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14" d="100"/>
          <a:sy n="114" d="100"/>
        </p:scale>
        <p:origin x="3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75922B-9C89-44A7-8CDE-A4092A23E234}"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18D6D3C-0D1F-43AF-92D6-529A92ADD665}">
      <dgm:prSet/>
      <dgm:spPr/>
      <dgm:t>
        <a:bodyPr/>
        <a:lstStyle/>
        <a:p>
          <a:r>
            <a:rPr lang="en-GB" baseline="0"/>
            <a:t>Normandy</a:t>
          </a:r>
          <a:endParaRPr lang="en-US"/>
        </a:p>
      </dgm:t>
    </dgm:pt>
    <dgm:pt modelId="{AC7BFCBC-68C3-4830-A82C-E5CF3D02C657}" type="parTrans" cxnId="{D018155C-74CC-41D3-BF7A-EA4631EFB8A9}">
      <dgm:prSet/>
      <dgm:spPr/>
      <dgm:t>
        <a:bodyPr/>
        <a:lstStyle/>
        <a:p>
          <a:endParaRPr lang="en-US"/>
        </a:p>
      </dgm:t>
    </dgm:pt>
    <dgm:pt modelId="{5E248D4B-0A55-4CBA-B567-33A494648664}" type="sibTrans" cxnId="{D018155C-74CC-41D3-BF7A-EA4631EFB8A9}">
      <dgm:prSet/>
      <dgm:spPr/>
      <dgm:t>
        <a:bodyPr/>
        <a:lstStyle/>
        <a:p>
          <a:endParaRPr lang="en-US"/>
        </a:p>
      </dgm:t>
    </dgm:pt>
    <dgm:pt modelId="{B88ECF67-5B6A-4155-83EA-548642245B43}">
      <dgm:prSet/>
      <dgm:spPr/>
      <dgm:t>
        <a:bodyPr/>
        <a:lstStyle/>
        <a:p>
          <a:r>
            <a:rPr lang="en-GB" baseline="0"/>
            <a:t>Southern Italy</a:t>
          </a:r>
          <a:endParaRPr lang="en-US"/>
        </a:p>
      </dgm:t>
    </dgm:pt>
    <dgm:pt modelId="{058274B1-35C9-4322-8C13-878A58EB6F90}" type="parTrans" cxnId="{B2E4D270-BC64-4907-AC92-1CE9ABD9321A}">
      <dgm:prSet/>
      <dgm:spPr/>
      <dgm:t>
        <a:bodyPr/>
        <a:lstStyle/>
        <a:p>
          <a:endParaRPr lang="en-US"/>
        </a:p>
      </dgm:t>
    </dgm:pt>
    <dgm:pt modelId="{0B9F6D41-BF95-4B4B-85C5-4791C611C834}" type="sibTrans" cxnId="{B2E4D270-BC64-4907-AC92-1CE9ABD9321A}">
      <dgm:prSet/>
      <dgm:spPr/>
      <dgm:t>
        <a:bodyPr/>
        <a:lstStyle/>
        <a:p>
          <a:endParaRPr lang="en-US"/>
        </a:p>
      </dgm:t>
    </dgm:pt>
    <dgm:pt modelId="{BC1DDE32-0F4F-4105-8032-F043EB705E77}">
      <dgm:prSet/>
      <dgm:spPr/>
      <dgm:t>
        <a:bodyPr/>
        <a:lstStyle/>
        <a:p>
          <a:r>
            <a:rPr lang="en-GB" baseline="0"/>
            <a:t>Sicily</a:t>
          </a:r>
          <a:endParaRPr lang="en-US"/>
        </a:p>
      </dgm:t>
    </dgm:pt>
    <dgm:pt modelId="{7CC46020-CF8A-4BAB-B78D-334A0896E1E8}" type="parTrans" cxnId="{8A74D1C6-F3BD-480E-B446-D2B2F52EC2CC}">
      <dgm:prSet/>
      <dgm:spPr/>
      <dgm:t>
        <a:bodyPr/>
        <a:lstStyle/>
        <a:p>
          <a:endParaRPr lang="en-US"/>
        </a:p>
      </dgm:t>
    </dgm:pt>
    <dgm:pt modelId="{1831C132-CA01-473F-BC5F-FA1D8560EF7F}" type="sibTrans" cxnId="{8A74D1C6-F3BD-480E-B446-D2B2F52EC2CC}">
      <dgm:prSet/>
      <dgm:spPr/>
      <dgm:t>
        <a:bodyPr/>
        <a:lstStyle/>
        <a:p>
          <a:endParaRPr lang="en-US"/>
        </a:p>
      </dgm:t>
    </dgm:pt>
    <dgm:pt modelId="{002D5AA1-B017-40A3-8A0D-B6ECD0B44F23}">
      <dgm:prSet/>
      <dgm:spPr/>
      <dgm:t>
        <a:bodyPr/>
        <a:lstStyle/>
        <a:p>
          <a:r>
            <a:rPr lang="en-GB" baseline="0"/>
            <a:t>England</a:t>
          </a:r>
          <a:endParaRPr lang="en-US"/>
        </a:p>
      </dgm:t>
    </dgm:pt>
    <dgm:pt modelId="{B8BD65CF-88DE-4E1E-B263-DE1EC2FE8797}" type="parTrans" cxnId="{E2B0F4F4-CD8B-4AA1-AAAB-24F9D20CA158}">
      <dgm:prSet/>
      <dgm:spPr/>
      <dgm:t>
        <a:bodyPr/>
        <a:lstStyle/>
        <a:p>
          <a:endParaRPr lang="en-US"/>
        </a:p>
      </dgm:t>
    </dgm:pt>
    <dgm:pt modelId="{A9F70D2C-3685-46AE-9BD7-95AB42256190}" type="sibTrans" cxnId="{E2B0F4F4-CD8B-4AA1-AAAB-24F9D20CA158}">
      <dgm:prSet/>
      <dgm:spPr/>
      <dgm:t>
        <a:bodyPr/>
        <a:lstStyle/>
        <a:p>
          <a:endParaRPr lang="en-US"/>
        </a:p>
      </dgm:t>
    </dgm:pt>
    <dgm:pt modelId="{3AE27C4A-E87A-49A6-B86F-DEFE6C9C8F1D}">
      <dgm:prSet/>
      <dgm:spPr/>
      <dgm:t>
        <a:bodyPr/>
        <a:lstStyle/>
        <a:p>
          <a:r>
            <a:rPr lang="en-GB" baseline="0"/>
            <a:t>Scotland</a:t>
          </a:r>
          <a:endParaRPr lang="en-US"/>
        </a:p>
      </dgm:t>
    </dgm:pt>
    <dgm:pt modelId="{33E91959-1DE5-4B52-B41A-39EDAA4D0C4A}" type="parTrans" cxnId="{5793D871-7525-42FD-AACD-3260045349C5}">
      <dgm:prSet/>
      <dgm:spPr/>
      <dgm:t>
        <a:bodyPr/>
        <a:lstStyle/>
        <a:p>
          <a:endParaRPr lang="en-US"/>
        </a:p>
      </dgm:t>
    </dgm:pt>
    <dgm:pt modelId="{B97C9C1A-CA53-4103-B00F-3697C2944B21}" type="sibTrans" cxnId="{5793D871-7525-42FD-AACD-3260045349C5}">
      <dgm:prSet/>
      <dgm:spPr/>
      <dgm:t>
        <a:bodyPr/>
        <a:lstStyle/>
        <a:p>
          <a:endParaRPr lang="en-US"/>
        </a:p>
      </dgm:t>
    </dgm:pt>
    <dgm:pt modelId="{B5B57151-5979-4928-ADDD-63D7F900CA8D}">
      <dgm:prSet/>
      <dgm:spPr/>
      <dgm:t>
        <a:bodyPr/>
        <a:lstStyle/>
        <a:p>
          <a:r>
            <a:rPr lang="en-GB" baseline="0"/>
            <a:t>Wales</a:t>
          </a:r>
          <a:endParaRPr lang="en-US"/>
        </a:p>
      </dgm:t>
    </dgm:pt>
    <dgm:pt modelId="{94C22F0A-7745-493A-A979-C611A4532499}" type="parTrans" cxnId="{C0F1D9AF-D19E-48C0-A04A-86E78B7447B9}">
      <dgm:prSet/>
      <dgm:spPr/>
      <dgm:t>
        <a:bodyPr/>
        <a:lstStyle/>
        <a:p>
          <a:endParaRPr lang="en-US"/>
        </a:p>
      </dgm:t>
    </dgm:pt>
    <dgm:pt modelId="{DCC74F80-8CC7-4BF7-8849-E1FF178150E5}" type="sibTrans" cxnId="{C0F1D9AF-D19E-48C0-A04A-86E78B7447B9}">
      <dgm:prSet/>
      <dgm:spPr/>
      <dgm:t>
        <a:bodyPr/>
        <a:lstStyle/>
        <a:p>
          <a:endParaRPr lang="en-US"/>
        </a:p>
      </dgm:t>
    </dgm:pt>
    <dgm:pt modelId="{5F08C218-66DE-495E-8D22-923D520F3265}">
      <dgm:prSet/>
      <dgm:spPr/>
      <dgm:t>
        <a:bodyPr/>
        <a:lstStyle/>
        <a:p>
          <a:r>
            <a:rPr lang="en-GB" baseline="0"/>
            <a:t>Ireland</a:t>
          </a:r>
          <a:endParaRPr lang="en-US"/>
        </a:p>
      </dgm:t>
    </dgm:pt>
    <dgm:pt modelId="{17976D50-E59A-407C-8B2D-2D6F08705F85}" type="parTrans" cxnId="{D7BB49F4-D69B-446B-9687-A1155F2500C0}">
      <dgm:prSet/>
      <dgm:spPr/>
      <dgm:t>
        <a:bodyPr/>
        <a:lstStyle/>
        <a:p>
          <a:endParaRPr lang="en-US"/>
        </a:p>
      </dgm:t>
    </dgm:pt>
    <dgm:pt modelId="{AD4463BA-64DB-4494-817B-9AAA54BD4B43}" type="sibTrans" cxnId="{D7BB49F4-D69B-446B-9687-A1155F2500C0}">
      <dgm:prSet/>
      <dgm:spPr/>
      <dgm:t>
        <a:bodyPr/>
        <a:lstStyle/>
        <a:p>
          <a:endParaRPr lang="en-US"/>
        </a:p>
      </dgm:t>
    </dgm:pt>
    <dgm:pt modelId="{6E80C700-3C22-41AC-8BDC-ED1CE6EE94C4}">
      <dgm:prSet/>
      <dgm:spPr/>
      <dgm:t>
        <a:bodyPr/>
        <a:lstStyle/>
        <a:p>
          <a:r>
            <a:rPr lang="en-GB" baseline="0"/>
            <a:t>Holy Land</a:t>
          </a:r>
          <a:endParaRPr lang="en-US"/>
        </a:p>
      </dgm:t>
    </dgm:pt>
    <dgm:pt modelId="{F97FD237-C0E7-4C90-8ACB-2300544916D5}" type="parTrans" cxnId="{FB57CB54-FBEC-4BEB-95FB-8DEB2D1B910E}">
      <dgm:prSet/>
      <dgm:spPr/>
      <dgm:t>
        <a:bodyPr/>
        <a:lstStyle/>
        <a:p>
          <a:endParaRPr lang="en-US"/>
        </a:p>
      </dgm:t>
    </dgm:pt>
    <dgm:pt modelId="{0201D143-8E92-4D80-807D-B303C086FD88}" type="sibTrans" cxnId="{FB57CB54-FBEC-4BEB-95FB-8DEB2D1B910E}">
      <dgm:prSet/>
      <dgm:spPr/>
      <dgm:t>
        <a:bodyPr/>
        <a:lstStyle/>
        <a:p>
          <a:endParaRPr lang="en-US"/>
        </a:p>
      </dgm:t>
    </dgm:pt>
    <dgm:pt modelId="{E5229300-FB48-4327-9F78-1C2ECC8CF98D}">
      <dgm:prSet/>
      <dgm:spPr/>
      <dgm:t>
        <a:bodyPr/>
        <a:lstStyle/>
        <a:p>
          <a:r>
            <a:rPr lang="en-GB" baseline="0"/>
            <a:t>Byzantium</a:t>
          </a:r>
          <a:endParaRPr lang="en-US"/>
        </a:p>
      </dgm:t>
    </dgm:pt>
    <dgm:pt modelId="{254A54B6-AD42-417D-BA91-DB2252639DCC}" type="parTrans" cxnId="{1F9BA433-24BB-44C3-A402-E3FF897B43B5}">
      <dgm:prSet/>
      <dgm:spPr/>
      <dgm:t>
        <a:bodyPr/>
        <a:lstStyle/>
        <a:p>
          <a:endParaRPr lang="en-US"/>
        </a:p>
      </dgm:t>
    </dgm:pt>
    <dgm:pt modelId="{D2DBB44C-25A6-4B8E-8993-EF189D667692}" type="sibTrans" cxnId="{1F9BA433-24BB-44C3-A402-E3FF897B43B5}">
      <dgm:prSet/>
      <dgm:spPr/>
      <dgm:t>
        <a:bodyPr/>
        <a:lstStyle/>
        <a:p>
          <a:endParaRPr lang="en-US"/>
        </a:p>
      </dgm:t>
    </dgm:pt>
    <dgm:pt modelId="{369DD4BC-131A-4FEC-B302-AF09D51C02FF}" type="pres">
      <dgm:prSet presAssocID="{0275922B-9C89-44A7-8CDE-A4092A23E234}" presName="diagram" presStyleCnt="0">
        <dgm:presLayoutVars>
          <dgm:dir/>
          <dgm:resizeHandles val="exact"/>
        </dgm:presLayoutVars>
      </dgm:prSet>
      <dgm:spPr/>
    </dgm:pt>
    <dgm:pt modelId="{6568A1C2-4F78-4858-8E84-77C90A07272B}" type="pres">
      <dgm:prSet presAssocID="{D18D6D3C-0D1F-43AF-92D6-529A92ADD665}" presName="node" presStyleLbl="node1" presStyleIdx="0" presStyleCnt="9">
        <dgm:presLayoutVars>
          <dgm:bulletEnabled val="1"/>
        </dgm:presLayoutVars>
      </dgm:prSet>
      <dgm:spPr/>
    </dgm:pt>
    <dgm:pt modelId="{870FE89E-7A6B-4435-8458-C240F7B90248}" type="pres">
      <dgm:prSet presAssocID="{5E248D4B-0A55-4CBA-B567-33A494648664}" presName="sibTrans" presStyleCnt="0"/>
      <dgm:spPr/>
    </dgm:pt>
    <dgm:pt modelId="{2294419A-071E-4FF4-A18D-CCA74BC9A71C}" type="pres">
      <dgm:prSet presAssocID="{B88ECF67-5B6A-4155-83EA-548642245B43}" presName="node" presStyleLbl="node1" presStyleIdx="1" presStyleCnt="9">
        <dgm:presLayoutVars>
          <dgm:bulletEnabled val="1"/>
        </dgm:presLayoutVars>
      </dgm:prSet>
      <dgm:spPr/>
    </dgm:pt>
    <dgm:pt modelId="{6DCA6F04-F467-4EAA-A7BB-AB39CA543B98}" type="pres">
      <dgm:prSet presAssocID="{0B9F6D41-BF95-4B4B-85C5-4791C611C834}" presName="sibTrans" presStyleCnt="0"/>
      <dgm:spPr/>
    </dgm:pt>
    <dgm:pt modelId="{D88C2F52-4FF3-4837-8BA0-A126C56F50B2}" type="pres">
      <dgm:prSet presAssocID="{BC1DDE32-0F4F-4105-8032-F043EB705E77}" presName="node" presStyleLbl="node1" presStyleIdx="2" presStyleCnt="9">
        <dgm:presLayoutVars>
          <dgm:bulletEnabled val="1"/>
        </dgm:presLayoutVars>
      </dgm:prSet>
      <dgm:spPr/>
    </dgm:pt>
    <dgm:pt modelId="{28A539C1-1C14-48B7-A8EB-561B43E0D4D6}" type="pres">
      <dgm:prSet presAssocID="{1831C132-CA01-473F-BC5F-FA1D8560EF7F}" presName="sibTrans" presStyleCnt="0"/>
      <dgm:spPr/>
    </dgm:pt>
    <dgm:pt modelId="{CBC6A206-F39F-4BEF-AD47-CBE718C0B23D}" type="pres">
      <dgm:prSet presAssocID="{002D5AA1-B017-40A3-8A0D-B6ECD0B44F23}" presName="node" presStyleLbl="node1" presStyleIdx="3" presStyleCnt="9">
        <dgm:presLayoutVars>
          <dgm:bulletEnabled val="1"/>
        </dgm:presLayoutVars>
      </dgm:prSet>
      <dgm:spPr/>
    </dgm:pt>
    <dgm:pt modelId="{DB6C4600-2EE0-4151-A307-BFC5415C7819}" type="pres">
      <dgm:prSet presAssocID="{A9F70D2C-3685-46AE-9BD7-95AB42256190}" presName="sibTrans" presStyleCnt="0"/>
      <dgm:spPr/>
    </dgm:pt>
    <dgm:pt modelId="{0E5E1E88-5D53-47FE-A73F-090AE29CCD4A}" type="pres">
      <dgm:prSet presAssocID="{3AE27C4A-E87A-49A6-B86F-DEFE6C9C8F1D}" presName="node" presStyleLbl="node1" presStyleIdx="4" presStyleCnt="9">
        <dgm:presLayoutVars>
          <dgm:bulletEnabled val="1"/>
        </dgm:presLayoutVars>
      </dgm:prSet>
      <dgm:spPr/>
    </dgm:pt>
    <dgm:pt modelId="{45DB41AD-2885-4D17-9DB3-EA48AF6EC4D7}" type="pres">
      <dgm:prSet presAssocID="{B97C9C1A-CA53-4103-B00F-3697C2944B21}" presName="sibTrans" presStyleCnt="0"/>
      <dgm:spPr/>
    </dgm:pt>
    <dgm:pt modelId="{B667D6E0-1586-415E-966A-0E162B9A12AC}" type="pres">
      <dgm:prSet presAssocID="{B5B57151-5979-4928-ADDD-63D7F900CA8D}" presName="node" presStyleLbl="node1" presStyleIdx="5" presStyleCnt="9">
        <dgm:presLayoutVars>
          <dgm:bulletEnabled val="1"/>
        </dgm:presLayoutVars>
      </dgm:prSet>
      <dgm:spPr/>
    </dgm:pt>
    <dgm:pt modelId="{0F2508CE-A638-496B-96C4-8AD7872CEBCC}" type="pres">
      <dgm:prSet presAssocID="{DCC74F80-8CC7-4BF7-8849-E1FF178150E5}" presName="sibTrans" presStyleCnt="0"/>
      <dgm:spPr/>
    </dgm:pt>
    <dgm:pt modelId="{0E518B43-74ED-411B-A5E8-410513A89FFD}" type="pres">
      <dgm:prSet presAssocID="{5F08C218-66DE-495E-8D22-923D520F3265}" presName="node" presStyleLbl="node1" presStyleIdx="6" presStyleCnt="9">
        <dgm:presLayoutVars>
          <dgm:bulletEnabled val="1"/>
        </dgm:presLayoutVars>
      </dgm:prSet>
      <dgm:spPr/>
    </dgm:pt>
    <dgm:pt modelId="{DC339862-7BD7-4CE0-B3A1-24F6BCCEF812}" type="pres">
      <dgm:prSet presAssocID="{AD4463BA-64DB-4494-817B-9AAA54BD4B43}" presName="sibTrans" presStyleCnt="0"/>
      <dgm:spPr/>
    </dgm:pt>
    <dgm:pt modelId="{F4C5B4D9-931B-460E-A302-25E00DAFA275}" type="pres">
      <dgm:prSet presAssocID="{6E80C700-3C22-41AC-8BDC-ED1CE6EE94C4}" presName="node" presStyleLbl="node1" presStyleIdx="7" presStyleCnt="9">
        <dgm:presLayoutVars>
          <dgm:bulletEnabled val="1"/>
        </dgm:presLayoutVars>
      </dgm:prSet>
      <dgm:spPr/>
    </dgm:pt>
    <dgm:pt modelId="{FC3CF5D4-3655-44F7-A842-3C19321BE023}" type="pres">
      <dgm:prSet presAssocID="{0201D143-8E92-4D80-807D-B303C086FD88}" presName="sibTrans" presStyleCnt="0"/>
      <dgm:spPr/>
    </dgm:pt>
    <dgm:pt modelId="{4DB3EEB8-0F06-4757-A3DC-E2BF2B2374EF}" type="pres">
      <dgm:prSet presAssocID="{E5229300-FB48-4327-9F78-1C2ECC8CF98D}" presName="node" presStyleLbl="node1" presStyleIdx="8" presStyleCnt="9">
        <dgm:presLayoutVars>
          <dgm:bulletEnabled val="1"/>
        </dgm:presLayoutVars>
      </dgm:prSet>
      <dgm:spPr/>
    </dgm:pt>
  </dgm:ptLst>
  <dgm:cxnLst>
    <dgm:cxn modelId="{1F9BA433-24BB-44C3-A402-E3FF897B43B5}" srcId="{0275922B-9C89-44A7-8CDE-A4092A23E234}" destId="{E5229300-FB48-4327-9F78-1C2ECC8CF98D}" srcOrd="8" destOrd="0" parTransId="{254A54B6-AD42-417D-BA91-DB2252639DCC}" sibTransId="{D2DBB44C-25A6-4B8E-8993-EF189D667692}"/>
    <dgm:cxn modelId="{6076DC40-1A62-4A4D-BD61-A1D7F35519AD}" type="presOf" srcId="{0275922B-9C89-44A7-8CDE-A4092A23E234}" destId="{369DD4BC-131A-4FEC-B302-AF09D51C02FF}" srcOrd="0" destOrd="0" presId="urn:microsoft.com/office/officeart/2005/8/layout/default"/>
    <dgm:cxn modelId="{D018155C-74CC-41D3-BF7A-EA4631EFB8A9}" srcId="{0275922B-9C89-44A7-8CDE-A4092A23E234}" destId="{D18D6D3C-0D1F-43AF-92D6-529A92ADD665}" srcOrd="0" destOrd="0" parTransId="{AC7BFCBC-68C3-4830-A82C-E5CF3D02C657}" sibTransId="{5E248D4B-0A55-4CBA-B567-33A494648664}"/>
    <dgm:cxn modelId="{AC975F5C-3F6F-4490-958D-83FADA6B0CF0}" type="presOf" srcId="{B5B57151-5979-4928-ADDD-63D7F900CA8D}" destId="{B667D6E0-1586-415E-966A-0E162B9A12AC}" srcOrd="0" destOrd="0" presId="urn:microsoft.com/office/officeart/2005/8/layout/default"/>
    <dgm:cxn modelId="{71A32964-DC10-4E72-AD76-6B56FEC8E44B}" type="presOf" srcId="{6E80C700-3C22-41AC-8BDC-ED1CE6EE94C4}" destId="{F4C5B4D9-931B-460E-A302-25E00DAFA275}" srcOrd="0" destOrd="0" presId="urn:microsoft.com/office/officeart/2005/8/layout/default"/>
    <dgm:cxn modelId="{C2CE7344-C810-45E0-AC07-1FC0D8318E27}" type="presOf" srcId="{3AE27C4A-E87A-49A6-B86F-DEFE6C9C8F1D}" destId="{0E5E1E88-5D53-47FE-A73F-090AE29CCD4A}" srcOrd="0" destOrd="0" presId="urn:microsoft.com/office/officeart/2005/8/layout/default"/>
    <dgm:cxn modelId="{B2E4D270-BC64-4907-AC92-1CE9ABD9321A}" srcId="{0275922B-9C89-44A7-8CDE-A4092A23E234}" destId="{B88ECF67-5B6A-4155-83EA-548642245B43}" srcOrd="1" destOrd="0" parTransId="{058274B1-35C9-4322-8C13-878A58EB6F90}" sibTransId="{0B9F6D41-BF95-4B4B-85C5-4791C611C834}"/>
    <dgm:cxn modelId="{5793D871-7525-42FD-AACD-3260045349C5}" srcId="{0275922B-9C89-44A7-8CDE-A4092A23E234}" destId="{3AE27C4A-E87A-49A6-B86F-DEFE6C9C8F1D}" srcOrd="4" destOrd="0" parTransId="{33E91959-1DE5-4B52-B41A-39EDAA4D0C4A}" sibTransId="{B97C9C1A-CA53-4103-B00F-3697C2944B21}"/>
    <dgm:cxn modelId="{FB57CB54-FBEC-4BEB-95FB-8DEB2D1B910E}" srcId="{0275922B-9C89-44A7-8CDE-A4092A23E234}" destId="{6E80C700-3C22-41AC-8BDC-ED1CE6EE94C4}" srcOrd="7" destOrd="0" parTransId="{F97FD237-C0E7-4C90-8ACB-2300544916D5}" sibTransId="{0201D143-8E92-4D80-807D-B303C086FD88}"/>
    <dgm:cxn modelId="{F9089B57-E977-4539-99EB-94AFEFAF2D35}" type="presOf" srcId="{5F08C218-66DE-495E-8D22-923D520F3265}" destId="{0E518B43-74ED-411B-A5E8-410513A89FFD}" srcOrd="0" destOrd="0" presId="urn:microsoft.com/office/officeart/2005/8/layout/default"/>
    <dgm:cxn modelId="{5C389D8B-B539-45A2-948F-41A6656462AC}" type="presOf" srcId="{002D5AA1-B017-40A3-8A0D-B6ECD0B44F23}" destId="{CBC6A206-F39F-4BEF-AD47-CBE718C0B23D}" srcOrd="0" destOrd="0" presId="urn:microsoft.com/office/officeart/2005/8/layout/default"/>
    <dgm:cxn modelId="{C0F1D9AF-D19E-48C0-A04A-86E78B7447B9}" srcId="{0275922B-9C89-44A7-8CDE-A4092A23E234}" destId="{B5B57151-5979-4928-ADDD-63D7F900CA8D}" srcOrd="5" destOrd="0" parTransId="{94C22F0A-7745-493A-A979-C611A4532499}" sibTransId="{DCC74F80-8CC7-4BF7-8849-E1FF178150E5}"/>
    <dgm:cxn modelId="{CEA899B3-8FC9-4F33-96C6-52A3245EC776}" type="presOf" srcId="{B88ECF67-5B6A-4155-83EA-548642245B43}" destId="{2294419A-071E-4FF4-A18D-CCA74BC9A71C}" srcOrd="0" destOrd="0" presId="urn:microsoft.com/office/officeart/2005/8/layout/default"/>
    <dgm:cxn modelId="{611D2BC6-0DA2-4CDE-A557-B80469288285}" type="presOf" srcId="{BC1DDE32-0F4F-4105-8032-F043EB705E77}" destId="{D88C2F52-4FF3-4837-8BA0-A126C56F50B2}" srcOrd="0" destOrd="0" presId="urn:microsoft.com/office/officeart/2005/8/layout/default"/>
    <dgm:cxn modelId="{8A74D1C6-F3BD-480E-B446-D2B2F52EC2CC}" srcId="{0275922B-9C89-44A7-8CDE-A4092A23E234}" destId="{BC1DDE32-0F4F-4105-8032-F043EB705E77}" srcOrd="2" destOrd="0" parTransId="{7CC46020-CF8A-4BAB-B78D-334A0896E1E8}" sibTransId="{1831C132-CA01-473F-BC5F-FA1D8560EF7F}"/>
    <dgm:cxn modelId="{DCD564CC-4515-49F4-AC71-0A093D8117D5}" type="presOf" srcId="{D18D6D3C-0D1F-43AF-92D6-529A92ADD665}" destId="{6568A1C2-4F78-4858-8E84-77C90A07272B}" srcOrd="0" destOrd="0" presId="urn:microsoft.com/office/officeart/2005/8/layout/default"/>
    <dgm:cxn modelId="{0133B8DD-3A01-4A38-9664-ED9D5C435058}" type="presOf" srcId="{E5229300-FB48-4327-9F78-1C2ECC8CF98D}" destId="{4DB3EEB8-0F06-4757-A3DC-E2BF2B2374EF}" srcOrd="0" destOrd="0" presId="urn:microsoft.com/office/officeart/2005/8/layout/default"/>
    <dgm:cxn modelId="{D7BB49F4-D69B-446B-9687-A1155F2500C0}" srcId="{0275922B-9C89-44A7-8CDE-A4092A23E234}" destId="{5F08C218-66DE-495E-8D22-923D520F3265}" srcOrd="6" destOrd="0" parTransId="{17976D50-E59A-407C-8B2D-2D6F08705F85}" sibTransId="{AD4463BA-64DB-4494-817B-9AAA54BD4B43}"/>
    <dgm:cxn modelId="{E2B0F4F4-CD8B-4AA1-AAAB-24F9D20CA158}" srcId="{0275922B-9C89-44A7-8CDE-A4092A23E234}" destId="{002D5AA1-B017-40A3-8A0D-B6ECD0B44F23}" srcOrd="3" destOrd="0" parTransId="{B8BD65CF-88DE-4E1E-B263-DE1EC2FE8797}" sibTransId="{A9F70D2C-3685-46AE-9BD7-95AB42256190}"/>
    <dgm:cxn modelId="{FB9A448A-DAF8-4E55-97FC-53A56F94B654}" type="presParOf" srcId="{369DD4BC-131A-4FEC-B302-AF09D51C02FF}" destId="{6568A1C2-4F78-4858-8E84-77C90A07272B}" srcOrd="0" destOrd="0" presId="urn:microsoft.com/office/officeart/2005/8/layout/default"/>
    <dgm:cxn modelId="{CA9FFFCC-80A1-4C49-9DE8-6194F1E7D675}" type="presParOf" srcId="{369DD4BC-131A-4FEC-B302-AF09D51C02FF}" destId="{870FE89E-7A6B-4435-8458-C240F7B90248}" srcOrd="1" destOrd="0" presId="urn:microsoft.com/office/officeart/2005/8/layout/default"/>
    <dgm:cxn modelId="{23447CCE-783A-46E0-A653-343E741D1863}" type="presParOf" srcId="{369DD4BC-131A-4FEC-B302-AF09D51C02FF}" destId="{2294419A-071E-4FF4-A18D-CCA74BC9A71C}" srcOrd="2" destOrd="0" presId="urn:microsoft.com/office/officeart/2005/8/layout/default"/>
    <dgm:cxn modelId="{30C327EC-45BA-4FE9-99BB-312E7F5A5AAB}" type="presParOf" srcId="{369DD4BC-131A-4FEC-B302-AF09D51C02FF}" destId="{6DCA6F04-F467-4EAA-A7BB-AB39CA543B98}" srcOrd="3" destOrd="0" presId="urn:microsoft.com/office/officeart/2005/8/layout/default"/>
    <dgm:cxn modelId="{3C77B308-F460-40B3-A13D-44E29328A099}" type="presParOf" srcId="{369DD4BC-131A-4FEC-B302-AF09D51C02FF}" destId="{D88C2F52-4FF3-4837-8BA0-A126C56F50B2}" srcOrd="4" destOrd="0" presId="urn:microsoft.com/office/officeart/2005/8/layout/default"/>
    <dgm:cxn modelId="{B71F3CC7-DCD9-4123-9C1D-C871B1AA6B77}" type="presParOf" srcId="{369DD4BC-131A-4FEC-B302-AF09D51C02FF}" destId="{28A539C1-1C14-48B7-A8EB-561B43E0D4D6}" srcOrd="5" destOrd="0" presId="urn:microsoft.com/office/officeart/2005/8/layout/default"/>
    <dgm:cxn modelId="{1889ABEB-B3E5-406B-B00A-21896CA90054}" type="presParOf" srcId="{369DD4BC-131A-4FEC-B302-AF09D51C02FF}" destId="{CBC6A206-F39F-4BEF-AD47-CBE718C0B23D}" srcOrd="6" destOrd="0" presId="urn:microsoft.com/office/officeart/2005/8/layout/default"/>
    <dgm:cxn modelId="{4764F49D-7F94-4B83-985C-862EDEF814A3}" type="presParOf" srcId="{369DD4BC-131A-4FEC-B302-AF09D51C02FF}" destId="{DB6C4600-2EE0-4151-A307-BFC5415C7819}" srcOrd="7" destOrd="0" presId="urn:microsoft.com/office/officeart/2005/8/layout/default"/>
    <dgm:cxn modelId="{5213AF0C-D0AC-4345-A22C-F6AF73DDAEDD}" type="presParOf" srcId="{369DD4BC-131A-4FEC-B302-AF09D51C02FF}" destId="{0E5E1E88-5D53-47FE-A73F-090AE29CCD4A}" srcOrd="8" destOrd="0" presId="urn:microsoft.com/office/officeart/2005/8/layout/default"/>
    <dgm:cxn modelId="{62BF7711-AC02-4BD7-9127-D056C9CD30AF}" type="presParOf" srcId="{369DD4BC-131A-4FEC-B302-AF09D51C02FF}" destId="{45DB41AD-2885-4D17-9DB3-EA48AF6EC4D7}" srcOrd="9" destOrd="0" presId="urn:microsoft.com/office/officeart/2005/8/layout/default"/>
    <dgm:cxn modelId="{2CCF8C53-D964-4221-9002-89AE7A030D21}" type="presParOf" srcId="{369DD4BC-131A-4FEC-B302-AF09D51C02FF}" destId="{B667D6E0-1586-415E-966A-0E162B9A12AC}" srcOrd="10" destOrd="0" presId="urn:microsoft.com/office/officeart/2005/8/layout/default"/>
    <dgm:cxn modelId="{0BEB279E-AE8F-4803-ADF1-D60A83C8E4FD}" type="presParOf" srcId="{369DD4BC-131A-4FEC-B302-AF09D51C02FF}" destId="{0F2508CE-A638-496B-96C4-8AD7872CEBCC}" srcOrd="11" destOrd="0" presId="urn:microsoft.com/office/officeart/2005/8/layout/default"/>
    <dgm:cxn modelId="{EAA07A63-8F18-407E-8FA9-227DD2B73646}" type="presParOf" srcId="{369DD4BC-131A-4FEC-B302-AF09D51C02FF}" destId="{0E518B43-74ED-411B-A5E8-410513A89FFD}" srcOrd="12" destOrd="0" presId="urn:microsoft.com/office/officeart/2005/8/layout/default"/>
    <dgm:cxn modelId="{C651996D-41F3-4EAD-96E8-F9653E2B53DC}" type="presParOf" srcId="{369DD4BC-131A-4FEC-B302-AF09D51C02FF}" destId="{DC339862-7BD7-4CE0-B3A1-24F6BCCEF812}" srcOrd="13" destOrd="0" presId="urn:microsoft.com/office/officeart/2005/8/layout/default"/>
    <dgm:cxn modelId="{CB75BDA6-0664-4D7F-B93E-E2193BE5B973}" type="presParOf" srcId="{369DD4BC-131A-4FEC-B302-AF09D51C02FF}" destId="{F4C5B4D9-931B-460E-A302-25E00DAFA275}" srcOrd="14" destOrd="0" presId="urn:microsoft.com/office/officeart/2005/8/layout/default"/>
    <dgm:cxn modelId="{3BA517CA-7F6F-44A9-BE2E-D5CC541144C5}" type="presParOf" srcId="{369DD4BC-131A-4FEC-B302-AF09D51C02FF}" destId="{FC3CF5D4-3655-44F7-A842-3C19321BE023}" srcOrd="15" destOrd="0" presId="urn:microsoft.com/office/officeart/2005/8/layout/default"/>
    <dgm:cxn modelId="{0B3EAD49-53C9-4ADA-9B9C-7632ED278ED8}" type="presParOf" srcId="{369DD4BC-131A-4FEC-B302-AF09D51C02FF}" destId="{4DB3EEB8-0F06-4757-A3DC-E2BF2B2374E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8A1C2-4F78-4858-8E84-77C90A07272B}">
      <dsp:nvSpPr>
        <dsp:cNvPr id="0" name=""/>
        <dsp:cNvSpPr/>
      </dsp:nvSpPr>
      <dsp:spPr>
        <a:xfrm>
          <a:off x="3440" y="620374"/>
          <a:ext cx="1862614" cy="11175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Normandy</a:t>
          </a:r>
          <a:endParaRPr lang="en-US" sz="2900" kern="1200"/>
        </a:p>
      </dsp:txBody>
      <dsp:txXfrm>
        <a:off x="3440" y="620374"/>
        <a:ext cx="1862614" cy="1117568"/>
      </dsp:txXfrm>
    </dsp:sp>
    <dsp:sp modelId="{2294419A-071E-4FF4-A18D-CCA74BC9A71C}">
      <dsp:nvSpPr>
        <dsp:cNvPr id="0" name=""/>
        <dsp:cNvSpPr/>
      </dsp:nvSpPr>
      <dsp:spPr>
        <a:xfrm>
          <a:off x="2052315" y="620374"/>
          <a:ext cx="1862614" cy="1117568"/>
        </a:xfrm>
        <a:prstGeom prst="rect">
          <a:avLst/>
        </a:prstGeom>
        <a:solidFill>
          <a:schemeClr val="accent5">
            <a:hueOff val="-225023"/>
            <a:satOff val="20"/>
            <a:lumOff val="-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Southern Italy</a:t>
          </a:r>
          <a:endParaRPr lang="en-US" sz="2900" kern="1200"/>
        </a:p>
      </dsp:txBody>
      <dsp:txXfrm>
        <a:off x="2052315" y="620374"/>
        <a:ext cx="1862614" cy="1117568"/>
      </dsp:txXfrm>
    </dsp:sp>
    <dsp:sp modelId="{D88C2F52-4FF3-4837-8BA0-A126C56F50B2}">
      <dsp:nvSpPr>
        <dsp:cNvPr id="0" name=""/>
        <dsp:cNvSpPr/>
      </dsp:nvSpPr>
      <dsp:spPr>
        <a:xfrm>
          <a:off x="4101191" y="620374"/>
          <a:ext cx="1862614" cy="1117568"/>
        </a:xfrm>
        <a:prstGeom prst="rect">
          <a:avLst/>
        </a:prstGeom>
        <a:solidFill>
          <a:schemeClr val="accent5">
            <a:hueOff val="-450045"/>
            <a:satOff val="41"/>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Sicily</a:t>
          </a:r>
          <a:endParaRPr lang="en-US" sz="2900" kern="1200"/>
        </a:p>
      </dsp:txBody>
      <dsp:txXfrm>
        <a:off x="4101191" y="620374"/>
        <a:ext cx="1862614" cy="1117568"/>
      </dsp:txXfrm>
    </dsp:sp>
    <dsp:sp modelId="{CBC6A206-F39F-4BEF-AD47-CBE718C0B23D}">
      <dsp:nvSpPr>
        <dsp:cNvPr id="0" name=""/>
        <dsp:cNvSpPr/>
      </dsp:nvSpPr>
      <dsp:spPr>
        <a:xfrm>
          <a:off x="6150067" y="620374"/>
          <a:ext cx="1862614" cy="1117568"/>
        </a:xfrm>
        <a:prstGeom prst="rect">
          <a:avLst/>
        </a:prstGeom>
        <a:solidFill>
          <a:schemeClr val="accent5">
            <a:hueOff val="-675068"/>
            <a:satOff val="61"/>
            <a:lumOff val="-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England</a:t>
          </a:r>
          <a:endParaRPr lang="en-US" sz="2900" kern="1200"/>
        </a:p>
      </dsp:txBody>
      <dsp:txXfrm>
        <a:off x="6150067" y="620374"/>
        <a:ext cx="1862614" cy="1117568"/>
      </dsp:txXfrm>
    </dsp:sp>
    <dsp:sp modelId="{0E5E1E88-5D53-47FE-A73F-090AE29CCD4A}">
      <dsp:nvSpPr>
        <dsp:cNvPr id="0" name=""/>
        <dsp:cNvSpPr/>
      </dsp:nvSpPr>
      <dsp:spPr>
        <a:xfrm>
          <a:off x="8198943" y="620374"/>
          <a:ext cx="1862614" cy="1117568"/>
        </a:xfrm>
        <a:prstGeom prst="rect">
          <a:avLst/>
        </a:prstGeom>
        <a:solidFill>
          <a:schemeClr val="accent5">
            <a:hueOff val="-900091"/>
            <a:satOff val="82"/>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Scotland</a:t>
          </a:r>
          <a:endParaRPr lang="en-US" sz="2900" kern="1200"/>
        </a:p>
      </dsp:txBody>
      <dsp:txXfrm>
        <a:off x="8198943" y="620374"/>
        <a:ext cx="1862614" cy="1117568"/>
      </dsp:txXfrm>
    </dsp:sp>
    <dsp:sp modelId="{B667D6E0-1586-415E-966A-0E162B9A12AC}">
      <dsp:nvSpPr>
        <dsp:cNvPr id="0" name=""/>
        <dsp:cNvSpPr/>
      </dsp:nvSpPr>
      <dsp:spPr>
        <a:xfrm>
          <a:off x="1027878" y="1924204"/>
          <a:ext cx="1862614" cy="1117568"/>
        </a:xfrm>
        <a:prstGeom prst="rect">
          <a:avLst/>
        </a:prstGeom>
        <a:solidFill>
          <a:schemeClr val="accent5">
            <a:hueOff val="-1125113"/>
            <a:satOff val="102"/>
            <a:lumOff val="-7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Wales</a:t>
          </a:r>
          <a:endParaRPr lang="en-US" sz="2900" kern="1200"/>
        </a:p>
      </dsp:txBody>
      <dsp:txXfrm>
        <a:off x="1027878" y="1924204"/>
        <a:ext cx="1862614" cy="1117568"/>
      </dsp:txXfrm>
    </dsp:sp>
    <dsp:sp modelId="{0E518B43-74ED-411B-A5E8-410513A89FFD}">
      <dsp:nvSpPr>
        <dsp:cNvPr id="0" name=""/>
        <dsp:cNvSpPr/>
      </dsp:nvSpPr>
      <dsp:spPr>
        <a:xfrm>
          <a:off x="3076753" y="1924204"/>
          <a:ext cx="1862614" cy="1117568"/>
        </a:xfrm>
        <a:prstGeom prst="rect">
          <a:avLst/>
        </a:prstGeom>
        <a:solidFill>
          <a:schemeClr val="accent5">
            <a:hueOff val="-1350136"/>
            <a:satOff val="122"/>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Ireland</a:t>
          </a:r>
          <a:endParaRPr lang="en-US" sz="2900" kern="1200"/>
        </a:p>
      </dsp:txBody>
      <dsp:txXfrm>
        <a:off x="3076753" y="1924204"/>
        <a:ext cx="1862614" cy="1117568"/>
      </dsp:txXfrm>
    </dsp:sp>
    <dsp:sp modelId="{F4C5B4D9-931B-460E-A302-25E00DAFA275}">
      <dsp:nvSpPr>
        <dsp:cNvPr id="0" name=""/>
        <dsp:cNvSpPr/>
      </dsp:nvSpPr>
      <dsp:spPr>
        <a:xfrm>
          <a:off x="5125629" y="1924204"/>
          <a:ext cx="1862614" cy="1117568"/>
        </a:xfrm>
        <a:prstGeom prst="rect">
          <a:avLst/>
        </a:prstGeom>
        <a:solidFill>
          <a:schemeClr val="accent5">
            <a:hueOff val="-1575159"/>
            <a:satOff val="143"/>
            <a:lumOff val="-10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Holy Land</a:t>
          </a:r>
          <a:endParaRPr lang="en-US" sz="2900" kern="1200"/>
        </a:p>
      </dsp:txBody>
      <dsp:txXfrm>
        <a:off x="5125629" y="1924204"/>
        <a:ext cx="1862614" cy="1117568"/>
      </dsp:txXfrm>
    </dsp:sp>
    <dsp:sp modelId="{4DB3EEB8-0F06-4757-A3DC-E2BF2B2374EF}">
      <dsp:nvSpPr>
        <dsp:cNvPr id="0" name=""/>
        <dsp:cNvSpPr/>
      </dsp:nvSpPr>
      <dsp:spPr>
        <a:xfrm>
          <a:off x="7174505" y="1924204"/>
          <a:ext cx="1862614" cy="1117568"/>
        </a:xfrm>
        <a:prstGeom prst="rect">
          <a:avLst/>
        </a:prstGeom>
        <a:solidFill>
          <a:schemeClr val="accent5">
            <a:hueOff val="-1800181"/>
            <a:satOff val="163"/>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Byzantium</a:t>
          </a:r>
          <a:endParaRPr lang="en-US" sz="2900" kern="1200"/>
        </a:p>
      </dsp:txBody>
      <dsp:txXfrm>
        <a:off x="7174505" y="1924204"/>
        <a:ext cx="1862614" cy="111756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4-08T11:45:52.767"/>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April 8, 2021</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739315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April 8, 2021</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832777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April 8, 2021</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766018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April 8, 2021</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565051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April 8, 2021</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79228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April 8, 2021</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62041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April 8, 2021</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3406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April 8, 2021</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938841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April 8, 2021</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157702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April 8, 2021</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70426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April 8, 2021</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39276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April 8, 2021</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mc:Choice xmlns:p14="http://schemas.microsoft.com/office/powerpoint/2010/main"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74806419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7"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emf"/></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16920EA-132F-46AA-8856-B5D5741D9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0">
            <a:extLst>
              <a:ext uri="{FF2B5EF4-FFF2-40B4-BE49-F238E27FC236}">
                <a16:creationId xmlns:a16="http://schemas.microsoft.com/office/drawing/2014/main" id="{57EEA55F-F9C5-4595-AE34-0E172F21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7807404" cy="6857999"/>
          </a:xfrm>
          <a:custGeom>
            <a:avLst/>
            <a:gdLst>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7012732 w 7807404"/>
              <a:gd name="connsiteY38" fmla="*/ 3410524 h 6857999"/>
              <a:gd name="connsiteX39" fmla="*/ 7020122 w 7807404"/>
              <a:gd name="connsiteY39" fmla="*/ 3417525 h 6857999"/>
              <a:gd name="connsiteX40" fmla="*/ 7022196 w 7807404"/>
              <a:gd name="connsiteY40" fmla="*/ 3478439 h 6857999"/>
              <a:gd name="connsiteX41" fmla="*/ 6982022 w 7807404"/>
              <a:gd name="connsiteY41" fmla="*/ 3696746 h 6857999"/>
              <a:gd name="connsiteX42" fmla="*/ 6987385 w 7807404"/>
              <a:gd name="connsiteY42" fmla="*/ 3815651 h 6857999"/>
              <a:gd name="connsiteX43" fmla="*/ 6996939 w 7807404"/>
              <a:gd name="connsiteY43" fmla="*/ 3857058 h 6857999"/>
              <a:gd name="connsiteX44" fmla="*/ 7012470 w 7807404"/>
              <a:gd name="connsiteY44" fmla="*/ 3926486 h 6857999"/>
              <a:gd name="connsiteX45" fmla="*/ 7038860 w 7807404"/>
              <a:gd name="connsiteY45" fmla="*/ 3988495 h 6857999"/>
              <a:gd name="connsiteX46" fmla="*/ 7025357 w 7807404"/>
              <a:gd name="connsiteY46" fmla="*/ 4051442 h 6857999"/>
              <a:gd name="connsiteX47" fmla="*/ 7024708 w 7807404"/>
              <a:gd name="connsiteY47" fmla="*/ 4105625 h 6857999"/>
              <a:gd name="connsiteX48" fmla="*/ 7032013 w 7807404"/>
              <a:gd name="connsiteY48" fmla="*/ 4109626 h 6857999"/>
              <a:gd name="connsiteX49" fmla="*/ 7032673 w 7807404"/>
              <a:gd name="connsiteY49" fmla="*/ 4116557 h 6857999"/>
              <a:gd name="connsiteX50" fmla="*/ 7025240 w 7807404"/>
              <a:gd name="connsiteY50" fmla="*/ 4120637 h 6857999"/>
              <a:gd name="connsiteX51" fmla="*/ 7001151 w 7807404"/>
              <a:gd name="connsiteY51" fmla="*/ 4208493 h 6857999"/>
              <a:gd name="connsiteX52" fmla="*/ 6981187 w 7807404"/>
              <a:gd name="connsiteY52" fmla="*/ 4327914 h 6857999"/>
              <a:gd name="connsiteX53" fmla="*/ 6996887 w 7807404"/>
              <a:gd name="connsiteY53" fmla="*/ 4375181 h 6857999"/>
              <a:gd name="connsiteX54" fmla="*/ 6993908 w 7807404"/>
              <a:gd name="connsiteY54" fmla="*/ 4388524 h 6857999"/>
              <a:gd name="connsiteX55" fmla="*/ 7004982 w 7807404"/>
              <a:gd name="connsiteY55" fmla="*/ 4415915 h 6857999"/>
              <a:gd name="connsiteX56" fmla="*/ 7050435 w 7807404"/>
              <a:gd name="connsiteY56" fmla="*/ 4479913 h 6857999"/>
              <a:gd name="connsiteX57" fmla="*/ 7121988 w 7807404"/>
              <a:gd name="connsiteY57" fmla="*/ 4534160 h 6857999"/>
              <a:gd name="connsiteX58" fmla="*/ 7173289 w 7807404"/>
              <a:gd name="connsiteY58" fmla="*/ 4634254 h 6857999"/>
              <a:gd name="connsiteX59" fmla="*/ 7188878 w 7807404"/>
              <a:gd name="connsiteY59" fmla="*/ 4672371 h 6857999"/>
              <a:gd name="connsiteX60" fmla="*/ 7226673 w 7807404"/>
              <a:gd name="connsiteY60" fmla="*/ 4796523 h 6857999"/>
              <a:gd name="connsiteX61" fmla="*/ 7240375 w 7807404"/>
              <a:gd name="connsiteY61" fmla="*/ 4838614 h 6857999"/>
              <a:gd name="connsiteX62" fmla="*/ 7285168 w 7807404"/>
              <a:gd name="connsiteY62" fmla="*/ 4861231 h 6857999"/>
              <a:gd name="connsiteX63" fmla="*/ 7298142 w 7807404"/>
              <a:gd name="connsiteY63" fmla="*/ 4993732 h 6857999"/>
              <a:gd name="connsiteX64" fmla="*/ 7322875 w 7807404"/>
              <a:gd name="connsiteY64" fmla="*/ 5208172 h 6857999"/>
              <a:gd name="connsiteX65" fmla="*/ 7342672 w 7807404"/>
              <a:gd name="connsiteY65" fmla="*/ 5255191 h 6857999"/>
              <a:gd name="connsiteX66" fmla="*/ 7321006 w 7807404"/>
              <a:gd name="connsiteY66" fmla="*/ 5337537 h 6857999"/>
              <a:gd name="connsiteX67" fmla="*/ 7360096 w 7807404"/>
              <a:gd name="connsiteY67" fmla="*/ 5418522 h 6857999"/>
              <a:gd name="connsiteX68" fmla="*/ 7400954 w 7807404"/>
              <a:gd name="connsiteY68" fmla="*/ 5473319 h 6857999"/>
              <a:gd name="connsiteX69" fmla="*/ 7418953 w 7807404"/>
              <a:gd name="connsiteY69" fmla="*/ 5506769 h 6857999"/>
              <a:gd name="connsiteX70" fmla="*/ 7437497 w 7807404"/>
              <a:gd name="connsiteY70" fmla="*/ 5528086 h 6857999"/>
              <a:gd name="connsiteX71" fmla="*/ 7472839 w 7807404"/>
              <a:gd name="connsiteY71" fmla="*/ 5722307 h 6857999"/>
              <a:gd name="connsiteX72" fmla="*/ 7520312 w 7807404"/>
              <a:gd name="connsiteY72" fmla="*/ 5848020 h 6857999"/>
              <a:gd name="connsiteX73" fmla="*/ 7546603 w 7807404"/>
              <a:gd name="connsiteY73" fmla="*/ 5895435 h 6857999"/>
              <a:gd name="connsiteX74" fmla="*/ 7574370 w 7807404"/>
              <a:gd name="connsiteY74" fmla="*/ 6116987 h 6857999"/>
              <a:gd name="connsiteX75" fmla="*/ 7588278 w 7807404"/>
              <a:gd name="connsiteY75" fmla="*/ 6239240 h 6857999"/>
              <a:gd name="connsiteX76" fmla="*/ 7651779 w 7807404"/>
              <a:gd name="connsiteY76" fmla="*/ 6536040 h 6857999"/>
              <a:gd name="connsiteX77" fmla="*/ 7634970 w 7807404"/>
              <a:gd name="connsiteY77" fmla="*/ 6596308 h 6857999"/>
              <a:gd name="connsiteX78" fmla="*/ 7634433 w 7807404"/>
              <a:gd name="connsiteY78" fmla="*/ 6610438 h 6857999"/>
              <a:gd name="connsiteX79" fmla="*/ 7628165 w 7807404"/>
              <a:gd name="connsiteY79" fmla="*/ 6640287 h 6857999"/>
              <a:gd name="connsiteX80" fmla="*/ 7631881 w 7807404"/>
              <a:gd name="connsiteY80" fmla="*/ 6643984 h 6857999"/>
              <a:gd name="connsiteX81" fmla="*/ 7630037 w 7807404"/>
              <a:gd name="connsiteY81" fmla="*/ 6686063 h 6857999"/>
              <a:gd name="connsiteX82" fmla="*/ 7632333 w 7807404"/>
              <a:gd name="connsiteY82" fmla="*/ 6685744 h 6857999"/>
              <a:gd name="connsiteX83" fmla="*/ 7641954 w 7807404"/>
              <a:gd name="connsiteY83" fmla="*/ 6693689 h 6857999"/>
              <a:gd name="connsiteX84" fmla="*/ 7655048 w 7807404"/>
              <a:gd name="connsiteY84" fmla="*/ 6710915 h 6857999"/>
              <a:gd name="connsiteX85" fmla="*/ 7713961 w 7807404"/>
              <a:gd name="connsiteY85" fmla="*/ 6739542 h 6857999"/>
              <a:gd name="connsiteX86" fmla="*/ 7712298 w 7807404"/>
              <a:gd name="connsiteY86" fmla="*/ 6783313 h 6857999"/>
              <a:gd name="connsiteX87" fmla="*/ 7713229 w 7807404"/>
              <a:gd name="connsiteY87" fmla="*/ 6791653 h 6857999"/>
              <a:gd name="connsiteX88" fmla="*/ 7713771 w 7807404"/>
              <a:gd name="connsiteY88" fmla="*/ 6791625 h 6857999"/>
              <a:gd name="connsiteX89" fmla="*/ 7715794 w 7807404"/>
              <a:gd name="connsiteY89" fmla="*/ 6800036 h 6857999"/>
              <a:gd name="connsiteX90" fmla="*/ 7714926 w 7807404"/>
              <a:gd name="connsiteY90" fmla="*/ 6806857 h 6857999"/>
              <a:gd name="connsiteX91" fmla="*/ 7716734 w 7807404"/>
              <a:gd name="connsiteY91" fmla="*/ 6823036 h 6857999"/>
              <a:gd name="connsiteX92" fmla="*/ 7720829 w 7807404"/>
              <a:gd name="connsiteY92" fmla="*/ 6827317 h 6857999"/>
              <a:gd name="connsiteX93" fmla="*/ 7791089 w 7807404"/>
              <a:gd name="connsiteY93" fmla="*/ 6843616 h 6857999"/>
              <a:gd name="connsiteX94" fmla="*/ 7807404 w 7807404"/>
              <a:gd name="connsiteY94" fmla="*/ 6857999 h 6857999"/>
              <a:gd name="connsiteX95" fmla="*/ 2910541 w 7807404"/>
              <a:gd name="connsiteY95" fmla="*/ 6857999 h 6857999"/>
              <a:gd name="connsiteX96" fmla="*/ 737233 w 7807404"/>
              <a:gd name="connsiteY96" fmla="*/ 6857999 h 6857999"/>
              <a:gd name="connsiteX97" fmla="*/ 0 w 7807404"/>
              <a:gd name="connsiteY97" fmla="*/ 6857999 h 6857999"/>
              <a:gd name="connsiteX98" fmla="*/ 0 w 7807404"/>
              <a:gd name="connsiteY98" fmla="*/ 1 h 6857999"/>
              <a:gd name="connsiteX99" fmla="*/ 737233 w 7807404"/>
              <a:gd name="connsiteY99" fmla="*/ 1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7012732 w 7807404"/>
              <a:gd name="connsiteY38" fmla="*/ 3410524 h 6857999"/>
              <a:gd name="connsiteX39" fmla="*/ 7020122 w 7807404"/>
              <a:gd name="connsiteY39" fmla="*/ 341752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7012732 w 7807404"/>
              <a:gd name="connsiteY38" fmla="*/ 3410524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713961 w 7807404"/>
              <a:gd name="connsiteY83" fmla="*/ 6739542 h 6857999"/>
              <a:gd name="connsiteX84" fmla="*/ 7712298 w 7807404"/>
              <a:gd name="connsiteY84" fmla="*/ 6783313 h 6857999"/>
              <a:gd name="connsiteX85" fmla="*/ 7713229 w 7807404"/>
              <a:gd name="connsiteY85" fmla="*/ 6791653 h 6857999"/>
              <a:gd name="connsiteX86" fmla="*/ 7713771 w 7807404"/>
              <a:gd name="connsiteY86" fmla="*/ 6791625 h 6857999"/>
              <a:gd name="connsiteX87" fmla="*/ 7715794 w 7807404"/>
              <a:gd name="connsiteY87" fmla="*/ 6800036 h 6857999"/>
              <a:gd name="connsiteX88" fmla="*/ 7714926 w 7807404"/>
              <a:gd name="connsiteY88" fmla="*/ 6806857 h 6857999"/>
              <a:gd name="connsiteX89" fmla="*/ 7716734 w 7807404"/>
              <a:gd name="connsiteY89" fmla="*/ 6823036 h 6857999"/>
              <a:gd name="connsiteX90" fmla="*/ 7720829 w 7807404"/>
              <a:gd name="connsiteY90" fmla="*/ 6827317 h 6857999"/>
              <a:gd name="connsiteX91" fmla="*/ 7791089 w 7807404"/>
              <a:gd name="connsiteY91" fmla="*/ 6843616 h 6857999"/>
              <a:gd name="connsiteX92" fmla="*/ 7807404 w 7807404"/>
              <a:gd name="connsiteY92" fmla="*/ 6857999 h 6857999"/>
              <a:gd name="connsiteX93" fmla="*/ 2910541 w 7807404"/>
              <a:gd name="connsiteY93" fmla="*/ 6857999 h 6857999"/>
              <a:gd name="connsiteX94" fmla="*/ 737233 w 7807404"/>
              <a:gd name="connsiteY94" fmla="*/ 6857999 h 6857999"/>
              <a:gd name="connsiteX95" fmla="*/ 0 w 7807404"/>
              <a:gd name="connsiteY95" fmla="*/ 6857999 h 6857999"/>
              <a:gd name="connsiteX96" fmla="*/ 0 w 7807404"/>
              <a:gd name="connsiteY96" fmla="*/ 1 h 6857999"/>
              <a:gd name="connsiteX97" fmla="*/ 737233 w 7807404"/>
              <a:gd name="connsiteY97" fmla="*/ 1 h 6857999"/>
              <a:gd name="connsiteX98" fmla="*/ 737233 w 7807404"/>
              <a:gd name="connsiteY98"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713961 w 7807404"/>
              <a:gd name="connsiteY82" fmla="*/ 6739542 h 6857999"/>
              <a:gd name="connsiteX83" fmla="*/ 7712298 w 7807404"/>
              <a:gd name="connsiteY83" fmla="*/ 6783313 h 6857999"/>
              <a:gd name="connsiteX84" fmla="*/ 7713229 w 7807404"/>
              <a:gd name="connsiteY84" fmla="*/ 6791653 h 6857999"/>
              <a:gd name="connsiteX85" fmla="*/ 7713771 w 7807404"/>
              <a:gd name="connsiteY85" fmla="*/ 6791625 h 6857999"/>
              <a:gd name="connsiteX86" fmla="*/ 7715794 w 7807404"/>
              <a:gd name="connsiteY86" fmla="*/ 6800036 h 6857999"/>
              <a:gd name="connsiteX87" fmla="*/ 7714926 w 7807404"/>
              <a:gd name="connsiteY87" fmla="*/ 6806857 h 6857999"/>
              <a:gd name="connsiteX88" fmla="*/ 7716734 w 7807404"/>
              <a:gd name="connsiteY88" fmla="*/ 6823036 h 6857999"/>
              <a:gd name="connsiteX89" fmla="*/ 7720829 w 7807404"/>
              <a:gd name="connsiteY89" fmla="*/ 6827317 h 6857999"/>
              <a:gd name="connsiteX90" fmla="*/ 7791089 w 7807404"/>
              <a:gd name="connsiteY90" fmla="*/ 6843616 h 6857999"/>
              <a:gd name="connsiteX91" fmla="*/ 7807404 w 7807404"/>
              <a:gd name="connsiteY91" fmla="*/ 6857999 h 6857999"/>
              <a:gd name="connsiteX92" fmla="*/ 2910541 w 7807404"/>
              <a:gd name="connsiteY92" fmla="*/ 6857999 h 6857999"/>
              <a:gd name="connsiteX93" fmla="*/ 737233 w 7807404"/>
              <a:gd name="connsiteY93" fmla="*/ 6857999 h 6857999"/>
              <a:gd name="connsiteX94" fmla="*/ 0 w 7807404"/>
              <a:gd name="connsiteY94" fmla="*/ 6857999 h 6857999"/>
              <a:gd name="connsiteX95" fmla="*/ 0 w 7807404"/>
              <a:gd name="connsiteY95" fmla="*/ 1 h 6857999"/>
              <a:gd name="connsiteX96" fmla="*/ 737233 w 7807404"/>
              <a:gd name="connsiteY96" fmla="*/ 1 h 6857999"/>
              <a:gd name="connsiteX97" fmla="*/ 737233 w 7807404"/>
              <a:gd name="connsiteY97"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703817 w 7807404"/>
              <a:gd name="connsiteY81" fmla="*/ 6673830 h 6857999"/>
              <a:gd name="connsiteX82" fmla="*/ 7713961 w 7807404"/>
              <a:gd name="connsiteY82" fmla="*/ 6739542 h 6857999"/>
              <a:gd name="connsiteX83" fmla="*/ 7712298 w 7807404"/>
              <a:gd name="connsiteY83" fmla="*/ 6783313 h 6857999"/>
              <a:gd name="connsiteX84" fmla="*/ 7713229 w 7807404"/>
              <a:gd name="connsiteY84" fmla="*/ 6791653 h 6857999"/>
              <a:gd name="connsiteX85" fmla="*/ 7713771 w 7807404"/>
              <a:gd name="connsiteY85" fmla="*/ 6791625 h 6857999"/>
              <a:gd name="connsiteX86" fmla="*/ 7715794 w 7807404"/>
              <a:gd name="connsiteY86" fmla="*/ 6800036 h 6857999"/>
              <a:gd name="connsiteX87" fmla="*/ 7714926 w 7807404"/>
              <a:gd name="connsiteY87" fmla="*/ 6806857 h 6857999"/>
              <a:gd name="connsiteX88" fmla="*/ 7716734 w 7807404"/>
              <a:gd name="connsiteY88" fmla="*/ 6823036 h 6857999"/>
              <a:gd name="connsiteX89" fmla="*/ 7720829 w 7807404"/>
              <a:gd name="connsiteY89" fmla="*/ 6827317 h 6857999"/>
              <a:gd name="connsiteX90" fmla="*/ 7791089 w 7807404"/>
              <a:gd name="connsiteY90" fmla="*/ 6843616 h 6857999"/>
              <a:gd name="connsiteX91" fmla="*/ 7807404 w 7807404"/>
              <a:gd name="connsiteY91" fmla="*/ 6857999 h 6857999"/>
              <a:gd name="connsiteX92" fmla="*/ 2910541 w 7807404"/>
              <a:gd name="connsiteY92" fmla="*/ 6857999 h 6857999"/>
              <a:gd name="connsiteX93" fmla="*/ 737233 w 7807404"/>
              <a:gd name="connsiteY93" fmla="*/ 6857999 h 6857999"/>
              <a:gd name="connsiteX94" fmla="*/ 0 w 7807404"/>
              <a:gd name="connsiteY94" fmla="*/ 6857999 h 6857999"/>
              <a:gd name="connsiteX95" fmla="*/ 0 w 7807404"/>
              <a:gd name="connsiteY95" fmla="*/ 1 h 6857999"/>
              <a:gd name="connsiteX96" fmla="*/ 737233 w 7807404"/>
              <a:gd name="connsiteY96" fmla="*/ 1 h 6857999"/>
              <a:gd name="connsiteX97" fmla="*/ 737233 w 7807404"/>
              <a:gd name="connsiteY97"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16734 w 7807404"/>
              <a:gd name="connsiteY87" fmla="*/ 6823036 h 6857999"/>
              <a:gd name="connsiteX88" fmla="*/ 7720829 w 7807404"/>
              <a:gd name="connsiteY88" fmla="*/ 6827317 h 6857999"/>
              <a:gd name="connsiteX89" fmla="*/ 7791089 w 7807404"/>
              <a:gd name="connsiteY89" fmla="*/ 6843616 h 6857999"/>
              <a:gd name="connsiteX90" fmla="*/ 7807404 w 7807404"/>
              <a:gd name="connsiteY90" fmla="*/ 6857999 h 6857999"/>
              <a:gd name="connsiteX91" fmla="*/ 2910541 w 7807404"/>
              <a:gd name="connsiteY91" fmla="*/ 6857999 h 6857999"/>
              <a:gd name="connsiteX92" fmla="*/ 737233 w 7807404"/>
              <a:gd name="connsiteY92" fmla="*/ 6857999 h 6857999"/>
              <a:gd name="connsiteX93" fmla="*/ 0 w 7807404"/>
              <a:gd name="connsiteY93" fmla="*/ 6857999 h 6857999"/>
              <a:gd name="connsiteX94" fmla="*/ 0 w 7807404"/>
              <a:gd name="connsiteY94" fmla="*/ 1 h 6857999"/>
              <a:gd name="connsiteX95" fmla="*/ 737233 w 7807404"/>
              <a:gd name="connsiteY95" fmla="*/ 1 h 6857999"/>
              <a:gd name="connsiteX96" fmla="*/ 737233 w 7807404"/>
              <a:gd name="connsiteY96"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16734 w 7807404"/>
              <a:gd name="connsiteY87" fmla="*/ 6823036 h 6857999"/>
              <a:gd name="connsiteX88" fmla="*/ 7720829 w 7807404"/>
              <a:gd name="connsiteY88" fmla="*/ 6827317 h 6857999"/>
              <a:gd name="connsiteX89" fmla="*/ 7791089 w 7807404"/>
              <a:gd name="connsiteY89" fmla="*/ 6843616 h 6857999"/>
              <a:gd name="connsiteX90" fmla="*/ 7807404 w 7807404"/>
              <a:gd name="connsiteY90" fmla="*/ 6857999 h 6857999"/>
              <a:gd name="connsiteX91" fmla="*/ 2910541 w 7807404"/>
              <a:gd name="connsiteY91" fmla="*/ 6857999 h 6857999"/>
              <a:gd name="connsiteX92" fmla="*/ 737233 w 7807404"/>
              <a:gd name="connsiteY92" fmla="*/ 6857999 h 6857999"/>
              <a:gd name="connsiteX93" fmla="*/ 0 w 7807404"/>
              <a:gd name="connsiteY93" fmla="*/ 6857999 h 6857999"/>
              <a:gd name="connsiteX94" fmla="*/ 0 w 7807404"/>
              <a:gd name="connsiteY94" fmla="*/ 1 h 6857999"/>
              <a:gd name="connsiteX95" fmla="*/ 737233 w 7807404"/>
              <a:gd name="connsiteY95" fmla="*/ 1 h 6857999"/>
              <a:gd name="connsiteX96" fmla="*/ 737233 w 7807404"/>
              <a:gd name="connsiteY96"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16734 w 7807404"/>
              <a:gd name="connsiteY87" fmla="*/ 6823036 h 6857999"/>
              <a:gd name="connsiteX88" fmla="*/ 7791089 w 7807404"/>
              <a:gd name="connsiteY88" fmla="*/ 6843616 h 6857999"/>
              <a:gd name="connsiteX89" fmla="*/ 7807404 w 7807404"/>
              <a:gd name="connsiteY89" fmla="*/ 6857999 h 6857999"/>
              <a:gd name="connsiteX90" fmla="*/ 2910541 w 7807404"/>
              <a:gd name="connsiteY90" fmla="*/ 6857999 h 6857999"/>
              <a:gd name="connsiteX91" fmla="*/ 737233 w 7807404"/>
              <a:gd name="connsiteY91" fmla="*/ 6857999 h 6857999"/>
              <a:gd name="connsiteX92" fmla="*/ 0 w 7807404"/>
              <a:gd name="connsiteY92" fmla="*/ 6857999 h 6857999"/>
              <a:gd name="connsiteX93" fmla="*/ 0 w 7807404"/>
              <a:gd name="connsiteY93" fmla="*/ 1 h 6857999"/>
              <a:gd name="connsiteX94" fmla="*/ 737233 w 7807404"/>
              <a:gd name="connsiteY94" fmla="*/ 1 h 6857999"/>
              <a:gd name="connsiteX95" fmla="*/ 737233 w 7807404"/>
              <a:gd name="connsiteY95"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91089 w 7807404"/>
              <a:gd name="connsiteY87" fmla="*/ 6843616 h 6857999"/>
              <a:gd name="connsiteX88" fmla="*/ 7807404 w 7807404"/>
              <a:gd name="connsiteY88" fmla="*/ 6857999 h 6857999"/>
              <a:gd name="connsiteX89" fmla="*/ 2910541 w 7807404"/>
              <a:gd name="connsiteY89" fmla="*/ 6857999 h 6857999"/>
              <a:gd name="connsiteX90" fmla="*/ 737233 w 7807404"/>
              <a:gd name="connsiteY90" fmla="*/ 6857999 h 6857999"/>
              <a:gd name="connsiteX91" fmla="*/ 0 w 7807404"/>
              <a:gd name="connsiteY91" fmla="*/ 6857999 h 6857999"/>
              <a:gd name="connsiteX92" fmla="*/ 0 w 7807404"/>
              <a:gd name="connsiteY92" fmla="*/ 1 h 6857999"/>
              <a:gd name="connsiteX93" fmla="*/ 737233 w 7807404"/>
              <a:gd name="connsiteY93" fmla="*/ 1 h 6857999"/>
              <a:gd name="connsiteX94" fmla="*/ 737233 w 7807404"/>
              <a:gd name="connsiteY94"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62582 w 7807404"/>
              <a:gd name="connsiteY86" fmla="*/ 6800900 h 6857999"/>
              <a:gd name="connsiteX87" fmla="*/ 7791089 w 7807404"/>
              <a:gd name="connsiteY87" fmla="*/ 6843616 h 6857999"/>
              <a:gd name="connsiteX88" fmla="*/ 7807404 w 7807404"/>
              <a:gd name="connsiteY88" fmla="*/ 6857999 h 6857999"/>
              <a:gd name="connsiteX89" fmla="*/ 2910541 w 7807404"/>
              <a:gd name="connsiteY89" fmla="*/ 6857999 h 6857999"/>
              <a:gd name="connsiteX90" fmla="*/ 737233 w 7807404"/>
              <a:gd name="connsiteY90" fmla="*/ 6857999 h 6857999"/>
              <a:gd name="connsiteX91" fmla="*/ 0 w 7807404"/>
              <a:gd name="connsiteY91" fmla="*/ 6857999 h 6857999"/>
              <a:gd name="connsiteX92" fmla="*/ 0 w 7807404"/>
              <a:gd name="connsiteY92" fmla="*/ 1 h 6857999"/>
              <a:gd name="connsiteX93" fmla="*/ 737233 w 7807404"/>
              <a:gd name="connsiteY93" fmla="*/ 1 h 6857999"/>
              <a:gd name="connsiteX94" fmla="*/ 737233 w 7807404"/>
              <a:gd name="connsiteY94"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62582 w 7807404"/>
              <a:gd name="connsiteY85" fmla="*/ 6800900 h 6857999"/>
              <a:gd name="connsiteX86" fmla="*/ 7791089 w 7807404"/>
              <a:gd name="connsiteY86" fmla="*/ 6843616 h 6857999"/>
              <a:gd name="connsiteX87" fmla="*/ 7807404 w 7807404"/>
              <a:gd name="connsiteY87" fmla="*/ 6857999 h 6857999"/>
              <a:gd name="connsiteX88" fmla="*/ 2910541 w 7807404"/>
              <a:gd name="connsiteY88" fmla="*/ 6857999 h 6857999"/>
              <a:gd name="connsiteX89" fmla="*/ 737233 w 7807404"/>
              <a:gd name="connsiteY89" fmla="*/ 6857999 h 6857999"/>
              <a:gd name="connsiteX90" fmla="*/ 0 w 7807404"/>
              <a:gd name="connsiteY90" fmla="*/ 6857999 h 6857999"/>
              <a:gd name="connsiteX91" fmla="*/ 0 w 7807404"/>
              <a:gd name="connsiteY91" fmla="*/ 1 h 6857999"/>
              <a:gd name="connsiteX92" fmla="*/ 737233 w 7807404"/>
              <a:gd name="connsiteY92" fmla="*/ 1 h 6857999"/>
              <a:gd name="connsiteX93" fmla="*/ 737233 w 7807404"/>
              <a:gd name="connsiteY93"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62582 w 7807404"/>
              <a:gd name="connsiteY84" fmla="*/ 6800900 h 6857999"/>
              <a:gd name="connsiteX85" fmla="*/ 7791089 w 7807404"/>
              <a:gd name="connsiteY85" fmla="*/ 6843616 h 6857999"/>
              <a:gd name="connsiteX86" fmla="*/ 7807404 w 7807404"/>
              <a:gd name="connsiteY86" fmla="*/ 6857999 h 6857999"/>
              <a:gd name="connsiteX87" fmla="*/ 2910541 w 7807404"/>
              <a:gd name="connsiteY87" fmla="*/ 6857999 h 6857999"/>
              <a:gd name="connsiteX88" fmla="*/ 737233 w 7807404"/>
              <a:gd name="connsiteY88" fmla="*/ 6857999 h 6857999"/>
              <a:gd name="connsiteX89" fmla="*/ 0 w 7807404"/>
              <a:gd name="connsiteY89" fmla="*/ 6857999 h 6857999"/>
              <a:gd name="connsiteX90" fmla="*/ 0 w 7807404"/>
              <a:gd name="connsiteY90" fmla="*/ 1 h 6857999"/>
              <a:gd name="connsiteX91" fmla="*/ 737233 w 7807404"/>
              <a:gd name="connsiteY91" fmla="*/ 1 h 6857999"/>
              <a:gd name="connsiteX92" fmla="*/ 737233 w 7807404"/>
              <a:gd name="connsiteY92"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62582 w 7807404"/>
              <a:gd name="connsiteY83" fmla="*/ 6800900 h 6857999"/>
              <a:gd name="connsiteX84" fmla="*/ 7791089 w 7807404"/>
              <a:gd name="connsiteY84" fmla="*/ 6843616 h 6857999"/>
              <a:gd name="connsiteX85" fmla="*/ 7807404 w 7807404"/>
              <a:gd name="connsiteY85" fmla="*/ 6857999 h 6857999"/>
              <a:gd name="connsiteX86" fmla="*/ 2910541 w 7807404"/>
              <a:gd name="connsiteY86" fmla="*/ 6857999 h 6857999"/>
              <a:gd name="connsiteX87" fmla="*/ 737233 w 7807404"/>
              <a:gd name="connsiteY87" fmla="*/ 6857999 h 6857999"/>
              <a:gd name="connsiteX88" fmla="*/ 0 w 7807404"/>
              <a:gd name="connsiteY88" fmla="*/ 6857999 h 6857999"/>
              <a:gd name="connsiteX89" fmla="*/ 0 w 7807404"/>
              <a:gd name="connsiteY89" fmla="*/ 1 h 6857999"/>
              <a:gd name="connsiteX90" fmla="*/ 737233 w 7807404"/>
              <a:gd name="connsiteY90" fmla="*/ 1 h 6857999"/>
              <a:gd name="connsiteX91" fmla="*/ 737233 w 7807404"/>
              <a:gd name="connsiteY91"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42083 w 7807404"/>
              <a:gd name="connsiteY82" fmla="*/ 6765442 h 6857999"/>
              <a:gd name="connsiteX83" fmla="*/ 7762582 w 7807404"/>
              <a:gd name="connsiteY83" fmla="*/ 6800900 h 6857999"/>
              <a:gd name="connsiteX84" fmla="*/ 7791089 w 7807404"/>
              <a:gd name="connsiteY84" fmla="*/ 6843616 h 6857999"/>
              <a:gd name="connsiteX85" fmla="*/ 7807404 w 7807404"/>
              <a:gd name="connsiteY85" fmla="*/ 6857999 h 6857999"/>
              <a:gd name="connsiteX86" fmla="*/ 2910541 w 7807404"/>
              <a:gd name="connsiteY86" fmla="*/ 6857999 h 6857999"/>
              <a:gd name="connsiteX87" fmla="*/ 737233 w 7807404"/>
              <a:gd name="connsiteY87" fmla="*/ 6857999 h 6857999"/>
              <a:gd name="connsiteX88" fmla="*/ 0 w 7807404"/>
              <a:gd name="connsiteY88" fmla="*/ 6857999 h 6857999"/>
              <a:gd name="connsiteX89" fmla="*/ 0 w 7807404"/>
              <a:gd name="connsiteY89" fmla="*/ 1 h 6857999"/>
              <a:gd name="connsiteX90" fmla="*/ 737233 w 7807404"/>
              <a:gd name="connsiteY90" fmla="*/ 1 h 6857999"/>
              <a:gd name="connsiteX91" fmla="*/ 737233 w 7807404"/>
              <a:gd name="connsiteY91"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79537 w 7807404"/>
              <a:gd name="connsiteY78" fmla="*/ 6620156 h 6857999"/>
              <a:gd name="connsiteX79" fmla="*/ 7703817 w 7807404"/>
              <a:gd name="connsiteY79" fmla="*/ 6673830 h 6857999"/>
              <a:gd name="connsiteX80" fmla="*/ 7713961 w 7807404"/>
              <a:gd name="connsiteY80" fmla="*/ 6739542 h 6857999"/>
              <a:gd name="connsiteX81" fmla="*/ 7742083 w 7807404"/>
              <a:gd name="connsiteY81" fmla="*/ 6765442 h 6857999"/>
              <a:gd name="connsiteX82" fmla="*/ 7762582 w 7807404"/>
              <a:gd name="connsiteY82" fmla="*/ 6800900 h 6857999"/>
              <a:gd name="connsiteX83" fmla="*/ 7791089 w 7807404"/>
              <a:gd name="connsiteY83" fmla="*/ 6843616 h 6857999"/>
              <a:gd name="connsiteX84" fmla="*/ 7807404 w 7807404"/>
              <a:gd name="connsiteY84" fmla="*/ 6857999 h 6857999"/>
              <a:gd name="connsiteX85" fmla="*/ 2910541 w 7807404"/>
              <a:gd name="connsiteY85" fmla="*/ 6857999 h 6857999"/>
              <a:gd name="connsiteX86" fmla="*/ 737233 w 7807404"/>
              <a:gd name="connsiteY86" fmla="*/ 6857999 h 6857999"/>
              <a:gd name="connsiteX87" fmla="*/ 0 w 7807404"/>
              <a:gd name="connsiteY87" fmla="*/ 6857999 h 6857999"/>
              <a:gd name="connsiteX88" fmla="*/ 0 w 7807404"/>
              <a:gd name="connsiteY88" fmla="*/ 1 h 6857999"/>
              <a:gd name="connsiteX89" fmla="*/ 737233 w 7807404"/>
              <a:gd name="connsiteY89" fmla="*/ 1 h 6857999"/>
              <a:gd name="connsiteX90" fmla="*/ 737233 w 7807404"/>
              <a:gd name="connsiteY90"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7023693 w 7807404"/>
              <a:gd name="connsiteY53" fmla="*/ 4406395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7005015 w 7807404"/>
              <a:gd name="connsiteY51" fmla="*/ 4280258 h 6857999"/>
              <a:gd name="connsiteX52" fmla="*/ 6996887 w 7807404"/>
              <a:gd name="connsiteY52" fmla="*/ 4375181 h 6857999"/>
              <a:gd name="connsiteX53" fmla="*/ 7023693 w 7807404"/>
              <a:gd name="connsiteY53" fmla="*/ 4406395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7005015 w 7807404"/>
              <a:gd name="connsiteY51" fmla="*/ 4280258 h 6857999"/>
              <a:gd name="connsiteX52" fmla="*/ 6996887 w 7807404"/>
              <a:gd name="connsiteY52" fmla="*/ 4375181 h 6857999"/>
              <a:gd name="connsiteX53" fmla="*/ 7041564 w 7807404"/>
              <a:gd name="connsiteY53" fmla="*/ 4376610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7005015 w 7807404"/>
              <a:gd name="connsiteY51" fmla="*/ 4280258 h 6857999"/>
              <a:gd name="connsiteX52" fmla="*/ 7041564 w 7807404"/>
              <a:gd name="connsiteY52" fmla="*/ 4376610 h 6857999"/>
              <a:gd name="connsiteX53" fmla="*/ 7050435 w 7807404"/>
              <a:gd name="connsiteY53" fmla="*/ 4479913 h 6857999"/>
              <a:gd name="connsiteX54" fmla="*/ 7106916 w 7807404"/>
              <a:gd name="connsiteY54" fmla="*/ 4549233 h 6857999"/>
              <a:gd name="connsiteX55" fmla="*/ 7173289 w 7807404"/>
              <a:gd name="connsiteY55" fmla="*/ 4634254 h 6857999"/>
              <a:gd name="connsiteX56" fmla="*/ 7188878 w 7807404"/>
              <a:gd name="connsiteY56" fmla="*/ 4672371 h 6857999"/>
              <a:gd name="connsiteX57" fmla="*/ 7226673 w 7807404"/>
              <a:gd name="connsiteY57" fmla="*/ 4796523 h 6857999"/>
              <a:gd name="connsiteX58" fmla="*/ 7240375 w 7807404"/>
              <a:gd name="connsiteY58" fmla="*/ 4838614 h 6857999"/>
              <a:gd name="connsiteX59" fmla="*/ 7270096 w 7807404"/>
              <a:gd name="connsiteY59" fmla="*/ 4896400 h 6857999"/>
              <a:gd name="connsiteX60" fmla="*/ 7298142 w 7807404"/>
              <a:gd name="connsiteY60" fmla="*/ 4993732 h 6857999"/>
              <a:gd name="connsiteX61" fmla="*/ 7322875 w 7807404"/>
              <a:gd name="connsiteY61" fmla="*/ 5208172 h 6857999"/>
              <a:gd name="connsiteX62" fmla="*/ 7342672 w 7807404"/>
              <a:gd name="connsiteY62" fmla="*/ 5255191 h 6857999"/>
              <a:gd name="connsiteX63" fmla="*/ 7321006 w 7807404"/>
              <a:gd name="connsiteY63" fmla="*/ 5337537 h 6857999"/>
              <a:gd name="connsiteX64" fmla="*/ 7360096 w 7807404"/>
              <a:gd name="connsiteY64" fmla="*/ 5418522 h 6857999"/>
              <a:gd name="connsiteX65" fmla="*/ 7400954 w 7807404"/>
              <a:gd name="connsiteY65" fmla="*/ 5473319 h 6857999"/>
              <a:gd name="connsiteX66" fmla="*/ 7418953 w 7807404"/>
              <a:gd name="connsiteY66" fmla="*/ 5506769 h 6857999"/>
              <a:gd name="connsiteX67" fmla="*/ 7437497 w 7807404"/>
              <a:gd name="connsiteY67" fmla="*/ 5528086 h 6857999"/>
              <a:gd name="connsiteX68" fmla="*/ 7472839 w 7807404"/>
              <a:gd name="connsiteY68" fmla="*/ 5722307 h 6857999"/>
              <a:gd name="connsiteX69" fmla="*/ 7520312 w 7807404"/>
              <a:gd name="connsiteY69" fmla="*/ 5848020 h 6857999"/>
              <a:gd name="connsiteX70" fmla="*/ 7546603 w 7807404"/>
              <a:gd name="connsiteY70" fmla="*/ 5895435 h 6857999"/>
              <a:gd name="connsiteX71" fmla="*/ 7574370 w 7807404"/>
              <a:gd name="connsiteY71" fmla="*/ 6116987 h 6857999"/>
              <a:gd name="connsiteX72" fmla="*/ 7588278 w 7807404"/>
              <a:gd name="connsiteY72" fmla="*/ 6239240 h 6857999"/>
              <a:gd name="connsiteX73" fmla="*/ 7651779 w 7807404"/>
              <a:gd name="connsiteY73" fmla="*/ 6536040 h 6857999"/>
              <a:gd name="connsiteX74" fmla="*/ 7634970 w 7807404"/>
              <a:gd name="connsiteY74" fmla="*/ 6596308 h 6857999"/>
              <a:gd name="connsiteX75" fmla="*/ 7634433 w 7807404"/>
              <a:gd name="connsiteY75" fmla="*/ 6610438 h 6857999"/>
              <a:gd name="connsiteX76" fmla="*/ 7679537 w 7807404"/>
              <a:gd name="connsiteY76" fmla="*/ 6620156 h 6857999"/>
              <a:gd name="connsiteX77" fmla="*/ 7703817 w 7807404"/>
              <a:gd name="connsiteY77" fmla="*/ 6673830 h 6857999"/>
              <a:gd name="connsiteX78" fmla="*/ 7713961 w 7807404"/>
              <a:gd name="connsiteY78" fmla="*/ 6739542 h 6857999"/>
              <a:gd name="connsiteX79" fmla="*/ 7742083 w 7807404"/>
              <a:gd name="connsiteY79" fmla="*/ 6765442 h 6857999"/>
              <a:gd name="connsiteX80" fmla="*/ 7762582 w 7807404"/>
              <a:gd name="connsiteY80" fmla="*/ 6800900 h 6857999"/>
              <a:gd name="connsiteX81" fmla="*/ 7791089 w 7807404"/>
              <a:gd name="connsiteY81" fmla="*/ 6843616 h 6857999"/>
              <a:gd name="connsiteX82" fmla="*/ 7807404 w 7807404"/>
              <a:gd name="connsiteY82" fmla="*/ 6857999 h 6857999"/>
              <a:gd name="connsiteX83" fmla="*/ 2910541 w 7807404"/>
              <a:gd name="connsiteY83" fmla="*/ 6857999 h 6857999"/>
              <a:gd name="connsiteX84" fmla="*/ 737233 w 7807404"/>
              <a:gd name="connsiteY84" fmla="*/ 6857999 h 6857999"/>
              <a:gd name="connsiteX85" fmla="*/ 0 w 7807404"/>
              <a:gd name="connsiteY85" fmla="*/ 6857999 h 6857999"/>
              <a:gd name="connsiteX86" fmla="*/ 0 w 7807404"/>
              <a:gd name="connsiteY86" fmla="*/ 1 h 6857999"/>
              <a:gd name="connsiteX87" fmla="*/ 737233 w 7807404"/>
              <a:gd name="connsiteY87" fmla="*/ 1 h 6857999"/>
              <a:gd name="connsiteX88" fmla="*/ 737233 w 7807404"/>
              <a:gd name="connsiteY88"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7807404" h="6857999">
                <a:moveTo>
                  <a:pt x="737233" y="0"/>
                </a:moveTo>
                <a:lnTo>
                  <a:pt x="7401738" y="0"/>
                </a:lnTo>
                <a:lnTo>
                  <a:pt x="7401276" y="1038"/>
                </a:lnTo>
                <a:cubicBezTo>
                  <a:pt x="7397883" y="7721"/>
                  <a:pt x="7396279" y="14445"/>
                  <a:pt x="7411981" y="22134"/>
                </a:cubicBezTo>
                <a:cubicBezTo>
                  <a:pt x="7406782" y="34427"/>
                  <a:pt x="7396732" y="39735"/>
                  <a:pt x="7413848" y="51691"/>
                </a:cubicBezTo>
                <a:cubicBezTo>
                  <a:pt x="7409360" y="85725"/>
                  <a:pt x="7396014" y="180654"/>
                  <a:pt x="7385053" y="226336"/>
                </a:cubicBezTo>
                <a:cubicBezTo>
                  <a:pt x="7382351" y="285414"/>
                  <a:pt x="7388817" y="267248"/>
                  <a:pt x="7382560" y="360946"/>
                </a:cubicBezTo>
                <a:cubicBezTo>
                  <a:pt x="7362395" y="386524"/>
                  <a:pt x="7368412" y="438997"/>
                  <a:pt x="7350606" y="461806"/>
                </a:cubicBezTo>
                <a:cubicBezTo>
                  <a:pt x="7337309" y="516021"/>
                  <a:pt x="7352784" y="530432"/>
                  <a:pt x="7325584" y="584071"/>
                </a:cubicBezTo>
                <a:cubicBezTo>
                  <a:pt x="7297965" y="609443"/>
                  <a:pt x="7244082" y="751142"/>
                  <a:pt x="7209500" y="815815"/>
                </a:cubicBezTo>
                <a:cubicBezTo>
                  <a:pt x="7179422" y="876943"/>
                  <a:pt x="7201479" y="869298"/>
                  <a:pt x="7151173" y="938922"/>
                </a:cubicBezTo>
                <a:cubicBezTo>
                  <a:pt x="7175063" y="958185"/>
                  <a:pt x="7121332" y="1005266"/>
                  <a:pt x="7115206" y="1019095"/>
                </a:cubicBezTo>
                <a:cubicBezTo>
                  <a:pt x="7104539" y="1034724"/>
                  <a:pt x="7095782" y="1040818"/>
                  <a:pt x="7081111" y="1074755"/>
                </a:cubicBezTo>
                <a:cubicBezTo>
                  <a:pt x="7060678" y="1130635"/>
                  <a:pt x="7052105" y="1171346"/>
                  <a:pt x="7005747" y="1281782"/>
                </a:cubicBezTo>
                <a:cubicBezTo>
                  <a:pt x="6994552" y="1313986"/>
                  <a:pt x="6987233" y="1417431"/>
                  <a:pt x="6969151" y="1451417"/>
                </a:cubicBezTo>
                <a:lnTo>
                  <a:pt x="6951201" y="1490043"/>
                </a:lnTo>
                <a:lnTo>
                  <a:pt x="6954326" y="1497365"/>
                </a:lnTo>
                <a:lnTo>
                  <a:pt x="6956045" y="1498098"/>
                </a:lnTo>
                <a:lnTo>
                  <a:pt x="6937823" y="1612249"/>
                </a:lnTo>
                <a:cubicBezTo>
                  <a:pt x="6934942" y="1617808"/>
                  <a:pt x="6933943" y="1625365"/>
                  <a:pt x="6937218" y="1637399"/>
                </a:cubicBezTo>
                <a:lnTo>
                  <a:pt x="6938799" y="1640074"/>
                </a:lnTo>
                <a:lnTo>
                  <a:pt x="6932154" y="1661611"/>
                </a:lnTo>
                <a:cubicBezTo>
                  <a:pt x="6928945" y="1668683"/>
                  <a:pt x="6919718" y="1695224"/>
                  <a:pt x="6914131" y="1700723"/>
                </a:cubicBezTo>
                <a:cubicBezTo>
                  <a:pt x="6918380" y="1796784"/>
                  <a:pt x="6924801" y="1826287"/>
                  <a:pt x="6933794" y="1901522"/>
                </a:cubicBezTo>
                <a:cubicBezTo>
                  <a:pt x="6936527" y="1993082"/>
                  <a:pt x="6954072" y="2106413"/>
                  <a:pt x="6953202" y="2210818"/>
                </a:cubicBezTo>
                <a:cubicBezTo>
                  <a:pt x="6954917" y="2284834"/>
                  <a:pt x="6959766" y="2365892"/>
                  <a:pt x="6947122" y="2457618"/>
                </a:cubicBezTo>
                <a:cubicBezTo>
                  <a:pt x="6955191" y="2531260"/>
                  <a:pt x="6936170" y="2539864"/>
                  <a:pt x="6946239" y="2589494"/>
                </a:cubicBezTo>
                <a:cubicBezTo>
                  <a:pt x="6907917" y="2580541"/>
                  <a:pt x="6970297" y="2648212"/>
                  <a:pt x="6927926" y="2656505"/>
                </a:cubicBezTo>
                <a:lnTo>
                  <a:pt x="6942720" y="2686012"/>
                </a:lnTo>
                <a:lnTo>
                  <a:pt x="6945228" y="2704186"/>
                </a:lnTo>
                <a:lnTo>
                  <a:pt x="6955127" y="2708117"/>
                </a:lnTo>
                <a:lnTo>
                  <a:pt x="6965487" y="2734616"/>
                </a:lnTo>
                <a:cubicBezTo>
                  <a:pt x="6967947" y="2744723"/>
                  <a:pt x="6968932" y="2755815"/>
                  <a:pt x="6967536" y="2768400"/>
                </a:cubicBezTo>
                <a:cubicBezTo>
                  <a:pt x="6947005" y="2811742"/>
                  <a:pt x="6994552" y="2876460"/>
                  <a:pt x="6966999" y="2930098"/>
                </a:cubicBezTo>
                <a:cubicBezTo>
                  <a:pt x="6960243" y="2950065"/>
                  <a:pt x="6960000" y="3013334"/>
                  <a:pt x="6972540" y="3026188"/>
                </a:cubicBezTo>
                <a:cubicBezTo>
                  <a:pt x="6975084" y="3039563"/>
                  <a:pt x="6970315" y="3054622"/>
                  <a:pt x="6983856" y="3061666"/>
                </a:cubicBezTo>
                <a:cubicBezTo>
                  <a:pt x="7000105" y="3072873"/>
                  <a:pt x="6973987" y="3117097"/>
                  <a:pt x="6993463" y="3111897"/>
                </a:cubicBezTo>
                <a:cubicBezTo>
                  <a:pt x="6975550" y="3143346"/>
                  <a:pt x="6992893" y="3207447"/>
                  <a:pt x="7000936" y="3235495"/>
                </a:cubicBezTo>
                <a:cubicBezTo>
                  <a:pt x="7004147" y="3285267"/>
                  <a:pt x="6997232" y="3339060"/>
                  <a:pt x="6997660" y="3375355"/>
                </a:cubicBezTo>
                <a:cubicBezTo>
                  <a:pt x="7000348" y="3377199"/>
                  <a:pt x="7002631" y="3424250"/>
                  <a:pt x="7000025" y="3477815"/>
                </a:cubicBezTo>
                <a:cubicBezTo>
                  <a:pt x="6997419" y="3531380"/>
                  <a:pt x="6987478" y="3630392"/>
                  <a:pt x="6982022" y="3696746"/>
                </a:cubicBezTo>
                <a:cubicBezTo>
                  <a:pt x="6978811" y="3772319"/>
                  <a:pt x="7021583" y="3718924"/>
                  <a:pt x="6987385" y="3815651"/>
                </a:cubicBezTo>
                <a:cubicBezTo>
                  <a:pt x="7002772" y="3824519"/>
                  <a:pt x="7003756" y="3836375"/>
                  <a:pt x="6996939" y="3857058"/>
                </a:cubicBezTo>
                <a:cubicBezTo>
                  <a:pt x="6996512" y="3893686"/>
                  <a:pt x="7034587" y="3887664"/>
                  <a:pt x="7012470" y="3926486"/>
                </a:cubicBezTo>
                <a:lnTo>
                  <a:pt x="7038860" y="3988495"/>
                </a:lnTo>
                <a:cubicBezTo>
                  <a:pt x="7032643" y="3985549"/>
                  <a:pt x="7025769" y="4036629"/>
                  <a:pt x="7025357" y="4051442"/>
                </a:cubicBezTo>
                <a:cubicBezTo>
                  <a:pt x="7027718" y="4082597"/>
                  <a:pt x="6999245" y="4088879"/>
                  <a:pt x="7024708" y="4105625"/>
                </a:cubicBezTo>
                <a:lnTo>
                  <a:pt x="7032013" y="4109626"/>
                </a:lnTo>
                <a:cubicBezTo>
                  <a:pt x="7032232" y="4111936"/>
                  <a:pt x="7032452" y="4114247"/>
                  <a:pt x="7032673" y="4116557"/>
                </a:cubicBezTo>
                <a:cubicBezTo>
                  <a:pt x="7032129" y="4120146"/>
                  <a:pt x="7030109" y="4121935"/>
                  <a:pt x="7025240" y="4120637"/>
                </a:cubicBezTo>
                <a:cubicBezTo>
                  <a:pt x="7043153" y="4152084"/>
                  <a:pt x="7009196" y="4180445"/>
                  <a:pt x="7001151" y="4208493"/>
                </a:cubicBezTo>
                <a:cubicBezTo>
                  <a:pt x="7018815" y="4233012"/>
                  <a:pt x="7008350" y="4220026"/>
                  <a:pt x="7005015" y="4280258"/>
                </a:cubicBezTo>
                <a:cubicBezTo>
                  <a:pt x="7011750" y="4308277"/>
                  <a:pt x="7033994" y="4343334"/>
                  <a:pt x="7041564" y="4376610"/>
                </a:cubicBezTo>
                <a:lnTo>
                  <a:pt x="7050435" y="4479913"/>
                </a:lnTo>
                <a:cubicBezTo>
                  <a:pt x="7069335" y="4520148"/>
                  <a:pt x="7089645" y="4501330"/>
                  <a:pt x="7106916" y="4549233"/>
                </a:cubicBezTo>
                <a:cubicBezTo>
                  <a:pt x="7124763" y="4586808"/>
                  <a:pt x="7169428" y="4595382"/>
                  <a:pt x="7173289" y="4634254"/>
                </a:cubicBezTo>
                <a:cubicBezTo>
                  <a:pt x="7190716" y="4640073"/>
                  <a:pt x="7200893" y="4649488"/>
                  <a:pt x="7188878" y="4672371"/>
                </a:cubicBezTo>
                <a:lnTo>
                  <a:pt x="7226673" y="4796523"/>
                </a:lnTo>
                <a:cubicBezTo>
                  <a:pt x="7250758" y="4804969"/>
                  <a:pt x="7213149" y="4831440"/>
                  <a:pt x="7240375" y="4838614"/>
                </a:cubicBezTo>
                <a:cubicBezTo>
                  <a:pt x="7265209" y="4813710"/>
                  <a:pt x="7269968" y="4852830"/>
                  <a:pt x="7270096" y="4896400"/>
                </a:cubicBezTo>
                <a:cubicBezTo>
                  <a:pt x="7285015" y="4912141"/>
                  <a:pt x="7287317" y="4967090"/>
                  <a:pt x="7298142" y="4993732"/>
                </a:cubicBezTo>
                <a:cubicBezTo>
                  <a:pt x="7304426" y="5051555"/>
                  <a:pt x="7320744" y="5154484"/>
                  <a:pt x="7322875" y="5208172"/>
                </a:cubicBezTo>
                <a:cubicBezTo>
                  <a:pt x="7321633" y="5247190"/>
                  <a:pt x="7342983" y="5233630"/>
                  <a:pt x="7342672" y="5255191"/>
                </a:cubicBezTo>
                <a:cubicBezTo>
                  <a:pt x="7313212" y="5307847"/>
                  <a:pt x="7344254" y="5306620"/>
                  <a:pt x="7321006" y="5337537"/>
                </a:cubicBezTo>
                <a:cubicBezTo>
                  <a:pt x="7332052" y="5381812"/>
                  <a:pt x="7380085" y="5390816"/>
                  <a:pt x="7360096" y="5418522"/>
                </a:cubicBezTo>
                <a:cubicBezTo>
                  <a:pt x="7373594" y="5435837"/>
                  <a:pt x="7420489" y="5440195"/>
                  <a:pt x="7400954" y="5473319"/>
                </a:cubicBezTo>
                <a:cubicBezTo>
                  <a:pt x="7425442" y="5459434"/>
                  <a:pt x="7396779" y="5506488"/>
                  <a:pt x="7418953" y="5506769"/>
                </a:cubicBezTo>
                <a:cubicBezTo>
                  <a:pt x="7437176" y="5505251"/>
                  <a:pt x="7432725" y="5519173"/>
                  <a:pt x="7437497" y="5528086"/>
                </a:cubicBezTo>
                <a:cubicBezTo>
                  <a:pt x="7446477" y="5564009"/>
                  <a:pt x="7465877" y="5685813"/>
                  <a:pt x="7472839" y="5722307"/>
                </a:cubicBezTo>
                <a:cubicBezTo>
                  <a:pt x="7486640" y="5775629"/>
                  <a:pt x="7508016" y="5819165"/>
                  <a:pt x="7520312" y="5848020"/>
                </a:cubicBezTo>
                <a:cubicBezTo>
                  <a:pt x="7538835" y="5880777"/>
                  <a:pt x="7486067" y="5884250"/>
                  <a:pt x="7546603" y="5895435"/>
                </a:cubicBezTo>
                <a:cubicBezTo>
                  <a:pt x="7540608" y="5971886"/>
                  <a:pt x="7608013" y="6035789"/>
                  <a:pt x="7574370" y="6116987"/>
                </a:cubicBezTo>
                <a:cubicBezTo>
                  <a:pt x="7591907" y="6168748"/>
                  <a:pt x="7582324" y="6196031"/>
                  <a:pt x="7588278" y="6239240"/>
                </a:cubicBezTo>
                <a:cubicBezTo>
                  <a:pt x="7579024" y="6350781"/>
                  <a:pt x="7645844" y="6378237"/>
                  <a:pt x="7651779" y="6536040"/>
                </a:cubicBezTo>
                <a:lnTo>
                  <a:pt x="7634970" y="6596308"/>
                </a:lnTo>
                <a:lnTo>
                  <a:pt x="7634433" y="6610438"/>
                </a:lnTo>
                <a:lnTo>
                  <a:pt x="7679537" y="6620156"/>
                </a:lnTo>
                <a:cubicBezTo>
                  <a:pt x="7692146" y="6625746"/>
                  <a:pt x="7690137" y="6657904"/>
                  <a:pt x="7703817" y="6673830"/>
                </a:cubicBezTo>
                <a:cubicBezTo>
                  <a:pt x="7717804" y="6682743"/>
                  <a:pt x="7700634" y="6723281"/>
                  <a:pt x="7713961" y="6739542"/>
                </a:cubicBezTo>
                <a:cubicBezTo>
                  <a:pt x="7712486" y="6753979"/>
                  <a:pt x="7741638" y="6750833"/>
                  <a:pt x="7742083" y="6765442"/>
                </a:cubicBezTo>
                <a:lnTo>
                  <a:pt x="7762582" y="6800900"/>
                </a:lnTo>
                <a:lnTo>
                  <a:pt x="7791089" y="6843616"/>
                </a:lnTo>
                <a:lnTo>
                  <a:pt x="7807404" y="6857999"/>
                </a:lnTo>
                <a:lnTo>
                  <a:pt x="2910541" y="6857999"/>
                </a:lnTo>
                <a:lnTo>
                  <a:pt x="737233" y="6857999"/>
                </a:lnTo>
                <a:lnTo>
                  <a:pt x="0" y="6857999"/>
                </a:lnTo>
                <a:lnTo>
                  <a:pt x="0" y="1"/>
                </a:lnTo>
                <a:lnTo>
                  <a:pt x="737233" y="1"/>
                </a:lnTo>
                <a:lnTo>
                  <a:pt x="737233"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9809CB-69FF-4362-9675-85AA0DDF2B27}"/>
              </a:ext>
            </a:extLst>
          </p:cNvPr>
          <p:cNvSpPr>
            <a:spLocks noGrp="1"/>
          </p:cNvSpPr>
          <p:nvPr>
            <p:ph type="ctrTitle"/>
          </p:nvPr>
        </p:nvSpPr>
        <p:spPr>
          <a:xfrm>
            <a:off x="946534" y="898842"/>
            <a:ext cx="5125988" cy="2664892"/>
          </a:xfrm>
        </p:spPr>
        <p:txBody>
          <a:bodyPr>
            <a:normAutofit/>
          </a:bodyPr>
          <a:lstStyle/>
          <a:p>
            <a:r>
              <a:rPr lang="en-GB" dirty="0"/>
              <a:t>Identity and Myth</a:t>
            </a:r>
          </a:p>
        </p:txBody>
      </p:sp>
      <p:sp>
        <p:nvSpPr>
          <p:cNvPr id="3" name="Subtitle 2">
            <a:extLst>
              <a:ext uri="{FF2B5EF4-FFF2-40B4-BE49-F238E27FC236}">
                <a16:creationId xmlns:a16="http://schemas.microsoft.com/office/drawing/2014/main" id="{634DBB57-27BE-4DDF-9C1D-6EB128CE1E26}"/>
              </a:ext>
            </a:extLst>
          </p:cNvPr>
          <p:cNvSpPr>
            <a:spLocks noGrp="1"/>
          </p:cNvSpPr>
          <p:nvPr>
            <p:ph type="subTitle" idx="1"/>
          </p:nvPr>
        </p:nvSpPr>
        <p:spPr>
          <a:xfrm>
            <a:off x="946535" y="3902635"/>
            <a:ext cx="5125987" cy="984023"/>
          </a:xfrm>
        </p:spPr>
        <p:txBody>
          <a:bodyPr>
            <a:normAutofit/>
          </a:bodyPr>
          <a:lstStyle/>
          <a:p>
            <a:r>
              <a:rPr lang="en-GB" dirty="0"/>
              <a:t>Seminar </a:t>
            </a:r>
            <a:r>
              <a:rPr lang="en-GB"/>
              <a:t>One: Norman </a:t>
            </a:r>
            <a:r>
              <a:rPr lang="en-GB" dirty="0"/>
              <a:t>Historiography</a:t>
            </a:r>
          </a:p>
        </p:txBody>
      </p:sp>
      <p:pic>
        <p:nvPicPr>
          <p:cNvPr id="4" name="Picture 3">
            <a:extLst>
              <a:ext uri="{FF2B5EF4-FFF2-40B4-BE49-F238E27FC236}">
                <a16:creationId xmlns:a16="http://schemas.microsoft.com/office/drawing/2014/main" id="{75F1B01A-2BB5-4C8D-94AA-1A2FFFA9EF07}"/>
              </a:ext>
            </a:extLst>
          </p:cNvPr>
          <p:cNvPicPr>
            <a:picLocks noChangeAspect="1"/>
          </p:cNvPicPr>
          <p:nvPr/>
        </p:nvPicPr>
        <p:blipFill>
          <a:blip r:embed="rId2"/>
          <a:stretch>
            <a:fillRect/>
          </a:stretch>
        </p:blipFill>
        <p:spPr>
          <a:xfrm>
            <a:off x="7805276" y="1069856"/>
            <a:ext cx="3484055" cy="4756387"/>
          </a:xfrm>
          <a:prstGeom prst="rect">
            <a:avLst/>
          </a:prstGeom>
        </p:spPr>
      </p:pic>
    </p:spTree>
    <p:extLst>
      <p:ext uri="{BB962C8B-B14F-4D97-AF65-F5344CB8AC3E}">
        <p14:creationId xmlns:p14="http://schemas.microsoft.com/office/powerpoint/2010/main" val="2416129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13E38-492A-4A5D-9041-0D229D31143E}"/>
              </a:ext>
            </a:extLst>
          </p:cNvPr>
          <p:cNvSpPr>
            <a:spLocks noGrp="1"/>
          </p:cNvSpPr>
          <p:nvPr>
            <p:ph type="title"/>
          </p:nvPr>
        </p:nvSpPr>
        <p:spPr>
          <a:xfrm>
            <a:off x="1050879" y="609601"/>
            <a:ext cx="4476464" cy="1216024"/>
          </a:xfrm>
        </p:spPr>
        <p:txBody>
          <a:bodyPr>
            <a:normAutofit/>
          </a:bodyPr>
          <a:lstStyle/>
          <a:p>
            <a:pPr>
              <a:lnSpc>
                <a:spcPct val="100000"/>
              </a:lnSpc>
            </a:pPr>
            <a:r>
              <a:rPr lang="en-GB" sz="2400"/>
              <a:t>What do you know about the Normans?</a:t>
            </a:r>
          </a:p>
        </p:txBody>
      </p:sp>
      <p:sp>
        <p:nvSpPr>
          <p:cNvPr id="3" name="Content Placeholder 2">
            <a:extLst>
              <a:ext uri="{FF2B5EF4-FFF2-40B4-BE49-F238E27FC236}">
                <a16:creationId xmlns:a16="http://schemas.microsoft.com/office/drawing/2014/main" id="{8B381EB5-B17E-4BD6-9E19-75EF505AB6AA}"/>
              </a:ext>
            </a:extLst>
          </p:cNvPr>
          <p:cNvSpPr>
            <a:spLocks noGrp="1"/>
          </p:cNvSpPr>
          <p:nvPr>
            <p:ph idx="1"/>
          </p:nvPr>
        </p:nvSpPr>
        <p:spPr>
          <a:xfrm>
            <a:off x="1050879" y="2163685"/>
            <a:ext cx="3875963" cy="4107020"/>
          </a:xfrm>
        </p:spPr>
        <p:txBody>
          <a:bodyPr>
            <a:normAutofit/>
          </a:bodyPr>
          <a:lstStyle/>
          <a:p>
            <a:r>
              <a:rPr lang="en-GB" dirty="0"/>
              <a:t>Where did they go?</a:t>
            </a:r>
          </a:p>
          <a:p>
            <a:r>
              <a:rPr lang="en-GB" dirty="0"/>
              <a:t>What did they do?</a:t>
            </a:r>
          </a:p>
          <a:p>
            <a:r>
              <a:rPr lang="en-GB" dirty="0"/>
              <a:t>Characteristics?</a:t>
            </a:r>
          </a:p>
          <a:p>
            <a:r>
              <a:rPr lang="en-GB" dirty="0"/>
              <a:t>Where have these ideas come from?</a:t>
            </a:r>
          </a:p>
          <a:p>
            <a:r>
              <a:rPr lang="en-GB" dirty="0"/>
              <a:t>Sources of the Normans?</a:t>
            </a:r>
          </a:p>
          <a:p>
            <a:endParaRPr lang="en-GB" dirty="0"/>
          </a:p>
        </p:txBody>
      </p:sp>
      <p:pic>
        <p:nvPicPr>
          <p:cNvPr id="5" name="Picture 4">
            <a:extLst>
              <a:ext uri="{FF2B5EF4-FFF2-40B4-BE49-F238E27FC236}">
                <a16:creationId xmlns:a16="http://schemas.microsoft.com/office/drawing/2014/main" id="{0795DFD6-F3B9-4C49-89E2-D9D9A248F6A4}"/>
              </a:ext>
            </a:extLst>
          </p:cNvPr>
          <p:cNvPicPr>
            <a:picLocks noChangeAspect="1"/>
          </p:cNvPicPr>
          <p:nvPr/>
        </p:nvPicPr>
        <p:blipFill rotWithShape="1">
          <a:blip r:embed="rId2"/>
          <a:srcRect l="13874" r="18683"/>
          <a:stretch/>
        </p:blipFill>
        <p:spPr>
          <a:xfrm>
            <a:off x="5251839" y="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543039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8EF7D2E8-5F8A-4E0B-9647-8072A94A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6A6E2CC-84C1-424C-A664-BC849F6D0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33668"/>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B6CF7-BAC3-4E01-B539-57F8E4E8F26D}"/>
              </a:ext>
            </a:extLst>
          </p:cNvPr>
          <p:cNvSpPr>
            <a:spLocks noGrp="1"/>
          </p:cNvSpPr>
          <p:nvPr>
            <p:ph type="title"/>
          </p:nvPr>
        </p:nvSpPr>
        <p:spPr>
          <a:xfrm>
            <a:off x="828675" y="5791201"/>
            <a:ext cx="10534650" cy="609600"/>
          </a:xfrm>
        </p:spPr>
        <p:txBody>
          <a:bodyPr vert="horz" lIns="91440" tIns="45720" rIns="91440" bIns="45720" rtlCol="0" anchor="ctr">
            <a:normAutofit/>
          </a:bodyPr>
          <a:lstStyle/>
          <a:p>
            <a:pPr algn="ctr"/>
            <a:r>
              <a:rPr lang="en-US" dirty="0"/>
              <a:t>Their origins</a:t>
            </a:r>
          </a:p>
        </p:txBody>
      </p:sp>
      <p:pic>
        <p:nvPicPr>
          <p:cNvPr id="5" name="Picture 4">
            <a:extLst>
              <a:ext uri="{FF2B5EF4-FFF2-40B4-BE49-F238E27FC236}">
                <a16:creationId xmlns:a16="http://schemas.microsoft.com/office/drawing/2014/main" id="{21878323-73FA-4868-913F-508C3E0CE930}"/>
              </a:ext>
            </a:extLst>
          </p:cNvPr>
          <p:cNvPicPr>
            <a:picLocks noChangeAspect="1"/>
          </p:cNvPicPr>
          <p:nvPr/>
        </p:nvPicPr>
        <p:blipFill>
          <a:blip r:embed="rId5"/>
          <a:stretch>
            <a:fillRect/>
          </a:stretch>
        </p:blipFill>
        <p:spPr>
          <a:xfrm>
            <a:off x="1637489" y="7013"/>
            <a:ext cx="8917022" cy="4926655"/>
          </a:xfrm>
          <a:prstGeom prst="rect">
            <a:avLst/>
          </a:prstGeom>
        </p:spPr>
      </p:pic>
    </p:spTree>
    <p:extLst>
      <p:ext uri="{BB962C8B-B14F-4D97-AF65-F5344CB8AC3E}">
        <p14:creationId xmlns:p14="http://schemas.microsoft.com/office/powerpoint/2010/main" val="2538504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584D22-CD28-4363-A679-ACA953A2A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B0E491B-5098-4794-9326-BC6DB4755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46C09E-720B-4461-AFD6-5522212ECC76}"/>
              </a:ext>
            </a:extLst>
          </p:cNvPr>
          <p:cNvSpPr>
            <a:spLocks noGrp="1"/>
          </p:cNvSpPr>
          <p:nvPr>
            <p:ph type="title"/>
          </p:nvPr>
        </p:nvSpPr>
        <p:spPr>
          <a:xfrm>
            <a:off x="1050879" y="609601"/>
            <a:ext cx="9810604" cy="1216024"/>
          </a:xfrm>
        </p:spPr>
        <p:txBody>
          <a:bodyPr>
            <a:normAutofit/>
          </a:bodyPr>
          <a:lstStyle/>
          <a:p>
            <a:r>
              <a:rPr lang="en-GB" dirty="0"/>
              <a:t>Their conquests</a:t>
            </a:r>
          </a:p>
        </p:txBody>
      </p:sp>
      <p:graphicFrame>
        <p:nvGraphicFramePr>
          <p:cNvPr id="5" name="Content Placeholder 2">
            <a:extLst>
              <a:ext uri="{FF2B5EF4-FFF2-40B4-BE49-F238E27FC236}">
                <a16:creationId xmlns:a16="http://schemas.microsoft.com/office/drawing/2014/main" id="{6637D935-C41B-4054-B3B1-D86ED5CF2116}"/>
              </a:ext>
            </a:extLst>
          </p:cNvPr>
          <p:cNvGraphicFramePr>
            <a:graphicFrameLocks noGrp="1"/>
          </p:cNvGraphicFramePr>
          <p:nvPr>
            <p:ph idx="1"/>
            <p:extLst>
              <p:ext uri="{D42A27DB-BD31-4B8C-83A1-F6EECF244321}">
                <p14:modId xmlns:p14="http://schemas.microsoft.com/office/powerpoint/2010/main" val="23303091"/>
              </p:ext>
            </p:extLst>
          </p:nvPr>
        </p:nvGraphicFramePr>
        <p:xfrm>
          <a:off x="1050925" y="2586251"/>
          <a:ext cx="10064998" cy="3662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3236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A969D5-5ABD-47E0-93BA-B3B241843C6A}"/>
              </a:ext>
            </a:extLst>
          </p:cNvPr>
          <p:cNvSpPr>
            <a:spLocks noGrp="1"/>
          </p:cNvSpPr>
          <p:nvPr>
            <p:ph type="title"/>
          </p:nvPr>
        </p:nvSpPr>
        <p:spPr>
          <a:xfrm>
            <a:off x="1050879" y="609601"/>
            <a:ext cx="4476464" cy="1216024"/>
          </a:xfrm>
        </p:spPr>
        <p:txBody>
          <a:bodyPr>
            <a:normAutofit/>
          </a:bodyPr>
          <a:lstStyle/>
          <a:p>
            <a:r>
              <a:rPr lang="en-GB" dirty="0"/>
              <a:t>The Norman Myth</a:t>
            </a:r>
          </a:p>
        </p:txBody>
      </p:sp>
      <p:sp>
        <p:nvSpPr>
          <p:cNvPr id="3" name="Content Placeholder 2">
            <a:extLst>
              <a:ext uri="{FF2B5EF4-FFF2-40B4-BE49-F238E27FC236}">
                <a16:creationId xmlns:a16="http://schemas.microsoft.com/office/drawing/2014/main" id="{A97CA08B-3073-468E-8F9F-7E610C2AC59D}"/>
              </a:ext>
            </a:extLst>
          </p:cNvPr>
          <p:cNvSpPr>
            <a:spLocks noGrp="1"/>
          </p:cNvSpPr>
          <p:nvPr>
            <p:ph idx="1"/>
          </p:nvPr>
        </p:nvSpPr>
        <p:spPr>
          <a:xfrm>
            <a:off x="1050879" y="2163685"/>
            <a:ext cx="3875963" cy="4107020"/>
          </a:xfrm>
        </p:spPr>
        <p:txBody>
          <a:bodyPr>
            <a:normAutofit/>
          </a:bodyPr>
          <a:lstStyle/>
          <a:p>
            <a:r>
              <a:rPr lang="en-GB" dirty="0"/>
              <a:t>Histories and literature</a:t>
            </a:r>
          </a:p>
          <a:p>
            <a:r>
              <a:rPr lang="en-GB" dirty="0"/>
              <a:t>Castles, churches and cathedrals</a:t>
            </a:r>
          </a:p>
          <a:p>
            <a:r>
              <a:rPr lang="en-GB" dirty="0"/>
              <a:t>Artwork and illuminated manuscripts</a:t>
            </a:r>
          </a:p>
          <a:p>
            <a:r>
              <a:rPr lang="en-GB" dirty="0"/>
              <a:t>‘</a:t>
            </a:r>
            <a:r>
              <a:rPr lang="en-GB" dirty="0" err="1"/>
              <a:t>Normanitas</a:t>
            </a:r>
            <a:r>
              <a:rPr lang="en-GB" dirty="0"/>
              <a:t>’</a:t>
            </a:r>
          </a:p>
        </p:txBody>
      </p:sp>
      <p:pic>
        <p:nvPicPr>
          <p:cNvPr id="5" name="Picture 4">
            <a:extLst>
              <a:ext uri="{FF2B5EF4-FFF2-40B4-BE49-F238E27FC236}">
                <a16:creationId xmlns:a16="http://schemas.microsoft.com/office/drawing/2014/main" id="{357AA256-BBFA-4E56-9E5C-FE5C567B3CDF}"/>
              </a:ext>
            </a:extLst>
          </p:cNvPr>
          <p:cNvPicPr>
            <a:picLocks noChangeAspect="1"/>
          </p:cNvPicPr>
          <p:nvPr/>
        </p:nvPicPr>
        <p:blipFill rotWithShape="1">
          <a:blip r:embed="rId2"/>
          <a:srcRect r="24221"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940481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653AB-F335-43F6-A8A5-2A61D626E4BF}"/>
              </a:ext>
            </a:extLst>
          </p:cNvPr>
          <p:cNvSpPr>
            <a:spLocks noGrp="1"/>
          </p:cNvSpPr>
          <p:nvPr>
            <p:ph type="title"/>
          </p:nvPr>
        </p:nvSpPr>
        <p:spPr>
          <a:xfrm>
            <a:off x="1050879" y="609601"/>
            <a:ext cx="4476464" cy="1216024"/>
          </a:xfrm>
        </p:spPr>
        <p:txBody>
          <a:bodyPr>
            <a:normAutofit/>
          </a:bodyPr>
          <a:lstStyle/>
          <a:p>
            <a:r>
              <a:rPr lang="en-GB" dirty="0"/>
              <a:t>Textual tradition</a:t>
            </a:r>
            <a:endParaRPr lang="en-GB"/>
          </a:p>
        </p:txBody>
      </p:sp>
      <p:sp>
        <p:nvSpPr>
          <p:cNvPr id="3" name="Content Placeholder 2">
            <a:extLst>
              <a:ext uri="{FF2B5EF4-FFF2-40B4-BE49-F238E27FC236}">
                <a16:creationId xmlns:a16="http://schemas.microsoft.com/office/drawing/2014/main" id="{AB83BC05-8DFF-47AB-88C5-8040E29A900E}"/>
              </a:ext>
            </a:extLst>
          </p:cNvPr>
          <p:cNvSpPr>
            <a:spLocks noGrp="1"/>
          </p:cNvSpPr>
          <p:nvPr>
            <p:ph idx="1"/>
          </p:nvPr>
        </p:nvSpPr>
        <p:spPr>
          <a:xfrm>
            <a:off x="1050879" y="2163685"/>
            <a:ext cx="3875963" cy="4107020"/>
          </a:xfrm>
        </p:spPr>
        <p:txBody>
          <a:bodyPr>
            <a:normAutofit/>
          </a:bodyPr>
          <a:lstStyle/>
          <a:p>
            <a:r>
              <a:rPr lang="en-GB" dirty="0"/>
              <a:t>Poetry</a:t>
            </a:r>
          </a:p>
          <a:p>
            <a:r>
              <a:rPr lang="en-GB" dirty="0"/>
              <a:t>Prose</a:t>
            </a:r>
          </a:p>
          <a:p>
            <a:r>
              <a:rPr lang="en-GB" dirty="0"/>
              <a:t>Latin</a:t>
            </a:r>
          </a:p>
          <a:p>
            <a:r>
              <a:rPr lang="en-GB" dirty="0"/>
              <a:t>French</a:t>
            </a:r>
          </a:p>
          <a:p>
            <a:r>
              <a:rPr lang="en-GB" dirty="0"/>
              <a:t>Classical influences</a:t>
            </a:r>
          </a:p>
          <a:p>
            <a:r>
              <a:rPr lang="en-GB" dirty="0"/>
              <a:t>Christian references</a:t>
            </a:r>
          </a:p>
          <a:p>
            <a:r>
              <a:rPr lang="en-GB" dirty="0"/>
              <a:t>Romance literature</a:t>
            </a:r>
          </a:p>
        </p:txBody>
      </p:sp>
      <p:pic>
        <p:nvPicPr>
          <p:cNvPr id="6" name="Picture 5">
            <a:extLst>
              <a:ext uri="{FF2B5EF4-FFF2-40B4-BE49-F238E27FC236}">
                <a16:creationId xmlns:a16="http://schemas.microsoft.com/office/drawing/2014/main" id="{FAD5D9F2-D55F-4260-8B84-501EF88172A7}"/>
              </a:ext>
            </a:extLst>
          </p:cNvPr>
          <p:cNvPicPr>
            <a:picLocks noChangeAspect="1"/>
          </p:cNvPicPr>
          <p:nvPr/>
        </p:nvPicPr>
        <p:blipFill rotWithShape="1">
          <a:blip r:embed="rId2"/>
          <a:srcRect t="18842"/>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2237084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C685BF-E9A7-4525-ABF3-CCC2EAC37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2687005"/>
          </a:xfrm>
          <a:custGeom>
            <a:avLst/>
            <a:gdLst>
              <a:gd name="connsiteX0" fmla="*/ 12192000 w 12192000"/>
              <a:gd name="connsiteY0" fmla="*/ 0 h 2785707"/>
              <a:gd name="connsiteX1" fmla="*/ 0 w 12192000"/>
              <a:gd name="connsiteY1" fmla="*/ 0 h 2785707"/>
              <a:gd name="connsiteX2" fmla="*/ 0 w 12192000"/>
              <a:gd name="connsiteY2" fmla="*/ 591237 h 2785707"/>
              <a:gd name="connsiteX3" fmla="*/ 7462 w 12192000"/>
              <a:gd name="connsiteY3" fmla="*/ 596097 h 2785707"/>
              <a:gd name="connsiteX4" fmla="*/ 65949 w 12192000"/>
              <a:gd name="connsiteY4" fmla="*/ 623063 h 2785707"/>
              <a:gd name="connsiteX5" fmla="*/ 174040 w 12192000"/>
              <a:gd name="connsiteY5" fmla="*/ 614935 h 2785707"/>
              <a:gd name="connsiteX6" fmla="*/ 331354 w 12192000"/>
              <a:gd name="connsiteY6" fmla="*/ 605310 h 2785707"/>
              <a:gd name="connsiteX7" fmla="*/ 437701 w 12192000"/>
              <a:gd name="connsiteY7" fmla="*/ 649169 h 2785707"/>
              <a:gd name="connsiteX8" fmla="*/ 570985 w 12192000"/>
              <a:gd name="connsiteY8" fmla="*/ 634864 h 2785707"/>
              <a:gd name="connsiteX9" fmla="*/ 660488 w 12192000"/>
              <a:gd name="connsiteY9" fmla="*/ 637694 h 2785707"/>
              <a:gd name="connsiteX10" fmla="*/ 862240 w 12192000"/>
              <a:gd name="connsiteY10" fmla="*/ 647402 h 2785707"/>
              <a:gd name="connsiteX11" fmla="*/ 1055198 w 12192000"/>
              <a:gd name="connsiteY11" fmla="*/ 658414 h 2785707"/>
              <a:gd name="connsiteX12" fmla="*/ 1161490 w 12192000"/>
              <a:gd name="connsiteY12" fmla="*/ 664553 h 2785707"/>
              <a:gd name="connsiteX13" fmla="*/ 1335488 w 12192000"/>
              <a:gd name="connsiteY13" fmla="*/ 684838 h 2785707"/>
              <a:gd name="connsiteX14" fmla="*/ 1384901 w 12192000"/>
              <a:gd name="connsiteY14" fmla="*/ 684207 h 2785707"/>
              <a:gd name="connsiteX15" fmla="*/ 1414557 w 12192000"/>
              <a:gd name="connsiteY15" fmla="*/ 685540 h 2785707"/>
              <a:gd name="connsiteX16" fmla="*/ 1479073 w 12192000"/>
              <a:gd name="connsiteY16" fmla="*/ 708783 h 2785707"/>
              <a:gd name="connsiteX17" fmla="*/ 1760498 w 12192000"/>
              <a:gd name="connsiteY17" fmla="*/ 700683 h 2785707"/>
              <a:gd name="connsiteX18" fmla="*/ 1971386 w 12192000"/>
              <a:gd name="connsiteY18" fmla="*/ 726403 h 2785707"/>
              <a:gd name="connsiteX19" fmla="*/ 2050659 w 12192000"/>
              <a:gd name="connsiteY19" fmla="*/ 720928 h 2785707"/>
              <a:gd name="connsiteX20" fmla="*/ 2220475 w 12192000"/>
              <a:gd name="connsiteY20" fmla="*/ 749487 h 2785707"/>
              <a:gd name="connsiteX21" fmla="*/ 2272406 w 12192000"/>
              <a:gd name="connsiteY21" fmla="*/ 777021 h 2785707"/>
              <a:gd name="connsiteX22" fmla="*/ 2297410 w 12192000"/>
              <a:gd name="connsiteY22" fmla="*/ 791240 h 2785707"/>
              <a:gd name="connsiteX23" fmla="*/ 2377393 w 12192000"/>
              <a:gd name="connsiteY23" fmla="*/ 838529 h 2785707"/>
              <a:gd name="connsiteX24" fmla="*/ 2389325 w 12192000"/>
              <a:gd name="connsiteY24" fmla="*/ 847736 h 2785707"/>
              <a:gd name="connsiteX25" fmla="*/ 2418508 w 12192000"/>
              <a:gd name="connsiteY25" fmla="*/ 847030 h 2785707"/>
              <a:gd name="connsiteX26" fmla="*/ 2435377 w 12192000"/>
              <a:gd name="connsiteY26" fmla="*/ 837345 h 2785707"/>
              <a:gd name="connsiteX27" fmla="*/ 2439620 w 12192000"/>
              <a:gd name="connsiteY27" fmla="*/ 840860 h 2785707"/>
              <a:gd name="connsiteX28" fmla="*/ 2451797 w 12192000"/>
              <a:gd name="connsiteY28" fmla="*/ 846508 h 2785707"/>
              <a:gd name="connsiteX29" fmla="*/ 2505861 w 12192000"/>
              <a:gd name="connsiteY29" fmla="*/ 882666 h 2785707"/>
              <a:gd name="connsiteX30" fmla="*/ 2528621 w 12192000"/>
              <a:gd name="connsiteY30" fmla="*/ 883310 h 2785707"/>
              <a:gd name="connsiteX31" fmla="*/ 2615876 w 12192000"/>
              <a:gd name="connsiteY31" fmla="*/ 913568 h 2785707"/>
              <a:gd name="connsiteX32" fmla="*/ 2633076 w 12192000"/>
              <a:gd name="connsiteY32" fmla="*/ 918384 h 2785707"/>
              <a:gd name="connsiteX33" fmla="*/ 2665101 w 12192000"/>
              <a:gd name="connsiteY33" fmla="*/ 936714 h 2785707"/>
              <a:gd name="connsiteX34" fmla="*/ 2675173 w 12192000"/>
              <a:gd name="connsiteY34" fmla="*/ 938458 h 2785707"/>
              <a:gd name="connsiteX35" fmla="*/ 2707978 w 12192000"/>
              <a:gd name="connsiteY35" fmla="*/ 955182 h 2785707"/>
              <a:gd name="connsiteX36" fmla="*/ 2778669 w 12192000"/>
              <a:gd name="connsiteY36" fmla="*/ 991480 h 2785707"/>
              <a:gd name="connsiteX37" fmla="*/ 2796452 w 12192000"/>
              <a:gd name="connsiteY37" fmla="*/ 1000372 h 2785707"/>
              <a:gd name="connsiteX38" fmla="*/ 2813495 w 12192000"/>
              <a:gd name="connsiteY38" fmla="*/ 1001982 h 2785707"/>
              <a:gd name="connsiteX39" fmla="*/ 2904193 w 12192000"/>
              <a:gd name="connsiteY39" fmla="*/ 1024123 h 2785707"/>
              <a:gd name="connsiteX40" fmla="*/ 2926826 w 12192000"/>
              <a:gd name="connsiteY40" fmla="*/ 1025558 h 2785707"/>
              <a:gd name="connsiteX41" fmla="*/ 2937629 w 12192000"/>
              <a:gd name="connsiteY41" fmla="*/ 1021496 h 2785707"/>
              <a:gd name="connsiteX42" fmla="*/ 2970190 w 12192000"/>
              <a:gd name="connsiteY42" fmla="*/ 1039341 h 2785707"/>
              <a:gd name="connsiteX43" fmla="*/ 3023036 w 12192000"/>
              <a:gd name="connsiteY43" fmla="*/ 1057429 h 2785707"/>
              <a:gd name="connsiteX44" fmla="*/ 3047640 w 12192000"/>
              <a:gd name="connsiteY44" fmla="*/ 1067886 h 2785707"/>
              <a:gd name="connsiteX45" fmla="*/ 3069615 w 12192000"/>
              <a:gd name="connsiteY45" fmla="*/ 1068623 h 2785707"/>
              <a:gd name="connsiteX46" fmla="*/ 3189718 w 12192000"/>
              <a:gd name="connsiteY46" fmla="*/ 1090790 h 2785707"/>
              <a:gd name="connsiteX47" fmla="*/ 3234683 w 12192000"/>
              <a:gd name="connsiteY47" fmla="*/ 1082861 h 2785707"/>
              <a:gd name="connsiteX48" fmla="*/ 3243889 w 12192000"/>
              <a:gd name="connsiteY48" fmla="*/ 1088560 h 2785707"/>
              <a:gd name="connsiteX49" fmla="*/ 3316289 w 12192000"/>
              <a:gd name="connsiteY49" fmla="*/ 1102846 h 2785707"/>
              <a:gd name="connsiteX50" fmla="*/ 3363255 w 12192000"/>
              <a:gd name="connsiteY50" fmla="*/ 1113121 h 2785707"/>
              <a:gd name="connsiteX51" fmla="*/ 3450298 w 12192000"/>
              <a:gd name="connsiteY51" fmla="*/ 1140641 h 2785707"/>
              <a:gd name="connsiteX52" fmla="*/ 3502843 w 12192000"/>
              <a:gd name="connsiteY52" fmla="*/ 1152088 h 2785707"/>
              <a:gd name="connsiteX53" fmla="*/ 3534327 w 12192000"/>
              <a:gd name="connsiteY53" fmla="*/ 1158780 h 2785707"/>
              <a:gd name="connsiteX54" fmla="*/ 3613707 w 12192000"/>
              <a:gd name="connsiteY54" fmla="*/ 1188135 h 2785707"/>
              <a:gd name="connsiteX55" fmla="*/ 3734447 w 12192000"/>
              <a:gd name="connsiteY55" fmla="*/ 1264997 h 2785707"/>
              <a:gd name="connsiteX56" fmla="*/ 3774777 w 12192000"/>
              <a:gd name="connsiteY56" fmla="*/ 1280345 h 2785707"/>
              <a:gd name="connsiteX57" fmla="*/ 3782987 w 12192000"/>
              <a:gd name="connsiteY57" fmla="*/ 1278825 h 2785707"/>
              <a:gd name="connsiteX58" fmla="*/ 3829525 w 12192000"/>
              <a:gd name="connsiteY58" fmla="*/ 1314650 h 2785707"/>
              <a:gd name="connsiteX59" fmla="*/ 3916534 w 12192000"/>
              <a:gd name="connsiteY59" fmla="*/ 1337438 h 2785707"/>
              <a:gd name="connsiteX60" fmla="*/ 3985243 w 12192000"/>
              <a:gd name="connsiteY60" fmla="*/ 1349887 h 2785707"/>
              <a:gd name="connsiteX61" fmla="*/ 4022446 w 12192000"/>
              <a:gd name="connsiteY61" fmla="*/ 1358915 h 2785707"/>
              <a:gd name="connsiteX62" fmla="*/ 4050987 w 12192000"/>
              <a:gd name="connsiteY62" fmla="*/ 1363213 h 2785707"/>
              <a:gd name="connsiteX63" fmla="*/ 4115739 w 12192000"/>
              <a:gd name="connsiteY63" fmla="*/ 1386380 h 2785707"/>
              <a:gd name="connsiteX64" fmla="*/ 4219773 w 12192000"/>
              <a:gd name="connsiteY64" fmla="*/ 1429896 h 2785707"/>
              <a:gd name="connsiteX65" fmla="*/ 4242592 w 12192000"/>
              <a:gd name="connsiteY65" fmla="*/ 1437995 h 2785707"/>
              <a:gd name="connsiteX66" fmla="*/ 4264860 w 12192000"/>
              <a:gd name="connsiteY66" fmla="*/ 1440328 h 2785707"/>
              <a:gd name="connsiteX67" fmla="*/ 4272342 w 12192000"/>
              <a:gd name="connsiteY67" fmla="*/ 1436836 h 2785707"/>
              <a:gd name="connsiteX68" fmla="*/ 4285317 w 12192000"/>
              <a:gd name="connsiteY68" fmla="*/ 1440547 h 2785707"/>
              <a:gd name="connsiteX69" fmla="*/ 4289326 w 12192000"/>
              <a:gd name="connsiteY69" fmla="*/ 1440567 h 2785707"/>
              <a:gd name="connsiteX70" fmla="*/ 4311745 w 12192000"/>
              <a:gd name="connsiteY70" fmla="*/ 1441649 h 2785707"/>
              <a:gd name="connsiteX71" fmla="*/ 4345821 w 12192000"/>
              <a:gd name="connsiteY71" fmla="*/ 1467990 h 2785707"/>
              <a:gd name="connsiteX72" fmla="*/ 4399086 w 12192000"/>
              <a:gd name="connsiteY72" fmla="*/ 1480631 h 2785707"/>
              <a:gd name="connsiteX73" fmla="*/ 4635587 w 12192000"/>
              <a:gd name="connsiteY73" fmla="*/ 1532477 h 2785707"/>
              <a:gd name="connsiteX74" fmla="*/ 4697305 w 12192000"/>
              <a:gd name="connsiteY74" fmla="*/ 1598576 h 2785707"/>
              <a:gd name="connsiteX75" fmla="*/ 4800559 w 12192000"/>
              <a:gd name="connsiteY75" fmla="*/ 1650651 h 2785707"/>
              <a:gd name="connsiteX76" fmla="*/ 4945615 w 12192000"/>
              <a:gd name="connsiteY76" fmla="*/ 1698753 h 2785707"/>
              <a:gd name="connsiteX77" fmla="*/ 4951384 w 12192000"/>
              <a:gd name="connsiteY77" fmla="*/ 1709811 h 2785707"/>
              <a:gd name="connsiteX78" fmla="*/ 4961956 w 12192000"/>
              <a:gd name="connsiteY78" fmla="*/ 1718626 h 2785707"/>
              <a:gd name="connsiteX79" fmla="*/ 4964473 w 12192000"/>
              <a:gd name="connsiteY79" fmla="*/ 1718615 h 2785707"/>
              <a:gd name="connsiteX80" fmla="*/ 4991598 w 12192000"/>
              <a:gd name="connsiteY80" fmla="*/ 1734829 h 2785707"/>
              <a:gd name="connsiteX81" fmla="*/ 5009548 w 12192000"/>
              <a:gd name="connsiteY81" fmla="*/ 1747489 h 2785707"/>
              <a:gd name="connsiteX82" fmla="*/ 5014839 w 12192000"/>
              <a:gd name="connsiteY82" fmla="*/ 1748130 h 2785707"/>
              <a:gd name="connsiteX83" fmla="*/ 5058738 w 12192000"/>
              <a:gd name="connsiteY83" fmla="*/ 1764982 h 2785707"/>
              <a:gd name="connsiteX84" fmla="*/ 5080507 w 12192000"/>
              <a:gd name="connsiteY84" fmla="*/ 1768847 h 2785707"/>
              <a:gd name="connsiteX85" fmla="*/ 5142055 w 12192000"/>
              <a:gd name="connsiteY85" fmla="*/ 1767607 h 2785707"/>
              <a:gd name="connsiteX86" fmla="*/ 5173522 w 12192000"/>
              <a:gd name="connsiteY86" fmla="*/ 1784620 h 2785707"/>
              <a:gd name="connsiteX87" fmla="*/ 5180367 w 12192000"/>
              <a:gd name="connsiteY87" fmla="*/ 1787604 h 2785707"/>
              <a:gd name="connsiteX88" fmla="*/ 5180716 w 12192000"/>
              <a:gd name="connsiteY88" fmla="*/ 1787481 h 2785707"/>
              <a:gd name="connsiteX89" fmla="*/ 5188363 w 12192000"/>
              <a:gd name="connsiteY89" fmla="*/ 1790269 h 2785707"/>
              <a:gd name="connsiteX90" fmla="*/ 5192852 w 12192000"/>
              <a:gd name="connsiteY90" fmla="*/ 1793043 h 2785707"/>
              <a:gd name="connsiteX91" fmla="*/ 5272230 w 12192000"/>
              <a:gd name="connsiteY91" fmla="*/ 1791348 h 2785707"/>
              <a:gd name="connsiteX92" fmla="*/ 5376484 w 12192000"/>
              <a:gd name="connsiteY92" fmla="*/ 1805756 h 2785707"/>
              <a:gd name="connsiteX93" fmla="*/ 5478926 w 12192000"/>
              <a:gd name="connsiteY93" fmla="*/ 1822858 h 2785707"/>
              <a:gd name="connsiteX94" fmla="*/ 5515632 w 12192000"/>
              <a:gd name="connsiteY94" fmla="*/ 1830425 h 2785707"/>
              <a:gd name="connsiteX95" fmla="*/ 5582742 w 12192000"/>
              <a:gd name="connsiteY95" fmla="*/ 1837848 h 2785707"/>
              <a:gd name="connsiteX96" fmla="*/ 5615731 w 12192000"/>
              <a:gd name="connsiteY96" fmla="*/ 1838115 h 2785707"/>
              <a:gd name="connsiteX97" fmla="*/ 5619149 w 12192000"/>
              <a:gd name="connsiteY97" fmla="*/ 1835988 h 2785707"/>
              <a:gd name="connsiteX98" fmla="*/ 5625050 w 12192000"/>
              <a:gd name="connsiteY98" fmla="*/ 1835832 h 2785707"/>
              <a:gd name="connsiteX99" fmla="*/ 5640026 w 12192000"/>
              <a:gd name="connsiteY99" fmla="*/ 1839536 h 2785707"/>
              <a:gd name="connsiteX100" fmla="*/ 5645469 w 12192000"/>
              <a:gd name="connsiteY100" fmla="*/ 1841610 h 2785707"/>
              <a:gd name="connsiteX101" fmla="*/ 5653837 w 12192000"/>
              <a:gd name="connsiteY101" fmla="*/ 1843194 h 2785707"/>
              <a:gd name="connsiteX102" fmla="*/ 5654101 w 12192000"/>
              <a:gd name="connsiteY102" fmla="*/ 1843017 h 2785707"/>
              <a:gd name="connsiteX103" fmla="*/ 5661820 w 12192000"/>
              <a:gd name="connsiteY103" fmla="*/ 1844927 h 2785707"/>
              <a:gd name="connsiteX104" fmla="*/ 5698828 w 12192000"/>
              <a:gd name="connsiteY104" fmla="*/ 1857009 h 2785707"/>
              <a:gd name="connsiteX105" fmla="*/ 5755153 w 12192000"/>
              <a:gd name="connsiteY105" fmla="*/ 1846051 h 2785707"/>
              <a:gd name="connsiteX106" fmla="*/ 5777080 w 12192000"/>
              <a:gd name="connsiteY106" fmla="*/ 1846484 h 2785707"/>
              <a:gd name="connsiteX107" fmla="*/ 5790062 w 12192000"/>
              <a:gd name="connsiteY107" fmla="*/ 1844754 h 2785707"/>
              <a:gd name="connsiteX108" fmla="*/ 5888138 w 12192000"/>
              <a:gd name="connsiteY108" fmla="*/ 1877663 h 2785707"/>
              <a:gd name="connsiteX109" fmla="*/ 5902013 w 12192000"/>
              <a:gd name="connsiteY109" fmla="*/ 1884827 h 2785707"/>
              <a:gd name="connsiteX110" fmla="*/ 5912492 w 12192000"/>
              <a:gd name="connsiteY110" fmla="*/ 1894998 h 2785707"/>
              <a:gd name="connsiteX111" fmla="*/ 6068995 w 12192000"/>
              <a:gd name="connsiteY111" fmla="*/ 1920302 h 2785707"/>
              <a:gd name="connsiteX112" fmla="*/ 6283598 w 12192000"/>
              <a:gd name="connsiteY112" fmla="*/ 1991295 h 2785707"/>
              <a:gd name="connsiteX113" fmla="*/ 6378390 w 12192000"/>
              <a:gd name="connsiteY113" fmla="*/ 1991561 h 2785707"/>
              <a:gd name="connsiteX114" fmla="*/ 6519309 w 12192000"/>
              <a:gd name="connsiteY114" fmla="*/ 2027309 h 2785707"/>
              <a:gd name="connsiteX115" fmla="*/ 6643152 w 12192000"/>
              <a:gd name="connsiteY115" fmla="*/ 2049516 h 2785707"/>
              <a:gd name="connsiteX116" fmla="*/ 6656875 w 12192000"/>
              <a:gd name="connsiteY116" fmla="*/ 2051188 h 2785707"/>
              <a:gd name="connsiteX117" fmla="*/ 6662165 w 12192000"/>
              <a:gd name="connsiteY117" fmla="*/ 2046505 h 2785707"/>
              <a:gd name="connsiteX118" fmla="*/ 6708706 w 12192000"/>
              <a:gd name="connsiteY118" fmla="*/ 2049842 h 2785707"/>
              <a:gd name="connsiteX119" fmla="*/ 6797201 w 12192000"/>
              <a:gd name="connsiteY119" fmla="*/ 2065320 h 2785707"/>
              <a:gd name="connsiteX120" fmla="*/ 6810764 w 12192000"/>
              <a:gd name="connsiteY120" fmla="*/ 2071002 h 2785707"/>
              <a:gd name="connsiteX121" fmla="*/ 6901101 w 12192000"/>
              <a:gd name="connsiteY121" fmla="*/ 2082052 h 2785707"/>
              <a:gd name="connsiteX122" fmla="*/ 6962781 w 12192000"/>
              <a:gd name="connsiteY122" fmla="*/ 2092999 h 2785707"/>
              <a:gd name="connsiteX123" fmla="*/ 6975881 w 12192000"/>
              <a:gd name="connsiteY123" fmla="*/ 2098520 h 2785707"/>
              <a:gd name="connsiteX124" fmla="*/ 6991402 w 12192000"/>
              <a:gd name="connsiteY124" fmla="*/ 2094572 h 2785707"/>
              <a:gd name="connsiteX125" fmla="*/ 6996085 w 12192000"/>
              <a:gd name="connsiteY125" fmla="*/ 2090397 h 2785707"/>
              <a:gd name="connsiteX126" fmla="*/ 7045119 w 12192000"/>
              <a:gd name="connsiteY126" fmla="*/ 2100367 h 2785707"/>
              <a:gd name="connsiteX127" fmla="*/ 7051064 w 12192000"/>
              <a:gd name="connsiteY127" fmla="*/ 2100779 h 2785707"/>
              <a:gd name="connsiteX128" fmla="*/ 7092123 w 12192000"/>
              <a:gd name="connsiteY128" fmla="*/ 2100750 h 2785707"/>
              <a:gd name="connsiteX129" fmla="*/ 7153291 w 12192000"/>
              <a:gd name="connsiteY129" fmla="*/ 2096258 h 2785707"/>
              <a:gd name="connsiteX130" fmla="*/ 7216946 w 12192000"/>
              <a:gd name="connsiteY130" fmla="*/ 2083586 h 2785707"/>
              <a:gd name="connsiteX131" fmla="*/ 7253640 w 12192000"/>
              <a:gd name="connsiteY131" fmla="*/ 2078754 h 2785707"/>
              <a:gd name="connsiteX132" fmla="*/ 7279228 w 12192000"/>
              <a:gd name="connsiteY132" fmla="*/ 2072719 h 2785707"/>
              <a:gd name="connsiteX133" fmla="*/ 7350342 w 12192000"/>
              <a:gd name="connsiteY133" fmla="*/ 2070909 h 2785707"/>
              <a:gd name="connsiteX134" fmla="*/ 7470724 w 12192000"/>
              <a:gd name="connsiteY134" fmla="*/ 2073574 h 2785707"/>
              <a:gd name="connsiteX135" fmla="*/ 7514696 w 12192000"/>
              <a:gd name="connsiteY135" fmla="*/ 2067266 h 2785707"/>
              <a:gd name="connsiteX136" fmla="*/ 7516909 w 12192000"/>
              <a:gd name="connsiteY136" fmla="*/ 2061590 h 2785707"/>
              <a:gd name="connsiteX137" fmla="*/ 7530255 w 12192000"/>
              <a:gd name="connsiteY137" fmla="*/ 2060403 h 2785707"/>
              <a:gd name="connsiteX138" fmla="*/ 7533279 w 12192000"/>
              <a:gd name="connsiteY138" fmla="*/ 2059039 h 2785707"/>
              <a:gd name="connsiteX139" fmla="*/ 7551151 w 12192000"/>
              <a:gd name="connsiteY139" fmla="*/ 2052267 h 2785707"/>
              <a:gd name="connsiteX140" fmla="*/ 7602338 w 12192000"/>
              <a:gd name="connsiteY140" fmla="*/ 2063846 h 2785707"/>
              <a:gd name="connsiteX141" fmla="*/ 7625892 w 12192000"/>
              <a:gd name="connsiteY141" fmla="*/ 2064714 h 2785707"/>
              <a:gd name="connsiteX142" fmla="*/ 7648322 w 12192000"/>
              <a:gd name="connsiteY142" fmla="*/ 2072757 h 2785707"/>
              <a:gd name="connsiteX143" fmla="*/ 7660138 w 12192000"/>
              <a:gd name="connsiteY143" fmla="*/ 2081487 h 2785707"/>
              <a:gd name="connsiteX144" fmla="*/ 7701887 w 12192000"/>
              <a:gd name="connsiteY144" fmla="*/ 2097255 h 2785707"/>
              <a:gd name="connsiteX145" fmla="*/ 7701887 w 12192000"/>
              <a:gd name="connsiteY145" fmla="*/ 2081564 h 2785707"/>
              <a:gd name="connsiteX146" fmla="*/ 7781603 w 12192000"/>
              <a:gd name="connsiteY146" fmla="*/ 2105597 h 2785707"/>
              <a:gd name="connsiteX147" fmla="*/ 7840532 w 12192000"/>
              <a:gd name="connsiteY147" fmla="*/ 2126887 h 2785707"/>
              <a:gd name="connsiteX148" fmla="*/ 7852490 w 12192000"/>
              <a:gd name="connsiteY148" fmla="*/ 2134555 h 2785707"/>
              <a:gd name="connsiteX149" fmla="*/ 7868492 w 12192000"/>
              <a:gd name="connsiteY149" fmla="*/ 2133321 h 2785707"/>
              <a:gd name="connsiteX150" fmla="*/ 7873842 w 12192000"/>
              <a:gd name="connsiteY150" fmla="*/ 2130014 h 2785707"/>
              <a:gd name="connsiteX151" fmla="*/ 7920468 w 12192000"/>
              <a:gd name="connsiteY151" fmla="*/ 2148187 h 2785707"/>
              <a:gd name="connsiteX152" fmla="*/ 7926263 w 12192000"/>
              <a:gd name="connsiteY152" fmla="*/ 2149606 h 2785707"/>
              <a:gd name="connsiteX153" fmla="*/ 7966770 w 12192000"/>
              <a:gd name="connsiteY153" fmla="*/ 2156585 h 2785707"/>
              <a:gd name="connsiteX154" fmla="*/ 8092911 w 12192000"/>
              <a:gd name="connsiteY154" fmla="*/ 2161008 h 2785707"/>
              <a:gd name="connsiteX155" fmla="*/ 8129956 w 12192000"/>
              <a:gd name="connsiteY155" fmla="*/ 2162518 h 2785707"/>
              <a:gd name="connsiteX156" fmla="*/ 8156253 w 12192000"/>
              <a:gd name="connsiteY156" fmla="*/ 2160951 h 2785707"/>
              <a:gd name="connsiteX157" fmla="*/ 8226723 w 12192000"/>
              <a:gd name="connsiteY157" fmla="*/ 2171307 h 2785707"/>
              <a:gd name="connsiteX158" fmla="*/ 8345013 w 12192000"/>
              <a:gd name="connsiteY158" fmla="*/ 2194472 h 2785707"/>
              <a:gd name="connsiteX159" fmla="*/ 8389494 w 12192000"/>
              <a:gd name="connsiteY159" fmla="*/ 2195774 h 2785707"/>
              <a:gd name="connsiteX160" fmla="*/ 8392672 w 12192000"/>
              <a:gd name="connsiteY160" fmla="*/ 2190570 h 2785707"/>
              <a:gd name="connsiteX161" fmla="*/ 8406045 w 12192000"/>
              <a:gd name="connsiteY161" fmla="*/ 2191681 h 2785707"/>
              <a:gd name="connsiteX162" fmla="*/ 8409264 w 12192000"/>
              <a:gd name="connsiteY162" fmla="*/ 2190855 h 2785707"/>
              <a:gd name="connsiteX163" fmla="*/ 8428080 w 12192000"/>
              <a:gd name="connsiteY163" fmla="*/ 2187244 h 2785707"/>
              <a:gd name="connsiteX164" fmla="*/ 8476550 w 12192000"/>
              <a:gd name="connsiteY164" fmla="*/ 2207369 h 2785707"/>
              <a:gd name="connsiteX165" fmla="*/ 8588757 w 12192000"/>
              <a:gd name="connsiteY165" fmla="*/ 2225395 h 2785707"/>
              <a:gd name="connsiteX166" fmla="*/ 8749518 w 12192000"/>
              <a:gd name="connsiteY166" fmla="*/ 2245011 h 2785707"/>
              <a:gd name="connsiteX167" fmla="*/ 8874315 w 12192000"/>
              <a:gd name="connsiteY167" fmla="*/ 2266877 h 2785707"/>
              <a:gd name="connsiteX168" fmla="*/ 9029190 w 12192000"/>
              <a:gd name="connsiteY168" fmla="*/ 2309251 h 2785707"/>
              <a:gd name="connsiteX169" fmla="*/ 9142331 w 12192000"/>
              <a:gd name="connsiteY169" fmla="*/ 2320064 h 2785707"/>
              <a:gd name="connsiteX170" fmla="*/ 9155844 w 12192000"/>
              <a:gd name="connsiteY170" fmla="*/ 2330314 h 2785707"/>
              <a:gd name="connsiteX171" fmla="*/ 9171403 w 12192000"/>
              <a:gd name="connsiteY171" fmla="*/ 2337223 h 2785707"/>
              <a:gd name="connsiteX172" fmla="*/ 9173407 w 12192000"/>
              <a:gd name="connsiteY172" fmla="*/ 2336681 h 2785707"/>
              <a:gd name="connsiteX173" fmla="*/ 9208166 w 12192000"/>
              <a:gd name="connsiteY173" fmla="*/ 2347769 h 2785707"/>
              <a:gd name="connsiteX174" fmla="*/ 9274752 w 12192000"/>
              <a:gd name="connsiteY174" fmla="*/ 2367321 h 2785707"/>
              <a:gd name="connsiteX175" fmla="*/ 9275339 w 12192000"/>
              <a:gd name="connsiteY175" fmla="*/ 2366424 h 2785707"/>
              <a:gd name="connsiteX176" fmla="*/ 9286171 w 12192000"/>
              <a:gd name="connsiteY176" fmla="*/ 2364868 h 2785707"/>
              <a:gd name="connsiteX177" fmla="*/ 9306706 w 12192000"/>
              <a:gd name="connsiteY177" fmla="*/ 2364279 h 2785707"/>
              <a:gd name="connsiteX178" fmla="*/ 9354964 w 12192000"/>
              <a:gd name="connsiteY178" fmla="*/ 2350000 h 2785707"/>
              <a:gd name="connsiteX179" fmla="*/ 9393840 w 12192000"/>
              <a:gd name="connsiteY179" fmla="*/ 2360999 h 2785707"/>
              <a:gd name="connsiteX180" fmla="*/ 9401723 w 12192000"/>
              <a:gd name="connsiteY180" fmla="*/ 2362648 h 2785707"/>
              <a:gd name="connsiteX181" fmla="*/ 9401904 w 12192000"/>
              <a:gd name="connsiteY181" fmla="*/ 2362449 h 2785707"/>
              <a:gd name="connsiteX182" fmla="*/ 9410265 w 12192000"/>
              <a:gd name="connsiteY182" fmla="*/ 2363724 h 2785707"/>
              <a:gd name="connsiteX183" fmla="*/ 9431384 w 12192000"/>
              <a:gd name="connsiteY183" fmla="*/ 2368857 h 2785707"/>
              <a:gd name="connsiteX184" fmla="*/ 9436806 w 12192000"/>
              <a:gd name="connsiteY184" fmla="*/ 2368409 h 2785707"/>
              <a:gd name="connsiteX185" fmla="*/ 9469943 w 12192000"/>
              <a:gd name="connsiteY185" fmla="*/ 2364702 h 2785707"/>
              <a:gd name="connsiteX186" fmla="*/ 9571973 w 12192000"/>
              <a:gd name="connsiteY186" fmla="*/ 2375579 h 2785707"/>
              <a:gd name="connsiteX187" fmla="*/ 9673508 w 12192000"/>
              <a:gd name="connsiteY187" fmla="*/ 2388756 h 2785707"/>
              <a:gd name="connsiteX188" fmla="*/ 9775728 w 12192000"/>
              <a:gd name="connsiteY188" fmla="*/ 2398997 h 2785707"/>
              <a:gd name="connsiteX189" fmla="*/ 9828502 w 12192000"/>
              <a:gd name="connsiteY189" fmla="*/ 2387377 h 2785707"/>
              <a:gd name="connsiteX190" fmla="*/ 9834358 w 12192000"/>
              <a:gd name="connsiteY190" fmla="*/ 2387922 h 2785707"/>
              <a:gd name="connsiteX191" fmla="*/ 9848851 w 12192000"/>
              <a:gd name="connsiteY191" fmla="*/ 2393407 h 2785707"/>
              <a:gd name="connsiteX192" fmla="*/ 9854053 w 12192000"/>
              <a:gd name="connsiteY192" fmla="*/ 2396127 h 2785707"/>
              <a:gd name="connsiteX193" fmla="*/ 9862192 w 12192000"/>
              <a:gd name="connsiteY193" fmla="*/ 2398707 h 2785707"/>
              <a:gd name="connsiteX194" fmla="*/ 9862471 w 12192000"/>
              <a:gd name="connsiteY194" fmla="*/ 2398561 h 2785707"/>
              <a:gd name="connsiteX195" fmla="*/ 9905498 w 12192000"/>
              <a:gd name="connsiteY195" fmla="*/ 2417867 h 2785707"/>
              <a:gd name="connsiteX196" fmla="*/ 9962223 w 12192000"/>
              <a:gd name="connsiteY196" fmla="*/ 2413612 h 2785707"/>
              <a:gd name="connsiteX197" fmla="*/ 9983885 w 12192000"/>
              <a:gd name="connsiteY197" fmla="*/ 2416653 h 2785707"/>
              <a:gd name="connsiteX198" fmla="*/ 9995871 w 12192000"/>
              <a:gd name="connsiteY198" fmla="*/ 2417158 h 2785707"/>
              <a:gd name="connsiteX199" fmla="*/ 10030934 w 12192000"/>
              <a:gd name="connsiteY199" fmla="*/ 2432369 h 2785707"/>
              <a:gd name="connsiteX200" fmla="*/ 10036087 w 12192000"/>
              <a:gd name="connsiteY200" fmla="*/ 2432793 h 2785707"/>
              <a:gd name="connsiteX201" fmla="*/ 10057471 w 12192000"/>
              <a:gd name="connsiteY201" fmla="*/ 2445317 h 2785707"/>
              <a:gd name="connsiteX202" fmla="*/ 10088697 w 12192000"/>
              <a:gd name="connsiteY202" fmla="*/ 2461159 h 2785707"/>
              <a:gd name="connsiteX203" fmla="*/ 10091030 w 12192000"/>
              <a:gd name="connsiteY203" fmla="*/ 2461029 h 2785707"/>
              <a:gd name="connsiteX204" fmla="*/ 10104127 w 12192000"/>
              <a:gd name="connsiteY204" fmla="*/ 2469841 h 2785707"/>
              <a:gd name="connsiteX205" fmla="*/ 10169163 w 12192000"/>
              <a:gd name="connsiteY205" fmla="*/ 2492519 h 2785707"/>
              <a:gd name="connsiteX206" fmla="*/ 10266247 w 12192000"/>
              <a:gd name="connsiteY206" fmla="*/ 2525164 h 2785707"/>
              <a:gd name="connsiteX207" fmla="*/ 10383588 w 12192000"/>
              <a:gd name="connsiteY207" fmla="*/ 2556604 h 2785707"/>
              <a:gd name="connsiteX208" fmla="*/ 10502276 w 12192000"/>
              <a:gd name="connsiteY208" fmla="*/ 2611346 h 2785707"/>
              <a:gd name="connsiteX209" fmla="*/ 10702436 w 12192000"/>
              <a:gd name="connsiteY209" fmla="*/ 2685688 h 2785707"/>
              <a:gd name="connsiteX210" fmla="*/ 10738338 w 12192000"/>
              <a:gd name="connsiteY210" fmla="*/ 2690143 h 2785707"/>
              <a:gd name="connsiteX211" fmla="*/ 10738410 w 12192000"/>
              <a:gd name="connsiteY211" fmla="*/ 2690169 h 2785707"/>
              <a:gd name="connsiteX212" fmla="*/ 10828361 w 12192000"/>
              <a:gd name="connsiteY212" fmla="*/ 2695982 h 2785707"/>
              <a:gd name="connsiteX213" fmla="*/ 10850642 w 12192000"/>
              <a:gd name="connsiteY213" fmla="*/ 2691703 h 2785707"/>
              <a:gd name="connsiteX214" fmla="*/ 10944231 w 12192000"/>
              <a:gd name="connsiteY214" fmla="*/ 2690377 h 2785707"/>
              <a:gd name="connsiteX215" fmla="*/ 10961147 w 12192000"/>
              <a:gd name="connsiteY215" fmla="*/ 2687666 h 2785707"/>
              <a:gd name="connsiteX216" fmla="*/ 10980692 w 12192000"/>
              <a:gd name="connsiteY216" fmla="*/ 2691799 h 2785707"/>
              <a:gd name="connsiteX217" fmla="*/ 11058630 w 12192000"/>
              <a:gd name="connsiteY217" fmla="*/ 2709148 h 2785707"/>
              <a:gd name="connsiteX218" fmla="*/ 11094767 w 12192000"/>
              <a:gd name="connsiteY218" fmla="*/ 2717083 h 2785707"/>
              <a:gd name="connsiteX219" fmla="*/ 11096358 w 12192000"/>
              <a:gd name="connsiteY219" fmla="*/ 2720774 h 2785707"/>
              <a:gd name="connsiteX220" fmla="*/ 11104973 w 12192000"/>
              <a:gd name="connsiteY220" fmla="*/ 2716245 h 2785707"/>
              <a:gd name="connsiteX221" fmla="*/ 11131099 w 12192000"/>
              <a:gd name="connsiteY221" fmla="*/ 2719881 h 2785707"/>
              <a:gd name="connsiteX222" fmla="*/ 11140776 w 12192000"/>
              <a:gd name="connsiteY222" fmla="*/ 2725926 h 2785707"/>
              <a:gd name="connsiteX223" fmla="*/ 11158686 w 12192000"/>
              <a:gd name="connsiteY223" fmla="*/ 2726270 h 2785707"/>
              <a:gd name="connsiteX224" fmla="*/ 11273267 w 12192000"/>
              <a:gd name="connsiteY224" fmla="*/ 2728567 h 2785707"/>
              <a:gd name="connsiteX225" fmla="*/ 11288916 w 12192000"/>
              <a:gd name="connsiteY225" fmla="*/ 2737828 h 2785707"/>
              <a:gd name="connsiteX226" fmla="*/ 11311388 w 12192000"/>
              <a:gd name="connsiteY226" fmla="*/ 2736624 h 2785707"/>
              <a:gd name="connsiteX227" fmla="*/ 11335078 w 12192000"/>
              <a:gd name="connsiteY227" fmla="*/ 2749941 h 2785707"/>
              <a:gd name="connsiteX228" fmla="*/ 11348344 w 12192000"/>
              <a:gd name="connsiteY228" fmla="*/ 2752346 h 2785707"/>
              <a:gd name="connsiteX229" fmla="*/ 11353373 w 12192000"/>
              <a:gd name="connsiteY229" fmla="*/ 2754678 h 2785707"/>
              <a:gd name="connsiteX230" fmla="*/ 11367159 w 12192000"/>
              <a:gd name="connsiteY230" fmla="*/ 2741107 h 2785707"/>
              <a:gd name="connsiteX231" fmla="*/ 11389712 w 12192000"/>
              <a:gd name="connsiteY231" fmla="*/ 2740372 h 2785707"/>
              <a:gd name="connsiteX232" fmla="*/ 11395219 w 12192000"/>
              <a:gd name="connsiteY232" fmla="*/ 2733120 h 2785707"/>
              <a:gd name="connsiteX233" fmla="*/ 11409180 w 12192000"/>
              <a:gd name="connsiteY233" fmla="*/ 2739023 h 2785707"/>
              <a:gd name="connsiteX234" fmla="*/ 11431837 w 12192000"/>
              <a:gd name="connsiteY234" fmla="*/ 2746056 h 2785707"/>
              <a:gd name="connsiteX235" fmla="*/ 11444471 w 12192000"/>
              <a:gd name="connsiteY235" fmla="*/ 2749621 h 2785707"/>
              <a:gd name="connsiteX236" fmla="*/ 11451208 w 12192000"/>
              <a:gd name="connsiteY236" fmla="*/ 2744859 h 2785707"/>
              <a:gd name="connsiteX237" fmla="*/ 11473061 w 12192000"/>
              <a:gd name="connsiteY237" fmla="*/ 2757601 h 2785707"/>
              <a:gd name="connsiteX238" fmla="*/ 11526925 w 12192000"/>
              <a:gd name="connsiteY238" fmla="*/ 2772124 h 2785707"/>
              <a:gd name="connsiteX239" fmla="*/ 11584409 w 12192000"/>
              <a:gd name="connsiteY239" fmla="*/ 2785707 h 2785707"/>
              <a:gd name="connsiteX240" fmla="*/ 11705161 w 12192000"/>
              <a:gd name="connsiteY240" fmla="*/ 2774143 h 2785707"/>
              <a:gd name="connsiteX241" fmla="*/ 11831541 w 12192000"/>
              <a:gd name="connsiteY241" fmla="*/ 2745647 h 2785707"/>
              <a:gd name="connsiteX242" fmla="*/ 12017942 w 12192000"/>
              <a:gd name="connsiteY242" fmla="*/ 2704117 h 2785707"/>
              <a:gd name="connsiteX243" fmla="*/ 12134490 w 12192000"/>
              <a:gd name="connsiteY243" fmla="*/ 2673464 h 2785707"/>
              <a:gd name="connsiteX244" fmla="*/ 12159651 w 12192000"/>
              <a:gd name="connsiteY244" fmla="*/ 2679085 h 2785707"/>
              <a:gd name="connsiteX245" fmla="*/ 12192000 w 12192000"/>
              <a:gd name="connsiteY245" fmla="*/ 2674480 h 278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Lst>
            <a:rect l="l" t="t" r="r" b="b"/>
            <a:pathLst>
              <a:path w="12192000" h="2785707">
                <a:moveTo>
                  <a:pt x="12192000" y="0"/>
                </a:moveTo>
                <a:lnTo>
                  <a:pt x="0" y="0"/>
                </a:lnTo>
                <a:lnTo>
                  <a:pt x="0" y="591237"/>
                </a:lnTo>
                <a:lnTo>
                  <a:pt x="7462" y="596097"/>
                </a:lnTo>
                <a:cubicBezTo>
                  <a:pt x="33908" y="613349"/>
                  <a:pt x="59850" y="629066"/>
                  <a:pt x="65949" y="623063"/>
                </a:cubicBezTo>
                <a:cubicBezTo>
                  <a:pt x="104511" y="621541"/>
                  <a:pt x="147418" y="628042"/>
                  <a:pt x="174040" y="614935"/>
                </a:cubicBezTo>
                <a:cubicBezTo>
                  <a:pt x="181060" y="595502"/>
                  <a:pt x="307304" y="613591"/>
                  <a:pt x="331354" y="605310"/>
                </a:cubicBezTo>
                <a:cubicBezTo>
                  <a:pt x="388829" y="623899"/>
                  <a:pt x="404420" y="655488"/>
                  <a:pt x="437701" y="649169"/>
                </a:cubicBezTo>
                <a:cubicBezTo>
                  <a:pt x="460360" y="643797"/>
                  <a:pt x="544430" y="662096"/>
                  <a:pt x="570985" y="634864"/>
                </a:cubicBezTo>
                <a:cubicBezTo>
                  <a:pt x="611720" y="655852"/>
                  <a:pt x="628268" y="628594"/>
                  <a:pt x="660488" y="637694"/>
                </a:cubicBezTo>
                <a:cubicBezTo>
                  <a:pt x="731929" y="640906"/>
                  <a:pt x="769884" y="669504"/>
                  <a:pt x="862240" y="647402"/>
                </a:cubicBezTo>
                <a:cubicBezTo>
                  <a:pt x="904065" y="656940"/>
                  <a:pt x="965938" y="616724"/>
                  <a:pt x="1055198" y="658414"/>
                </a:cubicBezTo>
                <a:cubicBezTo>
                  <a:pt x="1106774" y="665872"/>
                  <a:pt x="1080744" y="646485"/>
                  <a:pt x="1161490" y="664553"/>
                </a:cubicBezTo>
                <a:cubicBezTo>
                  <a:pt x="1184673" y="638081"/>
                  <a:pt x="1309702" y="681966"/>
                  <a:pt x="1335488" y="684838"/>
                </a:cubicBezTo>
                <a:cubicBezTo>
                  <a:pt x="1355801" y="667828"/>
                  <a:pt x="1366194" y="681653"/>
                  <a:pt x="1384901" y="684207"/>
                </a:cubicBezTo>
                <a:cubicBezTo>
                  <a:pt x="1393212" y="673848"/>
                  <a:pt x="1409014" y="673874"/>
                  <a:pt x="1414557" y="685540"/>
                </a:cubicBezTo>
                <a:cubicBezTo>
                  <a:pt x="1407315" y="713070"/>
                  <a:pt x="1474731" y="690092"/>
                  <a:pt x="1479073" y="708783"/>
                </a:cubicBezTo>
                <a:cubicBezTo>
                  <a:pt x="1540070" y="714517"/>
                  <a:pt x="1678447" y="697746"/>
                  <a:pt x="1760498" y="700683"/>
                </a:cubicBezTo>
                <a:cubicBezTo>
                  <a:pt x="1792632" y="694031"/>
                  <a:pt x="1855180" y="727000"/>
                  <a:pt x="1971386" y="726403"/>
                </a:cubicBezTo>
                <a:cubicBezTo>
                  <a:pt x="1986964" y="720596"/>
                  <a:pt x="2046286" y="708514"/>
                  <a:pt x="2050659" y="720928"/>
                </a:cubicBezTo>
                <a:cubicBezTo>
                  <a:pt x="2086682" y="721863"/>
                  <a:pt x="2195049" y="765696"/>
                  <a:pt x="2220475" y="749487"/>
                </a:cubicBezTo>
                <a:cubicBezTo>
                  <a:pt x="2215241" y="776310"/>
                  <a:pt x="2266142" y="751623"/>
                  <a:pt x="2272406" y="777021"/>
                </a:cubicBezTo>
                <a:lnTo>
                  <a:pt x="2297410" y="791240"/>
                </a:lnTo>
                <a:cubicBezTo>
                  <a:pt x="2314908" y="801492"/>
                  <a:pt x="2362075" y="829113"/>
                  <a:pt x="2377393" y="838529"/>
                </a:cubicBezTo>
                <a:lnTo>
                  <a:pt x="2389325" y="847736"/>
                </a:lnTo>
                <a:lnTo>
                  <a:pt x="2418508" y="847030"/>
                </a:lnTo>
                <a:lnTo>
                  <a:pt x="2435377" y="837345"/>
                </a:lnTo>
                <a:lnTo>
                  <a:pt x="2439620" y="840860"/>
                </a:lnTo>
                <a:cubicBezTo>
                  <a:pt x="2444187" y="847628"/>
                  <a:pt x="2446502" y="851791"/>
                  <a:pt x="2451797" y="846508"/>
                </a:cubicBezTo>
                <a:lnTo>
                  <a:pt x="2505861" y="882666"/>
                </a:lnTo>
                <a:cubicBezTo>
                  <a:pt x="2511636" y="885661"/>
                  <a:pt x="2518894" y="886415"/>
                  <a:pt x="2528621" y="883310"/>
                </a:cubicBezTo>
                <a:cubicBezTo>
                  <a:pt x="2546958" y="888460"/>
                  <a:pt x="2598467" y="907723"/>
                  <a:pt x="2615876" y="913568"/>
                </a:cubicBezTo>
                <a:lnTo>
                  <a:pt x="2633076" y="918384"/>
                </a:lnTo>
                <a:cubicBezTo>
                  <a:pt x="2641280" y="922241"/>
                  <a:pt x="2658085" y="933369"/>
                  <a:pt x="2665101" y="936714"/>
                </a:cubicBezTo>
                <a:cubicBezTo>
                  <a:pt x="2670825" y="938682"/>
                  <a:pt x="2668027" y="935380"/>
                  <a:pt x="2675173" y="938458"/>
                </a:cubicBezTo>
                <a:cubicBezTo>
                  <a:pt x="2675225" y="944597"/>
                  <a:pt x="2677804" y="950555"/>
                  <a:pt x="2707978" y="955182"/>
                </a:cubicBezTo>
                <a:cubicBezTo>
                  <a:pt x="2726571" y="970114"/>
                  <a:pt x="2750921" y="982615"/>
                  <a:pt x="2778669" y="991480"/>
                </a:cubicBezTo>
                <a:cubicBezTo>
                  <a:pt x="2784596" y="986681"/>
                  <a:pt x="2791940" y="997468"/>
                  <a:pt x="2796452" y="1000372"/>
                </a:cubicBezTo>
                <a:cubicBezTo>
                  <a:pt x="2798282" y="996724"/>
                  <a:pt x="2810819" y="997911"/>
                  <a:pt x="2813495" y="1001982"/>
                </a:cubicBezTo>
                <a:cubicBezTo>
                  <a:pt x="2894291" y="1036995"/>
                  <a:pt x="2861846" y="990458"/>
                  <a:pt x="2904193" y="1024123"/>
                </a:cubicBezTo>
                <a:cubicBezTo>
                  <a:pt x="2912426" y="1027395"/>
                  <a:pt x="2919877" y="1027211"/>
                  <a:pt x="2926826" y="1025558"/>
                </a:cubicBezTo>
                <a:lnTo>
                  <a:pt x="2937629" y="1021496"/>
                </a:lnTo>
                <a:lnTo>
                  <a:pt x="2970190" y="1039341"/>
                </a:lnTo>
                <a:cubicBezTo>
                  <a:pt x="2986667" y="1046544"/>
                  <a:pt x="3004419" y="1052632"/>
                  <a:pt x="3023036" y="1057429"/>
                </a:cubicBezTo>
                <a:cubicBezTo>
                  <a:pt x="3029427" y="1050485"/>
                  <a:pt x="3041250" y="1064362"/>
                  <a:pt x="3047640" y="1067886"/>
                </a:cubicBezTo>
                <a:cubicBezTo>
                  <a:pt x="3049113" y="1062834"/>
                  <a:pt x="3065273" y="1063377"/>
                  <a:pt x="3069615" y="1068623"/>
                </a:cubicBezTo>
                <a:cubicBezTo>
                  <a:pt x="3180167" y="1108914"/>
                  <a:pt x="3128204" y="1049097"/>
                  <a:pt x="3189718" y="1090790"/>
                </a:cubicBezTo>
                <a:lnTo>
                  <a:pt x="3234683" y="1082861"/>
                </a:lnTo>
                <a:lnTo>
                  <a:pt x="3243889" y="1088560"/>
                </a:lnTo>
                <a:cubicBezTo>
                  <a:pt x="3282443" y="1096267"/>
                  <a:pt x="3296793" y="1087718"/>
                  <a:pt x="3316289" y="1102846"/>
                </a:cubicBezTo>
                <a:cubicBezTo>
                  <a:pt x="3355705" y="1086745"/>
                  <a:pt x="3338941" y="1104834"/>
                  <a:pt x="3363255" y="1113121"/>
                </a:cubicBezTo>
                <a:cubicBezTo>
                  <a:pt x="3385590" y="1119421"/>
                  <a:pt x="3427034" y="1134146"/>
                  <a:pt x="3450298" y="1140641"/>
                </a:cubicBezTo>
                <a:cubicBezTo>
                  <a:pt x="3464287" y="1161185"/>
                  <a:pt x="3479428" y="1142090"/>
                  <a:pt x="3502843" y="1152088"/>
                </a:cubicBezTo>
                <a:cubicBezTo>
                  <a:pt x="3512778" y="1160751"/>
                  <a:pt x="3520916" y="1163472"/>
                  <a:pt x="3534327" y="1158780"/>
                </a:cubicBezTo>
                <a:cubicBezTo>
                  <a:pt x="3579631" y="1200367"/>
                  <a:pt x="3566563" y="1166440"/>
                  <a:pt x="3613707" y="1188135"/>
                </a:cubicBezTo>
                <a:cubicBezTo>
                  <a:pt x="3653700" y="1209113"/>
                  <a:pt x="3700718" y="1226767"/>
                  <a:pt x="3734447" y="1264997"/>
                </a:cubicBezTo>
                <a:cubicBezTo>
                  <a:pt x="3739812" y="1275024"/>
                  <a:pt x="3757867" y="1281897"/>
                  <a:pt x="3774777" y="1280345"/>
                </a:cubicBezTo>
                <a:cubicBezTo>
                  <a:pt x="3777687" y="1280079"/>
                  <a:pt x="3780452" y="1279566"/>
                  <a:pt x="3782987" y="1278825"/>
                </a:cubicBezTo>
                <a:cubicBezTo>
                  <a:pt x="3802089" y="1304950"/>
                  <a:pt x="3822370" y="1298085"/>
                  <a:pt x="3829525" y="1314650"/>
                </a:cubicBezTo>
                <a:cubicBezTo>
                  <a:pt x="3870043" y="1329235"/>
                  <a:pt x="3909546" y="1322767"/>
                  <a:pt x="3916534" y="1337438"/>
                </a:cubicBezTo>
                <a:cubicBezTo>
                  <a:pt x="3938646" y="1341249"/>
                  <a:pt x="3973911" y="1333246"/>
                  <a:pt x="3985243" y="1349887"/>
                </a:cubicBezTo>
                <a:cubicBezTo>
                  <a:pt x="3991624" y="1339551"/>
                  <a:pt x="4007098" y="1363379"/>
                  <a:pt x="4022446" y="1358915"/>
                </a:cubicBezTo>
                <a:cubicBezTo>
                  <a:pt x="4033756" y="1354584"/>
                  <a:pt x="4041089" y="1360802"/>
                  <a:pt x="4050987" y="1363213"/>
                </a:cubicBezTo>
                <a:cubicBezTo>
                  <a:pt x="4065543" y="1360896"/>
                  <a:pt x="4106233" y="1377936"/>
                  <a:pt x="4115739" y="1386380"/>
                </a:cubicBezTo>
                <a:cubicBezTo>
                  <a:pt x="4136569" y="1413385"/>
                  <a:pt x="4202076" y="1408872"/>
                  <a:pt x="4219773" y="1429896"/>
                </a:cubicBezTo>
                <a:cubicBezTo>
                  <a:pt x="4227193" y="1433905"/>
                  <a:pt x="4234841" y="1436419"/>
                  <a:pt x="4242592" y="1437995"/>
                </a:cubicBezTo>
                <a:lnTo>
                  <a:pt x="4264860" y="1440328"/>
                </a:lnTo>
                <a:lnTo>
                  <a:pt x="4272342" y="1436836"/>
                </a:lnTo>
                <a:lnTo>
                  <a:pt x="4285317" y="1440547"/>
                </a:lnTo>
                <a:lnTo>
                  <a:pt x="4289326" y="1440567"/>
                </a:lnTo>
                <a:lnTo>
                  <a:pt x="4311745" y="1441649"/>
                </a:lnTo>
                <a:cubicBezTo>
                  <a:pt x="4295920" y="1463324"/>
                  <a:pt x="4370745" y="1452790"/>
                  <a:pt x="4345821" y="1467990"/>
                </a:cubicBezTo>
                <a:cubicBezTo>
                  <a:pt x="4382864" y="1476647"/>
                  <a:pt x="4349421" y="1488843"/>
                  <a:pt x="4399086" y="1480631"/>
                </a:cubicBezTo>
                <a:cubicBezTo>
                  <a:pt x="4451935" y="1510979"/>
                  <a:pt x="4598080" y="1494621"/>
                  <a:pt x="4635587" y="1532477"/>
                </a:cubicBezTo>
                <a:cubicBezTo>
                  <a:pt x="4632999" y="1520275"/>
                  <a:pt x="4681854" y="1589802"/>
                  <a:pt x="4697305" y="1598576"/>
                </a:cubicBezTo>
                <a:cubicBezTo>
                  <a:pt x="4733556" y="1613805"/>
                  <a:pt x="4746756" y="1626181"/>
                  <a:pt x="4800559" y="1650651"/>
                </a:cubicBezTo>
                <a:cubicBezTo>
                  <a:pt x="4853578" y="1666654"/>
                  <a:pt x="4885909" y="1696908"/>
                  <a:pt x="4945615" y="1698753"/>
                </a:cubicBezTo>
                <a:cubicBezTo>
                  <a:pt x="4946370" y="1702791"/>
                  <a:pt x="4948427" y="1706445"/>
                  <a:pt x="4951384" y="1709811"/>
                </a:cubicBezTo>
                <a:lnTo>
                  <a:pt x="4961956" y="1718626"/>
                </a:lnTo>
                <a:lnTo>
                  <a:pt x="4964473" y="1718615"/>
                </a:lnTo>
                <a:lnTo>
                  <a:pt x="4991598" y="1734829"/>
                </a:lnTo>
                <a:lnTo>
                  <a:pt x="5009548" y="1747489"/>
                </a:lnTo>
                <a:lnTo>
                  <a:pt x="5014839" y="1748130"/>
                </a:lnTo>
                <a:cubicBezTo>
                  <a:pt x="5023037" y="1751045"/>
                  <a:pt x="5047794" y="1761529"/>
                  <a:pt x="5058738" y="1764982"/>
                </a:cubicBezTo>
                <a:cubicBezTo>
                  <a:pt x="5064791" y="1749903"/>
                  <a:pt x="5066861" y="1761618"/>
                  <a:pt x="5080507" y="1768847"/>
                </a:cubicBezTo>
                <a:cubicBezTo>
                  <a:pt x="5092955" y="1747037"/>
                  <a:pt x="5123611" y="1774828"/>
                  <a:pt x="5142055" y="1767607"/>
                </a:cubicBezTo>
                <a:cubicBezTo>
                  <a:pt x="5151799" y="1773410"/>
                  <a:pt x="5162333" y="1779148"/>
                  <a:pt x="5173522" y="1784620"/>
                </a:cubicBezTo>
                <a:lnTo>
                  <a:pt x="5180367" y="1787604"/>
                </a:lnTo>
                <a:lnTo>
                  <a:pt x="5180716" y="1787481"/>
                </a:lnTo>
                <a:cubicBezTo>
                  <a:pt x="5182658" y="1787744"/>
                  <a:pt x="5185081" y="1788580"/>
                  <a:pt x="5188363" y="1790269"/>
                </a:cubicBezTo>
                <a:lnTo>
                  <a:pt x="5192852" y="1793043"/>
                </a:lnTo>
                <a:lnTo>
                  <a:pt x="5272230" y="1791348"/>
                </a:lnTo>
                <a:cubicBezTo>
                  <a:pt x="5312404" y="1798683"/>
                  <a:pt x="5342704" y="1787354"/>
                  <a:pt x="5376484" y="1805756"/>
                </a:cubicBezTo>
                <a:cubicBezTo>
                  <a:pt x="5414117" y="1812554"/>
                  <a:pt x="5448503" y="1811916"/>
                  <a:pt x="5478926" y="1822858"/>
                </a:cubicBezTo>
                <a:cubicBezTo>
                  <a:pt x="5493297" y="1819986"/>
                  <a:pt x="5506053" y="1820161"/>
                  <a:pt x="5515632" y="1830425"/>
                </a:cubicBezTo>
                <a:cubicBezTo>
                  <a:pt x="5551385" y="1834476"/>
                  <a:pt x="5563012" y="1824675"/>
                  <a:pt x="5582742" y="1837848"/>
                </a:cubicBezTo>
                <a:lnTo>
                  <a:pt x="5615731" y="1838115"/>
                </a:lnTo>
                <a:lnTo>
                  <a:pt x="5619149" y="1835988"/>
                </a:lnTo>
                <a:lnTo>
                  <a:pt x="5625050" y="1835832"/>
                </a:lnTo>
                <a:lnTo>
                  <a:pt x="5640026" y="1839536"/>
                </a:lnTo>
                <a:lnTo>
                  <a:pt x="5645469" y="1841610"/>
                </a:lnTo>
                <a:cubicBezTo>
                  <a:pt x="5649292" y="1842786"/>
                  <a:pt x="5651918" y="1843241"/>
                  <a:pt x="5653837" y="1843194"/>
                </a:cubicBezTo>
                <a:lnTo>
                  <a:pt x="5654101" y="1843017"/>
                </a:lnTo>
                <a:lnTo>
                  <a:pt x="5661820" y="1844927"/>
                </a:lnTo>
                <a:cubicBezTo>
                  <a:pt x="5674709" y="1848645"/>
                  <a:pt x="5687118" y="1852732"/>
                  <a:pt x="5698828" y="1857009"/>
                </a:cubicBezTo>
                <a:cubicBezTo>
                  <a:pt x="5712521" y="1846861"/>
                  <a:pt x="5753797" y="1869873"/>
                  <a:pt x="5755153" y="1846051"/>
                </a:cubicBezTo>
                <a:cubicBezTo>
                  <a:pt x="5771136" y="1851140"/>
                  <a:pt x="5778501" y="1862553"/>
                  <a:pt x="5777080" y="1846484"/>
                </a:cubicBezTo>
                <a:lnTo>
                  <a:pt x="5790062" y="1844754"/>
                </a:lnTo>
                <a:lnTo>
                  <a:pt x="5888138" y="1877663"/>
                </a:lnTo>
                <a:lnTo>
                  <a:pt x="5902013" y="1884827"/>
                </a:lnTo>
                <a:cubicBezTo>
                  <a:pt x="5906316" y="1887734"/>
                  <a:pt x="5909915" y="1891071"/>
                  <a:pt x="5912492" y="1894998"/>
                </a:cubicBezTo>
                <a:cubicBezTo>
                  <a:pt x="5968551" y="1887421"/>
                  <a:pt x="6012526" y="1912636"/>
                  <a:pt x="6068995" y="1920302"/>
                </a:cubicBezTo>
                <a:cubicBezTo>
                  <a:pt x="6130128" y="1936331"/>
                  <a:pt x="6262213" y="1980287"/>
                  <a:pt x="6283598" y="1991295"/>
                </a:cubicBezTo>
                <a:cubicBezTo>
                  <a:pt x="6301966" y="1997651"/>
                  <a:pt x="6386462" y="2003382"/>
                  <a:pt x="6378390" y="1991561"/>
                </a:cubicBezTo>
                <a:cubicBezTo>
                  <a:pt x="6430691" y="2023578"/>
                  <a:pt x="6456320" y="2005237"/>
                  <a:pt x="6519309" y="2027309"/>
                </a:cubicBezTo>
                <a:lnTo>
                  <a:pt x="6643152" y="2049516"/>
                </a:lnTo>
                <a:lnTo>
                  <a:pt x="6656875" y="2051188"/>
                </a:lnTo>
                <a:lnTo>
                  <a:pt x="6662165" y="2046505"/>
                </a:lnTo>
                <a:lnTo>
                  <a:pt x="6708706" y="2049842"/>
                </a:lnTo>
                <a:cubicBezTo>
                  <a:pt x="6728320" y="2063550"/>
                  <a:pt x="6766107" y="2058616"/>
                  <a:pt x="6797201" y="2065320"/>
                </a:cubicBezTo>
                <a:lnTo>
                  <a:pt x="6810764" y="2071002"/>
                </a:lnTo>
                <a:lnTo>
                  <a:pt x="6901101" y="2082052"/>
                </a:lnTo>
                <a:lnTo>
                  <a:pt x="6962781" y="2092999"/>
                </a:lnTo>
                <a:lnTo>
                  <a:pt x="6975881" y="2098520"/>
                </a:lnTo>
                <a:lnTo>
                  <a:pt x="6991402" y="2094572"/>
                </a:lnTo>
                <a:cubicBezTo>
                  <a:pt x="6993328" y="2093335"/>
                  <a:pt x="6994904" y="2091926"/>
                  <a:pt x="6996085" y="2090397"/>
                </a:cubicBezTo>
                <a:lnTo>
                  <a:pt x="7045119" y="2100367"/>
                </a:lnTo>
                <a:lnTo>
                  <a:pt x="7051064" y="2100779"/>
                </a:lnTo>
                <a:lnTo>
                  <a:pt x="7092123" y="2100750"/>
                </a:lnTo>
                <a:lnTo>
                  <a:pt x="7153291" y="2096258"/>
                </a:lnTo>
                <a:cubicBezTo>
                  <a:pt x="7173585" y="2092006"/>
                  <a:pt x="7192251" y="2072757"/>
                  <a:pt x="7216946" y="2083586"/>
                </a:cubicBezTo>
                <a:cubicBezTo>
                  <a:pt x="7211675" y="2072232"/>
                  <a:pt x="7246465" y="2087999"/>
                  <a:pt x="7253640" y="2078754"/>
                </a:cubicBezTo>
                <a:cubicBezTo>
                  <a:pt x="7257908" y="2071016"/>
                  <a:pt x="7269456" y="2073996"/>
                  <a:pt x="7279228" y="2072719"/>
                </a:cubicBezTo>
                <a:cubicBezTo>
                  <a:pt x="7287893" y="2065644"/>
                  <a:pt x="7334999" y="2066706"/>
                  <a:pt x="7350342" y="2070909"/>
                </a:cubicBezTo>
                <a:cubicBezTo>
                  <a:pt x="7392243" y="2087644"/>
                  <a:pt x="7436988" y="2061053"/>
                  <a:pt x="7470724" y="2073574"/>
                </a:cubicBezTo>
                <a:cubicBezTo>
                  <a:pt x="7498116" y="2072967"/>
                  <a:pt x="7506999" y="2069264"/>
                  <a:pt x="7514696" y="2067266"/>
                </a:cubicBezTo>
                <a:lnTo>
                  <a:pt x="7516909" y="2061590"/>
                </a:lnTo>
                <a:lnTo>
                  <a:pt x="7530255" y="2060403"/>
                </a:lnTo>
                <a:lnTo>
                  <a:pt x="7533279" y="2059039"/>
                </a:lnTo>
                <a:cubicBezTo>
                  <a:pt x="7539042" y="2056412"/>
                  <a:pt x="7544852" y="2053978"/>
                  <a:pt x="7551151" y="2052267"/>
                </a:cubicBezTo>
                <a:cubicBezTo>
                  <a:pt x="7560368" y="2076923"/>
                  <a:pt x="7606247" y="2041786"/>
                  <a:pt x="7602338" y="2063846"/>
                </a:cubicBezTo>
                <a:lnTo>
                  <a:pt x="7625892" y="2064714"/>
                </a:lnTo>
                <a:lnTo>
                  <a:pt x="7648322" y="2072757"/>
                </a:lnTo>
                <a:lnTo>
                  <a:pt x="7660138" y="2081487"/>
                </a:lnTo>
                <a:lnTo>
                  <a:pt x="7701887" y="2097255"/>
                </a:lnTo>
                <a:lnTo>
                  <a:pt x="7701887" y="2081564"/>
                </a:lnTo>
                <a:lnTo>
                  <a:pt x="7781603" y="2105597"/>
                </a:lnTo>
                <a:lnTo>
                  <a:pt x="7840532" y="2126887"/>
                </a:lnTo>
                <a:lnTo>
                  <a:pt x="7852490" y="2134555"/>
                </a:lnTo>
                <a:lnTo>
                  <a:pt x="7868492" y="2133321"/>
                </a:lnTo>
                <a:cubicBezTo>
                  <a:pt x="7870608" y="2132431"/>
                  <a:pt x="7872409" y="2131316"/>
                  <a:pt x="7873842" y="2130014"/>
                </a:cubicBezTo>
                <a:lnTo>
                  <a:pt x="7920468" y="2148187"/>
                </a:lnTo>
                <a:lnTo>
                  <a:pt x="7926263" y="2149606"/>
                </a:lnTo>
                <a:lnTo>
                  <a:pt x="7966770" y="2156585"/>
                </a:lnTo>
                <a:lnTo>
                  <a:pt x="8092911" y="2161008"/>
                </a:lnTo>
                <a:cubicBezTo>
                  <a:pt x="8089698" y="2148943"/>
                  <a:pt x="8121258" y="2170386"/>
                  <a:pt x="8129956" y="2162518"/>
                </a:cubicBezTo>
                <a:cubicBezTo>
                  <a:pt x="8135520" y="2155638"/>
                  <a:pt x="8146390" y="2160539"/>
                  <a:pt x="8156253" y="2160951"/>
                </a:cubicBezTo>
                <a:cubicBezTo>
                  <a:pt x="8166039" y="2155473"/>
                  <a:pt x="8212323" y="2164555"/>
                  <a:pt x="8226723" y="2171307"/>
                </a:cubicBezTo>
                <a:cubicBezTo>
                  <a:pt x="8265129" y="2194914"/>
                  <a:pt x="8313924" y="2176403"/>
                  <a:pt x="8345013" y="2194472"/>
                </a:cubicBezTo>
                <a:cubicBezTo>
                  <a:pt x="8372141" y="2198551"/>
                  <a:pt x="8381553" y="2196425"/>
                  <a:pt x="8389494" y="2195774"/>
                </a:cubicBezTo>
                <a:lnTo>
                  <a:pt x="8392672" y="2190570"/>
                </a:lnTo>
                <a:lnTo>
                  <a:pt x="8406045" y="2191681"/>
                </a:lnTo>
                <a:lnTo>
                  <a:pt x="8409264" y="2190855"/>
                </a:lnTo>
                <a:cubicBezTo>
                  <a:pt x="8415411" y="2189254"/>
                  <a:pt x="8421567" y="2187852"/>
                  <a:pt x="8428080" y="2187244"/>
                </a:cubicBezTo>
                <a:cubicBezTo>
                  <a:pt x="8432860" y="2213065"/>
                  <a:pt x="8484266" y="2186341"/>
                  <a:pt x="8476550" y="2207369"/>
                </a:cubicBezTo>
                <a:cubicBezTo>
                  <a:pt x="8513167" y="2208526"/>
                  <a:pt x="8555619" y="2244400"/>
                  <a:pt x="8588757" y="2225395"/>
                </a:cubicBezTo>
                <a:cubicBezTo>
                  <a:pt x="8642872" y="2232730"/>
                  <a:pt x="8692026" y="2235404"/>
                  <a:pt x="8749518" y="2245011"/>
                </a:cubicBezTo>
                <a:cubicBezTo>
                  <a:pt x="8793577" y="2260750"/>
                  <a:pt x="8842828" y="2247803"/>
                  <a:pt x="8874315" y="2266877"/>
                </a:cubicBezTo>
                <a:cubicBezTo>
                  <a:pt x="8926109" y="2267125"/>
                  <a:pt x="8990017" y="2281364"/>
                  <a:pt x="9029190" y="2309251"/>
                </a:cubicBezTo>
                <a:cubicBezTo>
                  <a:pt x="9084505" y="2314654"/>
                  <a:pt x="9093058" y="2330757"/>
                  <a:pt x="9142331" y="2320064"/>
                </a:cubicBezTo>
                <a:cubicBezTo>
                  <a:pt x="9146183" y="2324091"/>
                  <a:pt x="9150768" y="2327448"/>
                  <a:pt x="9155844" y="2330314"/>
                </a:cubicBezTo>
                <a:lnTo>
                  <a:pt x="9171403" y="2337223"/>
                </a:lnTo>
                <a:lnTo>
                  <a:pt x="9173407" y="2336681"/>
                </a:lnTo>
                <a:lnTo>
                  <a:pt x="9208166" y="2347769"/>
                </a:lnTo>
                <a:lnTo>
                  <a:pt x="9274752" y="2367321"/>
                </a:lnTo>
                <a:lnTo>
                  <a:pt x="9275339" y="2366424"/>
                </a:lnTo>
                <a:cubicBezTo>
                  <a:pt x="9277508" y="2364656"/>
                  <a:pt x="9280711" y="2363810"/>
                  <a:pt x="9286171" y="2364868"/>
                </a:cubicBezTo>
                <a:cubicBezTo>
                  <a:pt x="9278880" y="2347951"/>
                  <a:pt x="9289961" y="2359662"/>
                  <a:pt x="9306706" y="2364279"/>
                </a:cubicBezTo>
                <a:cubicBezTo>
                  <a:pt x="9299116" y="2339032"/>
                  <a:pt x="9346014" y="2361383"/>
                  <a:pt x="9354964" y="2350000"/>
                </a:cubicBezTo>
                <a:cubicBezTo>
                  <a:pt x="9367435" y="2353960"/>
                  <a:pt x="9380485" y="2357688"/>
                  <a:pt x="9393840" y="2360999"/>
                </a:cubicBezTo>
                <a:lnTo>
                  <a:pt x="9401723" y="2362648"/>
                </a:lnTo>
                <a:cubicBezTo>
                  <a:pt x="9401784" y="2362582"/>
                  <a:pt x="9401843" y="2362515"/>
                  <a:pt x="9401904" y="2362449"/>
                </a:cubicBezTo>
                <a:cubicBezTo>
                  <a:pt x="9403668" y="2362309"/>
                  <a:pt x="9406280" y="2362664"/>
                  <a:pt x="9410265" y="2363724"/>
                </a:cubicBezTo>
                <a:lnTo>
                  <a:pt x="9431384" y="2368857"/>
                </a:lnTo>
                <a:lnTo>
                  <a:pt x="9436806" y="2368409"/>
                </a:lnTo>
                <a:lnTo>
                  <a:pt x="9469943" y="2364702"/>
                </a:lnTo>
                <a:cubicBezTo>
                  <a:pt x="9492075" y="2366299"/>
                  <a:pt x="9538048" y="2371570"/>
                  <a:pt x="9571973" y="2375579"/>
                </a:cubicBezTo>
                <a:cubicBezTo>
                  <a:pt x="9604304" y="2385689"/>
                  <a:pt x="9636016" y="2383371"/>
                  <a:pt x="9673508" y="2388756"/>
                </a:cubicBezTo>
                <a:cubicBezTo>
                  <a:pt x="9711732" y="2406591"/>
                  <a:pt x="9735674" y="2393166"/>
                  <a:pt x="9775728" y="2398997"/>
                </a:cubicBezTo>
                <a:cubicBezTo>
                  <a:pt x="9806799" y="2422784"/>
                  <a:pt x="9806899" y="2389955"/>
                  <a:pt x="9828502" y="2387377"/>
                </a:cubicBezTo>
                <a:lnTo>
                  <a:pt x="9834358" y="2387922"/>
                </a:lnTo>
                <a:lnTo>
                  <a:pt x="9848851" y="2393407"/>
                </a:lnTo>
                <a:lnTo>
                  <a:pt x="9854053" y="2396127"/>
                </a:lnTo>
                <a:cubicBezTo>
                  <a:pt x="9857729" y="2397755"/>
                  <a:pt x="9860291" y="2398523"/>
                  <a:pt x="9862192" y="2398707"/>
                </a:cubicBezTo>
                <a:lnTo>
                  <a:pt x="9862471" y="2398561"/>
                </a:lnTo>
                <a:lnTo>
                  <a:pt x="9905498" y="2417867"/>
                </a:lnTo>
                <a:cubicBezTo>
                  <a:pt x="9919952" y="2409351"/>
                  <a:pt x="9958757" y="2437263"/>
                  <a:pt x="9962223" y="2413612"/>
                </a:cubicBezTo>
                <a:cubicBezTo>
                  <a:pt x="9977588" y="2420601"/>
                  <a:pt x="9983860" y="2432885"/>
                  <a:pt x="9983885" y="2416653"/>
                </a:cubicBezTo>
                <a:cubicBezTo>
                  <a:pt x="9989098" y="2418537"/>
                  <a:pt x="9992817" y="2418345"/>
                  <a:pt x="9995871" y="2417158"/>
                </a:cubicBezTo>
                <a:lnTo>
                  <a:pt x="10030934" y="2432369"/>
                </a:lnTo>
                <a:lnTo>
                  <a:pt x="10036087" y="2432793"/>
                </a:lnTo>
                <a:lnTo>
                  <a:pt x="10057471" y="2445317"/>
                </a:lnTo>
                <a:lnTo>
                  <a:pt x="10088697" y="2461159"/>
                </a:lnTo>
                <a:lnTo>
                  <a:pt x="10091030" y="2461029"/>
                </a:lnTo>
                <a:lnTo>
                  <a:pt x="10104127" y="2469841"/>
                </a:lnTo>
                <a:cubicBezTo>
                  <a:pt x="10108126" y="2473257"/>
                  <a:pt x="10166959" y="2488286"/>
                  <a:pt x="10169163" y="2492519"/>
                </a:cubicBezTo>
                <a:cubicBezTo>
                  <a:pt x="10225323" y="2491613"/>
                  <a:pt x="10211037" y="2510783"/>
                  <a:pt x="10266247" y="2525164"/>
                </a:cubicBezTo>
                <a:cubicBezTo>
                  <a:pt x="10304736" y="2528123"/>
                  <a:pt x="10324750" y="2536388"/>
                  <a:pt x="10383588" y="2556604"/>
                </a:cubicBezTo>
                <a:cubicBezTo>
                  <a:pt x="10422927" y="2570967"/>
                  <a:pt x="10449351" y="2596747"/>
                  <a:pt x="10502276" y="2611346"/>
                </a:cubicBezTo>
                <a:cubicBezTo>
                  <a:pt x="10551189" y="2649570"/>
                  <a:pt x="10642054" y="2656133"/>
                  <a:pt x="10702436" y="2685688"/>
                </a:cubicBezTo>
                <a:cubicBezTo>
                  <a:pt x="10734755" y="2677393"/>
                  <a:pt x="10727906" y="2683472"/>
                  <a:pt x="10738338" y="2690143"/>
                </a:cubicBezTo>
                <a:lnTo>
                  <a:pt x="10738410" y="2690169"/>
                </a:lnTo>
                <a:lnTo>
                  <a:pt x="10828361" y="2695982"/>
                </a:lnTo>
                <a:cubicBezTo>
                  <a:pt x="10834653" y="2692647"/>
                  <a:pt x="10841817" y="2690605"/>
                  <a:pt x="10850642" y="2691703"/>
                </a:cubicBezTo>
                <a:cubicBezTo>
                  <a:pt x="10900458" y="2713605"/>
                  <a:pt x="10856850" y="2676798"/>
                  <a:pt x="10944231" y="2690377"/>
                </a:cubicBezTo>
                <a:cubicBezTo>
                  <a:pt x="10947888" y="2693638"/>
                  <a:pt x="10960334" y="2691646"/>
                  <a:pt x="10961147" y="2687666"/>
                </a:cubicBezTo>
                <a:cubicBezTo>
                  <a:pt x="10966277" y="2689341"/>
                  <a:pt x="10976214" y="2697915"/>
                  <a:pt x="10980692" y="2691799"/>
                </a:cubicBezTo>
                <a:cubicBezTo>
                  <a:pt x="11009873" y="2693413"/>
                  <a:pt x="11036717" y="2699386"/>
                  <a:pt x="11058630" y="2709148"/>
                </a:cubicBezTo>
                <a:cubicBezTo>
                  <a:pt x="11089046" y="2706063"/>
                  <a:pt x="11093105" y="2711169"/>
                  <a:pt x="11094767" y="2717083"/>
                </a:cubicBezTo>
                <a:lnTo>
                  <a:pt x="11096358" y="2720774"/>
                </a:lnTo>
                <a:lnTo>
                  <a:pt x="11104973" y="2716245"/>
                </a:lnTo>
                <a:cubicBezTo>
                  <a:pt x="11114214" y="2713690"/>
                  <a:pt x="11122836" y="2715703"/>
                  <a:pt x="11131099" y="2719881"/>
                </a:cubicBezTo>
                <a:lnTo>
                  <a:pt x="11140776" y="2725926"/>
                </a:lnTo>
                <a:lnTo>
                  <a:pt x="11158686" y="2726270"/>
                </a:lnTo>
                <a:cubicBezTo>
                  <a:pt x="11180768" y="2726709"/>
                  <a:pt x="11251563" y="2726640"/>
                  <a:pt x="11273267" y="2728567"/>
                </a:cubicBezTo>
                <a:lnTo>
                  <a:pt x="11288916" y="2737828"/>
                </a:lnTo>
                <a:lnTo>
                  <a:pt x="11311388" y="2736624"/>
                </a:lnTo>
                <a:cubicBezTo>
                  <a:pt x="11321582" y="2738058"/>
                  <a:pt x="11329783" y="2742030"/>
                  <a:pt x="11335078" y="2749941"/>
                </a:cubicBezTo>
                <a:cubicBezTo>
                  <a:pt x="11338817" y="2743516"/>
                  <a:pt x="11342149" y="2746955"/>
                  <a:pt x="11348344" y="2752346"/>
                </a:cubicBezTo>
                <a:lnTo>
                  <a:pt x="11353373" y="2754678"/>
                </a:lnTo>
                <a:lnTo>
                  <a:pt x="11367159" y="2741107"/>
                </a:lnTo>
                <a:lnTo>
                  <a:pt x="11389712" y="2740372"/>
                </a:lnTo>
                <a:lnTo>
                  <a:pt x="11395219" y="2733120"/>
                </a:lnTo>
                <a:lnTo>
                  <a:pt x="11409180" y="2739023"/>
                </a:lnTo>
                <a:cubicBezTo>
                  <a:pt x="11414137" y="2740775"/>
                  <a:pt x="11422149" y="2743232"/>
                  <a:pt x="11431837" y="2746056"/>
                </a:cubicBezTo>
                <a:lnTo>
                  <a:pt x="11444471" y="2749621"/>
                </a:lnTo>
                <a:lnTo>
                  <a:pt x="11451208" y="2744859"/>
                </a:lnTo>
                <a:lnTo>
                  <a:pt x="11473061" y="2757601"/>
                </a:lnTo>
                <a:lnTo>
                  <a:pt x="11526925" y="2772124"/>
                </a:lnTo>
                <a:cubicBezTo>
                  <a:pt x="11539650" y="2795076"/>
                  <a:pt x="11582438" y="2758503"/>
                  <a:pt x="11584409" y="2785707"/>
                </a:cubicBezTo>
                <a:cubicBezTo>
                  <a:pt x="11604765" y="2763696"/>
                  <a:pt x="11670052" y="2782257"/>
                  <a:pt x="11705161" y="2774143"/>
                </a:cubicBezTo>
                <a:cubicBezTo>
                  <a:pt x="11712651" y="2785033"/>
                  <a:pt x="11817987" y="2755153"/>
                  <a:pt x="11831541" y="2745647"/>
                </a:cubicBezTo>
                <a:cubicBezTo>
                  <a:pt x="11943852" y="2715987"/>
                  <a:pt x="11988586" y="2718581"/>
                  <a:pt x="12017942" y="2704117"/>
                </a:cubicBezTo>
                <a:cubicBezTo>
                  <a:pt x="12044424" y="2697243"/>
                  <a:pt x="12068778" y="2677784"/>
                  <a:pt x="12134490" y="2673464"/>
                </a:cubicBezTo>
                <a:cubicBezTo>
                  <a:pt x="12140262" y="2677664"/>
                  <a:pt x="12149020" y="2679275"/>
                  <a:pt x="12159651" y="2679085"/>
                </a:cubicBezTo>
                <a:lnTo>
                  <a:pt x="12192000" y="26744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420AD2-2B36-4461-907C-B6661F690591}"/>
              </a:ext>
            </a:extLst>
          </p:cNvPr>
          <p:cNvSpPr>
            <a:spLocks noGrp="1"/>
          </p:cNvSpPr>
          <p:nvPr>
            <p:ph type="title"/>
          </p:nvPr>
        </p:nvSpPr>
        <p:spPr>
          <a:xfrm>
            <a:off x="1050879" y="609601"/>
            <a:ext cx="9810604" cy="1216024"/>
          </a:xfrm>
        </p:spPr>
        <p:txBody>
          <a:bodyPr>
            <a:normAutofit/>
          </a:bodyPr>
          <a:lstStyle/>
          <a:p>
            <a:r>
              <a:rPr lang="en-GB" dirty="0"/>
              <a:t>Important questions</a:t>
            </a:r>
          </a:p>
        </p:txBody>
      </p:sp>
      <p:sp>
        <p:nvSpPr>
          <p:cNvPr id="12" name="Freeform: Shape 11">
            <a:extLst>
              <a:ext uri="{FF2B5EF4-FFF2-40B4-BE49-F238E27FC236}">
                <a16:creationId xmlns:a16="http://schemas.microsoft.com/office/drawing/2014/main" id="{C87A8A8A-B020-4F46-8329-D75799D71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4144" y="6080078"/>
            <a:ext cx="9517857" cy="777922"/>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1E4C06AF-CA72-4DA2-A29E-E4A6210EF69F}"/>
              </a:ext>
            </a:extLst>
          </p:cNvPr>
          <p:cNvSpPr>
            <a:spLocks noGrp="1"/>
          </p:cNvSpPr>
          <p:nvPr>
            <p:ph idx="1"/>
          </p:nvPr>
        </p:nvSpPr>
        <p:spPr>
          <a:xfrm>
            <a:off x="1050878" y="2687005"/>
            <a:ext cx="9880979" cy="3567373"/>
          </a:xfrm>
        </p:spPr>
        <p:txBody>
          <a:bodyPr anchor="ctr">
            <a:normAutofit/>
          </a:bodyPr>
          <a:lstStyle/>
          <a:p>
            <a:r>
              <a:rPr lang="en-GB"/>
              <a:t>What or who was a Norman</a:t>
            </a:r>
          </a:p>
          <a:p>
            <a:r>
              <a:rPr lang="en-GB"/>
              <a:t>What were the qualities of Norman-ness</a:t>
            </a:r>
          </a:p>
          <a:p>
            <a:r>
              <a:rPr lang="en-GB"/>
              <a:t>Did they remain Scandinavian</a:t>
            </a:r>
          </a:p>
          <a:p>
            <a:r>
              <a:rPr lang="en-GB"/>
              <a:t>Did they become ‘Frankish’</a:t>
            </a:r>
          </a:p>
          <a:p>
            <a:r>
              <a:rPr lang="en-GB"/>
              <a:t>How different were they really from their neighbours?</a:t>
            </a:r>
          </a:p>
          <a:p>
            <a:r>
              <a:rPr lang="en-GB"/>
              <a:t>And if they were so great at conquering, why did they ‘disappear’ in the thirteenth century?</a:t>
            </a:r>
          </a:p>
        </p:txBody>
      </p:sp>
    </p:spTree>
    <p:extLst>
      <p:ext uri="{BB962C8B-B14F-4D97-AF65-F5344CB8AC3E}">
        <p14:creationId xmlns:p14="http://schemas.microsoft.com/office/powerpoint/2010/main" val="14421733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D29E6-4BF3-4248-B103-4E31F8C7368A}"/>
              </a:ext>
            </a:extLst>
          </p:cNvPr>
          <p:cNvSpPr>
            <a:spLocks noGrp="1"/>
          </p:cNvSpPr>
          <p:nvPr>
            <p:ph type="title"/>
          </p:nvPr>
        </p:nvSpPr>
        <p:spPr>
          <a:xfrm>
            <a:off x="7166335" y="609601"/>
            <a:ext cx="3937094" cy="1216024"/>
          </a:xfrm>
        </p:spPr>
        <p:txBody>
          <a:bodyPr>
            <a:normAutofit/>
          </a:bodyPr>
          <a:lstStyle/>
          <a:p>
            <a:pPr algn="ctr"/>
            <a:r>
              <a:rPr lang="en-GB" dirty="0"/>
              <a:t>Difficult evidence</a:t>
            </a:r>
            <a:endParaRPr lang="en-GB"/>
          </a:p>
        </p:txBody>
      </p:sp>
      <p:pic>
        <p:nvPicPr>
          <p:cNvPr id="8" name="Picture 7">
            <a:extLst>
              <a:ext uri="{FF2B5EF4-FFF2-40B4-BE49-F238E27FC236}">
                <a16:creationId xmlns:a16="http://schemas.microsoft.com/office/drawing/2014/main" id="{6CF41147-A886-4487-8150-DE2A98A390BE}"/>
              </a:ext>
            </a:extLst>
          </p:cNvPr>
          <p:cNvPicPr>
            <a:picLocks noChangeAspect="1"/>
          </p:cNvPicPr>
          <p:nvPr/>
        </p:nvPicPr>
        <p:blipFill rotWithShape="1">
          <a:blip r:embed="rId2"/>
          <a:srcRect r="1" b="48"/>
          <a:stretch/>
        </p:blipFill>
        <p:spPr>
          <a:xfrm>
            <a:off x="4" y="1"/>
            <a:ext cx="7037119"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3" name="Content Placeholder 2">
            <a:extLst>
              <a:ext uri="{FF2B5EF4-FFF2-40B4-BE49-F238E27FC236}">
                <a16:creationId xmlns:a16="http://schemas.microsoft.com/office/drawing/2014/main" id="{B702DF8B-368E-4625-9E30-990CC784B710}"/>
              </a:ext>
            </a:extLst>
          </p:cNvPr>
          <p:cNvSpPr>
            <a:spLocks noGrp="1"/>
          </p:cNvSpPr>
          <p:nvPr>
            <p:ph idx="1"/>
          </p:nvPr>
        </p:nvSpPr>
        <p:spPr>
          <a:xfrm>
            <a:off x="7162799" y="2147356"/>
            <a:ext cx="3885061" cy="4107021"/>
          </a:xfrm>
        </p:spPr>
        <p:txBody>
          <a:bodyPr>
            <a:normAutofit/>
          </a:bodyPr>
          <a:lstStyle/>
          <a:p>
            <a:r>
              <a:rPr lang="en-GB" dirty="0"/>
              <a:t>Panegyric</a:t>
            </a:r>
          </a:p>
          <a:p>
            <a:pPr lvl="1"/>
            <a:r>
              <a:rPr lang="en-GB" dirty="0"/>
              <a:t>William of Poitiers</a:t>
            </a:r>
          </a:p>
          <a:p>
            <a:pPr lvl="1"/>
            <a:r>
              <a:rPr lang="en-GB" dirty="0" err="1"/>
              <a:t>Amatus</a:t>
            </a:r>
            <a:r>
              <a:rPr lang="en-GB" dirty="0"/>
              <a:t> of </a:t>
            </a:r>
            <a:r>
              <a:rPr lang="en-GB" dirty="0" err="1"/>
              <a:t>Montecassino</a:t>
            </a:r>
            <a:endParaRPr lang="en-GB" dirty="0"/>
          </a:p>
          <a:p>
            <a:pPr lvl="1"/>
            <a:r>
              <a:rPr lang="en-GB" dirty="0"/>
              <a:t>Geoffrey </a:t>
            </a:r>
            <a:r>
              <a:rPr lang="en-GB" dirty="0" err="1"/>
              <a:t>Malaterra</a:t>
            </a:r>
            <a:endParaRPr lang="en-GB" dirty="0"/>
          </a:p>
          <a:p>
            <a:pPr lvl="1"/>
            <a:r>
              <a:rPr lang="en-GB" dirty="0"/>
              <a:t>Ralph of Caen</a:t>
            </a:r>
          </a:p>
          <a:p>
            <a:r>
              <a:rPr lang="en-GB" dirty="0"/>
              <a:t>Subtext and Subversion</a:t>
            </a:r>
          </a:p>
          <a:p>
            <a:r>
              <a:rPr lang="en-GB" dirty="0"/>
              <a:t>Intertextuality</a:t>
            </a:r>
          </a:p>
        </p:txBody>
      </p:sp>
    </p:spTree>
    <p:extLst>
      <p:ext uri="{BB962C8B-B14F-4D97-AF65-F5344CB8AC3E}">
        <p14:creationId xmlns:p14="http://schemas.microsoft.com/office/powerpoint/2010/main" val="4049905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CBDE76-ADC4-4C9C-BBB9-ADE6E98708E7}"/>
              </a:ext>
            </a:extLst>
          </p:cNvPr>
          <p:cNvSpPr>
            <a:spLocks noGrp="1"/>
          </p:cNvSpPr>
          <p:nvPr>
            <p:ph type="title"/>
          </p:nvPr>
        </p:nvSpPr>
        <p:spPr>
          <a:xfrm>
            <a:off x="812800" y="603623"/>
            <a:ext cx="5436925" cy="1786965"/>
          </a:xfrm>
        </p:spPr>
        <p:txBody>
          <a:bodyPr anchor="t">
            <a:normAutofit/>
          </a:bodyPr>
          <a:lstStyle/>
          <a:p>
            <a:r>
              <a:rPr lang="en-GB" dirty="0"/>
              <a:t>Leah </a:t>
            </a:r>
            <a:r>
              <a:rPr lang="en-GB" dirty="0" err="1"/>
              <a:t>Shopkow</a:t>
            </a:r>
            <a:endParaRPr lang="en-GB" dirty="0"/>
          </a:p>
        </p:txBody>
      </p:sp>
      <p:sp>
        <p:nvSpPr>
          <p:cNvPr id="3" name="Content Placeholder 2">
            <a:extLst>
              <a:ext uri="{FF2B5EF4-FFF2-40B4-BE49-F238E27FC236}">
                <a16:creationId xmlns:a16="http://schemas.microsoft.com/office/drawing/2014/main" id="{5D56B08D-B065-4168-9EA0-2A2CC5F6D2EC}"/>
              </a:ext>
            </a:extLst>
          </p:cNvPr>
          <p:cNvSpPr>
            <a:spLocks noGrp="1"/>
          </p:cNvSpPr>
          <p:nvPr>
            <p:ph idx="1"/>
          </p:nvPr>
        </p:nvSpPr>
        <p:spPr>
          <a:xfrm>
            <a:off x="4667416" y="2496709"/>
            <a:ext cx="6297433" cy="3757667"/>
          </a:xfrm>
        </p:spPr>
        <p:txBody>
          <a:bodyPr anchor="ctr">
            <a:normAutofit/>
          </a:bodyPr>
          <a:lstStyle/>
          <a:p>
            <a:pPr>
              <a:lnSpc>
                <a:spcPct val="90000"/>
              </a:lnSpc>
            </a:pPr>
            <a:r>
              <a:rPr lang="en-GB" i="1" dirty="0"/>
              <a:t>History and Community: Norman Historical Writing in the Eleventh and Twelfth Centuries</a:t>
            </a:r>
            <a:endParaRPr lang="en-GB" i="1"/>
          </a:p>
          <a:p>
            <a:pPr>
              <a:lnSpc>
                <a:spcPct val="90000"/>
              </a:lnSpc>
            </a:pPr>
            <a:r>
              <a:rPr lang="en-GB" dirty="0"/>
              <a:t>‘The individual is shaped through socialisation within a community’</a:t>
            </a:r>
            <a:endParaRPr lang="en-GB"/>
          </a:p>
          <a:p>
            <a:pPr>
              <a:lnSpc>
                <a:spcPct val="90000"/>
              </a:lnSpc>
            </a:pPr>
            <a:r>
              <a:rPr lang="en-GB" dirty="0"/>
              <a:t>Communities form the repository of memory for their members</a:t>
            </a:r>
            <a:endParaRPr lang="en-GB"/>
          </a:p>
          <a:p>
            <a:pPr>
              <a:lnSpc>
                <a:spcPct val="90000"/>
              </a:lnSpc>
            </a:pPr>
            <a:r>
              <a:rPr lang="en-GB" dirty="0"/>
              <a:t>Were the Normans a community?</a:t>
            </a:r>
            <a:endParaRPr lang="en-GB"/>
          </a:p>
          <a:p>
            <a:pPr>
              <a:lnSpc>
                <a:spcPct val="90000"/>
              </a:lnSpc>
            </a:pPr>
            <a:r>
              <a:rPr lang="en-GB" dirty="0"/>
              <a:t>‘a population organised around a centre, rather like electron clouds around a nucleus’</a:t>
            </a:r>
            <a:endParaRPr lang="en-GB"/>
          </a:p>
          <a:p>
            <a:pPr>
              <a:lnSpc>
                <a:spcPct val="90000"/>
              </a:lnSpc>
            </a:pPr>
            <a:r>
              <a:rPr lang="en-GB" dirty="0"/>
              <a:t>All came to an end in 1204 – why?</a:t>
            </a:r>
            <a:endParaRPr lang="en-GB"/>
          </a:p>
        </p:txBody>
      </p:sp>
    </p:spTree>
    <p:extLst>
      <p:ext uri="{BB962C8B-B14F-4D97-AF65-F5344CB8AC3E}">
        <p14:creationId xmlns:p14="http://schemas.microsoft.com/office/powerpoint/2010/main" val="3261336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679639-F269-41C0-9D89-7F39F538B52D}"/>
              </a:ext>
            </a:extLst>
          </p:cNvPr>
          <p:cNvSpPr>
            <a:spLocks noGrp="1"/>
          </p:cNvSpPr>
          <p:nvPr>
            <p:ph type="title"/>
          </p:nvPr>
        </p:nvSpPr>
        <p:spPr>
          <a:xfrm>
            <a:off x="709684" y="1562100"/>
            <a:ext cx="3795642" cy="3733800"/>
          </a:xfrm>
        </p:spPr>
        <p:txBody>
          <a:bodyPr>
            <a:normAutofit/>
          </a:bodyPr>
          <a:lstStyle/>
          <a:p>
            <a:pPr algn="ctr"/>
            <a:r>
              <a:rPr lang="en-GB" dirty="0"/>
              <a:t>Baxter Wolf</a:t>
            </a:r>
            <a:endParaRPr lang="en-GB"/>
          </a:p>
        </p:txBody>
      </p:sp>
      <p:sp>
        <p:nvSpPr>
          <p:cNvPr id="3" name="Content Placeholder 2">
            <a:extLst>
              <a:ext uri="{FF2B5EF4-FFF2-40B4-BE49-F238E27FC236}">
                <a16:creationId xmlns:a16="http://schemas.microsoft.com/office/drawing/2014/main" id="{C85C1AE7-D301-4EAA-A802-07A044E00035}"/>
              </a:ext>
            </a:extLst>
          </p:cNvPr>
          <p:cNvSpPr>
            <a:spLocks noGrp="1"/>
          </p:cNvSpPr>
          <p:nvPr>
            <p:ph idx="1"/>
          </p:nvPr>
        </p:nvSpPr>
        <p:spPr>
          <a:xfrm>
            <a:off x="6149995" y="733425"/>
            <a:ext cx="4889480" cy="5391150"/>
          </a:xfrm>
        </p:spPr>
        <p:txBody>
          <a:bodyPr anchor="ctr">
            <a:normAutofit/>
          </a:bodyPr>
          <a:lstStyle/>
          <a:p>
            <a:pPr marL="0" indent="0">
              <a:lnSpc>
                <a:spcPct val="90000"/>
              </a:lnSpc>
              <a:buNone/>
            </a:pPr>
            <a:r>
              <a:rPr lang="en-GB" dirty="0"/>
              <a:t>to tell us how the people who wrote them conceived of the events occurring in the world around them. In this case the biases laid bare by source criticism are not weeded out but are appreciated in their own right for what they can tell us about the conceptual categories that the authors employed to make sense out of their worlds, past and present. These categories - reflected in the author’s choice of material as well as the way in which that material has been fashioned into a story to be shared with an audience – are as worthy of historical study as the events they seek to comprehend, for they help us to appreciate the ways in which people living in a particular time and place construed their world and located themselves within it</a:t>
            </a:r>
          </a:p>
        </p:txBody>
      </p:sp>
    </p:spTree>
    <p:extLst>
      <p:ext uri="{BB962C8B-B14F-4D97-AF65-F5344CB8AC3E}">
        <p14:creationId xmlns:p14="http://schemas.microsoft.com/office/powerpoint/2010/main" val="1832488686"/>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137</TotalTime>
  <Words>364</Words>
  <Application>Microsoft Office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Bembo</vt:lpstr>
      <vt:lpstr>ArchiveVTI</vt:lpstr>
      <vt:lpstr>Identity and Myth</vt:lpstr>
      <vt:lpstr>What do you know about the Normans?</vt:lpstr>
      <vt:lpstr>Their origins</vt:lpstr>
      <vt:lpstr>Their conquests</vt:lpstr>
      <vt:lpstr>The Norman Myth</vt:lpstr>
      <vt:lpstr>Textual tradition</vt:lpstr>
      <vt:lpstr>Important questions</vt:lpstr>
      <vt:lpstr>Difficult evidence</vt:lpstr>
      <vt:lpstr>Leah Shopkow</vt:lpstr>
      <vt:lpstr>Baxter Wolf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Myth</dc:title>
  <dc:creator>Harriett Webster</dc:creator>
  <cp:lastModifiedBy>Harriett Webster</cp:lastModifiedBy>
  <cp:revision>2</cp:revision>
  <dcterms:created xsi:type="dcterms:W3CDTF">2021-04-08T11:39:50Z</dcterms:created>
  <dcterms:modified xsi:type="dcterms:W3CDTF">2021-04-08T13:57:14Z</dcterms:modified>
</cp:coreProperties>
</file>