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sldIdLst>
    <p:sldId id="261" r:id="rId5"/>
    <p:sldId id="269" r:id="rId6"/>
    <p:sldId id="273" r:id="rId7"/>
    <p:sldId id="274" r:id="rId8"/>
    <p:sldId id="275" r:id="rId9"/>
    <p:sldId id="286" r:id="rId10"/>
    <p:sldId id="277" r:id="rId11"/>
    <p:sldId id="279" r:id="rId12"/>
    <p:sldId id="280" r:id="rId13"/>
    <p:sldId id="281" r:id="rId14"/>
    <p:sldId id="282" r:id="rId15"/>
    <p:sldId id="283" r:id="rId16"/>
    <p:sldId id="284" r:id="rId17"/>
    <p:sldId id="285" r:id="rId18"/>
    <p:sldId id="267" r:id="rId19"/>
    <p:sldId id="268" r:id="rId20"/>
    <p:sldId id="262" r:id="rId21"/>
    <p:sldId id="264" r:id="rId22"/>
    <p:sldId id="263"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83252" autoAdjust="0"/>
  </p:normalViewPr>
  <p:slideViewPr>
    <p:cSldViewPr snapToGrid="0">
      <p:cViewPr varScale="1">
        <p:scale>
          <a:sx n="93" d="100"/>
          <a:sy n="93" d="100"/>
        </p:scale>
        <p:origin x="47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_rels/data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ata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rawing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51A0BA-9E57-4496-8435-35E500052B58}" type="doc">
      <dgm:prSet loTypeId="urn:microsoft.com/office/officeart/2016/7/layout/VerticalHollowActionList" loCatId="List" qsTypeId="urn:microsoft.com/office/officeart/2005/8/quickstyle/simple4" qsCatId="simple" csTypeId="urn:microsoft.com/office/officeart/2005/8/colors/colorful1" csCatId="colorful" phldr="1"/>
      <dgm:spPr/>
      <dgm:t>
        <a:bodyPr/>
        <a:lstStyle/>
        <a:p>
          <a:endParaRPr lang="en-US"/>
        </a:p>
      </dgm:t>
    </dgm:pt>
    <dgm:pt modelId="{80F20398-3CB1-496A-AA63-3908F98BA723}">
      <dgm:prSet/>
      <dgm:spPr/>
      <dgm:t>
        <a:bodyPr/>
        <a:lstStyle/>
        <a:p>
          <a:r>
            <a:rPr lang="en-US" dirty="0"/>
            <a:t>Choose</a:t>
          </a:r>
        </a:p>
      </dgm:t>
    </dgm:pt>
    <dgm:pt modelId="{6F6D168E-58C0-4CE4-AB9C-389171EF350C}" type="parTrans" cxnId="{879B7E71-D2BA-410B-B1FF-D1E35AA193C6}">
      <dgm:prSet/>
      <dgm:spPr/>
      <dgm:t>
        <a:bodyPr/>
        <a:lstStyle/>
        <a:p>
          <a:endParaRPr lang="en-US"/>
        </a:p>
      </dgm:t>
    </dgm:pt>
    <dgm:pt modelId="{6B349887-9648-460F-8967-2EDE9564768B}" type="sibTrans" cxnId="{879B7E71-D2BA-410B-B1FF-D1E35AA193C6}">
      <dgm:prSet/>
      <dgm:spPr/>
      <dgm:t>
        <a:bodyPr/>
        <a:lstStyle/>
        <a:p>
          <a:endParaRPr lang="en-US"/>
        </a:p>
      </dgm:t>
    </dgm:pt>
    <dgm:pt modelId="{BB87B2FD-5A07-4F34-BD1F-780856AF5D4A}">
      <dgm:prSet custT="1"/>
      <dgm:spPr/>
      <dgm:t>
        <a:bodyPr/>
        <a:lstStyle/>
        <a:p>
          <a:r>
            <a:rPr lang="en-US" sz="2000" dirty="0"/>
            <a:t>Choose ONE lifespan psychological theory of development relevant to early childhood that you have studied during this module.</a:t>
          </a:r>
        </a:p>
      </dgm:t>
    </dgm:pt>
    <dgm:pt modelId="{DC2BD595-D883-465F-BF91-FECB3085E139}" type="parTrans" cxnId="{489798D4-1C1B-4166-B771-9BE7DFE5C49A}">
      <dgm:prSet/>
      <dgm:spPr/>
      <dgm:t>
        <a:bodyPr/>
        <a:lstStyle/>
        <a:p>
          <a:endParaRPr lang="en-US"/>
        </a:p>
      </dgm:t>
    </dgm:pt>
    <dgm:pt modelId="{EF5ED760-9F8A-420B-8D48-4C4ADCD632BF}" type="sibTrans" cxnId="{489798D4-1C1B-4166-B771-9BE7DFE5C49A}">
      <dgm:prSet/>
      <dgm:spPr/>
      <dgm:t>
        <a:bodyPr/>
        <a:lstStyle/>
        <a:p>
          <a:endParaRPr lang="en-US"/>
        </a:p>
      </dgm:t>
    </dgm:pt>
    <dgm:pt modelId="{3AE89F01-6742-4D1E-90DB-77281F5A9B92}">
      <dgm:prSet custT="1"/>
      <dgm:spPr/>
      <dgm:t>
        <a:bodyPr/>
        <a:lstStyle/>
        <a:p>
          <a:r>
            <a:rPr lang="en-US" sz="2700" dirty="0"/>
            <a:t>Explain</a:t>
          </a:r>
        </a:p>
      </dgm:t>
    </dgm:pt>
    <dgm:pt modelId="{55C49941-6303-469C-83EA-6824C05E71BC}" type="parTrans" cxnId="{86E54CFB-6807-42A4-AC6A-D60D3DD847A0}">
      <dgm:prSet/>
      <dgm:spPr/>
      <dgm:t>
        <a:bodyPr/>
        <a:lstStyle/>
        <a:p>
          <a:endParaRPr lang="en-US"/>
        </a:p>
      </dgm:t>
    </dgm:pt>
    <dgm:pt modelId="{38A04337-D361-499E-B8FB-23F010A09E46}" type="sibTrans" cxnId="{86E54CFB-6807-42A4-AC6A-D60D3DD847A0}">
      <dgm:prSet/>
      <dgm:spPr/>
      <dgm:t>
        <a:bodyPr/>
        <a:lstStyle/>
        <a:p>
          <a:endParaRPr lang="en-US"/>
        </a:p>
      </dgm:t>
    </dgm:pt>
    <dgm:pt modelId="{6F41FDAF-2C9C-4089-B229-41B0E90DF456}">
      <dgm:prSet custT="1"/>
      <dgm:spPr/>
      <dgm:t>
        <a:bodyPr/>
        <a:lstStyle/>
        <a:p>
          <a:r>
            <a:rPr lang="en-US" sz="2000" dirty="0"/>
            <a:t>Explain the theory clearly, including its key concepts &amp; principles, and why it is relevant to early years development.</a:t>
          </a:r>
        </a:p>
      </dgm:t>
    </dgm:pt>
    <dgm:pt modelId="{0ED8A8BC-D93E-416F-963E-E5B5D4D39F6A}" type="parTrans" cxnId="{80E2D8D9-A74D-409E-B8A9-B22C2C5323F9}">
      <dgm:prSet/>
      <dgm:spPr/>
      <dgm:t>
        <a:bodyPr/>
        <a:lstStyle/>
        <a:p>
          <a:endParaRPr lang="en-US"/>
        </a:p>
      </dgm:t>
    </dgm:pt>
    <dgm:pt modelId="{A3B799A0-32ED-4790-9B2F-22CCB33B2AC5}" type="sibTrans" cxnId="{80E2D8D9-A74D-409E-B8A9-B22C2C5323F9}">
      <dgm:prSet/>
      <dgm:spPr/>
      <dgm:t>
        <a:bodyPr/>
        <a:lstStyle/>
        <a:p>
          <a:endParaRPr lang="en-US"/>
        </a:p>
      </dgm:t>
    </dgm:pt>
    <dgm:pt modelId="{6A97CAC4-EC96-48F0-BDEA-D621035006EA}">
      <dgm:prSet custT="1"/>
      <dgm:spPr/>
      <dgm:t>
        <a:bodyPr/>
        <a:lstStyle/>
        <a:p>
          <a:r>
            <a:rPr lang="en-US" sz="2700" dirty="0"/>
            <a:t>Apply</a:t>
          </a:r>
        </a:p>
      </dgm:t>
    </dgm:pt>
    <dgm:pt modelId="{A49E831C-C9EE-4436-B736-E9011D2679BF}" type="parTrans" cxnId="{AF7022F9-12F9-4C4B-A45A-CC59BDBEF194}">
      <dgm:prSet/>
      <dgm:spPr/>
      <dgm:t>
        <a:bodyPr/>
        <a:lstStyle/>
        <a:p>
          <a:endParaRPr lang="en-US"/>
        </a:p>
      </dgm:t>
    </dgm:pt>
    <dgm:pt modelId="{169AC7EA-0B41-466A-B2C6-8369544117E2}" type="sibTrans" cxnId="{AF7022F9-12F9-4C4B-A45A-CC59BDBEF194}">
      <dgm:prSet/>
      <dgm:spPr/>
      <dgm:t>
        <a:bodyPr/>
        <a:lstStyle/>
        <a:p>
          <a:endParaRPr lang="en-US"/>
        </a:p>
      </dgm:t>
    </dgm:pt>
    <dgm:pt modelId="{EDBC5674-E597-4123-9472-0F609C657513}">
      <dgm:prSet custT="1"/>
      <dgm:spPr/>
      <dgm:t>
        <a:bodyPr/>
        <a:lstStyle/>
        <a:p>
          <a:r>
            <a:rPr lang="en-GB" sz="2000" b="0" i="0" dirty="0"/>
            <a:t>Apply the theory to </a:t>
          </a:r>
          <a:r>
            <a:rPr lang="en-GB" sz="2000" b="1" i="0" dirty="0"/>
            <a:t>Shona's</a:t>
          </a:r>
          <a:r>
            <a:rPr lang="en-GB" sz="2000" b="0" i="0" dirty="0"/>
            <a:t> situation, demonstrating how it helps to explain </a:t>
          </a:r>
          <a:r>
            <a:rPr lang="en-GB" sz="2000" b="1" i="0" dirty="0"/>
            <a:t>her</a:t>
          </a:r>
          <a:r>
            <a:rPr lang="en-GB" sz="2000" b="0" i="0" dirty="0"/>
            <a:t> current behaviour and developmental needs.</a:t>
          </a:r>
          <a:endParaRPr lang="en-US" sz="2000" dirty="0"/>
        </a:p>
      </dgm:t>
    </dgm:pt>
    <dgm:pt modelId="{62453303-F673-4E9C-B3C6-953F23A1ADC8}" type="parTrans" cxnId="{F8FF4BF7-344C-475A-AF65-FAB838463950}">
      <dgm:prSet/>
      <dgm:spPr/>
      <dgm:t>
        <a:bodyPr/>
        <a:lstStyle/>
        <a:p>
          <a:endParaRPr lang="en-US"/>
        </a:p>
      </dgm:t>
    </dgm:pt>
    <dgm:pt modelId="{01FD0B12-CBB3-4870-ABA4-FD1DED4487BD}" type="sibTrans" cxnId="{F8FF4BF7-344C-475A-AF65-FAB838463950}">
      <dgm:prSet/>
      <dgm:spPr/>
      <dgm:t>
        <a:bodyPr/>
        <a:lstStyle/>
        <a:p>
          <a:endParaRPr lang="en-US"/>
        </a:p>
      </dgm:t>
    </dgm:pt>
    <dgm:pt modelId="{C6BE961E-A12F-4DBB-AC80-AF06A2470222}">
      <dgm:prSet/>
      <dgm:spPr/>
      <dgm:t>
        <a:bodyPr/>
        <a:lstStyle/>
        <a:p>
          <a:pPr>
            <a:buNone/>
          </a:pPr>
          <a:endParaRPr lang="en-GB" sz="1400" dirty="0"/>
        </a:p>
      </dgm:t>
    </dgm:pt>
    <dgm:pt modelId="{7E7A7657-6F26-41DC-8139-178118F67832}" type="parTrans" cxnId="{5018B19E-057B-40E9-A3F5-856A86E88DA8}">
      <dgm:prSet/>
      <dgm:spPr/>
      <dgm:t>
        <a:bodyPr/>
        <a:lstStyle/>
        <a:p>
          <a:endParaRPr lang="en-GB"/>
        </a:p>
      </dgm:t>
    </dgm:pt>
    <dgm:pt modelId="{71769A93-8C0C-4A53-B981-4A2EA652F762}" type="sibTrans" cxnId="{5018B19E-057B-40E9-A3F5-856A86E88DA8}">
      <dgm:prSet/>
      <dgm:spPr/>
      <dgm:t>
        <a:bodyPr/>
        <a:lstStyle/>
        <a:p>
          <a:endParaRPr lang="en-GB"/>
        </a:p>
      </dgm:t>
    </dgm:pt>
    <dgm:pt modelId="{D6776CE4-7630-4CBF-AED2-355464704057}" type="pres">
      <dgm:prSet presAssocID="{EA51A0BA-9E57-4496-8435-35E500052B58}" presName="Name0" presStyleCnt="0">
        <dgm:presLayoutVars>
          <dgm:dir/>
          <dgm:animLvl val="lvl"/>
          <dgm:resizeHandles val="exact"/>
        </dgm:presLayoutVars>
      </dgm:prSet>
      <dgm:spPr/>
    </dgm:pt>
    <dgm:pt modelId="{0808F573-1C2A-4E6E-A874-01A47DFDC7C8}" type="pres">
      <dgm:prSet presAssocID="{80F20398-3CB1-496A-AA63-3908F98BA723}" presName="linNode" presStyleCnt="0"/>
      <dgm:spPr/>
    </dgm:pt>
    <dgm:pt modelId="{FD5DFCA0-7FEE-4443-8488-2A2B7B5F879A}" type="pres">
      <dgm:prSet presAssocID="{80F20398-3CB1-496A-AA63-3908F98BA723}" presName="parentText" presStyleLbl="solidFgAcc1" presStyleIdx="0" presStyleCnt="3">
        <dgm:presLayoutVars>
          <dgm:chMax val="1"/>
          <dgm:bulletEnabled/>
        </dgm:presLayoutVars>
      </dgm:prSet>
      <dgm:spPr/>
    </dgm:pt>
    <dgm:pt modelId="{E7CDBF60-29E1-4E75-A27C-8F76B5766D05}" type="pres">
      <dgm:prSet presAssocID="{80F20398-3CB1-496A-AA63-3908F98BA723}" presName="descendantText" presStyleLbl="alignNode1" presStyleIdx="0" presStyleCnt="3">
        <dgm:presLayoutVars>
          <dgm:bulletEnabled/>
        </dgm:presLayoutVars>
      </dgm:prSet>
      <dgm:spPr/>
    </dgm:pt>
    <dgm:pt modelId="{BE2C503E-345A-4834-9A8A-6808CBE1A4C9}" type="pres">
      <dgm:prSet presAssocID="{6B349887-9648-460F-8967-2EDE9564768B}" presName="sp" presStyleCnt="0"/>
      <dgm:spPr/>
    </dgm:pt>
    <dgm:pt modelId="{51945728-5A46-49EA-AC91-1A7B978C7AA8}" type="pres">
      <dgm:prSet presAssocID="{3AE89F01-6742-4D1E-90DB-77281F5A9B92}" presName="linNode" presStyleCnt="0"/>
      <dgm:spPr/>
    </dgm:pt>
    <dgm:pt modelId="{4CDFBE0B-4CE3-42A7-9913-D96678E20A53}" type="pres">
      <dgm:prSet presAssocID="{3AE89F01-6742-4D1E-90DB-77281F5A9B92}" presName="parentText" presStyleLbl="solidFgAcc1" presStyleIdx="1" presStyleCnt="3">
        <dgm:presLayoutVars>
          <dgm:chMax val="1"/>
          <dgm:bulletEnabled/>
        </dgm:presLayoutVars>
      </dgm:prSet>
      <dgm:spPr/>
    </dgm:pt>
    <dgm:pt modelId="{1C8CBA49-6C0C-4CA5-9FD8-08B0BAF7C471}" type="pres">
      <dgm:prSet presAssocID="{3AE89F01-6742-4D1E-90DB-77281F5A9B92}" presName="descendantText" presStyleLbl="alignNode1" presStyleIdx="1" presStyleCnt="3">
        <dgm:presLayoutVars>
          <dgm:bulletEnabled/>
        </dgm:presLayoutVars>
      </dgm:prSet>
      <dgm:spPr/>
    </dgm:pt>
    <dgm:pt modelId="{8B527418-C825-4487-9A13-D85D4AA6546C}" type="pres">
      <dgm:prSet presAssocID="{38A04337-D361-499E-B8FB-23F010A09E46}" presName="sp" presStyleCnt="0"/>
      <dgm:spPr/>
    </dgm:pt>
    <dgm:pt modelId="{388BFB9A-88BB-4B98-AB2D-206DC1C9BEC7}" type="pres">
      <dgm:prSet presAssocID="{6A97CAC4-EC96-48F0-BDEA-D621035006EA}" presName="linNode" presStyleCnt="0"/>
      <dgm:spPr/>
    </dgm:pt>
    <dgm:pt modelId="{8A9133A2-3888-4CA1-A201-862205502013}" type="pres">
      <dgm:prSet presAssocID="{6A97CAC4-EC96-48F0-BDEA-D621035006EA}" presName="parentText" presStyleLbl="solidFgAcc1" presStyleIdx="2" presStyleCnt="3">
        <dgm:presLayoutVars>
          <dgm:chMax val="1"/>
          <dgm:bulletEnabled/>
        </dgm:presLayoutVars>
      </dgm:prSet>
      <dgm:spPr/>
    </dgm:pt>
    <dgm:pt modelId="{31CC7852-9E79-4CF3-94A5-CF638FD065E2}" type="pres">
      <dgm:prSet presAssocID="{6A97CAC4-EC96-48F0-BDEA-D621035006EA}" presName="descendantText" presStyleLbl="alignNode1" presStyleIdx="2" presStyleCnt="3">
        <dgm:presLayoutVars>
          <dgm:bulletEnabled/>
        </dgm:presLayoutVars>
      </dgm:prSet>
      <dgm:spPr/>
    </dgm:pt>
  </dgm:ptLst>
  <dgm:cxnLst>
    <dgm:cxn modelId="{5689A40B-9DE5-4B13-B6A4-ED0A9BB79CFD}" type="presOf" srcId="{6A97CAC4-EC96-48F0-BDEA-D621035006EA}" destId="{8A9133A2-3888-4CA1-A201-862205502013}" srcOrd="0" destOrd="0" presId="urn:microsoft.com/office/officeart/2016/7/layout/VerticalHollowActionList"/>
    <dgm:cxn modelId="{588C7F1B-CE5B-43CB-B775-E5EE50E91760}" type="presOf" srcId="{80F20398-3CB1-496A-AA63-3908F98BA723}" destId="{FD5DFCA0-7FEE-4443-8488-2A2B7B5F879A}" srcOrd="0" destOrd="0" presId="urn:microsoft.com/office/officeart/2016/7/layout/VerticalHollowActionList"/>
    <dgm:cxn modelId="{FA386A28-410C-4512-966C-4A3EC4D73E86}" type="presOf" srcId="{3AE89F01-6742-4D1E-90DB-77281F5A9B92}" destId="{4CDFBE0B-4CE3-42A7-9913-D96678E20A53}" srcOrd="0" destOrd="0" presId="urn:microsoft.com/office/officeart/2016/7/layout/VerticalHollowActionList"/>
    <dgm:cxn modelId="{7F11932B-637A-4F85-B3B1-7D1A2A3B5B37}" type="presOf" srcId="{6F41FDAF-2C9C-4089-B229-41B0E90DF456}" destId="{1C8CBA49-6C0C-4CA5-9FD8-08B0BAF7C471}" srcOrd="0" destOrd="0" presId="urn:microsoft.com/office/officeart/2016/7/layout/VerticalHollowActionList"/>
    <dgm:cxn modelId="{EFAEC936-3E63-4B36-B9FA-84BD96C50D07}" type="presOf" srcId="{C6BE961E-A12F-4DBB-AC80-AF06A2470222}" destId="{31CC7852-9E79-4CF3-94A5-CF638FD065E2}" srcOrd="0" destOrd="1" presId="urn:microsoft.com/office/officeart/2016/7/layout/VerticalHollowActionList"/>
    <dgm:cxn modelId="{4F80F46C-9163-4B33-8B47-9537ADAA205A}" type="presOf" srcId="{EDBC5674-E597-4123-9472-0F609C657513}" destId="{31CC7852-9E79-4CF3-94A5-CF638FD065E2}" srcOrd="0" destOrd="0" presId="urn:microsoft.com/office/officeart/2016/7/layout/VerticalHollowActionList"/>
    <dgm:cxn modelId="{879B7E71-D2BA-410B-B1FF-D1E35AA193C6}" srcId="{EA51A0BA-9E57-4496-8435-35E500052B58}" destId="{80F20398-3CB1-496A-AA63-3908F98BA723}" srcOrd="0" destOrd="0" parTransId="{6F6D168E-58C0-4CE4-AB9C-389171EF350C}" sibTransId="{6B349887-9648-460F-8967-2EDE9564768B}"/>
    <dgm:cxn modelId="{FE3F558F-8122-4992-A456-28589891A582}" type="presOf" srcId="{EA51A0BA-9E57-4496-8435-35E500052B58}" destId="{D6776CE4-7630-4CBF-AED2-355464704057}" srcOrd="0" destOrd="0" presId="urn:microsoft.com/office/officeart/2016/7/layout/VerticalHollowActionList"/>
    <dgm:cxn modelId="{5018B19E-057B-40E9-A3F5-856A86E88DA8}" srcId="{6A97CAC4-EC96-48F0-BDEA-D621035006EA}" destId="{C6BE961E-A12F-4DBB-AC80-AF06A2470222}" srcOrd="1" destOrd="0" parTransId="{7E7A7657-6F26-41DC-8139-178118F67832}" sibTransId="{71769A93-8C0C-4A53-B981-4A2EA652F762}"/>
    <dgm:cxn modelId="{C7E4EAA3-7BDE-4FFE-8667-173BEE3B5D01}" type="presOf" srcId="{BB87B2FD-5A07-4F34-BD1F-780856AF5D4A}" destId="{E7CDBF60-29E1-4E75-A27C-8F76B5766D05}" srcOrd="0" destOrd="0" presId="urn:microsoft.com/office/officeart/2016/7/layout/VerticalHollowActionList"/>
    <dgm:cxn modelId="{489798D4-1C1B-4166-B771-9BE7DFE5C49A}" srcId="{80F20398-3CB1-496A-AA63-3908F98BA723}" destId="{BB87B2FD-5A07-4F34-BD1F-780856AF5D4A}" srcOrd="0" destOrd="0" parTransId="{DC2BD595-D883-465F-BF91-FECB3085E139}" sibTransId="{EF5ED760-9F8A-420B-8D48-4C4ADCD632BF}"/>
    <dgm:cxn modelId="{80E2D8D9-A74D-409E-B8A9-B22C2C5323F9}" srcId="{3AE89F01-6742-4D1E-90DB-77281F5A9B92}" destId="{6F41FDAF-2C9C-4089-B229-41B0E90DF456}" srcOrd="0" destOrd="0" parTransId="{0ED8A8BC-D93E-416F-963E-E5B5D4D39F6A}" sibTransId="{A3B799A0-32ED-4790-9B2F-22CCB33B2AC5}"/>
    <dgm:cxn modelId="{F8FF4BF7-344C-475A-AF65-FAB838463950}" srcId="{6A97CAC4-EC96-48F0-BDEA-D621035006EA}" destId="{EDBC5674-E597-4123-9472-0F609C657513}" srcOrd="0" destOrd="0" parTransId="{62453303-F673-4E9C-B3C6-953F23A1ADC8}" sibTransId="{01FD0B12-CBB3-4870-ABA4-FD1DED4487BD}"/>
    <dgm:cxn modelId="{AF7022F9-12F9-4C4B-A45A-CC59BDBEF194}" srcId="{EA51A0BA-9E57-4496-8435-35E500052B58}" destId="{6A97CAC4-EC96-48F0-BDEA-D621035006EA}" srcOrd="2" destOrd="0" parTransId="{A49E831C-C9EE-4436-B736-E9011D2679BF}" sibTransId="{169AC7EA-0B41-466A-B2C6-8369544117E2}"/>
    <dgm:cxn modelId="{86E54CFB-6807-42A4-AC6A-D60D3DD847A0}" srcId="{EA51A0BA-9E57-4496-8435-35E500052B58}" destId="{3AE89F01-6742-4D1E-90DB-77281F5A9B92}" srcOrd="1" destOrd="0" parTransId="{55C49941-6303-469C-83EA-6824C05E71BC}" sibTransId="{38A04337-D361-499E-B8FB-23F010A09E46}"/>
    <dgm:cxn modelId="{336F32D3-B47F-4360-AAB7-72D6BB6C21A0}" type="presParOf" srcId="{D6776CE4-7630-4CBF-AED2-355464704057}" destId="{0808F573-1C2A-4E6E-A874-01A47DFDC7C8}" srcOrd="0" destOrd="0" presId="urn:microsoft.com/office/officeart/2016/7/layout/VerticalHollowActionList"/>
    <dgm:cxn modelId="{9BAB0E5B-4CE4-48B0-B08D-40A3BDDC1F64}" type="presParOf" srcId="{0808F573-1C2A-4E6E-A874-01A47DFDC7C8}" destId="{FD5DFCA0-7FEE-4443-8488-2A2B7B5F879A}" srcOrd="0" destOrd="0" presId="urn:microsoft.com/office/officeart/2016/7/layout/VerticalHollowActionList"/>
    <dgm:cxn modelId="{AF7277C7-15DA-4079-867B-871A2426729F}" type="presParOf" srcId="{0808F573-1C2A-4E6E-A874-01A47DFDC7C8}" destId="{E7CDBF60-29E1-4E75-A27C-8F76B5766D05}" srcOrd="1" destOrd="0" presId="urn:microsoft.com/office/officeart/2016/7/layout/VerticalHollowActionList"/>
    <dgm:cxn modelId="{3F61C6D1-6ACA-4256-B9D1-5CE0B7DA1A1C}" type="presParOf" srcId="{D6776CE4-7630-4CBF-AED2-355464704057}" destId="{BE2C503E-345A-4834-9A8A-6808CBE1A4C9}" srcOrd="1" destOrd="0" presId="urn:microsoft.com/office/officeart/2016/7/layout/VerticalHollowActionList"/>
    <dgm:cxn modelId="{5267EC47-843C-426F-A282-D8B7C943445A}" type="presParOf" srcId="{D6776CE4-7630-4CBF-AED2-355464704057}" destId="{51945728-5A46-49EA-AC91-1A7B978C7AA8}" srcOrd="2" destOrd="0" presId="urn:microsoft.com/office/officeart/2016/7/layout/VerticalHollowActionList"/>
    <dgm:cxn modelId="{0B3DB031-BAFB-42D4-A359-4BAC20792226}" type="presParOf" srcId="{51945728-5A46-49EA-AC91-1A7B978C7AA8}" destId="{4CDFBE0B-4CE3-42A7-9913-D96678E20A53}" srcOrd="0" destOrd="0" presId="urn:microsoft.com/office/officeart/2016/7/layout/VerticalHollowActionList"/>
    <dgm:cxn modelId="{0EB1D0D1-A562-4EF7-900B-4B15A026F95E}" type="presParOf" srcId="{51945728-5A46-49EA-AC91-1A7B978C7AA8}" destId="{1C8CBA49-6C0C-4CA5-9FD8-08B0BAF7C471}" srcOrd="1" destOrd="0" presId="urn:microsoft.com/office/officeart/2016/7/layout/VerticalHollowActionList"/>
    <dgm:cxn modelId="{B7129CAF-05E5-41E2-BB3C-58BDB5133865}" type="presParOf" srcId="{D6776CE4-7630-4CBF-AED2-355464704057}" destId="{8B527418-C825-4487-9A13-D85D4AA6546C}" srcOrd="3" destOrd="0" presId="urn:microsoft.com/office/officeart/2016/7/layout/VerticalHollowActionList"/>
    <dgm:cxn modelId="{3856006D-FE15-4015-A825-230A29F4B448}" type="presParOf" srcId="{D6776CE4-7630-4CBF-AED2-355464704057}" destId="{388BFB9A-88BB-4B98-AB2D-206DC1C9BEC7}" srcOrd="4" destOrd="0" presId="urn:microsoft.com/office/officeart/2016/7/layout/VerticalHollowActionList"/>
    <dgm:cxn modelId="{12C867FE-3EE8-4B06-83AE-E8D85BAAE4DA}" type="presParOf" srcId="{388BFB9A-88BB-4B98-AB2D-206DC1C9BEC7}" destId="{8A9133A2-3888-4CA1-A201-862205502013}" srcOrd="0" destOrd="0" presId="urn:microsoft.com/office/officeart/2016/7/layout/VerticalHollowActionList"/>
    <dgm:cxn modelId="{125686FB-F19A-4DDB-8510-B8607ADE7ED6}" type="presParOf" srcId="{388BFB9A-88BB-4B98-AB2D-206DC1C9BEC7}" destId="{31CC7852-9E79-4CF3-94A5-CF638FD065E2}"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885953-B609-4A0E-AA5D-6D644E423B69}"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8B573E2A-B9E0-4905-9B72-BC7807337C75}">
      <dgm:prSet/>
      <dgm:spPr/>
      <dgm:t>
        <a:bodyPr/>
        <a:lstStyle/>
        <a:p>
          <a:r>
            <a:rPr lang="en-GB" b="1"/>
            <a:t>Meet the Task Requirements</a:t>
          </a:r>
          <a:endParaRPr lang="en-US"/>
        </a:p>
      </dgm:t>
    </dgm:pt>
    <dgm:pt modelId="{C4754493-B72A-4E3A-9694-C97ACC8EE222}" type="parTrans" cxnId="{D071CC96-FF6C-438D-962E-08EE7B9CDEB4}">
      <dgm:prSet/>
      <dgm:spPr/>
      <dgm:t>
        <a:bodyPr/>
        <a:lstStyle/>
        <a:p>
          <a:endParaRPr lang="en-US"/>
        </a:p>
      </dgm:t>
    </dgm:pt>
    <dgm:pt modelId="{97C31ED3-CBBB-40AC-8081-E5A1F7916F4A}" type="sibTrans" cxnId="{D071CC96-FF6C-438D-962E-08EE7B9CDEB4}">
      <dgm:prSet/>
      <dgm:spPr/>
      <dgm:t>
        <a:bodyPr/>
        <a:lstStyle/>
        <a:p>
          <a:endParaRPr lang="en-US"/>
        </a:p>
      </dgm:t>
    </dgm:pt>
    <dgm:pt modelId="{77D0B007-2C54-41B7-939D-6D4C76D4C853}">
      <dgm:prSet/>
      <dgm:spPr/>
      <dgm:t>
        <a:bodyPr/>
        <a:lstStyle/>
        <a:p>
          <a:r>
            <a:rPr lang="en-GB" dirty="0"/>
            <a:t>Choose </a:t>
          </a:r>
          <a:r>
            <a:rPr lang="en-GB" b="1" dirty="0"/>
            <a:t>ONE lifespan theory</a:t>
          </a:r>
          <a:r>
            <a:rPr lang="en-GB" dirty="0"/>
            <a:t> (e.g., Attachment, Piaget, Erikson Vygotsky).</a:t>
          </a:r>
          <a:endParaRPr lang="en-US" dirty="0"/>
        </a:p>
      </dgm:t>
    </dgm:pt>
    <dgm:pt modelId="{9B5A43DB-1F89-4A20-9EF3-F1AF16144543}" type="parTrans" cxnId="{F8A16F6A-231A-459C-B8C9-A652461704FC}">
      <dgm:prSet/>
      <dgm:spPr/>
      <dgm:t>
        <a:bodyPr/>
        <a:lstStyle/>
        <a:p>
          <a:endParaRPr lang="en-US"/>
        </a:p>
      </dgm:t>
    </dgm:pt>
    <dgm:pt modelId="{A3E04E58-4008-4814-B4B1-2B69A97E1DB2}" type="sibTrans" cxnId="{F8A16F6A-231A-459C-B8C9-A652461704FC}">
      <dgm:prSet/>
      <dgm:spPr/>
      <dgm:t>
        <a:bodyPr/>
        <a:lstStyle/>
        <a:p>
          <a:endParaRPr lang="en-US"/>
        </a:p>
      </dgm:t>
    </dgm:pt>
    <dgm:pt modelId="{7613EA70-2A8B-4C14-BAB5-3D393499AA07}">
      <dgm:prSet/>
      <dgm:spPr/>
      <dgm:t>
        <a:bodyPr/>
        <a:lstStyle/>
        <a:p>
          <a:r>
            <a:rPr lang="en-GB"/>
            <a:t>Explain the theory clearly and accurately.</a:t>
          </a:r>
          <a:endParaRPr lang="en-US"/>
        </a:p>
      </dgm:t>
    </dgm:pt>
    <dgm:pt modelId="{FCAD826E-B10E-4B7C-B6A6-5B111E798A16}" type="parTrans" cxnId="{9058329F-2BF9-42AE-B371-8A9F8394ECDD}">
      <dgm:prSet/>
      <dgm:spPr/>
      <dgm:t>
        <a:bodyPr/>
        <a:lstStyle/>
        <a:p>
          <a:endParaRPr lang="en-US"/>
        </a:p>
      </dgm:t>
    </dgm:pt>
    <dgm:pt modelId="{A37C0B76-C94F-4396-9C13-49F907F844B3}" type="sibTrans" cxnId="{9058329F-2BF9-42AE-B371-8A9F8394ECDD}">
      <dgm:prSet/>
      <dgm:spPr/>
      <dgm:t>
        <a:bodyPr/>
        <a:lstStyle/>
        <a:p>
          <a:endParaRPr lang="en-US"/>
        </a:p>
      </dgm:t>
    </dgm:pt>
    <dgm:pt modelId="{A8C7A565-387C-4D9F-9634-860EFB2225BB}">
      <dgm:prSet/>
      <dgm:spPr/>
      <dgm:t>
        <a:bodyPr/>
        <a:lstStyle/>
        <a:p>
          <a:r>
            <a:rPr lang="en-GB" dirty="0"/>
            <a:t>Apply it directly to Shona’s </a:t>
          </a:r>
          <a:r>
            <a:rPr lang="en-GB" b="1" dirty="0"/>
            <a:t>situation</a:t>
          </a:r>
          <a:r>
            <a:rPr lang="en-GB" dirty="0"/>
            <a:t>. </a:t>
          </a:r>
        </a:p>
        <a:p>
          <a:r>
            <a:rPr lang="en-GB" b="0" i="0" dirty="0"/>
            <a:t>Critically evaluate the usefulness and limitations of the theory within an early years health and social care context.</a:t>
          </a:r>
        </a:p>
        <a:p>
          <a:pPr>
            <a:buNone/>
          </a:pPr>
          <a:endParaRPr lang="en-GB" dirty="0"/>
        </a:p>
        <a:p>
          <a:endParaRPr lang="en-US" dirty="0"/>
        </a:p>
      </dgm:t>
    </dgm:pt>
    <dgm:pt modelId="{58CC8244-DC7F-4DBE-BD19-8C388B77DC9E}" type="parTrans" cxnId="{56596316-9FB9-4510-B936-0FA0BB985C48}">
      <dgm:prSet/>
      <dgm:spPr/>
      <dgm:t>
        <a:bodyPr/>
        <a:lstStyle/>
        <a:p>
          <a:endParaRPr lang="en-US"/>
        </a:p>
      </dgm:t>
    </dgm:pt>
    <dgm:pt modelId="{4EC37ED9-61AA-47A9-B95F-61B57FACF708}" type="sibTrans" cxnId="{56596316-9FB9-4510-B936-0FA0BB985C48}">
      <dgm:prSet/>
      <dgm:spPr/>
      <dgm:t>
        <a:bodyPr/>
        <a:lstStyle/>
        <a:p>
          <a:endParaRPr lang="en-US"/>
        </a:p>
      </dgm:t>
    </dgm:pt>
    <dgm:pt modelId="{055909D4-676D-4883-8163-EAF5AC4DA3DE}">
      <dgm:prSet/>
      <dgm:spPr/>
      <dgm:t>
        <a:bodyPr/>
        <a:lstStyle/>
        <a:p>
          <a:r>
            <a:rPr lang="en-GB"/>
            <a:t>Propose </a:t>
          </a:r>
          <a:r>
            <a:rPr lang="en-GB" b="1"/>
            <a:t>practical support strategies</a:t>
          </a:r>
          <a:r>
            <a:rPr lang="en-GB"/>
            <a:t> based on the same theory.</a:t>
          </a:r>
          <a:endParaRPr lang="en-US"/>
        </a:p>
      </dgm:t>
    </dgm:pt>
    <dgm:pt modelId="{9061FCE8-5994-4FF7-90D8-7DD17C230E76}" type="parTrans" cxnId="{363FFB89-59F0-42DD-93C3-D1F4A81C84E7}">
      <dgm:prSet/>
      <dgm:spPr/>
      <dgm:t>
        <a:bodyPr/>
        <a:lstStyle/>
        <a:p>
          <a:endParaRPr lang="en-US"/>
        </a:p>
      </dgm:t>
    </dgm:pt>
    <dgm:pt modelId="{23D84588-860E-4A3E-8BB8-00B1EE5F5CB4}" type="sibTrans" cxnId="{363FFB89-59F0-42DD-93C3-D1F4A81C84E7}">
      <dgm:prSet/>
      <dgm:spPr/>
      <dgm:t>
        <a:bodyPr/>
        <a:lstStyle/>
        <a:p>
          <a:endParaRPr lang="en-US"/>
        </a:p>
      </dgm:t>
    </dgm:pt>
    <dgm:pt modelId="{0787E9C3-112E-409F-A0B3-8DD71587DB6B}">
      <dgm:prSet/>
      <dgm:spPr/>
      <dgm:t>
        <a:bodyPr/>
        <a:lstStyle/>
        <a:p>
          <a:r>
            <a:rPr lang="en-GB"/>
            <a:t>Consider </a:t>
          </a:r>
          <a:r>
            <a:rPr lang="en-GB" b="1"/>
            <a:t>biological + environmental factors</a:t>
          </a:r>
          <a:r>
            <a:rPr lang="en-GB"/>
            <a:t> (nature &amp; nurture).</a:t>
          </a:r>
          <a:endParaRPr lang="en-US"/>
        </a:p>
      </dgm:t>
    </dgm:pt>
    <dgm:pt modelId="{995064A3-9A3B-48C3-A3B4-047CD2619976}" type="parTrans" cxnId="{36D79661-AE9E-4C40-8290-6D37F475F7F9}">
      <dgm:prSet/>
      <dgm:spPr/>
      <dgm:t>
        <a:bodyPr/>
        <a:lstStyle/>
        <a:p>
          <a:endParaRPr lang="en-US"/>
        </a:p>
      </dgm:t>
    </dgm:pt>
    <dgm:pt modelId="{B6C4B9EE-8896-4813-9BA1-1C89AE77B2BC}" type="sibTrans" cxnId="{36D79661-AE9E-4C40-8290-6D37F475F7F9}">
      <dgm:prSet/>
      <dgm:spPr/>
      <dgm:t>
        <a:bodyPr/>
        <a:lstStyle/>
        <a:p>
          <a:endParaRPr lang="en-US"/>
        </a:p>
      </dgm:t>
    </dgm:pt>
    <dgm:pt modelId="{4F551423-87FC-460C-9A64-0AB3ACB48FD1}">
      <dgm:prSet/>
      <dgm:spPr/>
      <dgm:t>
        <a:bodyPr/>
        <a:lstStyle/>
        <a:p>
          <a:r>
            <a:rPr lang="en-GB"/>
            <a:t>Include </a:t>
          </a:r>
          <a:r>
            <a:rPr lang="en-GB" b="1"/>
            <a:t>at least 6 credible academic references</a:t>
          </a:r>
          <a:r>
            <a:rPr lang="en-GB"/>
            <a:t> in Harvard style.</a:t>
          </a:r>
          <a:endParaRPr lang="en-US"/>
        </a:p>
      </dgm:t>
    </dgm:pt>
    <dgm:pt modelId="{3C0290A7-3C7E-41E2-BE95-CBAD9322DE3E}" type="parTrans" cxnId="{C54C0F16-1178-445B-B3A9-3B1D79BB7A7E}">
      <dgm:prSet/>
      <dgm:spPr/>
      <dgm:t>
        <a:bodyPr/>
        <a:lstStyle/>
        <a:p>
          <a:endParaRPr lang="en-US"/>
        </a:p>
      </dgm:t>
    </dgm:pt>
    <dgm:pt modelId="{CC8CFF2B-4844-4007-9045-1E57BEBAE1CB}" type="sibTrans" cxnId="{C54C0F16-1178-445B-B3A9-3B1D79BB7A7E}">
      <dgm:prSet/>
      <dgm:spPr/>
      <dgm:t>
        <a:bodyPr/>
        <a:lstStyle/>
        <a:p>
          <a:endParaRPr lang="en-US"/>
        </a:p>
      </dgm:t>
    </dgm:pt>
    <dgm:pt modelId="{B54ECB8C-8436-4E40-8320-36509E29C2B5}" type="pres">
      <dgm:prSet presAssocID="{B5885953-B609-4A0E-AA5D-6D644E423B69}" presName="Name0" presStyleCnt="0">
        <dgm:presLayoutVars>
          <dgm:dir/>
          <dgm:resizeHandles val="exact"/>
        </dgm:presLayoutVars>
      </dgm:prSet>
      <dgm:spPr/>
    </dgm:pt>
    <dgm:pt modelId="{AD15E646-0937-412D-963A-288714786F0D}" type="pres">
      <dgm:prSet presAssocID="{8B573E2A-B9E0-4905-9B72-BC7807337C75}" presName="node" presStyleLbl="node1" presStyleIdx="0" presStyleCnt="7">
        <dgm:presLayoutVars>
          <dgm:bulletEnabled val="1"/>
        </dgm:presLayoutVars>
      </dgm:prSet>
      <dgm:spPr/>
    </dgm:pt>
    <dgm:pt modelId="{77DC55E5-1DBE-4C0C-99E8-89573FF1CCF4}" type="pres">
      <dgm:prSet presAssocID="{97C31ED3-CBBB-40AC-8081-E5A1F7916F4A}" presName="sibTrans" presStyleLbl="sibTrans1D1" presStyleIdx="0" presStyleCnt="6"/>
      <dgm:spPr/>
    </dgm:pt>
    <dgm:pt modelId="{8C383987-607F-4108-B009-CBB5D85CDAD0}" type="pres">
      <dgm:prSet presAssocID="{97C31ED3-CBBB-40AC-8081-E5A1F7916F4A}" presName="connectorText" presStyleLbl="sibTrans1D1" presStyleIdx="0" presStyleCnt="6"/>
      <dgm:spPr/>
    </dgm:pt>
    <dgm:pt modelId="{F328BE4F-2B68-4598-8150-DC73F9F9C979}" type="pres">
      <dgm:prSet presAssocID="{77D0B007-2C54-41B7-939D-6D4C76D4C853}" presName="node" presStyleLbl="node1" presStyleIdx="1" presStyleCnt="7">
        <dgm:presLayoutVars>
          <dgm:bulletEnabled val="1"/>
        </dgm:presLayoutVars>
      </dgm:prSet>
      <dgm:spPr/>
    </dgm:pt>
    <dgm:pt modelId="{100000A6-8F4F-4336-9C1C-B6907F8EAA19}" type="pres">
      <dgm:prSet presAssocID="{A3E04E58-4008-4814-B4B1-2B69A97E1DB2}" presName="sibTrans" presStyleLbl="sibTrans1D1" presStyleIdx="1" presStyleCnt="6"/>
      <dgm:spPr/>
    </dgm:pt>
    <dgm:pt modelId="{30BC5110-249C-43E9-9855-3CA751B550F9}" type="pres">
      <dgm:prSet presAssocID="{A3E04E58-4008-4814-B4B1-2B69A97E1DB2}" presName="connectorText" presStyleLbl="sibTrans1D1" presStyleIdx="1" presStyleCnt="6"/>
      <dgm:spPr/>
    </dgm:pt>
    <dgm:pt modelId="{AEB50740-914D-45FD-B384-C977BDBBD5DB}" type="pres">
      <dgm:prSet presAssocID="{7613EA70-2A8B-4C14-BAB5-3D393499AA07}" presName="node" presStyleLbl="node1" presStyleIdx="2" presStyleCnt="7">
        <dgm:presLayoutVars>
          <dgm:bulletEnabled val="1"/>
        </dgm:presLayoutVars>
      </dgm:prSet>
      <dgm:spPr/>
    </dgm:pt>
    <dgm:pt modelId="{D8449A37-F154-44FA-AC44-37819F7C5744}" type="pres">
      <dgm:prSet presAssocID="{A37C0B76-C94F-4396-9C13-49F907F844B3}" presName="sibTrans" presStyleLbl="sibTrans1D1" presStyleIdx="2" presStyleCnt="6"/>
      <dgm:spPr/>
    </dgm:pt>
    <dgm:pt modelId="{9748CF58-8F29-41D6-B875-E65EA4DB7245}" type="pres">
      <dgm:prSet presAssocID="{A37C0B76-C94F-4396-9C13-49F907F844B3}" presName="connectorText" presStyleLbl="sibTrans1D1" presStyleIdx="2" presStyleCnt="6"/>
      <dgm:spPr/>
    </dgm:pt>
    <dgm:pt modelId="{42066FC3-88CF-4D46-8B67-1833C35A9B7B}" type="pres">
      <dgm:prSet presAssocID="{A8C7A565-387C-4D9F-9634-860EFB2225BB}" presName="node" presStyleLbl="node1" presStyleIdx="3" presStyleCnt="7">
        <dgm:presLayoutVars>
          <dgm:bulletEnabled val="1"/>
        </dgm:presLayoutVars>
      </dgm:prSet>
      <dgm:spPr/>
    </dgm:pt>
    <dgm:pt modelId="{9FAC0358-E023-485B-8C6F-463878893793}" type="pres">
      <dgm:prSet presAssocID="{4EC37ED9-61AA-47A9-B95F-61B57FACF708}" presName="sibTrans" presStyleLbl="sibTrans1D1" presStyleIdx="3" presStyleCnt="6"/>
      <dgm:spPr/>
    </dgm:pt>
    <dgm:pt modelId="{BAA9DD03-39C3-460A-B114-1A4644DE8649}" type="pres">
      <dgm:prSet presAssocID="{4EC37ED9-61AA-47A9-B95F-61B57FACF708}" presName="connectorText" presStyleLbl="sibTrans1D1" presStyleIdx="3" presStyleCnt="6"/>
      <dgm:spPr/>
    </dgm:pt>
    <dgm:pt modelId="{759CA3AA-4B03-4AAB-9B1F-5A2FB8E6E364}" type="pres">
      <dgm:prSet presAssocID="{055909D4-676D-4883-8163-EAF5AC4DA3DE}" presName="node" presStyleLbl="node1" presStyleIdx="4" presStyleCnt="7">
        <dgm:presLayoutVars>
          <dgm:bulletEnabled val="1"/>
        </dgm:presLayoutVars>
      </dgm:prSet>
      <dgm:spPr/>
    </dgm:pt>
    <dgm:pt modelId="{ABDD3C83-8F87-4C6D-AA06-EBE2F09C89A4}" type="pres">
      <dgm:prSet presAssocID="{23D84588-860E-4A3E-8BB8-00B1EE5F5CB4}" presName="sibTrans" presStyleLbl="sibTrans1D1" presStyleIdx="4" presStyleCnt="6"/>
      <dgm:spPr/>
    </dgm:pt>
    <dgm:pt modelId="{BFFC97B4-6331-4AF5-B46C-74C5F144F6A4}" type="pres">
      <dgm:prSet presAssocID="{23D84588-860E-4A3E-8BB8-00B1EE5F5CB4}" presName="connectorText" presStyleLbl="sibTrans1D1" presStyleIdx="4" presStyleCnt="6"/>
      <dgm:spPr/>
    </dgm:pt>
    <dgm:pt modelId="{4F4468DF-30A1-4ED2-ACEE-ECF3B8150CF6}" type="pres">
      <dgm:prSet presAssocID="{0787E9C3-112E-409F-A0B3-8DD71587DB6B}" presName="node" presStyleLbl="node1" presStyleIdx="5" presStyleCnt="7">
        <dgm:presLayoutVars>
          <dgm:bulletEnabled val="1"/>
        </dgm:presLayoutVars>
      </dgm:prSet>
      <dgm:spPr/>
    </dgm:pt>
    <dgm:pt modelId="{150459FE-28D8-482C-8E8C-BAAEEEF07885}" type="pres">
      <dgm:prSet presAssocID="{B6C4B9EE-8896-4813-9BA1-1C89AE77B2BC}" presName="sibTrans" presStyleLbl="sibTrans1D1" presStyleIdx="5" presStyleCnt="6"/>
      <dgm:spPr/>
    </dgm:pt>
    <dgm:pt modelId="{FB0FC628-3F29-4943-B1FE-D40A488661B1}" type="pres">
      <dgm:prSet presAssocID="{B6C4B9EE-8896-4813-9BA1-1C89AE77B2BC}" presName="connectorText" presStyleLbl="sibTrans1D1" presStyleIdx="5" presStyleCnt="6"/>
      <dgm:spPr/>
    </dgm:pt>
    <dgm:pt modelId="{F2790C85-4B96-4A6A-9DE8-B3477F69D8E1}" type="pres">
      <dgm:prSet presAssocID="{4F551423-87FC-460C-9A64-0AB3ACB48FD1}" presName="node" presStyleLbl="node1" presStyleIdx="6" presStyleCnt="7">
        <dgm:presLayoutVars>
          <dgm:bulletEnabled val="1"/>
        </dgm:presLayoutVars>
      </dgm:prSet>
      <dgm:spPr/>
    </dgm:pt>
  </dgm:ptLst>
  <dgm:cxnLst>
    <dgm:cxn modelId="{C54C0F16-1178-445B-B3A9-3B1D79BB7A7E}" srcId="{B5885953-B609-4A0E-AA5D-6D644E423B69}" destId="{4F551423-87FC-460C-9A64-0AB3ACB48FD1}" srcOrd="6" destOrd="0" parTransId="{3C0290A7-3C7E-41E2-BE95-CBAD9322DE3E}" sibTransId="{CC8CFF2B-4844-4007-9045-1E57BEBAE1CB}"/>
    <dgm:cxn modelId="{56596316-9FB9-4510-B936-0FA0BB985C48}" srcId="{B5885953-B609-4A0E-AA5D-6D644E423B69}" destId="{A8C7A565-387C-4D9F-9634-860EFB2225BB}" srcOrd="3" destOrd="0" parTransId="{58CC8244-DC7F-4DBE-BD19-8C388B77DC9E}" sibTransId="{4EC37ED9-61AA-47A9-B95F-61B57FACF708}"/>
    <dgm:cxn modelId="{92ED801D-EC1E-4ED0-9D2F-30489CEA9A0E}" type="presOf" srcId="{0787E9C3-112E-409F-A0B3-8DD71587DB6B}" destId="{4F4468DF-30A1-4ED2-ACEE-ECF3B8150CF6}" srcOrd="0" destOrd="0" presId="urn:microsoft.com/office/officeart/2016/7/layout/RepeatingBendingProcessNew"/>
    <dgm:cxn modelId="{F2BE1722-ECAB-4BA1-8DEC-0D412C7906F1}" type="presOf" srcId="{23D84588-860E-4A3E-8BB8-00B1EE5F5CB4}" destId="{ABDD3C83-8F87-4C6D-AA06-EBE2F09C89A4}" srcOrd="0" destOrd="0" presId="urn:microsoft.com/office/officeart/2016/7/layout/RepeatingBendingProcessNew"/>
    <dgm:cxn modelId="{E2FA2C3A-5C5B-4AC9-8FDA-659C7F10770B}" type="presOf" srcId="{B6C4B9EE-8896-4813-9BA1-1C89AE77B2BC}" destId="{150459FE-28D8-482C-8E8C-BAAEEEF07885}" srcOrd="0" destOrd="0" presId="urn:microsoft.com/office/officeart/2016/7/layout/RepeatingBendingProcessNew"/>
    <dgm:cxn modelId="{6BBC7D3C-44D6-4CAB-A2AB-751811CDED11}" type="presOf" srcId="{B5885953-B609-4A0E-AA5D-6D644E423B69}" destId="{B54ECB8C-8436-4E40-8320-36509E29C2B5}" srcOrd="0" destOrd="0" presId="urn:microsoft.com/office/officeart/2016/7/layout/RepeatingBendingProcessNew"/>
    <dgm:cxn modelId="{36D79661-AE9E-4C40-8290-6D37F475F7F9}" srcId="{B5885953-B609-4A0E-AA5D-6D644E423B69}" destId="{0787E9C3-112E-409F-A0B3-8DD71587DB6B}" srcOrd="5" destOrd="0" parTransId="{995064A3-9A3B-48C3-A3B4-047CD2619976}" sibTransId="{B6C4B9EE-8896-4813-9BA1-1C89AE77B2BC}"/>
    <dgm:cxn modelId="{F8A16F6A-231A-459C-B8C9-A652461704FC}" srcId="{B5885953-B609-4A0E-AA5D-6D644E423B69}" destId="{77D0B007-2C54-41B7-939D-6D4C76D4C853}" srcOrd="1" destOrd="0" parTransId="{9B5A43DB-1F89-4A20-9EF3-F1AF16144543}" sibTransId="{A3E04E58-4008-4814-B4B1-2B69A97E1DB2}"/>
    <dgm:cxn modelId="{ED22FE4B-8305-44BD-817A-F0C1A4B7059B}" type="presOf" srcId="{055909D4-676D-4883-8163-EAF5AC4DA3DE}" destId="{759CA3AA-4B03-4AAB-9B1F-5A2FB8E6E364}" srcOrd="0" destOrd="0" presId="urn:microsoft.com/office/officeart/2016/7/layout/RepeatingBendingProcessNew"/>
    <dgm:cxn modelId="{D5DE776D-7593-4448-876A-3E2D7BAAAD95}" type="presOf" srcId="{B6C4B9EE-8896-4813-9BA1-1C89AE77B2BC}" destId="{FB0FC628-3F29-4943-B1FE-D40A488661B1}" srcOrd="1" destOrd="0" presId="urn:microsoft.com/office/officeart/2016/7/layout/RepeatingBendingProcessNew"/>
    <dgm:cxn modelId="{3EA0C94F-1320-4816-AF0A-43E71FEEA73E}" type="presOf" srcId="{97C31ED3-CBBB-40AC-8081-E5A1F7916F4A}" destId="{77DC55E5-1DBE-4C0C-99E8-89573FF1CCF4}" srcOrd="0" destOrd="0" presId="urn:microsoft.com/office/officeart/2016/7/layout/RepeatingBendingProcessNew"/>
    <dgm:cxn modelId="{AA2AD674-35AB-41A3-818D-2D8E87FD13B3}" type="presOf" srcId="{4F551423-87FC-460C-9A64-0AB3ACB48FD1}" destId="{F2790C85-4B96-4A6A-9DE8-B3477F69D8E1}" srcOrd="0" destOrd="0" presId="urn:microsoft.com/office/officeart/2016/7/layout/RepeatingBendingProcessNew"/>
    <dgm:cxn modelId="{363FFB89-59F0-42DD-93C3-D1F4A81C84E7}" srcId="{B5885953-B609-4A0E-AA5D-6D644E423B69}" destId="{055909D4-676D-4883-8163-EAF5AC4DA3DE}" srcOrd="4" destOrd="0" parTransId="{9061FCE8-5994-4FF7-90D8-7DD17C230E76}" sibTransId="{23D84588-860E-4A3E-8BB8-00B1EE5F5CB4}"/>
    <dgm:cxn modelId="{EAFAD492-F7C3-465A-8EF7-A96A90C74066}" type="presOf" srcId="{A37C0B76-C94F-4396-9C13-49F907F844B3}" destId="{D8449A37-F154-44FA-AC44-37819F7C5744}" srcOrd="0" destOrd="0" presId="urn:microsoft.com/office/officeart/2016/7/layout/RepeatingBendingProcessNew"/>
    <dgm:cxn modelId="{D071CC96-FF6C-438D-962E-08EE7B9CDEB4}" srcId="{B5885953-B609-4A0E-AA5D-6D644E423B69}" destId="{8B573E2A-B9E0-4905-9B72-BC7807337C75}" srcOrd="0" destOrd="0" parTransId="{C4754493-B72A-4E3A-9694-C97ACC8EE222}" sibTransId="{97C31ED3-CBBB-40AC-8081-E5A1F7916F4A}"/>
    <dgm:cxn modelId="{14AF289C-22A5-4C4F-8C38-E2E3E9ACCDDD}" type="presOf" srcId="{A8C7A565-387C-4D9F-9634-860EFB2225BB}" destId="{42066FC3-88CF-4D46-8B67-1833C35A9B7B}" srcOrd="0" destOrd="0" presId="urn:microsoft.com/office/officeart/2016/7/layout/RepeatingBendingProcessNew"/>
    <dgm:cxn modelId="{9058329F-2BF9-42AE-B371-8A9F8394ECDD}" srcId="{B5885953-B609-4A0E-AA5D-6D644E423B69}" destId="{7613EA70-2A8B-4C14-BAB5-3D393499AA07}" srcOrd="2" destOrd="0" parTransId="{FCAD826E-B10E-4B7C-B6A6-5B111E798A16}" sibTransId="{A37C0B76-C94F-4396-9C13-49F907F844B3}"/>
    <dgm:cxn modelId="{62DD599F-BD1B-4FF8-BF7C-3D96F655F111}" type="presOf" srcId="{23D84588-860E-4A3E-8BB8-00B1EE5F5CB4}" destId="{BFFC97B4-6331-4AF5-B46C-74C5F144F6A4}" srcOrd="1" destOrd="0" presId="urn:microsoft.com/office/officeart/2016/7/layout/RepeatingBendingProcessNew"/>
    <dgm:cxn modelId="{6D5EADAB-89D0-41EB-8084-C6D664E792F8}" type="presOf" srcId="{7613EA70-2A8B-4C14-BAB5-3D393499AA07}" destId="{AEB50740-914D-45FD-B384-C977BDBBD5DB}" srcOrd="0" destOrd="0" presId="urn:microsoft.com/office/officeart/2016/7/layout/RepeatingBendingProcessNew"/>
    <dgm:cxn modelId="{4192C8B3-669C-48BA-81FE-1C0D28CBAC26}" type="presOf" srcId="{A3E04E58-4008-4814-B4B1-2B69A97E1DB2}" destId="{100000A6-8F4F-4336-9C1C-B6907F8EAA19}" srcOrd="0" destOrd="0" presId="urn:microsoft.com/office/officeart/2016/7/layout/RepeatingBendingProcessNew"/>
    <dgm:cxn modelId="{7DF792BE-813C-460B-B82F-8EE69F581F65}" type="presOf" srcId="{4EC37ED9-61AA-47A9-B95F-61B57FACF708}" destId="{BAA9DD03-39C3-460A-B114-1A4644DE8649}" srcOrd="1" destOrd="0" presId="urn:microsoft.com/office/officeart/2016/7/layout/RepeatingBendingProcessNew"/>
    <dgm:cxn modelId="{BF381CC0-420B-4F00-94AE-F73CF5898203}" type="presOf" srcId="{8B573E2A-B9E0-4905-9B72-BC7807337C75}" destId="{AD15E646-0937-412D-963A-288714786F0D}" srcOrd="0" destOrd="0" presId="urn:microsoft.com/office/officeart/2016/7/layout/RepeatingBendingProcessNew"/>
    <dgm:cxn modelId="{043138C4-5F90-4C0D-947C-9D3C0A21B8A5}" type="presOf" srcId="{4EC37ED9-61AA-47A9-B95F-61B57FACF708}" destId="{9FAC0358-E023-485B-8C6F-463878893793}" srcOrd="0" destOrd="0" presId="urn:microsoft.com/office/officeart/2016/7/layout/RepeatingBendingProcessNew"/>
    <dgm:cxn modelId="{BF6CAFC6-CCCA-4778-854B-9B2E1BDA9977}" type="presOf" srcId="{A3E04E58-4008-4814-B4B1-2B69A97E1DB2}" destId="{30BC5110-249C-43E9-9855-3CA751B550F9}" srcOrd="1" destOrd="0" presId="urn:microsoft.com/office/officeart/2016/7/layout/RepeatingBendingProcessNew"/>
    <dgm:cxn modelId="{FB3F39CB-1A15-44E2-8C33-10C0AF4544D2}" type="presOf" srcId="{77D0B007-2C54-41B7-939D-6D4C76D4C853}" destId="{F328BE4F-2B68-4598-8150-DC73F9F9C979}" srcOrd="0" destOrd="0" presId="urn:microsoft.com/office/officeart/2016/7/layout/RepeatingBendingProcessNew"/>
    <dgm:cxn modelId="{D581B1CB-6FA0-4CC6-B8DA-981C2C4BEDE0}" type="presOf" srcId="{97C31ED3-CBBB-40AC-8081-E5A1F7916F4A}" destId="{8C383987-607F-4108-B009-CBB5D85CDAD0}" srcOrd="1" destOrd="0" presId="urn:microsoft.com/office/officeart/2016/7/layout/RepeatingBendingProcessNew"/>
    <dgm:cxn modelId="{A46306D3-A54C-4564-89A4-3B86A16B9A53}" type="presOf" srcId="{A37C0B76-C94F-4396-9C13-49F907F844B3}" destId="{9748CF58-8F29-41D6-B875-E65EA4DB7245}" srcOrd="1" destOrd="0" presId="urn:microsoft.com/office/officeart/2016/7/layout/RepeatingBendingProcessNew"/>
    <dgm:cxn modelId="{CECD5745-085D-4E83-A7C3-928D94BDA1A9}" type="presParOf" srcId="{B54ECB8C-8436-4E40-8320-36509E29C2B5}" destId="{AD15E646-0937-412D-963A-288714786F0D}" srcOrd="0" destOrd="0" presId="urn:microsoft.com/office/officeart/2016/7/layout/RepeatingBendingProcessNew"/>
    <dgm:cxn modelId="{CC7FB456-1047-4879-8FEE-0F7E236B7BA0}" type="presParOf" srcId="{B54ECB8C-8436-4E40-8320-36509E29C2B5}" destId="{77DC55E5-1DBE-4C0C-99E8-89573FF1CCF4}" srcOrd="1" destOrd="0" presId="urn:microsoft.com/office/officeart/2016/7/layout/RepeatingBendingProcessNew"/>
    <dgm:cxn modelId="{03345C9C-1295-490F-B219-FA2BBAD6599B}" type="presParOf" srcId="{77DC55E5-1DBE-4C0C-99E8-89573FF1CCF4}" destId="{8C383987-607F-4108-B009-CBB5D85CDAD0}" srcOrd="0" destOrd="0" presId="urn:microsoft.com/office/officeart/2016/7/layout/RepeatingBendingProcessNew"/>
    <dgm:cxn modelId="{75B3DC0D-F145-41E7-B339-365C96D2CB8C}" type="presParOf" srcId="{B54ECB8C-8436-4E40-8320-36509E29C2B5}" destId="{F328BE4F-2B68-4598-8150-DC73F9F9C979}" srcOrd="2" destOrd="0" presId="urn:microsoft.com/office/officeart/2016/7/layout/RepeatingBendingProcessNew"/>
    <dgm:cxn modelId="{538F4960-A620-4AAD-A18E-B3C913936230}" type="presParOf" srcId="{B54ECB8C-8436-4E40-8320-36509E29C2B5}" destId="{100000A6-8F4F-4336-9C1C-B6907F8EAA19}" srcOrd="3" destOrd="0" presId="urn:microsoft.com/office/officeart/2016/7/layout/RepeatingBendingProcessNew"/>
    <dgm:cxn modelId="{EE8BC06D-6C56-4666-8455-5B709D292576}" type="presParOf" srcId="{100000A6-8F4F-4336-9C1C-B6907F8EAA19}" destId="{30BC5110-249C-43E9-9855-3CA751B550F9}" srcOrd="0" destOrd="0" presId="urn:microsoft.com/office/officeart/2016/7/layout/RepeatingBendingProcessNew"/>
    <dgm:cxn modelId="{874AACC2-C3C3-4B0E-A69B-C0FAFD185AE0}" type="presParOf" srcId="{B54ECB8C-8436-4E40-8320-36509E29C2B5}" destId="{AEB50740-914D-45FD-B384-C977BDBBD5DB}" srcOrd="4" destOrd="0" presId="urn:microsoft.com/office/officeart/2016/7/layout/RepeatingBendingProcessNew"/>
    <dgm:cxn modelId="{E764AD50-5985-4D2D-A777-FFB5C4B5FC8B}" type="presParOf" srcId="{B54ECB8C-8436-4E40-8320-36509E29C2B5}" destId="{D8449A37-F154-44FA-AC44-37819F7C5744}" srcOrd="5" destOrd="0" presId="urn:microsoft.com/office/officeart/2016/7/layout/RepeatingBendingProcessNew"/>
    <dgm:cxn modelId="{9CF80911-E56D-44DF-B97C-0E86C954660F}" type="presParOf" srcId="{D8449A37-F154-44FA-AC44-37819F7C5744}" destId="{9748CF58-8F29-41D6-B875-E65EA4DB7245}" srcOrd="0" destOrd="0" presId="urn:microsoft.com/office/officeart/2016/7/layout/RepeatingBendingProcessNew"/>
    <dgm:cxn modelId="{BE7C1626-0040-4E75-8993-3109479B5932}" type="presParOf" srcId="{B54ECB8C-8436-4E40-8320-36509E29C2B5}" destId="{42066FC3-88CF-4D46-8B67-1833C35A9B7B}" srcOrd="6" destOrd="0" presId="urn:microsoft.com/office/officeart/2016/7/layout/RepeatingBendingProcessNew"/>
    <dgm:cxn modelId="{EC716B0E-D499-4FF4-9A18-28BC6B694C06}" type="presParOf" srcId="{B54ECB8C-8436-4E40-8320-36509E29C2B5}" destId="{9FAC0358-E023-485B-8C6F-463878893793}" srcOrd="7" destOrd="0" presId="urn:microsoft.com/office/officeart/2016/7/layout/RepeatingBendingProcessNew"/>
    <dgm:cxn modelId="{0E8D725C-CC0D-4B24-8E50-929A1D7357DA}" type="presParOf" srcId="{9FAC0358-E023-485B-8C6F-463878893793}" destId="{BAA9DD03-39C3-460A-B114-1A4644DE8649}" srcOrd="0" destOrd="0" presId="urn:microsoft.com/office/officeart/2016/7/layout/RepeatingBendingProcessNew"/>
    <dgm:cxn modelId="{084BED02-D811-4603-9E21-B3E1E44818A4}" type="presParOf" srcId="{B54ECB8C-8436-4E40-8320-36509E29C2B5}" destId="{759CA3AA-4B03-4AAB-9B1F-5A2FB8E6E364}" srcOrd="8" destOrd="0" presId="urn:microsoft.com/office/officeart/2016/7/layout/RepeatingBendingProcessNew"/>
    <dgm:cxn modelId="{F33FA5A0-71FB-4B01-BD32-A2D1FF71E106}" type="presParOf" srcId="{B54ECB8C-8436-4E40-8320-36509E29C2B5}" destId="{ABDD3C83-8F87-4C6D-AA06-EBE2F09C89A4}" srcOrd="9" destOrd="0" presId="urn:microsoft.com/office/officeart/2016/7/layout/RepeatingBendingProcessNew"/>
    <dgm:cxn modelId="{C2C038B8-E788-4712-BC7A-E38F9922B34A}" type="presParOf" srcId="{ABDD3C83-8F87-4C6D-AA06-EBE2F09C89A4}" destId="{BFFC97B4-6331-4AF5-B46C-74C5F144F6A4}" srcOrd="0" destOrd="0" presId="urn:microsoft.com/office/officeart/2016/7/layout/RepeatingBendingProcessNew"/>
    <dgm:cxn modelId="{DBC0A7AA-28BC-4271-840F-070A4613B13F}" type="presParOf" srcId="{B54ECB8C-8436-4E40-8320-36509E29C2B5}" destId="{4F4468DF-30A1-4ED2-ACEE-ECF3B8150CF6}" srcOrd="10" destOrd="0" presId="urn:microsoft.com/office/officeart/2016/7/layout/RepeatingBendingProcessNew"/>
    <dgm:cxn modelId="{3C524AC4-D4C3-4830-BE2F-6248FD7DE2ED}" type="presParOf" srcId="{B54ECB8C-8436-4E40-8320-36509E29C2B5}" destId="{150459FE-28D8-482C-8E8C-BAAEEEF07885}" srcOrd="11" destOrd="0" presId="urn:microsoft.com/office/officeart/2016/7/layout/RepeatingBendingProcessNew"/>
    <dgm:cxn modelId="{75232676-44A0-4A70-A261-2CFC692CC43F}" type="presParOf" srcId="{150459FE-28D8-482C-8E8C-BAAEEEF07885}" destId="{FB0FC628-3F29-4943-B1FE-D40A488661B1}" srcOrd="0" destOrd="0" presId="urn:microsoft.com/office/officeart/2016/7/layout/RepeatingBendingProcessNew"/>
    <dgm:cxn modelId="{682286D9-7284-4DC1-8885-C62230461DD9}" type="presParOf" srcId="{B54ECB8C-8436-4E40-8320-36509E29C2B5}" destId="{F2790C85-4B96-4A6A-9DE8-B3477F69D8E1}" srcOrd="1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CBC32DD-4691-48F2-950C-B3CE16F9A022}"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7A75E998-274A-44A2-AD9C-F07793154B56}">
      <dgm:prSet/>
      <dgm:spPr/>
      <dgm:t>
        <a:bodyPr/>
        <a:lstStyle/>
        <a:p>
          <a:pPr>
            <a:defRPr cap="all"/>
          </a:pPr>
          <a:r>
            <a:rPr lang="en-GB" dirty="0"/>
            <a:t>Use core books and at least a few peer‑reviewed sources.</a:t>
          </a:r>
          <a:endParaRPr lang="en-US" dirty="0"/>
        </a:p>
      </dgm:t>
    </dgm:pt>
    <dgm:pt modelId="{A4702B9F-7218-4DC5-A550-304A3F901C40}" type="parTrans" cxnId="{D0BF2E64-3F4E-4628-81CC-70AC13627E7F}">
      <dgm:prSet/>
      <dgm:spPr/>
      <dgm:t>
        <a:bodyPr/>
        <a:lstStyle/>
        <a:p>
          <a:endParaRPr lang="en-US"/>
        </a:p>
      </dgm:t>
    </dgm:pt>
    <dgm:pt modelId="{CB55C4E8-D2A2-40CB-B7FC-050818CE5301}" type="sibTrans" cxnId="{D0BF2E64-3F4E-4628-81CC-70AC13627E7F}">
      <dgm:prSet/>
      <dgm:spPr/>
      <dgm:t>
        <a:bodyPr/>
        <a:lstStyle/>
        <a:p>
          <a:endParaRPr lang="en-US"/>
        </a:p>
      </dgm:t>
    </dgm:pt>
    <dgm:pt modelId="{71F01497-8A81-47D4-8993-EC25561E2168}">
      <dgm:prSet/>
      <dgm:spPr/>
      <dgm:t>
        <a:bodyPr/>
        <a:lstStyle/>
        <a:p>
          <a:pPr>
            <a:defRPr cap="all"/>
          </a:pPr>
          <a:r>
            <a:rPr lang="en-GB"/>
            <a:t>Reference theory definitions and key concepts correctly.</a:t>
          </a:r>
          <a:endParaRPr lang="en-US"/>
        </a:p>
      </dgm:t>
    </dgm:pt>
    <dgm:pt modelId="{E4481362-7D06-4EB1-ADB9-4AE4A728B34B}" type="parTrans" cxnId="{BB2E7729-1445-484A-A8F4-5B8BE9259C7D}">
      <dgm:prSet/>
      <dgm:spPr/>
      <dgm:t>
        <a:bodyPr/>
        <a:lstStyle/>
        <a:p>
          <a:endParaRPr lang="en-US"/>
        </a:p>
      </dgm:t>
    </dgm:pt>
    <dgm:pt modelId="{F0C62E83-EB36-4D5E-A3CF-1A910C5C7A8D}" type="sibTrans" cxnId="{BB2E7729-1445-484A-A8F4-5B8BE9259C7D}">
      <dgm:prSet/>
      <dgm:spPr/>
      <dgm:t>
        <a:bodyPr/>
        <a:lstStyle/>
        <a:p>
          <a:endParaRPr lang="en-US"/>
        </a:p>
      </dgm:t>
    </dgm:pt>
    <dgm:pt modelId="{B637C80C-BC28-464A-A89C-16931DEF439A}">
      <dgm:prSet/>
      <dgm:spPr/>
      <dgm:t>
        <a:bodyPr/>
        <a:lstStyle/>
        <a:p>
          <a:pPr>
            <a:defRPr cap="all"/>
          </a:pPr>
          <a:r>
            <a:rPr lang="en-GB"/>
            <a:t>Include a reference slide.</a:t>
          </a:r>
          <a:endParaRPr lang="en-US"/>
        </a:p>
      </dgm:t>
    </dgm:pt>
    <dgm:pt modelId="{716E09A9-69C0-44BF-87E6-D60871C32619}" type="parTrans" cxnId="{EFFD8CDA-81D2-4341-97C7-9234A9956A83}">
      <dgm:prSet/>
      <dgm:spPr/>
      <dgm:t>
        <a:bodyPr/>
        <a:lstStyle/>
        <a:p>
          <a:endParaRPr lang="en-US"/>
        </a:p>
      </dgm:t>
    </dgm:pt>
    <dgm:pt modelId="{DE77EC76-9E3E-4A35-B2BF-B19944FE9F99}" type="sibTrans" cxnId="{EFFD8CDA-81D2-4341-97C7-9234A9956A83}">
      <dgm:prSet/>
      <dgm:spPr/>
      <dgm:t>
        <a:bodyPr/>
        <a:lstStyle/>
        <a:p>
          <a:endParaRPr lang="en-US"/>
        </a:p>
      </dgm:t>
    </dgm:pt>
    <dgm:pt modelId="{21CA2FFA-B15E-47EC-BC06-B2A6EC5C7FD1}" type="pres">
      <dgm:prSet presAssocID="{FCBC32DD-4691-48F2-950C-B3CE16F9A022}" presName="root" presStyleCnt="0">
        <dgm:presLayoutVars>
          <dgm:dir/>
          <dgm:resizeHandles val="exact"/>
        </dgm:presLayoutVars>
      </dgm:prSet>
      <dgm:spPr/>
    </dgm:pt>
    <dgm:pt modelId="{B2E7FE2E-51A4-42F7-93C7-8C29B9CD31B8}" type="pres">
      <dgm:prSet presAssocID="{7A75E998-274A-44A2-AD9C-F07793154B56}" presName="compNode" presStyleCnt="0"/>
      <dgm:spPr/>
    </dgm:pt>
    <dgm:pt modelId="{C7AC91DF-7CA6-4E48-B186-8CF6317EB1E5}" type="pres">
      <dgm:prSet presAssocID="{7A75E998-274A-44A2-AD9C-F07793154B56}" presName="iconBgRect" presStyleLbl="bgShp" presStyleIdx="0" presStyleCnt="3"/>
      <dgm:spPr/>
    </dgm:pt>
    <dgm:pt modelId="{FA4ABB90-057C-49F1-8064-00D383361DE9}" type="pres">
      <dgm:prSet presAssocID="{7A75E998-274A-44A2-AD9C-F07793154B56}"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on Shelf"/>
        </a:ext>
      </dgm:extLst>
    </dgm:pt>
    <dgm:pt modelId="{817C8EC7-F312-4DD4-9447-14543D4D1D11}" type="pres">
      <dgm:prSet presAssocID="{7A75E998-274A-44A2-AD9C-F07793154B56}" presName="spaceRect" presStyleCnt="0"/>
      <dgm:spPr/>
    </dgm:pt>
    <dgm:pt modelId="{299D461B-DD76-4B0F-85B3-A345C0C333D4}" type="pres">
      <dgm:prSet presAssocID="{7A75E998-274A-44A2-AD9C-F07793154B56}" presName="textRect" presStyleLbl="revTx" presStyleIdx="0" presStyleCnt="3">
        <dgm:presLayoutVars>
          <dgm:chMax val="1"/>
          <dgm:chPref val="1"/>
        </dgm:presLayoutVars>
      </dgm:prSet>
      <dgm:spPr/>
    </dgm:pt>
    <dgm:pt modelId="{1777CBA3-A7DE-4363-A6C3-6A36FCB5067A}" type="pres">
      <dgm:prSet presAssocID="{CB55C4E8-D2A2-40CB-B7FC-050818CE5301}" presName="sibTrans" presStyleCnt="0"/>
      <dgm:spPr/>
    </dgm:pt>
    <dgm:pt modelId="{28B8E43A-42AC-446C-9E63-34306B2D48F0}" type="pres">
      <dgm:prSet presAssocID="{71F01497-8A81-47D4-8993-EC25561E2168}" presName="compNode" presStyleCnt="0"/>
      <dgm:spPr/>
    </dgm:pt>
    <dgm:pt modelId="{185AD817-14DB-4BED-8C7F-FB8D3D0036C0}" type="pres">
      <dgm:prSet presAssocID="{71F01497-8A81-47D4-8993-EC25561E2168}" presName="iconBgRect" presStyleLbl="bgShp" presStyleIdx="1" presStyleCnt="3"/>
      <dgm:spPr/>
    </dgm:pt>
    <dgm:pt modelId="{E08F7614-2C25-4F47-87F7-328F6C21482E}" type="pres">
      <dgm:prSet presAssocID="{71F01497-8A81-47D4-8993-EC25561E2168}"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D7BB1D90-0DB8-428A-AAA1-29DDECCE24F0}" type="pres">
      <dgm:prSet presAssocID="{71F01497-8A81-47D4-8993-EC25561E2168}" presName="spaceRect" presStyleCnt="0"/>
      <dgm:spPr/>
    </dgm:pt>
    <dgm:pt modelId="{1C9E675B-5149-4141-8D18-9A543D4CD5D6}" type="pres">
      <dgm:prSet presAssocID="{71F01497-8A81-47D4-8993-EC25561E2168}" presName="textRect" presStyleLbl="revTx" presStyleIdx="1" presStyleCnt="3">
        <dgm:presLayoutVars>
          <dgm:chMax val="1"/>
          <dgm:chPref val="1"/>
        </dgm:presLayoutVars>
      </dgm:prSet>
      <dgm:spPr/>
    </dgm:pt>
    <dgm:pt modelId="{DDB7FED5-3D12-44E8-B173-E0F894D564F6}" type="pres">
      <dgm:prSet presAssocID="{F0C62E83-EB36-4D5E-A3CF-1A910C5C7A8D}" presName="sibTrans" presStyleCnt="0"/>
      <dgm:spPr/>
    </dgm:pt>
    <dgm:pt modelId="{965EEDDE-BAB4-42AE-9730-8B1EE93C7B1A}" type="pres">
      <dgm:prSet presAssocID="{B637C80C-BC28-464A-A89C-16931DEF439A}" presName="compNode" presStyleCnt="0"/>
      <dgm:spPr/>
    </dgm:pt>
    <dgm:pt modelId="{20AAFE07-76A3-4386-8E84-B02B2FC9FDDF}" type="pres">
      <dgm:prSet presAssocID="{B637C80C-BC28-464A-A89C-16931DEF439A}" presName="iconBgRect" presStyleLbl="bgShp" presStyleIdx="2" presStyleCnt="3"/>
      <dgm:spPr/>
    </dgm:pt>
    <dgm:pt modelId="{EC902034-5CEC-428A-924E-575251796D9A}" type="pres">
      <dgm:prSet presAssocID="{B637C80C-BC28-464A-A89C-16931DEF439A}"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Open Book"/>
        </a:ext>
      </dgm:extLst>
    </dgm:pt>
    <dgm:pt modelId="{E4C4B85A-D569-4265-A4F8-B67677753E62}" type="pres">
      <dgm:prSet presAssocID="{B637C80C-BC28-464A-A89C-16931DEF439A}" presName="spaceRect" presStyleCnt="0"/>
      <dgm:spPr/>
    </dgm:pt>
    <dgm:pt modelId="{003F7DDC-0B9D-401C-B77E-A407B7E47E8D}" type="pres">
      <dgm:prSet presAssocID="{B637C80C-BC28-464A-A89C-16931DEF439A}" presName="textRect" presStyleLbl="revTx" presStyleIdx="2" presStyleCnt="3">
        <dgm:presLayoutVars>
          <dgm:chMax val="1"/>
          <dgm:chPref val="1"/>
        </dgm:presLayoutVars>
      </dgm:prSet>
      <dgm:spPr/>
    </dgm:pt>
  </dgm:ptLst>
  <dgm:cxnLst>
    <dgm:cxn modelId="{4EB09913-768A-4226-A71C-AFBB84CEE828}" type="presOf" srcId="{7A75E998-274A-44A2-AD9C-F07793154B56}" destId="{299D461B-DD76-4B0F-85B3-A345C0C333D4}" srcOrd="0" destOrd="0" presId="urn:microsoft.com/office/officeart/2018/5/layout/IconCircleLabelList"/>
    <dgm:cxn modelId="{BB2E7729-1445-484A-A8F4-5B8BE9259C7D}" srcId="{FCBC32DD-4691-48F2-950C-B3CE16F9A022}" destId="{71F01497-8A81-47D4-8993-EC25561E2168}" srcOrd="1" destOrd="0" parTransId="{E4481362-7D06-4EB1-ADB9-4AE4A728B34B}" sibTransId="{F0C62E83-EB36-4D5E-A3CF-1A910C5C7A8D}"/>
    <dgm:cxn modelId="{D0BF2E64-3F4E-4628-81CC-70AC13627E7F}" srcId="{FCBC32DD-4691-48F2-950C-B3CE16F9A022}" destId="{7A75E998-274A-44A2-AD9C-F07793154B56}" srcOrd="0" destOrd="0" parTransId="{A4702B9F-7218-4DC5-A550-304A3F901C40}" sibTransId="{CB55C4E8-D2A2-40CB-B7FC-050818CE5301}"/>
    <dgm:cxn modelId="{1279117B-985E-4CFF-B923-86895D055140}" type="presOf" srcId="{B637C80C-BC28-464A-A89C-16931DEF439A}" destId="{003F7DDC-0B9D-401C-B77E-A407B7E47E8D}" srcOrd="0" destOrd="0" presId="urn:microsoft.com/office/officeart/2018/5/layout/IconCircleLabelList"/>
    <dgm:cxn modelId="{46F80AC5-4C16-4AF0-8C47-62B7DA637A86}" type="presOf" srcId="{71F01497-8A81-47D4-8993-EC25561E2168}" destId="{1C9E675B-5149-4141-8D18-9A543D4CD5D6}" srcOrd="0" destOrd="0" presId="urn:microsoft.com/office/officeart/2018/5/layout/IconCircleLabelList"/>
    <dgm:cxn modelId="{8E364BCA-B956-4803-AD6C-60267DC257BF}" type="presOf" srcId="{FCBC32DD-4691-48F2-950C-B3CE16F9A022}" destId="{21CA2FFA-B15E-47EC-BC06-B2A6EC5C7FD1}" srcOrd="0" destOrd="0" presId="urn:microsoft.com/office/officeart/2018/5/layout/IconCircleLabelList"/>
    <dgm:cxn modelId="{EFFD8CDA-81D2-4341-97C7-9234A9956A83}" srcId="{FCBC32DD-4691-48F2-950C-B3CE16F9A022}" destId="{B637C80C-BC28-464A-A89C-16931DEF439A}" srcOrd="2" destOrd="0" parTransId="{716E09A9-69C0-44BF-87E6-D60871C32619}" sibTransId="{DE77EC76-9E3E-4A35-B2BF-B19944FE9F99}"/>
    <dgm:cxn modelId="{97F1DBA7-F5C0-4700-8808-F3C7B99A117F}" type="presParOf" srcId="{21CA2FFA-B15E-47EC-BC06-B2A6EC5C7FD1}" destId="{B2E7FE2E-51A4-42F7-93C7-8C29B9CD31B8}" srcOrd="0" destOrd="0" presId="urn:microsoft.com/office/officeart/2018/5/layout/IconCircleLabelList"/>
    <dgm:cxn modelId="{E7B58B15-73B2-4AE3-B5A0-9C9400615F17}" type="presParOf" srcId="{B2E7FE2E-51A4-42F7-93C7-8C29B9CD31B8}" destId="{C7AC91DF-7CA6-4E48-B186-8CF6317EB1E5}" srcOrd="0" destOrd="0" presId="urn:microsoft.com/office/officeart/2018/5/layout/IconCircleLabelList"/>
    <dgm:cxn modelId="{4D1BF2B9-8D18-4C5B-8AF2-2A4D5B7EAEB1}" type="presParOf" srcId="{B2E7FE2E-51A4-42F7-93C7-8C29B9CD31B8}" destId="{FA4ABB90-057C-49F1-8064-00D383361DE9}" srcOrd="1" destOrd="0" presId="urn:microsoft.com/office/officeart/2018/5/layout/IconCircleLabelList"/>
    <dgm:cxn modelId="{4D9241B4-4CDE-46AA-B0F1-E7B4D3AFD5FA}" type="presParOf" srcId="{B2E7FE2E-51A4-42F7-93C7-8C29B9CD31B8}" destId="{817C8EC7-F312-4DD4-9447-14543D4D1D11}" srcOrd="2" destOrd="0" presId="urn:microsoft.com/office/officeart/2018/5/layout/IconCircleLabelList"/>
    <dgm:cxn modelId="{1A1DE947-9ECA-47F7-959E-B214FC0D342C}" type="presParOf" srcId="{B2E7FE2E-51A4-42F7-93C7-8C29B9CD31B8}" destId="{299D461B-DD76-4B0F-85B3-A345C0C333D4}" srcOrd="3" destOrd="0" presId="urn:microsoft.com/office/officeart/2018/5/layout/IconCircleLabelList"/>
    <dgm:cxn modelId="{70850E50-2B04-4ED0-99D6-9D625A918974}" type="presParOf" srcId="{21CA2FFA-B15E-47EC-BC06-B2A6EC5C7FD1}" destId="{1777CBA3-A7DE-4363-A6C3-6A36FCB5067A}" srcOrd="1" destOrd="0" presId="urn:microsoft.com/office/officeart/2018/5/layout/IconCircleLabelList"/>
    <dgm:cxn modelId="{8822F680-809C-4E7D-B653-F92CB651C560}" type="presParOf" srcId="{21CA2FFA-B15E-47EC-BC06-B2A6EC5C7FD1}" destId="{28B8E43A-42AC-446C-9E63-34306B2D48F0}" srcOrd="2" destOrd="0" presId="urn:microsoft.com/office/officeart/2018/5/layout/IconCircleLabelList"/>
    <dgm:cxn modelId="{3A430EA9-A9B2-4B48-B9B2-ED26872846CE}" type="presParOf" srcId="{28B8E43A-42AC-446C-9E63-34306B2D48F0}" destId="{185AD817-14DB-4BED-8C7F-FB8D3D0036C0}" srcOrd="0" destOrd="0" presId="urn:microsoft.com/office/officeart/2018/5/layout/IconCircleLabelList"/>
    <dgm:cxn modelId="{83ED9275-9894-40EF-9E05-8E697A784416}" type="presParOf" srcId="{28B8E43A-42AC-446C-9E63-34306B2D48F0}" destId="{E08F7614-2C25-4F47-87F7-328F6C21482E}" srcOrd="1" destOrd="0" presId="urn:microsoft.com/office/officeart/2018/5/layout/IconCircleLabelList"/>
    <dgm:cxn modelId="{D19D5C97-0DFB-4A02-95A1-82746388B642}" type="presParOf" srcId="{28B8E43A-42AC-446C-9E63-34306B2D48F0}" destId="{D7BB1D90-0DB8-428A-AAA1-29DDECCE24F0}" srcOrd="2" destOrd="0" presId="urn:microsoft.com/office/officeart/2018/5/layout/IconCircleLabelList"/>
    <dgm:cxn modelId="{9F1555B2-4257-4B9A-8177-D247D4E02052}" type="presParOf" srcId="{28B8E43A-42AC-446C-9E63-34306B2D48F0}" destId="{1C9E675B-5149-4141-8D18-9A543D4CD5D6}" srcOrd="3" destOrd="0" presId="urn:microsoft.com/office/officeart/2018/5/layout/IconCircleLabelList"/>
    <dgm:cxn modelId="{DC111030-0522-4C1B-BBC7-CE14102133E3}" type="presParOf" srcId="{21CA2FFA-B15E-47EC-BC06-B2A6EC5C7FD1}" destId="{DDB7FED5-3D12-44E8-B173-E0F894D564F6}" srcOrd="3" destOrd="0" presId="urn:microsoft.com/office/officeart/2018/5/layout/IconCircleLabelList"/>
    <dgm:cxn modelId="{E93092F8-85DF-4571-871D-D11D5CBB9792}" type="presParOf" srcId="{21CA2FFA-B15E-47EC-BC06-B2A6EC5C7FD1}" destId="{965EEDDE-BAB4-42AE-9730-8B1EE93C7B1A}" srcOrd="4" destOrd="0" presId="urn:microsoft.com/office/officeart/2018/5/layout/IconCircleLabelList"/>
    <dgm:cxn modelId="{9A2F7EBE-0862-4024-9A8D-0B58B5E6B150}" type="presParOf" srcId="{965EEDDE-BAB4-42AE-9730-8B1EE93C7B1A}" destId="{20AAFE07-76A3-4386-8E84-B02B2FC9FDDF}" srcOrd="0" destOrd="0" presId="urn:microsoft.com/office/officeart/2018/5/layout/IconCircleLabelList"/>
    <dgm:cxn modelId="{344EB9A6-E438-4CC7-8430-5A9FE9BF3B72}" type="presParOf" srcId="{965EEDDE-BAB4-42AE-9730-8B1EE93C7B1A}" destId="{EC902034-5CEC-428A-924E-575251796D9A}" srcOrd="1" destOrd="0" presId="urn:microsoft.com/office/officeart/2018/5/layout/IconCircleLabelList"/>
    <dgm:cxn modelId="{2D47256B-C45E-4491-8A26-2BEB56BC9FE4}" type="presParOf" srcId="{965EEDDE-BAB4-42AE-9730-8B1EE93C7B1A}" destId="{E4C4B85A-D569-4265-A4F8-B67677753E62}" srcOrd="2" destOrd="0" presId="urn:microsoft.com/office/officeart/2018/5/layout/IconCircleLabelList"/>
    <dgm:cxn modelId="{894819A3-5C48-45AD-B1CD-2E7F409E6736}" type="presParOf" srcId="{965EEDDE-BAB4-42AE-9730-8B1EE93C7B1A}" destId="{003F7DDC-0B9D-401C-B77E-A407B7E47E8D}"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C73B601-9F41-44DE-BCE0-00131B16AEF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9DE7EBB-1416-4550-9EDE-3AC6FEFBC589}">
      <dgm:prSet/>
      <dgm:spPr/>
      <dgm:t>
        <a:bodyPr/>
        <a:lstStyle/>
        <a:p>
          <a:r>
            <a:rPr lang="en-US"/>
            <a:t>Describe</a:t>
          </a:r>
        </a:p>
      </dgm:t>
    </dgm:pt>
    <dgm:pt modelId="{0FF8458D-7359-4CE9-8C63-4B0760B45C48}" type="parTrans" cxnId="{33F5EDD4-A181-4ED7-B494-64A4442D4822}">
      <dgm:prSet/>
      <dgm:spPr/>
      <dgm:t>
        <a:bodyPr/>
        <a:lstStyle/>
        <a:p>
          <a:endParaRPr lang="en-US"/>
        </a:p>
      </dgm:t>
    </dgm:pt>
    <dgm:pt modelId="{7D9B6808-18A6-48AA-A7CD-4EAE39AA49C0}" type="sibTrans" cxnId="{33F5EDD4-A181-4ED7-B494-64A4442D4822}">
      <dgm:prSet/>
      <dgm:spPr/>
      <dgm:t>
        <a:bodyPr/>
        <a:lstStyle/>
        <a:p>
          <a:endParaRPr lang="en-US"/>
        </a:p>
      </dgm:t>
    </dgm:pt>
    <dgm:pt modelId="{C0393B18-4CD0-4FB2-83CA-75F0233B7DA0}">
      <dgm:prSet/>
      <dgm:spPr/>
      <dgm:t>
        <a:bodyPr/>
        <a:lstStyle/>
        <a:p>
          <a:r>
            <a:rPr lang="en-US"/>
            <a:t>Describe the chosen theory accurately.</a:t>
          </a:r>
        </a:p>
      </dgm:t>
    </dgm:pt>
    <dgm:pt modelId="{E132C083-328E-496E-9A15-1FF4672426F0}" type="parTrans" cxnId="{F14102D0-BDC7-4234-862A-C27E3EF668E2}">
      <dgm:prSet/>
      <dgm:spPr/>
      <dgm:t>
        <a:bodyPr/>
        <a:lstStyle/>
        <a:p>
          <a:endParaRPr lang="en-US"/>
        </a:p>
      </dgm:t>
    </dgm:pt>
    <dgm:pt modelId="{06FC46FF-9E15-4FCE-90EE-93A2E76F265D}" type="sibTrans" cxnId="{F14102D0-BDC7-4234-862A-C27E3EF668E2}">
      <dgm:prSet/>
      <dgm:spPr/>
      <dgm:t>
        <a:bodyPr/>
        <a:lstStyle/>
        <a:p>
          <a:endParaRPr lang="en-US"/>
        </a:p>
      </dgm:t>
    </dgm:pt>
    <dgm:pt modelId="{DFDFFA60-D0FB-4D21-8415-555E0F9DBC91}">
      <dgm:prSet/>
      <dgm:spPr/>
      <dgm:t>
        <a:bodyPr/>
        <a:lstStyle/>
        <a:p>
          <a:r>
            <a:rPr lang="en-US"/>
            <a:t>Show</a:t>
          </a:r>
        </a:p>
      </dgm:t>
    </dgm:pt>
    <dgm:pt modelId="{A555A290-18F1-4457-A388-E037AADB0191}" type="parTrans" cxnId="{B865EBD2-9121-45DB-AF88-EF5A23E5CE4E}">
      <dgm:prSet/>
      <dgm:spPr/>
      <dgm:t>
        <a:bodyPr/>
        <a:lstStyle/>
        <a:p>
          <a:endParaRPr lang="en-US"/>
        </a:p>
      </dgm:t>
    </dgm:pt>
    <dgm:pt modelId="{89224630-2FDB-401F-993F-E14EE356EF68}" type="sibTrans" cxnId="{B865EBD2-9121-45DB-AF88-EF5A23E5CE4E}">
      <dgm:prSet/>
      <dgm:spPr/>
      <dgm:t>
        <a:bodyPr/>
        <a:lstStyle/>
        <a:p>
          <a:endParaRPr lang="en-US"/>
        </a:p>
      </dgm:t>
    </dgm:pt>
    <dgm:pt modelId="{F19C0110-61F6-4647-8603-5B988E5A6916}">
      <dgm:prSet/>
      <dgm:spPr/>
      <dgm:t>
        <a:bodyPr/>
        <a:lstStyle/>
        <a:p>
          <a:r>
            <a:rPr lang="en-US" dirty="0"/>
            <a:t>Show how it relates to </a:t>
          </a:r>
          <a:r>
            <a:rPr lang="en-GB" b="0" i="0" dirty="0"/>
            <a:t>early childhood development and professional practice within an early years nursery setting.</a:t>
          </a:r>
          <a:endParaRPr lang="en-US" dirty="0"/>
        </a:p>
      </dgm:t>
    </dgm:pt>
    <dgm:pt modelId="{9F0CF042-B569-431E-9175-CC28E0875B62}" type="parTrans" cxnId="{F0ED6C53-FD1A-48C8-B5D6-784C56C3CFD4}">
      <dgm:prSet/>
      <dgm:spPr/>
      <dgm:t>
        <a:bodyPr/>
        <a:lstStyle/>
        <a:p>
          <a:endParaRPr lang="en-US"/>
        </a:p>
      </dgm:t>
    </dgm:pt>
    <dgm:pt modelId="{94943125-5D00-40C3-B56B-EBA6DE23D5E8}" type="sibTrans" cxnId="{F0ED6C53-FD1A-48C8-B5D6-784C56C3CFD4}">
      <dgm:prSet/>
      <dgm:spPr/>
      <dgm:t>
        <a:bodyPr/>
        <a:lstStyle/>
        <a:p>
          <a:endParaRPr lang="en-US"/>
        </a:p>
      </dgm:t>
    </dgm:pt>
    <dgm:pt modelId="{A45AE15F-7228-46C9-BBC7-DEEEE2778D32}">
      <dgm:prSet/>
      <dgm:spPr/>
      <dgm:t>
        <a:bodyPr/>
        <a:lstStyle/>
        <a:p>
          <a:r>
            <a:rPr lang="en-US"/>
            <a:t>Explain</a:t>
          </a:r>
        </a:p>
      </dgm:t>
    </dgm:pt>
    <dgm:pt modelId="{A1AD7690-5493-4A87-BF6A-7D22936F6C5E}" type="parTrans" cxnId="{48B745AF-9E88-4253-9036-577B1F756DD7}">
      <dgm:prSet/>
      <dgm:spPr/>
      <dgm:t>
        <a:bodyPr/>
        <a:lstStyle/>
        <a:p>
          <a:endParaRPr lang="en-US"/>
        </a:p>
      </dgm:t>
    </dgm:pt>
    <dgm:pt modelId="{2FEBC9FE-E96C-4CC1-A667-6269EBD2E0F6}" type="sibTrans" cxnId="{48B745AF-9E88-4253-9036-577B1F756DD7}">
      <dgm:prSet/>
      <dgm:spPr/>
      <dgm:t>
        <a:bodyPr/>
        <a:lstStyle/>
        <a:p>
          <a:endParaRPr lang="en-US"/>
        </a:p>
      </dgm:t>
    </dgm:pt>
    <dgm:pt modelId="{F4333BFA-C200-4EA9-88BD-E48901C458E3}">
      <dgm:prSet/>
      <dgm:spPr/>
      <dgm:t>
        <a:bodyPr/>
        <a:lstStyle/>
        <a:p>
          <a:r>
            <a:rPr lang="en-US"/>
            <a:t>Explain how Shona’s </a:t>
          </a:r>
          <a:r>
            <a:rPr lang="en-GB" b="0" i="0"/>
            <a:t>presentation, including anxiety when separated from carers, limited verbal communication and difficulty engaging in group play, may influence her emotional, social, cognitive and physical development.</a:t>
          </a:r>
          <a:endParaRPr lang="en-US"/>
        </a:p>
      </dgm:t>
    </dgm:pt>
    <dgm:pt modelId="{F8CD29F7-9788-49D6-8B4C-968C3F2364A3}" type="parTrans" cxnId="{0306059B-8A85-45A6-A5FF-5B167E2CE8DC}">
      <dgm:prSet/>
      <dgm:spPr/>
      <dgm:t>
        <a:bodyPr/>
        <a:lstStyle/>
        <a:p>
          <a:endParaRPr lang="en-US"/>
        </a:p>
      </dgm:t>
    </dgm:pt>
    <dgm:pt modelId="{54879997-3D7C-49A6-84C9-A378F8CD917F}" type="sibTrans" cxnId="{0306059B-8A85-45A6-A5FF-5B167E2CE8DC}">
      <dgm:prSet/>
      <dgm:spPr/>
      <dgm:t>
        <a:bodyPr/>
        <a:lstStyle/>
        <a:p>
          <a:endParaRPr lang="en-US"/>
        </a:p>
      </dgm:t>
    </dgm:pt>
    <dgm:pt modelId="{AF950936-CF99-4B81-A1AA-283F211C4CF5}" type="pres">
      <dgm:prSet presAssocID="{6C73B601-9F41-44DE-BCE0-00131B16AEF9}" presName="linear" presStyleCnt="0">
        <dgm:presLayoutVars>
          <dgm:animLvl val="lvl"/>
          <dgm:resizeHandles val="exact"/>
        </dgm:presLayoutVars>
      </dgm:prSet>
      <dgm:spPr/>
    </dgm:pt>
    <dgm:pt modelId="{E7E01632-7D6F-4A02-B805-94E66FCF4BCF}" type="pres">
      <dgm:prSet presAssocID="{59DE7EBB-1416-4550-9EDE-3AC6FEFBC589}" presName="parentText" presStyleLbl="node1" presStyleIdx="0" presStyleCnt="3">
        <dgm:presLayoutVars>
          <dgm:chMax val="0"/>
          <dgm:bulletEnabled val="1"/>
        </dgm:presLayoutVars>
      </dgm:prSet>
      <dgm:spPr/>
    </dgm:pt>
    <dgm:pt modelId="{F1BC0B28-74BB-4295-9EC0-15758F2161CA}" type="pres">
      <dgm:prSet presAssocID="{59DE7EBB-1416-4550-9EDE-3AC6FEFBC589}" presName="childText" presStyleLbl="revTx" presStyleIdx="0" presStyleCnt="3">
        <dgm:presLayoutVars>
          <dgm:bulletEnabled val="1"/>
        </dgm:presLayoutVars>
      </dgm:prSet>
      <dgm:spPr/>
    </dgm:pt>
    <dgm:pt modelId="{8EB2F6DB-6E65-4B08-9B36-F187E341E2C0}" type="pres">
      <dgm:prSet presAssocID="{DFDFFA60-D0FB-4D21-8415-555E0F9DBC91}" presName="parentText" presStyleLbl="node1" presStyleIdx="1" presStyleCnt="3">
        <dgm:presLayoutVars>
          <dgm:chMax val="0"/>
          <dgm:bulletEnabled val="1"/>
        </dgm:presLayoutVars>
      </dgm:prSet>
      <dgm:spPr/>
    </dgm:pt>
    <dgm:pt modelId="{175BED7D-2D0C-4A39-AFF3-F91C782810D6}" type="pres">
      <dgm:prSet presAssocID="{DFDFFA60-D0FB-4D21-8415-555E0F9DBC91}" presName="childText" presStyleLbl="revTx" presStyleIdx="1" presStyleCnt="3">
        <dgm:presLayoutVars>
          <dgm:bulletEnabled val="1"/>
        </dgm:presLayoutVars>
      </dgm:prSet>
      <dgm:spPr/>
    </dgm:pt>
    <dgm:pt modelId="{2E8E252A-79FA-42FC-AB5F-CDACE365D775}" type="pres">
      <dgm:prSet presAssocID="{A45AE15F-7228-46C9-BBC7-DEEEE2778D32}" presName="parentText" presStyleLbl="node1" presStyleIdx="2" presStyleCnt="3">
        <dgm:presLayoutVars>
          <dgm:chMax val="0"/>
          <dgm:bulletEnabled val="1"/>
        </dgm:presLayoutVars>
      </dgm:prSet>
      <dgm:spPr/>
    </dgm:pt>
    <dgm:pt modelId="{5F10747B-8FD7-48B7-80EA-0815E5207D42}" type="pres">
      <dgm:prSet presAssocID="{A45AE15F-7228-46C9-BBC7-DEEEE2778D32}" presName="childText" presStyleLbl="revTx" presStyleIdx="2" presStyleCnt="3">
        <dgm:presLayoutVars>
          <dgm:bulletEnabled val="1"/>
        </dgm:presLayoutVars>
      </dgm:prSet>
      <dgm:spPr/>
    </dgm:pt>
  </dgm:ptLst>
  <dgm:cxnLst>
    <dgm:cxn modelId="{C0FD2F1F-8C91-41AC-A369-08A432CF7C8F}" type="presOf" srcId="{F19C0110-61F6-4647-8603-5B988E5A6916}" destId="{175BED7D-2D0C-4A39-AFF3-F91C782810D6}" srcOrd="0" destOrd="0" presId="urn:microsoft.com/office/officeart/2005/8/layout/vList2"/>
    <dgm:cxn modelId="{B9873E24-A297-4E5E-B6B6-80BAAFF88F08}" type="presOf" srcId="{DFDFFA60-D0FB-4D21-8415-555E0F9DBC91}" destId="{8EB2F6DB-6E65-4B08-9B36-F187E341E2C0}" srcOrd="0" destOrd="0" presId="urn:microsoft.com/office/officeart/2005/8/layout/vList2"/>
    <dgm:cxn modelId="{F0ED6C53-FD1A-48C8-B5D6-784C56C3CFD4}" srcId="{DFDFFA60-D0FB-4D21-8415-555E0F9DBC91}" destId="{F19C0110-61F6-4647-8603-5B988E5A6916}" srcOrd="0" destOrd="0" parTransId="{9F0CF042-B569-431E-9175-CC28E0875B62}" sibTransId="{94943125-5D00-40C3-B56B-EBA6DE23D5E8}"/>
    <dgm:cxn modelId="{69505954-414F-433C-87AD-F8A575A1F6F7}" type="presOf" srcId="{59DE7EBB-1416-4550-9EDE-3AC6FEFBC589}" destId="{E7E01632-7D6F-4A02-B805-94E66FCF4BCF}" srcOrd="0" destOrd="0" presId="urn:microsoft.com/office/officeart/2005/8/layout/vList2"/>
    <dgm:cxn modelId="{CBA8F286-BF21-492F-A10B-B3AD40665BEA}" type="presOf" srcId="{6C73B601-9F41-44DE-BCE0-00131B16AEF9}" destId="{AF950936-CF99-4B81-A1AA-283F211C4CF5}" srcOrd="0" destOrd="0" presId="urn:microsoft.com/office/officeart/2005/8/layout/vList2"/>
    <dgm:cxn modelId="{0306059B-8A85-45A6-A5FF-5B167E2CE8DC}" srcId="{A45AE15F-7228-46C9-BBC7-DEEEE2778D32}" destId="{F4333BFA-C200-4EA9-88BD-E48901C458E3}" srcOrd="0" destOrd="0" parTransId="{F8CD29F7-9788-49D6-8B4C-968C3F2364A3}" sibTransId="{54879997-3D7C-49A6-84C9-A378F8CD917F}"/>
    <dgm:cxn modelId="{48B745AF-9E88-4253-9036-577B1F756DD7}" srcId="{6C73B601-9F41-44DE-BCE0-00131B16AEF9}" destId="{A45AE15F-7228-46C9-BBC7-DEEEE2778D32}" srcOrd="2" destOrd="0" parTransId="{A1AD7690-5493-4A87-BF6A-7D22936F6C5E}" sibTransId="{2FEBC9FE-E96C-4CC1-A667-6269EBD2E0F6}"/>
    <dgm:cxn modelId="{C21CAEB7-37D8-4BCF-BA7E-C54EF62E9213}" type="presOf" srcId="{A45AE15F-7228-46C9-BBC7-DEEEE2778D32}" destId="{2E8E252A-79FA-42FC-AB5F-CDACE365D775}" srcOrd="0" destOrd="0" presId="urn:microsoft.com/office/officeart/2005/8/layout/vList2"/>
    <dgm:cxn modelId="{8771D5BE-9AAA-4603-B2EB-5B75BFECB787}" type="presOf" srcId="{C0393B18-4CD0-4FB2-83CA-75F0233B7DA0}" destId="{F1BC0B28-74BB-4295-9EC0-15758F2161CA}" srcOrd="0" destOrd="0" presId="urn:microsoft.com/office/officeart/2005/8/layout/vList2"/>
    <dgm:cxn modelId="{F14102D0-BDC7-4234-862A-C27E3EF668E2}" srcId="{59DE7EBB-1416-4550-9EDE-3AC6FEFBC589}" destId="{C0393B18-4CD0-4FB2-83CA-75F0233B7DA0}" srcOrd="0" destOrd="0" parTransId="{E132C083-328E-496E-9A15-1FF4672426F0}" sibTransId="{06FC46FF-9E15-4FCE-90EE-93A2E76F265D}"/>
    <dgm:cxn modelId="{B865EBD2-9121-45DB-AF88-EF5A23E5CE4E}" srcId="{6C73B601-9F41-44DE-BCE0-00131B16AEF9}" destId="{DFDFFA60-D0FB-4D21-8415-555E0F9DBC91}" srcOrd="1" destOrd="0" parTransId="{A555A290-18F1-4457-A388-E037AADB0191}" sibTransId="{89224630-2FDB-401F-993F-E14EE356EF68}"/>
    <dgm:cxn modelId="{33F5EDD4-A181-4ED7-B494-64A4442D4822}" srcId="{6C73B601-9F41-44DE-BCE0-00131B16AEF9}" destId="{59DE7EBB-1416-4550-9EDE-3AC6FEFBC589}" srcOrd="0" destOrd="0" parTransId="{0FF8458D-7359-4CE9-8C63-4B0760B45C48}" sibTransId="{7D9B6808-18A6-48AA-A7CD-4EAE39AA49C0}"/>
    <dgm:cxn modelId="{524641D9-E013-4591-9C4B-5BDB2B6322BB}" type="presOf" srcId="{F4333BFA-C200-4EA9-88BD-E48901C458E3}" destId="{5F10747B-8FD7-48B7-80EA-0815E5207D42}" srcOrd="0" destOrd="0" presId="urn:microsoft.com/office/officeart/2005/8/layout/vList2"/>
    <dgm:cxn modelId="{742F2530-2950-4DC1-8C52-D396571EF95A}" type="presParOf" srcId="{AF950936-CF99-4B81-A1AA-283F211C4CF5}" destId="{E7E01632-7D6F-4A02-B805-94E66FCF4BCF}" srcOrd="0" destOrd="0" presId="urn:microsoft.com/office/officeart/2005/8/layout/vList2"/>
    <dgm:cxn modelId="{A296D2B0-EC89-4A96-84AD-A3CA68557B4E}" type="presParOf" srcId="{AF950936-CF99-4B81-A1AA-283F211C4CF5}" destId="{F1BC0B28-74BB-4295-9EC0-15758F2161CA}" srcOrd="1" destOrd="0" presId="urn:microsoft.com/office/officeart/2005/8/layout/vList2"/>
    <dgm:cxn modelId="{7F6CFA1A-9507-4C91-978D-EE308A093E39}" type="presParOf" srcId="{AF950936-CF99-4B81-A1AA-283F211C4CF5}" destId="{8EB2F6DB-6E65-4B08-9B36-F187E341E2C0}" srcOrd="2" destOrd="0" presId="urn:microsoft.com/office/officeart/2005/8/layout/vList2"/>
    <dgm:cxn modelId="{62431882-AE8F-4D03-92F2-1DF231FA831C}" type="presParOf" srcId="{AF950936-CF99-4B81-A1AA-283F211C4CF5}" destId="{175BED7D-2D0C-4A39-AFF3-F91C782810D6}" srcOrd="3" destOrd="0" presId="urn:microsoft.com/office/officeart/2005/8/layout/vList2"/>
    <dgm:cxn modelId="{E5061A73-C8CA-4852-84E4-F27B2A9868B0}" type="presParOf" srcId="{AF950936-CF99-4B81-A1AA-283F211C4CF5}" destId="{2E8E252A-79FA-42FC-AB5F-CDACE365D775}" srcOrd="4" destOrd="0" presId="urn:microsoft.com/office/officeart/2005/8/layout/vList2"/>
    <dgm:cxn modelId="{45F3C967-0593-4FA3-919E-ECCD2D582570}" type="presParOf" srcId="{AF950936-CF99-4B81-A1AA-283F211C4CF5}" destId="{5F10747B-8FD7-48B7-80EA-0815E5207D42}"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A61E7E1-6813-4197-80AB-6AFF6466557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DAA9334-759D-44AF-9305-84ABBA7CA0E5}">
      <dgm:prSet/>
      <dgm:spPr/>
      <dgm:t>
        <a:bodyPr/>
        <a:lstStyle/>
        <a:p>
          <a:r>
            <a:rPr lang="en-GB"/>
            <a:t>Use </a:t>
          </a:r>
          <a:r>
            <a:rPr lang="en-GB" b="1"/>
            <a:t>recent</a:t>
          </a:r>
          <a:r>
            <a:rPr lang="en-GB"/>
            <a:t> academic sources (last 5–10 years) plus key theorists.</a:t>
          </a:r>
          <a:endParaRPr lang="en-US"/>
        </a:p>
      </dgm:t>
    </dgm:pt>
    <dgm:pt modelId="{3C33D63E-FE98-4E62-B48D-E557F705B0AA}" type="parTrans" cxnId="{7443B317-CBD3-4236-9C5E-F6D292788C26}">
      <dgm:prSet/>
      <dgm:spPr/>
      <dgm:t>
        <a:bodyPr/>
        <a:lstStyle/>
        <a:p>
          <a:endParaRPr lang="en-US"/>
        </a:p>
      </dgm:t>
    </dgm:pt>
    <dgm:pt modelId="{208F008E-7266-477C-9100-DA9F404EA855}" type="sibTrans" cxnId="{7443B317-CBD3-4236-9C5E-F6D292788C26}">
      <dgm:prSet/>
      <dgm:spPr/>
      <dgm:t>
        <a:bodyPr/>
        <a:lstStyle/>
        <a:p>
          <a:endParaRPr lang="en-US"/>
        </a:p>
      </dgm:t>
    </dgm:pt>
    <dgm:pt modelId="{8CEB1ED4-1FAC-477E-84DD-81B58122B6A3}">
      <dgm:prSet/>
      <dgm:spPr/>
      <dgm:t>
        <a:bodyPr/>
        <a:lstStyle/>
        <a:p>
          <a:r>
            <a:rPr lang="en-GB" dirty="0"/>
            <a:t>Compare authors who agree/disagree.</a:t>
          </a:r>
          <a:endParaRPr lang="en-US" dirty="0"/>
        </a:p>
      </dgm:t>
    </dgm:pt>
    <dgm:pt modelId="{28181D80-82CD-423C-B38E-CD810765E95E}" type="parTrans" cxnId="{D5F04353-85F8-402F-ADCC-5877DDB83698}">
      <dgm:prSet/>
      <dgm:spPr/>
      <dgm:t>
        <a:bodyPr/>
        <a:lstStyle/>
        <a:p>
          <a:endParaRPr lang="en-US"/>
        </a:p>
      </dgm:t>
    </dgm:pt>
    <dgm:pt modelId="{5F5A0FDC-0BD4-4D49-8404-302DF6CC2DB5}" type="sibTrans" cxnId="{D5F04353-85F8-402F-ADCC-5877DDB83698}">
      <dgm:prSet/>
      <dgm:spPr/>
      <dgm:t>
        <a:bodyPr/>
        <a:lstStyle/>
        <a:p>
          <a:endParaRPr lang="en-US"/>
        </a:p>
      </dgm:t>
    </dgm:pt>
    <dgm:pt modelId="{5D58BFCE-2382-4CE5-A1FE-E9197C24D5EE}">
      <dgm:prSet/>
      <dgm:spPr/>
      <dgm:t>
        <a:bodyPr/>
        <a:lstStyle/>
        <a:p>
          <a:r>
            <a:rPr lang="en-GB"/>
            <a:t>Reference consistently and accurately.</a:t>
          </a:r>
          <a:endParaRPr lang="en-US"/>
        </a:p>
      </dgm:t>
    </dgm:pt>
    <dgm:pt modelId="{8E49F96F-731A-4F15-8604-C2F8DD3AD29A}" type="parTrans" cxnId="{CC240FF3-8F1A-4D68-97D3-C53DE199F3E4}">
      <dgm:prSet/>
      <dgm:spPr/>
      <dgm:t>
        <a:bodyPr/>
        <a:lstStyle/>
        <a:p>
          <a:endParaRPr lang="en-US"/>
        </a:p>
      </dgm:t>
    </dgm:pt>
    <dgm:pt modelId="{D92DE838-DFB1-42EF-9133-3E5AF8D2A2F2}" type="sibTrans" cxnId="{CC240FF3-8F1A-4D68-97D3-C53DE199F3E4}">
      <dgm:prSet/>
      <dgm:spPr/>
      <dgm:t>
        <a:bodyPr/>
        <a:lstStyle/>
        <a:p>
          <a:endParaRPr lang="en-US"/>
        </a:p>
      </dgm:t>
    </dgm:pt>
    <dgm:pt modelId="{C62B73B7-C0B6-49E5-A983-DCF5CFC7F9D4}" type="pres">
      <dgm:prSet presAssocID="{9A61E7E1-6813-4197-80AB-6AFF64665573}" presName="root" presStyleCnt="0">
        <dgm:presLayoutVars>
          <dgm:dir/>
          <dgm:resizeHandles val="exact"/>
        </dgm:presLayoutVars>
      </dgm:prSet>
      <dgm:spPr/>
    </dgm:pt>
    <dgm:pt modelId="{5A2298DB-83EE-4B18-AE11-5196EC2CD241}" type="pres">
      <dgm:prSet presAssocID="{BDAA9334-759D-44AF-9305-84ABBA7CA0E5}" presName="compNode" presStyleCnt="0"/>
      <dgm:spPr/>
    </dgm:pt>
    <dgm:pt modelId="{FF155AAE-5D7E-42B0-8CD0-7516BA4B3231}" type="pres">
      <dgm:prSet presAssocID="{BDAA9334-759D-44AF-9305-84ABBA7CA0E5}" presName="bgRect" presStyleLbl="bgShp" presStyleIdx="0" presStyleCnt="3"/>
      <dgm:spPr/>
    </dgm:pt>
    <dgm:pt modelId="{A5D07F91-1C6C-40F0-814C-7743D4B863D9}" type="pres">
      <dgm:prSet presAssocID="{BDAA9334-759D-44AF-9305-84ABBA7CA0E5}"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ethoscope"/>
        </a:ext>
      </dgm:extLst>
    </dgm:pt>
    <dgm:pt modelId="{4AA414EE-ED79-4C80-98F6-01FF1956759F}" type="pres">
      <dgm:prSet presAssocID="{BDAA9334-759D-44AF-9305-84ABBA7CA0E5}" presName="spaceRect" presStyleCnt="0"/>
      <dgm:spPr/>
    </dgm:pt>
    <dgm:pt modelId="{E32F0148-550E-473A-B8CF-C7578EF40DB9}" type="pres">
      <dgm:prSet presAssocID="{BDAA9334-759D-44AF-9305-84ABBA7CA0E5}" presName="parTx" presStyleLbl="revTx" presStyleIdx="0" presStyleCnt="3">
        <dgm:presLayoutVars>
          <dgm:chMax val="0"/>
          <dgm:chPref val="0"/>
        </dgm:presLayoutVars>
      </dgm:prSet>
      <dgm:spPr/>
    </dgm:pt>
    <dgm:pt modelId="{D936AD20-ABD8-491C-A7B8-ED38C7EA6C9F}" type="pres">
      <dgm:prSet presAssocID="{208F008E-7266-477C-9100-DA9F404EA855}" presName="sibTrans" presStyleCnt="0"/>
      <dgm:spPr/>
    </dgm:pt>
    <dgm:pt modelId="{8270565C-6516-410A-B131-E5AD37528BD2}" type="pres">
      <dgm:prSet presAssocID="{8CEB1ED4-1FAC-477E-84DD-81B58122B6A3}" presName="compNode" presStyleCnt="0"/>
      <dgm:spPr/>
    </dgm:pt>
    <dgm:pt modelId="{5FAE7B91-C428-4E88-9CE6-F35DB702787B}" type="pres">
      <dgm:prSet presAssocID="{8CEB1ED4-1FAC-477E-84DD-81B58122B6A3}" presName="bgRect" presStyleLbl="bgShp" presStyleIdx="1" presStyleCnt="3"/>
      <dgm:spPr/>
    </dgm:pt>
    <dgm:pt modelId="{7A899E28-815D-4148-9415-A3813ECCF617}" type="pres">
      <dgm:prSet presAssocID="{8CEB1ED4-1FAC-477E-84DD-81B58122B6A3}"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Venn Diagram"/>
        </a:ext>
      </dgm:extLst>
    </dgm:pt>
    <dgm:pt modelId="{A7F152A9-E8A7-44FE-8D9D-F1CC3ABB73D0}" type="pres">
      <dgm:prSet presAssocID="{8CEB1ED4-1FAC-477E-84DD-81B58122B6A3}" presName="spaceRect" presStyleCnt="0"/>
      <dgm:spPr/>
    </dgm:pt>
    <dgm:pt modelId="{DD9535EB-064B-47A7-BDB1-F3104B9C8C6B}" type="pres">
      <dgm:prSet presAssocID="{8CEB1ED4-1FAC-477E-84DD-81B58122B6A3}" presName="parTx" presStyleLbl="revTx" presStyleIdx="1" presStyleCnt="3">
        <dgm:presLayoutVars>
          <dgm:chMax val="0"/>
          <dgm:chPref val="0"/>
        </dgm:presLayoutVars>
      </dgm:prSet>
      <dgm:spPr/>
    </dgm:pt>
    <dgm:pt modelId="{D041DA79-6B00-4B26-9550-0078671421F1}" type="pres">
      <dgm:prSet presAssocID="{5F5A0FDC-0BD4-4D49-8404-302DF6CC2DB5}" presName="sibTrans" presStyleCnt="0"/>
      <dgm:spPr/>
    </dgm:pt>
    <dgm:pt modelId="{8E62B680-38DA-461D-AB61-DFB3820BC42B}" type="pres">
      <dgm:prSet presAssocID="{5D58BFCE-2382-4CE5-A1FE-E9197C24D5EE}" presName="compNode" presStyleCnt="0"/>
      <dgm:spPr/>
    </dgm:pt>
    <dgm:pt modelId="{CEF8BC9D-7FD5-449C-97A5-9E833034E56D}" type="pres">
      <dgm:prSet presAssocID="{5D58BFCE-2382-4CE5-A1FE-E9197C24D5EE}" presName="bgRect" presStyleLbl="bgShp" presStyleIdx="2" presStyleCnt="3"/>
      <dgm:spPr/>
    </dgm:pt>
    <dgm:pt modelId="{5B070AC5-1C19-440E-88E0-00E08D4B362E}" type="pres">
      <dgm:prSet presAssocID="{5D58BFCE-2382-4CE5-A1FE-E9197C24D5EE}"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ckmark"/>
        </a:ext>
      </dgm:extLst>
    </dgm:pt>
    <dgm:pt modelId="{73F7CA88-D26E-44B6-83B7-D0FAC62670BB}" type="pres">
      <dgm:prSet presAssocID="{5D58BFCE-2382-4CE5-A1FE-E9197C24D5EE}" presName="spaceRect" presStyleCnt="0"/>
      <dgm:spPr/>
    </dgm:pt>
    <dgm:pt modelId="{90B79C50-1898-4EC1-9688-26842B26A0D8}" type="pres">
      <dgm:prSet presAssocID="{5D58BFCE-2382-4CE5-A1FE-E9197C24D5EE}" presName="parTx" presStyleLbl="revTx" presStyleIdx="2" presStyleCnt="3">
        <dgm:presLayoutVars>
          <dgm:chMax val="0"/>
          <dgm:chPref val="0"/>
        </dgm:presLayoutVars>
      </dgm:prSet>
      <dgm:spPr/>
    </dgm:pt>
  </dgm:ptLst>
  <dgm:cxnLst>
    <dgm:cxn modelId="{7443B317-CBD3-4236-9C5E-F6D292788C26}" srcId="{9A61E7E1-6813-4197-80AB-6AFF64665573}" destId="{BDAA9334-759D-44AF-9305-84ABBA7CA0E5}" srcOrd="0" destOrd="0" parTransId="{3C33D63E-FE98-4E62-B48D-E557F705B0AA}" sibTransId="{208F008E-7266-477C-9100-DA9F404EA855}"/>
    <dgm:cxn modelId="{D5F04353-85F8-402F-ADCC-5877DDB83698}" srcId="{9A61E7E1-6813-4197-80AB-6AFF64665573}" destId="{8CEB1ED4-1FAC-477E-84DD-81B58122B6A3}" srcOrd="1" destOrd="0" parTransId="{28181D80-82CD-423C-B38E-CD810765E95E}" sibTransId="{5F5A0FDC-0BD4-4D49-8404-302DF6CC2DB5}"/>
    <dgm:cxn modelId="{44B82D80-EFBC-4F09-AA75-2FFEF8F6C745}" type="presOf" srcId="{BDAA9334-759D-44AF-9305-84ABBA7CA0E5}" destId="{E32F0148-550E-473A-B8CF-C7578EF40DB9}" srcOrd="0" destOrd="0" presId="urn:microsoft.com/office/officeart/2018/2/layout/IconVerticalSolidList"/>
    <dgm:cxn modelId="{0A8B479F-1C8D-48C8-892B-955148A51777}" type="presOf" srcId="{8CEB1ED4-1FAC-477E-84DD-81B58122B6A3}" destId="{DD9535EB-064B-47A7-BDB1-F3104B9C8C6B}" srcOrd="0" destOrd="0" presId="urn:microsoft.com/office/officeart/2018/2/layout/IconVerticalSolidList"/>
    <dgm:cxn modelId="{56D047BF-8DB5-4F8A-AE10-9E42B2CFE658}" type="presOf" srcId="{9A61E7E1-6813-4197-80AB-6AFF64665573}" destId="{C62B73B7-C0B6-49E5-A983-DCF5CFC7F9D4}" srcOrd="0" destOrd="0" presId="urn:microsoft.com/office/officeart/2018/2/layout/IconVerticalSolidList"/>
    <dgm:cxn modelId="{058971F0-6163-4D3E-8332-FE5C66224E14}" type="presOf" srcId="{5D58BFCE-2382-4CE5-A1FE-E9197C24D5EE}" destId="{90B79C50-1898-4EC1-9688-26842B26A0D8}" srcOrd="0" destOrd="0" presId="urn:microsoft.com/office/officeart/2018/2/layout/IconVerticalSolidList"/>
    <dgm:cxn modelId="{CC240FF3-8F1A-4D68-97D3-C53DE199F3E4}" srcId="{9A61E7E1-6813-4197-80AB-6AFF64665573}" destId="{5D58BFCE-2382-4CE5-A1FE-E9197C24D5EE}" srcOrd="2" destOrd="0" parTransId="{8E49F96F-731A-4F15-8604-C2F8DD3AD29A}" sibTransId="{D92DE838-DFB1-42EF-9133-3E5AF8D2A2F2}"/>
    <dgm:cxn modelId="{A88EAB91-309C-4CB4-B67B-FF8F92B6057E}" type="presParOf" srcId="{C62B73B7-C0B6-49E5-A983-DCF5CFC7F9D4}" destId="{5A2298DB-83EE-4B18-AE11-5196EC2CD241}" srcOrd="0" destOrd="0" presId="urn:microsoft.com/office/officeart/2018/2/layout/IconVerticalSolidList"/>
    <dgm:cxn modelId="{7BD30840-AC7D-42B2-A5D1-442A5F782F13}" type="presParOf" srcId="{5A2298DB-83EE-4B18-AE11-5196EC2CD241}" destId="{FF155AAE-5D7E-42B0-8CD0-7516BA4B3231}" srcOrd="0" destOrd="0" presId="urn:microsoft.com/office/officeart/2018/2/layout/IconVerticalSolidList"/>
    <dgm:cxn modelId="{DA242846-5747-44F5-8FBA-BFEAF7AF6961}" type="presParOf" srcId="{5A2298DB-83EE-4B18-AE11-5196EC2CD241}" destId="{A5D07F91-1C6C-40F0-814C-7743D4B863D9}" srcOrd="1" destOrd="0" presId="urn:microsoft.com/office/officeart/2018/2/layout/IconVerticalSolidList"/>
    <dgm:cxn modelId="{9A581BC9-3289-478A-A44F-A835838327B2}" type="presParOf" srcId="{5A2298DB-83EE-4B18-AE11-5196EC2CD241}" destId="{4AA414EE-ED79-4C80-98F6-01FF1956759F}" srcOrd="2" destOrd="0" presId="urn:microsoft.com/office/officeart/2018/2/layout/IconVerticalSolidList"/>
    <dgm:cxn modelId="{2B405D01-71CA-4726-9517-0411C96C0400}" type="presParOf" srcId="{5A2298DB-83EE-4B18-AE11-5196EC2CD241}" destId="{E32F0148-550E-473A-B8CF-C7578EF40DB9}" srcOrd="3" destOrd="0" presId="urn:microsoft.com/office/officeart/2018/2/layout/IconVerticalSolidList"/>
    <dgm:cxn modelId="{9E7F555B-83C5-4BFB-9ABA-1D5F30929725}" type="presParOf" srcId="{C62B73B7-C0B6-49E5-A983-DCF5CFC7F9D4}" destId="{D936AD20-ABD8-491C-A7B8-ED38C7EA6C9F}" srcOrd="1" destOrd="0" presId="urn:microsoft.com/office/officeart/2018/2/layout/IconVerticalSolidList"/>
    <dgm:cxn modelId="{DB15C11D-068B-4882-922C-0DE3C414EAD4}" type="presParOf" srcId="{C62B73B7-C0B6-49E5-A983-DCF5CFC7F9D4}" destId="{8270565C-6516-410A-B131-E5AD37528BD2}" srcOrd="2" destOrd="0" presId="urn:microsoft.com/office/officeart/2018/2/layout/IconVerticalSolidList"/>
    <dgm:cxn modelId="{34DAA864-82D7-434A-93C4-2EDBC74391AD}" type="presParOf" srcId="{8270565C-6516-410A-B131-E5AD37528BD2}" destId="{5FAE7B91-C428-4E88-9CE6-F35DB702787B}" srcOrd="0" destOrd="0" presId="urn:microsoft.com/office/officeart/2018/2/layout/IconVerticalSolidList"/>
    <dgm:cxn modelId="{C2100C75-3262-4676-BC60-9FE8845084EE}" type="presParOf" srcId="{8270565C-6516-410A-B131-E5AD37528BD2}" destId="{7A899E28-815D-4148-9415-A3813ECCF617}" srcOrd="1" destOrd="0" presId="urn:microsoft.com/office/officeart/2018/2/layout/IconVerticalSolidList"/>
    <dgm:cxn modelId="{1F95593E-451C-4613-950B-9805B7EE8E9C}" type="presParOf" srcId="{8270565C-6516-410A-B131-E5AD37528BD2}" destId="{A7F152A9-E8A7-44FE-8D9D-F1CC3ABB73D0}" srcOrd="2" destOrd="0" presId="urn:microsoft.com/office/officeart/2018/2/layout/IconVerticalSolidList"/>
    <dgm:cxn modelId="{A9B183B4-AF96-48F2-912C-9BAABBB1C846}" type="presParOf" srcId="{8270565C-6516-410A-B131-E5AD37528BD2}" destId="{DD9535EB-064B-47A7-BDB1-F3104B9C8C6B}" srcOrd="3" destOrd="0" presId="urn:microsoft.com/office/officeart/2018/2/layout/IconVerticalSolidList"/>
    <dgm:cxn modelId="{0342F543-CCBA-4CDE-9797-4CCA5DD74667}" type="presParOf" srcId="{C62B73B7-C0B6-49E5-A983-DCF5CFC7F9D4}" destId="{D041DA79-6B00-4B26-9550-0078671421F1}" srcOrd="3" destOrd="0" presId="urn:microsoft.com/office/officeart/2018/2/layout/IconVerticalSolidList"/>
    <dgm:cxn modelId="{5956674B-CCD6-49D8-A33D-0C57F88E38CA}" type="presParOf" srcId="{C62B73B7-C0B6-49E5-A983-DCF5CFC7F9D4}" destId="{8E62B680-38DA-461D-AB61-DFB3820BC42B}" srcOrd="4" destOrd="0" presId="urn:microsoft.com/office/officeart/2018/2/layout/IconVerticalSolidList"/>
    <dgm:cxn modelId="{3E4AFB41-2F0B-406A-9692-358950218167}" type="presParOf" srcId="{8E62B680-38DA-461D-AB61-DFB3820BC42B}" destId="{CEF8BC9D-7FD5-449C-97A5-9E833034E56D}" srcOrd="0" destOrd="0" presId="urn:microsoft.com/office/officeart/2018/2/layout/IconVerticalSolidList"/>
    <dgm:cxn modelId="{F08D1678-6B17-43AC-801A-4E8308645DF7}" type="presParOf" srcId="{8E62B680-38DA-461D-AB61-DFB3820BC42B}" destId="{5B070AC5-1C19-440E-88E0-00E08D4B362E}" srcOrd="1" destOrd="0" presId="urn:microsoft.com/office/officeart/2018/2/layout/IconVerticalSolidList"/>
    <dgm:cxn modelId="{137399FC-3E60-4387-AD44-EDB87F4BECFE}" type="presParOf" srcId="{8E62B680-38DA-461D-AB61-DFB3820BC42B}" destId="{73F7CA88-D26E-44B6-83B7-D0FAC62670BB}" srcOrd="2" destOrd="0" presId="urn:microsoft.com/office/officeart/2018/2/layout/IconVerticalSolidList"/>
    <dgm:cxn modelId="{B3A74BE8-9029-4885-95B8-3B3822DE038A}" type="presParOf" srcId="{8E62B680-38DA-461D-AB61-DFB3820BC42B}" destId="{90B79C50-1898-4EC1-9688-26842B26A0D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A6FF9D4-7095-4ED3-BCB7-C2DDD9D0FA47}" type="doc">
      <dgm:prSet loTypeId="urn:microsoft.com/office/officeart/2016/7/layout/BasicLinearProcessNumbered" loCatId="process" qsTypeId="urn:microsoft.com/office/officeart/2005/8/quickstyle/simple1" qsCatId="simple" csTypeId="urn:microsoft.com/office/officeart/2005/8/colors/accent1_2" csCatId="accent1" phldr="1"/>
      <dgm:spPr/>
      <dgm:t>
        <a:bodyPr/>
        <a:lstStyle/>
        <a:p>
          <a:endParaRPr lang="en-US"/>
        </a:p>
      </dgm:t>
    </dgm:pt>
    <dgm:pt modelId="{B5583D67-5BC8-43EA-BB2C-D76171A99267}">
      <dgm:prSet/>
      <dgm:spPr/>
      <dgm:t>
        <a:bodyPr/>
        <a:lstStyle/>
        <a:p>
          <a:r>
            <a:rPr lang="en-GB"/>
            <a:t>Explain the theory’s </a:t>
          </a:r>
          <a:r>
            <a:rPr lang="en-GB" b="1"/>
            <a:t>key concepts</a:t>
          </a:r>
          <a:r>
            <a:rPr lang="en-GB"/>
            <a:t>, </a:t>
          </a:r>
          <a:r>
            <a:rPr lang="en-GB" b="1"/>
            <a:t>stages</a:t>
          </a:r>
          <a:r>
            <a:rPr lang="en-GB"/>
            <a:t>, and </a:t>
          </a:r>
          <a:r>
            <a:rPr lang="en-GB" b="1"/>
            <a:t>mechanisms</a:t>
          </a:r>
          <a:r>
            <a:rPr lang="en-GB"/>
            <a:t>.</a:t>
          </a:r>
          <a:endParaRPr lang="en-US"/>
        </a:p>
      </dgm:t>
    </dgm:pt>
    <dgm:pt modelId="{4A1960A1-A3BB-4D64-BA00-5816DA24EA8F}" type="parTrans" cxnId="{DA534429-BBE6-49A0-973D-BC079E541330}">
      <dgm:prSet/>
      <dgm:spPr/>
      <dgm:t>
        <a:bodyPr/>
        <a:lstStyle/>
        <a:p>
          <a:endParaRPr lang="en-US"/>
        </a:p>
      </dgm:t>
    </dgm:pt>
    <dgm:pt modelId="{FA0A1199-D0AE-41A7-A6DD-4C832D898D1F}" type="sibTrans" cxnId="{DA534429-BBE6-49A0-973D-BC079E541330}">
      <dgm:prSet phldrT="1" phldr="0"/>
      <dgm:spPr/>
      <dgm:t>
        <a:bodyPr/>
        <a:lstStyle/>
        <a:p>
          <a:r>
            <a:rPr lang="en-US"/>
            <a:t>1</a:t>
          </a:r>
        </a:p>
      </dgm:t>
    </dgm:pt>
    <dgm:pt modelId="{A1D51526-6DA4-49A5-A9EA-26B894E4768C}">
      <dgm:prSet/>
      <dgm:spPr/>
      <dgm:t>
        <a:bodyPr/>
        <a:lstStyle/>
        <a:p>
          <a:r>
            <a:rPr lang="en-GB" b="0" i="0" dirty="0"/>
            <a:t>Show insight into </a:t>
          </a:r>
          <a:r>
            <a:rPr lang="en-GB" b="1" i="0" dirty="0"/>
            <a:t>early childhood development</a:t>
          </a:r>
          <a:r>
            <a:rPr lang="en-GB" b="0" i="0" dirty="0"/>
            <a:t> and the developmental needs of children in nursery settings.</a:t>
          </a:r>
        </a:p>
        <a:p>
          <a:pPr>
            <a:buNone/>
          </a:pPr>
          <a:endParaRPr lang="en-GB" dirty="0"/>
        </a:p>
      </dgm:t>
    </dgm:pt>
    <dgm:pt modelId="{301677F3-FB6F-4BDD-92AA-E8D92D9D7022}" type="parTrans" cxnId="{3C2ADC22-0DD3-487A-8AFF-DAB0D706A269}">
      <dgm:prSet/>
      <dgm:spPr/>
      <dgm:t>
        <a:bodyPr/>
        <a:lstStyle/>
        <a:p>
          <a:endParaRPr lang="en-US"/>
        </a:p>
      </dgm:t>
    </dgm:pt>
    <dgm:pt modelId="{B3D13DBC-4F74-4696-8398-AAE5683A4A2F}" type="sibTrans" cxnId="{3C2ADC22-0DD3-487A-8AFF-DAB0D706A269}">
      <dgm:prSet phldrT="2" phldr="0"/>
      <dgm:spPr/>
      <dgm:t>
        <a:bodyPr/>
        <a:lstStyle/>
        <a:p>
          <a:r>
            <a:rPr lang="en-US"/>
            <a:t>2</a:t>
          </a:r>
        </a:p>
      </dgm:t>
    </dgm:pt>
    <dgm:pt modelId="{A094238D-E64F-4647-86E5-DAED80F2D9E9}">
      <dgm:prSet/>
      <dgm:spPr/>
      <dgm:t>
        <a:bodyPr/>
        <a:lstStyle/>
        <a:p>
          <a:r>
            <a:rPr lang="en-GB"/>
            <a:t>Integrate nature–nurture influences throughout.</a:t>
          </a:r>
          <a:endParaRPr lang="en-US"/>
        </a:p>
      </dgm:t>
    </dgm:pt>
    <dgm:pt modelId="{3430A351-0104-411C-9C43-FFBC82222E80}" type="parTrans" cxnId="{F0B03744-4EDE-4AB9-B347-529FB757529C}">
      <dgm:prSet/>
      <dgm:spPr/>
      <dgm:t>
        <a:bodyPr/>
        <a:lstStyle/>
        <a:p>
          <a:endParaRPr lang="en-US"/>
        </a:p>
      </dgm:t>
    </dgm:pt>
    <dgm:pt modelId="{E995C896-CDEF-4AA6-B302-FC2205921664}" type="sibTrans" cxnId="{F0B03744-4EDE-4AB9-B347-529FB757529C}">
      <dgm:prSet phldrT="3" phldr="0"/>
      <dgm:spPr/>
      <dgm:t>
        <a:bodyPr/>
        <a:lstStyle/>
        <a:p>
          <a:r>
            <a:rPr lang="en-US"/>
            <a:t>3</a:t>
          </a:r>
        </a:p>
      </dgm:t>
    </dgm:pt>
    <dgm:pt modelId="{509A2678-4A8F-4F83-A10E-30B669422AFB}" type="pres">
      <dgm:prSet presAssocID="{2A6FF9D4-7095-4ED3-BCB7-C2DDD9D0FA47}" presName="Name0" presStyleCnt="0">
        <dgm:presLayoutVars>
          <dgm:animLvl val="lvl"/>
          <dgm:resizeHandles val="exact"/>
        </dgm:presLayoutVars>
      </dgm:prSet>
      <dgm:spPr/>
    </dgm:pt>
    <dgm:pt modelId="{5EA3A41F-5CA3-4A74-8975-11C61A2C71F0}" type="pres">
      <dgm:prSet presAssocID="{B5583D67-5BC8-43EA-BB2C-D76171A99267}" presName="compositeNode" presStyleCnt="0">
        <dgm:presLayoutVars>
          <dgm:bulletEnabled val="1"/>
        </dgm:presLayoutVars>
      </dgm:prSet>
      <dgm:spPr/>
    </dgm:pt>
    <dgm:pt modelId="{D91EC932-6C3D-4092-9153-E04A98C2053A}" type="pres">
      <dgm:prSet presAssocID="{B5583D67-5BC8-43EA-BB2C-D76171A99267}" presName="bgRect" presStyleLbl="bgAccFollowNode1" presStyleIdx="0" presStyleCnt="3"/>
      <dgm:spPr/>
    </dgm:pt>
    <dgm:pt modelId="{64EFF009-5643-48B6-AB23-212F6794715B}" type="pres">
      <dgm:prSet presAssocID="{FA0A1199-D0AE-41A7-A6DD-4C832D898D1F}" presName="sibTransNodeCircle" presStyleLbl="alignNode1" presStyleIdx="0" presStyleCnt="6">
        <dgm:presLayoutVars>
          <dgm:chMax val="0"/>
          <dgm:bulletEnabled/>
        </dgm:presLayoutVars>
      </dgm:prSet>
      <dgm:spPr/>
    </dgm:pt>
    <dgm:pt modelId="{3A3DF0C0-8B6E-4F13-BA0B-3918E8E1AB45}" type="pres">
      <dgm:prSet presAssocID="{B5583D67-5BC8-43EA-BB2C-D76171A99267}" presName="bottomLine" presStyleLbl="alignNode1" presStyleIdx="1" presStyleCnt="6">
        <dgm:presLayoutVars/>
      </dgm:prSet>
      <dgm:spPr/>
    </dgm:pt>
    <dgm:pt modelId="{935707E8-5B87-4011-AF62-77B75BD43968}" type="pres">
      <dgm:prSet presAssocID="{B5583D67-5BC8-43EA-BB2C-D76171A99267}" presName="nodeText" presStyleLbl="bgAccFollowNode1" presStyleIdx="0" presStyleCnt="3">
        <dgm:presLayoutVars>
          <dgm:bulletEnabled val="1"/>
        </dgm:presLayoutVars>
      </dgm:prSet>
      <dgm:spPr/>
    </dgm:pt>
    <dgm:pt modelId="{798D70E4-9E4F-4EEB-9D15-0EF471113704}" type="pres">
      <dgm:prSet presAssocID="{FA0A1199-D0AE-41A7-A6DD-4C832D898D1F}" presName="sibTrans" presStyleCnt="0"/>
      <dgm:spPr/>
    </dgm:pt>
    <dgm:pt modelId="{96AE1623-6A6D-49DE-A870-A1478FB26A13}" type="pres">
      <dgm:prSet presAssocID="{A1D51526-6DA4-49A5-A9EA-26B894E4768C}" presName="compositeNode" presStyleCnt="0">
        <dgm:presLayoutVars>
          <dgm:bulletEnabled val="1"/>
        </dgm:presLayoutVars>
      </dgm:prSet>
      <dgm:spPr/>
    </dgm:pt>
    <dgm:pt modelId="{5E16E0A2-F102-4456-8D29-05D2676215CD}" type="pres">
      <dgm:prSet presAssocID="{A1D51526-6DA4-49A5-A9EA-26B894E4768C}" presName="bgRect" presStyleLbl="bgAccFollowNode1" presStyleIdx="1" presStyleCnt="3"/>
      <dgm:spPr/>
    </dgm:pt>
    <dgm:pt modelId="{E749C158-B405-4A13-BBC8-2326119413AD}" type="pres">
      <dgm:prSet presAssocID="{B3D13DBC-4F74-4696-8398-AAE5683A4A2F}" presName="sibTransNodeCircle" presStyleLbl="alignNode1" presStyleIdx="2" presStyleCnt="6">
        <dgm:presLayoutVars>
          <dgm:chMax val="0"/>
          <dgm:bulletEnabled/>
        </dgm:presLayoutVars>
      </dgm:prSet>
      <dgm:spPr/>
    </dgm:pt>
    <dgm:pt modelId="{5770A252-45C3-49CA-B7FC-C4BD343CDC8E}" type="pres">
      <dgm:prSet presAssocID="{A1D51526-6DA4-49A5-A9EA-26B894E4768C}" presName="bottomLine" presStyleLbl="alignNode1" presStyleIdx="3" presStyleCnt="6">
        <dgm:presLayoutVars/>
      </dgm:prSet>
      <dgm:spPr/>
    </dgm:pt>
    <dgm:pt modelId="{6B34D06E-1B96-4A58-A748-1704F3F2DFEB}" type="pres">
      <dgm:prSet presAssocID="{A1D51526-6DA4-49A5-A9EA-26B894E4768C}" presName="nodeText" presStyleLbl="bgAccFollowNode1" presStyleIdx="1" presStyleCnt="3">
        <dgm:presLayoutVars>
          <dgm:bulletEnabled val="1"/>
        </dgm:presLayoutVars>
      </dgm:prSet>
      <dgm:spPr/>
    </dgm:pt>
    <dgm:pt modelId="{75C41D9E-E9CB-4428-8082-9E284C6713C3}" type="pres">
      <dgm:prSet presAssocID="{B3D13DBC-4F74-4696-8398-AAE5683A4A2F}" presName="sibTrans" presStyleCnt="0"/>
      <dgm:spPr/>
    </dgm:pt>
    <dgm:pt modelId="{C1E439CE-AF1E-482B-9F32-2296CF24B4D5}" type="pres">
      <dgm:prSet presAssocID="{A094238D-E64F-4647-86E5-DAED80F2D9E9}" presName="compositeNode" presStyleCnt="0">
        <dgm:presLayoutVars>
          <dgm:bulletEnabled val="1"/>
        </dgm:presLayoutVars>
      </dgm:prSet>
      <dgm:spPr/>
    </dgm:pt>
    <dgm:pt modelId="{BBBEE52E-4145-43E0-93C0-FE2DA5BB9171}" type="pres">
      <dgm:prSet presAssocID="{A094238D-E64F-4647-86E5-DAED80F2D9E9}" presName="bgRect" presStyleLbl="bgAccFollowNode1" presStyleIdx="2" presStyleCnt="3"/>
      <dgm:spPr/>
    </dgm:pt>
    <dgm:pt modelId="{E217CED0-D131-4798-9A28-D9286552623A}" type="pres">
      <dgm:prSet presAssocID="{E995C896-CDEF-4AA6-B302-FC2205921664}" presName="sibTransNodeCircle" presStyleLbl="alignNode1" presStyleIdx="4" presStyleCnt="6">
        <dgm:presLayoutVars>
          <dgm:chMax val="0"/>
          <dgm:bulletEnabled/>
        </dgm:presLayoutVars>
      </dgm:prSet>
      <dgm:spPr/>
    </dgm:pt>
    <dgm:pt modelId="{6486A738-9D14-4B1A-B217-E42143AAE69B}" type="pres">
      <dgm:prSet presAssocID="{A094238D-E64F-4647-86E5-DAED80F2D9E9}" presName="bottomLine" presStyleLbl="alignNode1" presStyleIdx="5" presStyleCnt="6">
        <dgm:presLayoutVars/>
      </dgm:prSet>
      <dgm:spPr/>
    </dgm:pt>
    <dgm:pt modelId="{F142CB55-4FC4-45F5-A71B-FD9EE3C40DB0}" type="pres">
      <dgm:prSet presAssocID="{A094238D-E64F-4647-86E5-DAED80F2D9E9}" presName="nodeText" presStyleLbl="bgAccFollowNode1" presStyleIdx="2" presStyleCnt="3">
        <dgm:presLayoutVars>
          <dgm:bulletEnabled val="1"/>
        </dgm:presLayoutVars>
      </dgm:prSet>
      <dgm:spPr/>
    </dgm:pt>
  </dgm:ptLst>
  <dgm:cxnLst>
    <dgm:cxn modelId="{3C2ADC22-0DD3-487A-8AFF-DAB0D706A269}" srcId="{2A6FF9D4-7095-4ED3-BCB7-C2DDD9D0FA47}" destId="{A1D51526-6DA4-49A5-A9EA-26B894E4768C}" srcOrd="1" destOrd="0" parTransId="{301677F3-FB6F-4BDD-92AA-E8D92D9D7022}" sibTransId="{B3D13DBC-4F74-4696-8398-AAE5683A4A2F}"/>
    <dgm:cxn modelId="{DA534429-BBE6-49A0-973D-BC079E541330}" srcId="{2A6FF9D4-7095-4ED3-BCB7-C2DDD9D0FA47}" destId="{B5583D67-5BC8-43EA-BB2C-D76171A99267}" srcOrd="0" destOrd="0" parTransId="{4A1960A1-A3BB-4D64-BA00-5816DA24EA8F}" sibTransId="{FA0A1199-D0AE-41A7-A6DD-4C832D898D1F}"/>
    <dgm:cxn modelId="{F0B03744-4EDE-4AB9-B347-529FB757529C}" srcId="{2A6FF9D4-7095-4ED3-BCB7-C2DDD9D0FA47}" destId="{A094238D-E64F-4647-86E5-DAED80F2D9E9}" srcOrd="2" destOrd="0" parTransId="{3430A351-0104-411C-9C43-FFBC82222E80}" sibTransId="{E995C896-CDEF-4AA6-B302-FC2205921664}"/>
    <dgm:cxn modelId="{A53D9145-B5C1-4D91-B6D1-069D51518D3A}" type="presOf" srcId="{B5583D67-5BC8-43EA-BB2C-D76171A99267}" destId="{935707E8-5B87-4011-AF62-77B75BD43968}" srcOrd="1" destOrd="0" presId="urn:microsoft.com/office/officeart/2016/7/layout/BasicLinearProcessNumbered"/>
    <dgm:cxn modelId="{89829B98-0252-4DD1-9AD1-D1E06A044C9C}" type="presOf" srcId="{2A6FF9D4-7095-4ED3-BCB7-C2DDD9D0FA47}" destId="{509A2678-4A8F-4F83-A10E-30B669422AFB}" srcOrd="0" destOrd="0" presId="urn:microsoft.com/office/officeart/2016/7/layout/BasicLinearProcessNumbered"/>
    <dgm:cxn modelId="{710AAFAC-4E68-4CB5-8C2E-8F50570686AD}" type="presOf" srcId="{A094238D-E64F-4647-86E5-DAED80F2D9E9}" destId="{BBBEE52E-4145-43E0-93C0-FE2DA5BB9171}" srcOrd="0" destOrd="0" presId="urn:microsoft.com/office/officeart/2016/7/layout/BasicLinearProcessNumbered"/>
    <dgm:cxn modelId="{907AA9B2-DE8E-4EA6-B496-8B635097A6FB}" type="presOf" srcId="{E995C896-CDEF-4AA6-B302-FC2205921664}" destId="{E217CED0-D131-4798-9A28-D9286552623A}" srcOrd="0" destOrd="0" presId="urn:microsoft.com/office/officeart/2016/7/layout/BasicLinearProcessNumbered"/>
    <dgm:cxn modelId="{3FE61CBB-A465-422A-9691-C372B6CC7AA1}" type="presOf" srcId="{A1D51526-6DA4-49A5-A9EA-26B894E4768C}" destId="{6B34D06E-1B96-4A58-A748-1704F3F2DFEB}" srcOrd="1" destOrd="0" presId="urn:microsoft.com/office/officeart/2016/7/layout/BasicLinearProcessNumbered"/>
    <dgm:cxn modelId="{7C5C99D3-9BAF-4188-8179-D6D90503C739}" type="presOf" srcId="{A094238D-E64F-4647-86E5-DAED80F2D9E9}" destId="{F142CB55-4FC4-45F5-A71B-FD9EE3C40DB0}" srcOrd="1" destOrd="0" presId="urn:microsoft.com/office/officeart/2016/7/layout/BasicLinearProcessNumbered"/>
    <dgm:cxn modelId="{98A495DA-2514-47BA-92D8-BEF398FD8A6E}" type="presOf" srcId="{B5583D67-5BC8-43EA-BB2C-D76171A99267}" destId="{D91EC932-6C3D-4092-9153-E04A98C2053A}" srcOrd="0" destOrd="0" presId="urn:microsoft.com/office/officeart/2016/7/layout/BasicLinearProcessNumbered"/>
    <dgm:cxn modelId="{85B74CDB-40D5-4323-8F2C-E44158C371CB}" type="presOf" srcId="{FA0A1199-D0AE-41A7-A6DD-4C832D898D1F}" destId="{64EFF009-5643-48B6-AB23-212F6794715B}" srcOrd="0" destOrd="0" presId="urn:microsoft.com/office/officeart/2016/7/layout/BasicLinearProcessNumbered"/>
    <dgm:cxn modelId="{052DC2E1-D3A0-4A6D-9770-69D66EE3D200}" type="presOf" srcId="{B3D13DBC-4F74-4696-8398-AAE5683A4A2F}" destId="{E749C158-B405-4A13-BBC8-2326119413AD}" srcOrd="0" destOrd="0" presId="urn:microsoft.com/office/officeart/2016/7/layout/BasicLinearProcessNumbered"/>
    <dgm:cxn modelId="{0F568CEA-DC54-423E-A03A-AAE2B24E2FA6}" type="presOf" srcId="{A1D51526-6DA4-49A5-A9EA-26B894E4768C}" destId="{5E16E0A2-F102-4456-8D29-05D2676215CD}" srcOrd="0" destOrd="0" presId="urn:microsoft.com/office/officeart/2016/7/layout/BasicLinearProcessNumbered"/>
    <dgm:cxn modelId="{7B53DC80-9165-47B9-B14D-10CFD2E840E4}" type="presParOf" srcId="{509A2678-4A8F-4F83-A10E-30B669422AFB}" destId="{5EA3A41F-5CA3-4A74-8975-11C61A2C71F0}" srcOrd="0" destOrd="0" presId="urn:microsoft.com/office/officeart/2016/7/layout/BasicLinearProcessNumbered"/>
    <dgm:cxn modelId="{D2AF8A66-9570-407A-B27D-B3FC84930930}" type="presParOf" srcId="{5EA3A41F-5CA3-4A74-8975-11C61A2C71F0}" destId="{D91EC932-6C3D-4092-9153-E04A98C2053A}" srcOrd="0" destOrd="0" presId="urn:microsoft.com/office/officeart/2016/7/layout/BasicLinearProcessNumbered"/>
    <dgm:cxn modelId="{69FF0DD4-1C88-4C9B-A07B-B426CCE9055A}" type="presParOf" srcId="{5EA3A41F-5CA3-4A74-8975-11C61A2C71F0}" destId="{64EFF009-5643-48B6-AB23-212F6794715B}" srcOrd="1" destOrd="0" presId="urn:microsoft.com/office/officeart/2016/7/layout/BasicLinearProcessNumbered"/>
    <dgm:cxn modelId="{51F32963-9788-4981-AED3-BD0855644928}" type="presParOf" srcId="{5EA3A41F-5CA3-4A74-8975-11C61A2C71F0}" destId="{3A3DF0C0-8B6E-4F13-BA0B-3918E8E1AB45}" srcOrd="2" destOrd="0" presId="urn:microsoft.com/office/officeart/2016/7/layout/BasicLinearProcessNumbered"/>
    <dgm:cxn modelId="{27314124-D2A7-4538-931B-4693F89056D4}" type="presParOf" srcId="{5EA3A41F-5CA3-4A74-8975-11C61A2C71F0}" destId="{935707E8-5B87-4011-AF62-77B75BD43968}" srcOrd="3" destOrd="0" presId="urn:microsoft.com/office/officeart/2016/7/layout/BasicLinearProcessNumbered"/>
    <dgm:cxn modelId="{86AABE43-600E-44A5-8D67-D66F761F3444}" type="presParOf" srcId="{509A2678-4A8F-4F83-A10E-30B669422AFB}" destId="{798D70E4-9E4F-4EEB-9D15-0EF471113704}" srcOrd="1" destOrd="0" presId="urn:microsoft.com/office/officeart/2016/7/layout/BasicLinearProcessNumbered"/>
    <dgm:cxn modelId="{6ADD4DF7-B08A-454C-876A-D4CB29F9518F}" type="presParOf" srcId="{509A2678-4A8F-4F83-A10E-30B669422AFB}" destId="{96AE1623-6A6D-49DE-A870-A1478FB26A13}" srcOrd="2" destOrd="0" presId="urn:microsoft.com/office/officeart/2016/7/layout/BasicLinearProcessNumbered"/>
    <dgm:cxn modelId="{CADC0EC9-9199-48A6-8474-43133169696D}" type="presParOf" srcId="{96AE1623-6A6D-49DE-A870-A1478FB26A13}" destId="{5E16E0A2-F102-4456-8D29-05D2676215CD}" srcOrd="0" destOrd="0" presId="urn:microsoft.com/office/officeart/2016/7/layout/BasicLinearProcessNumbered"/>
    <dgm:cxn modelId="{FC48A6E2-DEFC-4708-9DD3-5EE96DAEB1FF}" type="presParOf" srcId="{96AE1623-6A6D-49DE-A870-A1478FB26A13}" destId="{E749C158-B405-4A13-BBC8-2326119413AD}" srcOrd="1" destOrd="0" presId="urn:microsoft.com/office/officeart/2016/7/layout/BasicLinearProcessNumbered"/>
    <dgm:cxn modelId="{FE553E2D-4131-4369-9239-59B3A4BACC6D}" type="presParOf" srcId="{96AE1623-6A6D-49DE-A870-A1478FB26A13}" destId="{5770A252-45C3-49CA-B7FC-C4BD343CDC8E}" srcOrd="2" destOrd="0" presId="urn:microsoft.com/office/officeart/2016/7/layout/BasicLinearProcessNumbered"/>
    <dgm:cxn modelId="{DE631664-1BD4-42D0-AADD-485A51DAE0E4}" type="presParOf" srcId="{96AE1623-6A6D-49DE-A870-A1478FB26A13}" destId="{6B34D06E-1B96-4A58-A748-1704F3F2DFEB}" srcOrd="3" destOrd="0" presId="urn:microsoft.com/office/officeart/2016/7/layout/BasicLinearProcessNumbered"/>
    <dgm:cxn modelId="{3850E3BB-B8FB-408A-9A61-03148FD58B37}" type="presParOf" srcId="{509A2678-4A8F-4F83-A10E-30B669422AFB}" destId="{75C41D9E-E9CB-4428-8082-9E284C6713C3}" srcOrd="3" destOrd="0" presId="urn:microsoft.com/office/officeart/2016/7/layout/BasicLinearProcessNumbered"/>
    <dgm:cxn modelId="{5F541915-91F8-4888-BAFC-A489AA3A9A53}" type="presParOf" srcId="{509A2678-4A8F-4F83-A10E-30B669422AFB}" destId="{C1E439CE-AF1E-482B-9F32-2296CF24B4D5}" srcOrd="4" destOrd="0" presId="urn:microsoft.com/office/officeart/2016/7/layout/BasicLinearProcessNumbered"/>
    <dgm:cxn modelId="{619862A7-1780-450A-9462-12873473A222}" type="presParOf" srcId="{C1E439CE-AF1E-482B-9F32-2296CF24B4D5}" destId="{BBBEE52E-4145-43E0-93C0-FE2DA5BB9171}" srcOrd="0" destOrd="0" presId="urn:microsoft.com/office/officeart/2016/7/layout/BasicLinearProcessNumbered"/>
    <dgm:cxn modelId="{45C2B39C-3471-49AF-8888-1473DD250309}" type="presParOf" srcId="{C1E439CE-AF1E-482B-9F32-2296CF24B4D5}" destId="{E217CED0-D131-4798-9A28-D9286552623A}" srcOrd="1" destOrd="0" presId="urn:microsoft.com/office/officeart/2016/7/layout/BasicLinearProcessNumbered"/>
    <dgm:cxn modelId="{133979FA-194C-48A9-809F-A7D9747957D1}" type="presParOf" srcId="{C1E439CE-AF1E-482B-9F32-2296CF24B4D5}" destId="{6486A738-9D14-4B1A-B217-E42143AAE69B}" srcOrd="2" destOrd="0" presId="urn:microsoft.com/office/officeart/2016/7/layout/BasicLinearProcessNumbered"/>
    <dgm:cxn modelId="{9386AC69-03AC-49FF-9949-6369C6A32BF6}" type="presParOf" srcId="{C1E439CE-AF1E-482B-9F32-2296CF24B4D5}" destId="{F142CB55-4FC4-45F5-A71B-FD9EE3C40DB0}"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264E223-63F8-4238-98E0-7D9C083C9E78}" type="doc">
      <dgm:prSet loTypeId="urn:microsoft.com/office/officeart/2016/7/layout/HorizontalActionList" loCatId="List" qsTypeId="urn:microsoft.com/office/officeart/2005/8/quickstyle/simple2" qsCatId="simple" csTypeId="urn:microsoft.com/office/officeart/2005/8/colors/colorful5" csCatId="colorful"/>
      <dgm:spPr/>
      <dgm:t>
        <a:bodyPr/>
        <a:lstStyle/>
        <a:p>
          <a:endParaRPr lang="en-US"/>
        </a:p>
      </dgm:t>
    </dgm:pt>
    <dgm:pt modelId="{156A7110-45BD-4455-A7D0-F45A1F1F12B7}">
      <dgm:prSet/>
      <dgm:spPr/>
      <dgm:t>
        <a:bodyPr/>
        <a:lstStyle/>
        <a:p>
          <a:r>
            <a:rPr lang="en-US"/>
            <a:t>Go</a:t>
          </a:r>
        </a:p>
      </dgm:t>
    </dgm:pt>
    <dgm:pt modelId="{ABA58F59-E255-493C-B662-32B4393550F9}" type="parTrans" cxnId="{03949D62-5A54-4C67-8E60-3D93FC16C59E}">
      <dgm:prSet/>
      <dgm:spPr/>
      <dgm:t>
        <a:bodyPr/>
        <a:lstStyle/>
        <a:p>
          <a:endParaRPr lang="en-US"/>
        </a:p>
      </dgm:t>
    </dgm:pt>
    <dgm:pt modelId="{1FF33D60-38BC-4BAC-A03F-33CCFCF70CE3}" type="sibTrans" cxnId="{03949D62-5A54-4C67-8E60-3D93FC16C59E}">
      <dgm:prSet/>
      <dgm:spPr/>
      <dgm:t>
        <a:bodyPr/>
        <a:lstStyle/>
        <a:p>
          <a:endParaRPr lang="en-US"/>
        </a:p>
      </dgm:t>
    </dgm:pt>
    <dgm:pt modelId="{28952326-A2A4-4993-8CAC-DEFEB1E50BFD}">
      <dgm:prSet/>
      <dgm:spPr/>
      <dgm:t>
        <a:bodyPr/>
        <a:lstStyle/>
        <a:p>
          <a:r>
            <a:rPr lang="en-US"/>
            <a:t>Go beyond description: </a:t>
          </a:r>
        </a:p>
      </dgm:t>
    </dgm:pt>
    <dgm:pt modelId="{468A5F7E-E5CA-4453-BCB7-5F6151B3C5C8}" type="parTrans" cxnId="{D71B246F-76B9-4023-A54C-20516DB7091B}">
      <dgm:prSet/>
      <dgm:spPr/>
      <dgm:t>
        <a:bodyPr/>
        <a:lstStyle/>
        <a:p>
          <a:endParaRPr lang="en-US"/>
        </a:p>
      </dgm:t>
    </dgm:pt>
    <dgm:pt modelId="{6CC2A9B8-6571-43FD-AEA0-ED0D4B417205}" type="sibTrans" cxnId="{D71B246F-76B9-4023-A54C-20516DB7091B}">
      <dgm:prSet/>
      <dgm:spPr/>
      <dgm:t>
        <a:bodyPr/>
        <a:lstStyle/>
        <a:p>
          <a:endParaRPr lang="en-US"/>
        </a:p>
      </dgm:t>
    </dgm:pt>
    <dgm:pt modelId="{EE650013-38FB-488D-BA7D-C97F2D6B1825}">
      <dgm:prSet/>
      <dgm:spPr/>
      <dgm:t>
        <a:bodyPr/>
        <a:lstStyle/>
        <a:p>
          <a:r>
            <a:rPr lang="en-US"/>
            <a:t>Why is this theory relevant?</a:t>
          </a:r>
        </a:p>
      </dgm:t>
    </dgm:pt>
    <dgm:pt modelId="{906523B1-8E9B-4CF5-89D0-6CF1066DF17A}" type="parTrans" cxnId="{392054D6-A378-4BBE-9E53-303D989EFEA2}">
      <dgm:prSet/>
      <dgm:spPr/>
      <dgm:t>
        <a:bodyPr/>
        <a:lstStyle/>
        <a:p>
          <a:endParaRPr lang="en-US"/>
        </a:p>
      </dgm:t>
    </dgm:pt>
    <dgm:pt modelId="{1BCC5CCF-8FAE-4AD1-84DB-26C8CFAD10E3}" type="sibTrans" cxnId="{392054D6-A378-4BBE-9E53-303D989EFEA2}">
      <dgm:prSet/>
      <dgm:spPr/>
      <dgm:t>
        <a:bodyPr/>
        <a:lstStyle/>
        <a:p>
          <a:endParaRPr lang="en-US"/>
        </a:p>
      </dgm:t>
    </dgm:pt>
    <dgm:pt modelId="{3F179266-1F69-4D02-B259-34CDC94D36E3}">
      <dgm:prSet/>
      <dgm:spPr/>
      <dgm:t>
        <a:bodyPr/>
        <a:lstStyle/>
        <a:p>
          <a:r>
            <a:rPr lang="en-US"/>
            <a:t>How does it help us understand Shona?</a:t>
          </a:r>
        </a:p>
      </dgm:t>
    </dgm:pt>
    <dgm:pt modelId="{973F228F-CB5E-4024-8E3D-62EE94CA67B3}" type="parTrans" cxnId="{92741F2E-860D-48FD-B5B4-5A55FBD5D5FA}">
      <dgm:prSet/>
      <dgm:spPr/>
      <dgm:t>
        <a:bodyPr/>
        <a:lstStyle/>
        <a:p>
          <a:endParaRPr lang="en-US"/>
        </a:p>
      </dgm:t>
    </dgm:pt>
    <dgm:pt modelId="{4D12344E-95DF-4495-BC2B-455C8EF9060B}" type="sibTrans" cxnId="{92741F2E-860D-48FD-B5B4-5A55FBD5D5FA}">
      <dgm:prSet/>
      <dgm:spPr/>
      <dgm:t>
        <a:bodyPr/>
        <a:lstStyle/>
        <a:p>
          <a:endParaRPr lang="en-US"/>
        </a:p>
      </dgm:t>
    </dgm:pt>
    <dgm:pt modelId="{80A7452C-5B02-4402-98E6-0B3B310B2CD3}">
      <dgm:prSet/>
      <dgm:spPr/>
      <dgm:t>
        <a:bodyPr/>
        <a:lstStyle/>
        <a:p>
          <a:r>
            <a:rPr lang="en-US"/>
            <a:t>Where does it fall short?</a:t>
          </a:r>
        </a:p>
      </dgm:t>
    </dgm:pt>
    <dgm:pt modelId="{3EAC8C6B-7BE1-432F-BD21-6C0497262BD8}" type="parTrans" cxnId="{87279A0F-3CFC-48F5-99C1-6FF018C4EF14}">
      <dgm:prSet/>
      <dgm:spPr/>
      <dgm:t>
        <a:bodyPr/>
        <a:lstStyle/>
        <a:p>
          <a:endParaRPr lang="en-US"/>
        </a:p>
      </dgm:t>
    </dgm:pt>
    <dgm:pt modelId="{12D38F18-D0DB-4BB6-A002-999CDF76ADA4}" type="sibTrans" cxnId="{87279A0F-3CFC-48F5-99C1-6FF018C4EF14}">
      <dgm:prSet/>
      <dgm:spPr/>
      <dgm:t>
        <a:bodyPr/>
        <a:lstStyle/>
        <a:p>
          <a:endParaRPr lang="en-US"/>
        </a:p>
      </dgm:t>
    </dgm:pt>
    <dgm:pt modelId="{0A777E53-0D34-4904-98A6-2D9207E19542}">
      <dgm:prSet/>
      <dgm:spPr/>
      <dgm:t>
        <a:bodyPr/>
        <a:lstStyle/>
        <a:p>
          <a:r>
            <a:rPr lang="en-US"/>
            <a:t>Consider</a:t>
          </a:r>
        </a:p>
      </dgm:t>
    </dgm:pt>
    <dgm:pt modelId="{4074AD5A-C1EC-4DD9-B687-0E7CA00B7E87}" type="parTrans" cxnId="{E375EE7E-196A-4AAF-83D7-8428A38F331A}">
      <dgm:prSet/>
      <dgm:spPr/>
      <dgm:t>
        <a:bodyPr/>
        <a:lstStyle/>
        <a:p>
          <a:endParaRPr lang="en-US"/>
        </a:p>
      </dgm:t>
    </dgm:pt>
    <dgm:pt modelId="{D4C65E06-F336-4960-8291-8BDE52E90CF9}" type="sibTrans" cxnId="{E375EE7E-196A-4AAF-83D7-8428A38F331A}">
      <dgm:prSet/>
      <dgm:spPr/>
      <dgm:t>
        <a:bodyPr/>
        <a:lstStyle/>
        <a:p>
          <a:endParaRPr lang="en-US"/>
        </a:p>
      </dgm:t>
    </dgm:pt>
    <dgm:pt modelId="{23115925-15C8-4155-A4D6-3CA93A17F4D4}">
      <dgm:prSet/>
      <dgm:spPr/>
      <dgm:t>
        <a:bodyPr/>
        <a:lstStyle/>
        <a:p>
          <a:r>
            <a:rPr lang="en-US"/>
            <a:t>Consider both strengths and limitations of the theory when applied to Shona's situation.</a:t>
          </a:r>
        </a:p>
      </dgm:t>
    </dgm:pt>
    <dgm:pt modelId="{64E2F3C3-F4EB-4298-AC12-58B8452FD3A8}" type="parTrans" cxnId="{FC31127A-4B82-4444-AC2B-DBDC8E814258}">
      <dgm:prSet/>
      <dgm:spPr/>
      <dgm:t>
        <a:bodyPr/>
        <a:lstStyle/>
        <a:p>
          <a:endParaRPr lang="en-US"/>
        </a:p>
      </dgm:t>
    </dgm:pt>
    <dgm:pt modelId="{727405B1-0BDD-4629-874B-2481A358B07C}" type="sibTrans" cxnId="{FC31127A-4B82-4444-AC2B-DBDC8E814258}">
      <dgm:prSet/>
      <dgm:spPr/>
      <dgm:t>
        <a:bodyPr/>
        <a:lstStyle/>
        <a:p>
          <a:endParaRPr lang="en-US"/>
        </a:p>
      </dgm:t>
    </dgm:pt>
    <dgm:pt modelId="{2490CCDA-D986-4D03-907C-15389458B5E2}">
      <dgm:prSet/>
      <dgm:spPr/>
      <dgm:t>
        <a:bodyPr/>
        <a:lstStyle/>
        <a:p>
          <a:r>
            <a:rPr lang="en-US"/>
            <a:t>Compare</a:t>
          </a:r>
        </a:p>
      </dgm:t>
    </dgm:pt>
    <dgm:pt modelId="{901A0CE8-49EB-43E3-A68A-7600CD865E00}" type="parTrans" cxnId="{33A4717F-9183-4307-8C43-002166DF1CA8}">
      <dgm:prSet/>
      <dgm:spPr/>
      <dgm:t>
        <a:bodyPr/>
        <a:lstStyle/>
        <a:p>
          <a:endParaRPr lang="en-US"/>
        </a:p>
      </dgm:t>
    </dgm:pt>
    <dgm:pt modelId="{957F63AB-EE2C-4737-B849-AA56F6C43543}" type="sibTrans" cxnId="{33A4717F-9183-4307-8C43-002166DF1CA8}">
      <dgm:prSet/>
      <dgm:spPr/>
      <dgm:t>
        <a:bodyPr/>
        <a:lstStyle/>
        <a:p>
          <a:endParaRPr lang="en-US"/>
        </a:p>
      </dgm:t>
    </dgm:pt>
    <dgm:pt modelId="{45C0D5A8-A59F-40AA-AD1E-CB2550E8A7AF}">
      <dgm:prSet/>
      <dgm:spPr/>
      <dgm:t>
        <a:bodyPr/>
        <a:lstStyle/>
        <a:p>
          <a:r>
            <a:rPr lang="en-US"/>
            <a:t>Compare the chosen theory briefly with alternatives.</a:t>
          </a:r>
        </a:p>
      </dgm:t>
    </dgm:pt>
    <dgm:pt modelId="{8A210C83-512D-41F6-8DC0-2B6EE6EA71CE}" type="parTrans" cxnId="{44A9576B-8C1C-4EE1-BE78-424DA7DF0CD2}">
      <dgm:prSet/>
      <dgm:spPr/>
      <dgm:t>
        <a:bodyPr/>
        <a:lstStyle/>
        <a:p>
          <a:endParaRPr lang="en-US"/>
        </a:p>
      </dgm:t>
    </dgm:pt>
    <dgm:pt modelId="{2A1B632E-FF25-498F-BC11-47DBEDFC6392}" type="sibTrans" cxnId="{44A9576B-8C1C-4EE1-BE78-424DA7DF0CD2}">
      <dgm:prSet/>
      <dgm:spPr/>
      <dgm:t>
        <a:bodyPr/>
        <a:lstStyle/>
        <a:p>
          <a:endParaRPr lang="en-US"/>
        </a:p>
      </dgm:t>
    </dgm:pt>
    <dgm:pt modelId="{CE29D7C7-25D4-4368-8C9E-9835C2837747}">
      <dgm:prSet/>
      <dgm:spPr/>
      <dgm:t>
        <a:bodyPr/>
        <a:lstStyle/>
        <a:p>
          <a:r>
            <a:rPr lang="en-US"/>
            <a:t>Use</a:t>
          </a:r>
        </a:p>
      </dgm:t>
    </dgm:pt>
    <dgm:pt modelId="{9E76BBCC-73DE-4733-B334-147458DAC0E0}" type="parTrans" cxnId="{014B20AB-CCC7-41AC-8C39-9B735E80D88D}">
      <dgm:prSet/>
      <dgm:spPr/>
      <dgm:t>
        <a:bodyPr/>
        <a:lstStyle/>
        <a:p>
          <a:endParaRPr lang="en-US"/>
        </a:p>
      </dgm:t>
    </dgm:pt>
    <dgm:pt modelId="{95A86F91-C69A-4A2B-9527-3E510D339DC6}" type="sibTrans" cxnId="{014B20AB-CCC7-41AC-8C39-9B735E80D88D}">
      <dgm:prSet/>
      <dgm:spPr/>
      <dgm:t>
        <a:bodyPr/>
        <a:lstStyle/>
        <a:p>
          <a:endParaRPr lang="en-US"/>
        </a:p>
      </dgm:t>
    </dgm:pt>
    <dgm:pt modelId="{B178F96D-F2FF-431F-A68D-8070C0451D8D}">
      <dgm:prSet/>
      <dgm:spPr/>
      <dgm:t>
        <a:bodyPr/>
        <a:lstStyle/>
        <a:p>
          <a:r>
            <a:rPr lang="en-US"/>
            <a:t>Use evidence to justify your arguments.</a:t>
          </a:r>
        </a:p>
      </dgm:t>
    </dgm:pt>
    <dgm:pt modelId="{C71FBCF0-F68A-4233-85D7-7BABCA763CFE}" type="parTrans" cxnId="{EB55297E-8B17-45C6-B35C-7F54FFC2F4A6}">
      <dgm:prSet/>
      <dgm:spPr/>
      <dgm:t>
        <a:bodyPr/>
        <a:lstStyle/>
        <a:p>
          <a:endParaRPr lang="en-US"/>
        </a:p>
      </dgm:t>
    </dgm:pt>
    <dgm:pt modelId="{3F3CE340-B52A-4827-9204-135F45E9E6E8}" type="sibTrans" cxnId="{EB55297E-8B17-45C6-B35C-7F54FFC2F4A6}">
      <dgm:prSet/>
      <dgm:spPr/>
      <dgm:t>
        <a:bodyPr/>
        <a:lstStyle/>
        <a:p>
          <a:endParaRPr lang="en-US"/>
        </a:p>
      </dgm:t>
    </dgm:pt>
    <dgm:pt modelId="{B90401AA-22C4-4700-87C0-4A4465EB2E5A}" type="pres">
      <dgm:prSet presAssocID="{8264E223-63F8-4238-98E0-7D9C083C9E78}" presName="Name0" presStyleCnt="0">
        <dgm:presLayoutVars>
          <dgm:dir/>
          <dgm:animLvl val="lvl"/>
          <dgm:resizeHandles val="exact"/>
        </dgm:presLayoutVars>
      </dgm:prSet>
      <dgm:spPr/>
    </dgm:pt>
    <dgm:pt modelId="{B435D23C-9284-4730-BDA8-E57B08A45B13}" type="pres">
      <dgm:prSet presAssocID="{156A7110-45BD-4455-A7D0-F45A1F1F12B7}" presName="composite" presStyleCnt="0"/>
      <dgm:spPr/>
    </dgm:pt>
    <dgm:pt modelId="{EE3A15E0-0314-4A27-882A-815B036DF695}" type="pres">
      <dgm:prSet presAssocID="{156A7110-45BD-4455-A7D0-F45A1F1F12B7}" presName="parTx" presStyleLbl="alignNode1" presStyleIdx="0" presStyleCnt="4">
        <dgm:presLayoutVars>
          <dgm:chMax val="0"/>
          <dgm:chPref val="0"/>
        </dgm:presLayoutVars>
      </dgm:prSet>
      <dgm:spPr/>
    </dgm:pt>
    <dgm:pt modelId="{DCB17BE1-59E4-4950-8945-291F2AB90CCE}" type="pres">
      <dgm:prSet presAssocID="{156A7110-45BD-4455-A7D0-F45A1F1F12B7}" presName="desTx" presStyleLbl="alignAccFollowNode1" presStyleIdx="0" presStyleCnt="4">
        <dgm:presLayoutVars/>
      </dgm:prSet>
      <dgm:spPr/>
    </dgm:pt>
    <dgm:pt modelId="{A0EF7BEC-EA7E-40C7-B19F-D8E14A44305C}" type="pres">
      <dgm:prSet presAssocID="{1FF33D60-38BC-4BAC-A03F-33CCFCF70CE3}" presName="space" presStyleCnt="0"/>
      <dgm:spPr/>
    </dgm:pt>
    <dgm:pt modelId="{CA384E0D-FE3F-4B8E-9981-B27D336EDF22}" type="pres">
      <dgm:prSet presAssocID="{0A777E53-0D34-4904-98A6-2D9207E19542}" presName="composite" presStyleCnt="0"/>
      <dgm:spPr/>
    </dgm:pt>
    <dgm:pt modelId="{31BF9EA2-9F95-495A-9BA8-82FF55B01644}" type="pres">
      <dgm:prSet presAssocID="{0A777E53-0D34-4904-98A6-2D9207E19542}" presName="parTx" presStyleLbl="alignNode1" presStyleIdx="1" presStyleCnt="4">
        <dgm:presLayoutVars>
          <dgm:chMax val="0"/>
          <dgm:chPref val="0"/>
        </dgm:presLayoutVars>
      </dgm:prSet>
      <dgm:spPr/>
    </dgm:pt>
    <dgm:pt modelId="{DB0CB2E0-DFEA-44E1-9621-3612D8E77916}" type="pres">
      <dgm:prSet presAssocID="{0A777E53-0D34-4904-98A6-2D9207E19542}" presName="desTx" presStyleLbl="alignAccFollowNode1" presStyleIdx="1" presStyleCnt="4">
        <dgm:presLayoutVars/>
      </dgm:prSet>
      <dgm:spPr/>
    </dgm:pt>
    <dgm:pt modelId="{E333474F-6778-40EB-8496-73909D47CF4A}" type="pres">
      <dgm:prSet presAssocID="{D4C65E06-F336-4960-8291-8BDE52E90CF9}" presName="space" presStyleCnt="0"/>
      <dgm:spPr/>
    </dgm:pt>
    <dgm:pt modelId="{139FAF48-FC57-4772-B2D9-6BF9E8552813}" type="pres">
      <dgm:prSet presAssocID="{2490CCDA-D986-4D03-907C-15389458B5E2}" presName="composite" presStyleCnt="0"/>
      <dgm:spPr/>
    </dgm:pt>
    <dgm:pt modelId="{05B7F4D7-7C54-4375-9BE7-DB9229B0577B}" type="pres">
      <dgm:prSet presAssocID="{2490CCDA-D986-4D03-907C-15389458B5E2}" presName="parTx" presStyleLbl="alignNode1" presStyleIdx="2" presStyleCnt="4">
        <dgm:presLayoutVars>
          <dgm:chMax val="0"/>
          <dgm:chPref val="0"/>
        </dgm:presLayoutVars>
      </dgm:prSet>
      <dgm:spPr/>
    </dgm:pt>
    <dgm:pt modelId="{BBF8FCD2-0C1C-49B7-809F-0705DBA1D8C3}" type="pres">
      <dgm:prSet presAssocID="{2490CCDA-D986-4D03-907C-15389458B5E2}" presName="desTx" presStyleLbl="alignAccFollowNode1" presStyleIdx="2" presStyleCnt="4">
        <dgm:presLayoutVars/>
      </dgm:prSet>
      <dgm:spPr/>
    </dgm:pt>
    <dgm:pt modelId="{10E1A833-0046-47B9-8B8F-8A1473199ECC}" type="pres">
      <dgm:prSet presAssocID="{957F63AB-EE2C-4737-B849-AA56F6C43543}" presName="space" presStyleCnt="0"/>
      <dgm:spPr/>
    </dgm:pt>
    <dgm:pt modelId="{C1445359-8AB8-4F4E-A1F1-2F8DB7ED80EF}" type="pres">
      <dgm:prSet presAssocID="{CE29D7C7-25D4-4368-8C9E-9835C2837747}" presName="composite" presStyleCnt="0"/>
      <dgm:spPr/>
    </dgm:pt>
    <dgm:pt modelId="{DC7DF60E-5D74-449A-A599-B465502FD6E7}" type="pres">
      <dgm:prSet presAssocID="{CE29D7C7-25D4-4368-8C9E-9835C2837747}" presName="parTx" presStyleLbl="alignNode1" presStyleIdx="3" presStyleCnt="4">
        <dgm:presLayoutVars>
          <dgm:chMax val="0"/>
          <dgm:chPref val="0"/>
        </dgm:presLayoutVars>
      </dgm:prSet>
      <dgm:spPr/>
    </dgm:pt>
    <dgm:pt modelId="{009B708F-D25D-474E-9F60-D8228EB43F4C}" type="pres">
      <dgm:prSet presAssocID="{CE29D7C7-25D4-4368-8C9E-9835C2837747}" presName="desTx" presStyleLbl="alignAccFollowNode1" presStyleIdx="3" presStyleCnt="4">
        <dgm:presLayoutVars/>
      </dgm:prSet>
      <dgm:spPr/>
    </dgm:pt>
  </dgm:ptLst>
  <dgm:cxnLst>
    <dgm:cxn modelId="{9D21DC0C-101D-4E0D-9C4F-05B32A579C4E}" type="presOf" srcId="{EE650013-38FB-488D-BA7D-C97F2D6B1825}" destId="{DCB17BE1-59E4-4950-8945-291F2AB90CCE}" srcOrd="0" destOrd="1" presId="urn:microsoft.com/office/officeart/2016/7/layout/HorizontalActionList"/>
    <dgm:cxn modelId="{87279A0F-3CFC-48F5-99C1-6FF018C4EF14}" srcId="{28952326-A2A4-4993-8CAC-DEFEB1E50BFD}" destId="{80A7452C-5B02-4402-98E6-0B3B310B2CD3}" srcOrd="2" destOrd="0" parTransId="{3EAC8C6B-7BE1-432F-BD21-6C0497262BD8}" sibTransId="{12D38F18-D0DB-4BB6-A002-999CDF76ADA4}"/>
    <dgm:cxn modelId="{171E5125-A717-4BCE-9FD6-07EB4C2E0982}" type="presOf" srcId="{0A777E53-0D34-4904-98A6-2D9207E19542}" destId="{31BF9EA2-9F95-495A-9BA8-82FF55B01644}" srcOrd="0" destOrd="0" presId="urn:microsoft.com/office/officeart/2016/7/layout/HorizontalActionList"/>
    <dgm:cxn modelId="{92741F2E-860D-48FD-B5B4-5A55FBD5D5FA}" srcId="{28952326-A2A4-4993-8CAC-DEFEB1E50BFD}" destId="{3F179266-1F69-4D02-B259-34CDC94D36E3}" srcOrd="1" destOrd="0" parTransId="{973F228F-CB5E-4024-8E3D-62EE94CA67B3}" sibTransId="{4D12344E-95DF-4495-BC2B-455C8EF9060B}"/>
    <dgm:cxn modelId="{3FE02D5D-3302-4FC2-A803-54A0A3E7635B}" type="presOf" srcId="{8264E223-63F8-4238-98E0-7D9C083C9E78}" destId="{B90401AA-22C4-4700-87C0-4A4465EB2E5A}" srcOrd="0" destOrd="0" presId="urn:microsoft.com/office/officeart/2016/7/layout/HorizontalActionList"/>
    <dgm:cxn modelId="{03949D62-5A54-4C67-8E60-3D93FC16C59E}" srcId="{8264E223-63F8-4238-98E0-7D9C083C9E78}" destId="{156A7110-45BD-4455-A7D0-F45A1F1F12B7}" srcOrd="0" destOrd="0" parTransId="{ABA58F59-E255-493C-B662-32B4393550F9}" sibTransId="{1FF33D60-38BC-4BAC-A03F-33CCFCF70CE3}"/>
    <dgm:cxn modelId="{44A9576B-8C1C-4EE1-BE78-424DA7DF0CD2}" srcId="{2490CCDA-D986-4D03-907C-15389458B5E2}" destId="{45C0D5A8-A59F-40AA-AD1E-CB2550E8A7AF}" srcOrd="0" destOrd="0" parTransId="{8A210C83-512D-41F6-8DC0-2B6EE6EA71CE}" sibTransId="{2A1B632E-FF25-498F-BC11-47DBEDFC6392}"/>
    <dgm:cxn modelId="{D71B246F-76B9-4023-A54C-20516DB7091B}" srcId="{156A7110-45BD-4455-A7D0-F45A1F1F12B7}" destId="{28952326-A2A4-4993-8CAC-DEFEB1E50BFD}" srcOrd="0" destOrd="0" parTransId="{468A5F7E-E5CA-4453-BCB7-5F6151B3C5C8}" sibTransId="{6CC2A9B8-6571-43FD-AEA0-ED0D4B417205}"/>
    <dgm:cxn modelId="{504B1172-0612-472E-897D-F82EEB069F0A}" type="presOf" srcId="{156A7110-45BD-4455-A7D0-F45A1F1F12B7}" destId="{EE3A15E0-0314-4A27-882A-815B036DF695}" srcOrd="0" destOrd="0" presId="urn:microsoft.com/office/officeart/2016/7/layout/HorizontalActionList"/>
    <dgm:cxn modelId="{31C30D55-8974-4294-964C-F42C0A52A83B}" type="presOf" srcId="{CE29D7C7-25D4-4368-8C9E-9835C2837747}" destId="{DC7DF60E-5D74-449A-A599-B465502FD6E7}" srcOrd="0" destOrd="0" presId="urn:microsoft.com/office/officeart/2016/7/layout/HorizontalActionList"/>
    <dgm:cxn modelId="{FC31127A-4B82-4444-AC2B-DBDC8E814258}" srcId="{0A777E53-0D34-4904-98A6-2D9207E19542}" destId="{23115925-15C8-4155-A4D6-3CA93A17F4D4}" srcOrd="0" destOrd="0" parTransId="{64E2F3C3-F4EB-4298-AC12-58B8452FD3A8}" sibTransId="{727405B1-0BDD-4629-874B-2481A358B07C}"/>
    <dgm:cxn modelId="{C97E6F7B-ED0F-4F6E-AB08-947ADF2ADE4F}" type="presOf" srcId="{3F179266-1F69-4D02-B259-34CDC94D36E3}" destId="{DCB17BE1-59E4-4950-8945-291F2AB90CCE}" srcOrd="0" destOrd="2" presId="urn:microsoft.com/office/officeart/2016/7/layout/HorizontalActionList"/>
    <dgm:cxn modelId="{EB55297E-8B17-45C6-B35C-7F54FFC2F4A6}" srcId="{CE29D7C7-25D4-4368-8C9E-9835C2837747}" destId="{B178F96D-F2FF-431F-A68D-8070C0451D8D}" srcOrd="0" destOrd="0" parTransId="{C71FBCF0-F68A-4233-85D7-7BABCA763CFE}" sibTransId="{3F3CE340-B52A-4827-9204-135F45E9E6E8}"/>
    <dgm:cxn modelId="{E375EE7E-196A-4AAF-83D7-8428A38F331A}" srcId="{8264E223-63F8-4238-98E0-7D9C083C9E78}" destId="{0A777E53-0D34-4904-98A6-2D9207E19542}" srcOrd="1" destOrd="0" parTransId="{4074AD5A-C1EC-4DD9-B687-0E7CA00B7E87}" sibTransId="{D4C65E06-F336-4960-8291-8BDE52E90CF9}"/>
    <dgm:cxn modelId="{33A4717F-9183-4307-8C43-002166DF1CA8}" srcId="{8264E223-63F8-4238-98E0-7D9C083C9E78}" destId="{2490CCDA-D986-4D03-907C-15389458B5E2}" srcOrd="2" destOrd="0" parTransId="{901A0CE8-49EB-43E3-A68A-7600CD865E00}" sibTransId="{957F63AB-EE2C-4737-B849-AA56F6C43543}"/>
    <dgm:cxn modelId="{4AB3DF8E-C4F2-44A2-B41C-656F3703685C}" type="presOf" srcId="{B178F96D-F2FF-431F-A68D-8070C0451D8D}" destId="{009B708F-D25D-474E-9F60-D8228EB43F4C}" srcOrd="0" destOrd="0" presId="urn:microsoft.com/office/officeart/2016/7/layout/HorizontalActionList"/>
    <dgm:cxn modelId="{82574191-4354-425E-92A2-495F3B4AB7B2}" type="presOf" srcId="{23115925-15C8-4155-A4D6-3CA93A17F4D4}" destId="{DB0CB2E0-DFEA-44E1-9621-3612D8E77916}" srcOrd="0" destOrd="0" presId="urn:microsoft.com/office/officeart/2016/7/layout/HorizontalActionList"/>
    <dgm:cxn modelId="{56419F94-8D97-4A44-8687-0835BA76ABDB}" type="presOf" srcId="{28952326-A2A4-4993-8CAC-DEFEB1E50BFD}" destId="{DCB17BE1-59E4-4950-8945-291F2AB90CCE}" srcOrd="0" destOrd="0" presId="urn:microsoft.com/office/officeart/2016/7/layout/HorizontalActionList"/>
    <dgm:cxn modelId="{014B20AB-CCC7-41AC-8C39-9B735E80D88D}" srcId="{8264E223-63F8-4238-98E0-7D9C083C9E78}" destId="{CE29D7C7-25D4-4368-8C9E-9835C2837747}" srcOrd="3" destOrd="0" parTransId="{9E76BBCC-73DE-4733-B334-147458DAC0E0}" sibTransId="{95A86F91-C69A-4A2B-9527-3E510D339DC6}"/>
    <dgm:cxn modelId="{90C20BBD-A233-4476-BDDA-A6B5AECA9AD3}" type="presOf" srcId="{80A7452C-5B02-4402-98E6-0B3B310B2CD3}" destId="{DCB17BE1-59E4-4950-8945-291F2AB90CCE}" srcOrd="0" destOrd="3" presId="urn:microsoft.com/office/officeart/2016/7/layout/HorizontalActionList"/>
    <dgm:cxn modelId="{F7B1D9C9-70C1-4F73-A300-838529BDC829}" type="presOf" srcId="{45C0D5A8-A59F-40AA-AD1E-CB2550E8A7AF}" destId="{BBF8FCD2-0C1C-49B7-809F-0705DBA1D8C3}" srcOrd="0" destOrd="0" presId="urn:microsoft.com/office/officeart/2016/7/layout/HorizontalActionList"/>
    <dgm:cxn modelId="{392054D6-A378-4BBE-9E53-303D989EFEA2}" srcId="{28952326-A2A4-4993-8CAC-DEFEB1E50BFD}" destId="{EE650013-38FB-488D-BA7D-C97F2D6B1825}" srcOrd="0" destOrd="0" parTransId="{906523B1-8E9B-4CF5-89D0-6CF1066DF17A}" sibTransId="{1BCC5CCF-8FAE-4AD1-84DB-26C8CFAD10E3}"/>
    <dgm:cxn modelId="{4EE661ED-DEAB-497C-8F76-59B86063454E}" type="presOf" srcId="{2490CCDA-D986-4D03-907C-15389458B5E2}" destId="{05B7F4D7-7C54-4375-9BE7-DB9229B0577B}" srcOrd="0" destOrd="0" presId="urn:microsoft.com/office/officeart/2016/7/layout/HorizontalActionList"/>
    <dgm:cxn modelId="{840B63A5-C2C1-4090-8BD7-AC0BE975BA13}" type="presParOf" srcId="{B90401AA-22C4-4700-87C0-4A4465EB2E5A}" destId="{B435D23C-9284-4730-BDA8-E57B08A45B13}" srcOrd="0" destOrd="0" presId="urn:microsoft.com/office/officeart/2016/7/layout/HorizontalActionList"/>
    <dgm:cxn modelId="{DAEF1A4A-BE83-47E7-AAC8-5DB11652A300}" type="presParOf" srcId="{B435D23C-9284-4730-BDA8-E57B08A45B13}" destId="{EE3A15E0-0314-4A27-882A-815B036DF695}" srcOrd="0" destOrd="0" presId="urn:microsoft.com/office/officeart/2016/7/layout/HorizontalActionList"/>
    <dgm:cxn modelId="{030E1912-5262-4FA0-A59D-99335CDBE130}" type="presParOf" srcId="{B435D23C-9284-4730-BDA8-E57B08A45B13}" destId="{DCB17BE1-59E4-4950-8945-291F2AB90CCE}" srcOrd="1" destOrd="0" presId="urn:microsoft.com/office/officeart/2016/7/layout/HorizontalActionList"/>
    <dgm:cxn modelId="{B9595341-1A1B-4411-9A52-F5E5573A12B8}" type="presParOf" srcId="{B90401AA-22C4-4700-87C0-4A4465EB2E5A}" destId="{A0EF7BEC-EA7E-40C7-B19F-D8E14A44305C}" srcOrd="1" destOrd="0" presId="urn:microsoft.com/office/officeart/2016/7/layout/HorizontalActionList"/>
    <dgm:cxn modelId="{94124CDB-AC6D-46A1-8145-32DAEDC1E7DE}" type="presParOf" srcId="{B90401AA-22C4-4700-87C0-4A4465EB2E5A}" destId="{CA384E0D-FE3F-4B8E-9981-B27D336EDF22}" srcOrd="2" destOrd="0" presId="urn:microsoft.com/office/officeart/2016/7/layout/HorizontalActionList"/>
    <dgm:cxn modelId="{FDCC9899-08EA-4A1C-95C9-C668F73AC3D9}" type="presParOf" srcId="{CA384E0D-FE3F-4B8E-9981-B27D336EDF22}" destId="{31BF9EA2-9F95-495A-9BA8-82FF55B01644}" srcOrd="0" destOrd="0" presId="urn:microsoft.com/office/officeart/2016/7/layout/HorizontalActionList"/>
    <dgm:cxn modelId="{984EF2AD-3634-4CA3-A485-C754FAB838D0}" type="presParOf" srcId="{CA384E0D-FE3F-4B8E-9981-B27D336EDF22}" destId="{DB0CB2E0-DFEA-44E1-9621-3612D8E77916}" srcOrd="1" destOrd="0" presId="urn:microsoft.com/office/officeart/2016/7/layout/HorizontalActionList"/>
    <dgm:cxn modelId="{379D36C3-9D31-48F3-8CAF-D4B57CFE2DEB}" type="presParOf" srcId="{B90401AA-22C4-4700-87C0-4A4465EB2E5A}" destId="{E333474F-6778-40EB-8496-73909D47CF4A}" srcOrd="3" destOrd="0" presId="urn:microsoft.com/office/officeart/2016/7/layout/HorizontalActionList"/>
    <dgm:cxn modelId="{EEB16FAF-5523-4E2B-A13A-680CFB79B3B0}" type="presParOf" srcId="{B90401AA-22C4-4700-87C0-4A4465EB2E5A}" destId="{139FAF48-FC57-4772-B2D9-6BF9E8552813}" srcOrd="4" destOrd="0" presId="urn:microsoft.com/office/officeart/2016/7/layout/HorizontalActionList"/>
    <dgm:cxn modelId="{5BD3629D-CC3B-40EB-AB9B-C6123AA3061F}" type="presParOf" srcId="{139FAF48-FC57-4772-B2D9-6BF9E8552813}" destId="{05B7F4D7-7C54-4375-9BE7-DB9229B0577B}" srcOrd="0" destOrd="0" presId="urn:microsoft.com/office/officeart/2016/7/layout/HorizontalActionList"/>
    <dgm:cxn modelId="{F9100DA9-8494-4999-ADEA-245D1869E33A}" type="presParOf" srcId="{139FAF48-FC57-4772-B2D9-6BF9E8552813}" destId="{BBF8FCD2-0C1C-49B7-809F-0705DBA1D8C3}" srcOrd="1" destOrd="0" presId="urn:microsoft.com/office/officeart/2016/7/layout/HorizontalActionList"/>
    <dgm:cxn modelId="{13FD4535-5515-4715-BB49-7F4D31448576}" type="presParOf" srcId="{B90401AA-22C4-4700-87C0-4A4465EB2E5A}" destId="{10E1A833-0046-47B9-8B8F-8A1473199ECC}" srcOrd="5" destOrd="0" presId="urn:microsoft.com/office/officeart/2016/7/layout/HorizontalActionList"/>
    <dgm:cxn modelId="{74A7414D-0173-4FB5-AD26-F22C6197CDA6}" type="presParOf" srcId="{B90401AA-22C4-4700-87C0-4A4465EB2E5A}" destId="{C1445359-8AB8-4F4E-A1F1-2F8DB7ED80EF}" srcOrd="6" destOrd="0" presId="urn:microsoft.com/office/officeart/2016/7/layout/HorizontalActionList"/>
    <dgm:cxn modelId="{AA01906A-9531-42FD-B3FB-7D01D432927C}" type="presParOf" srcId="{C1445359-8AB8-4F4E-A1F1-2F8DB7ED80EF}" destId="{DC7DF60E-5D74-449A-A599-B465502FD6E7}" srcOrd="0" destOrd="0" presId="urn:microsoft.com/office/officeart/2016/7/layout/HorizontalActionList"/>
    <dgm:cxn modelId="{49B37836-8942-4911-8C78-8ABEDAB0D38D}" type="presParOf" srcId="{C1445359-8AB8-4F4E-A1F1-2F8DB7ED80EF}" destId="{009B708F-D25D-474E-9F60-D8228EB43F4C}" srcOrd="1" destOrd="0" presId="urn:microsoft.com/office/officeart/2016/7/layout/Horizontal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EF085C0-7665-4B30-B2A2-DA7562174907}" type="doc">
      <dgm:prSet loTypeId="urn:microsoft.com/office/officeart/2005/8/layout/matrix3" loCatId="matrix" qsTypeId="urn:microsoft.com/office/officeart/2005/8/quickstyle/simple4" qsCatId="simple" csTypeId="urn:microsoft.com/office/officeart/2005/8/colors/colorful1" csCatId="colorful"/>
      <dgm:spPr/>
      <dgm:t>
        <a:bodyPr/>
        <a:lstStyle/>
        <a:p>
          <a:endParaRPr lang="en-US"/>
        </a:p>
      </dgm:t>
    </dgm:pt>
    <dgm:pt modelId="{0D02B401-2FC6-48F5-9766-0DA8E30BD534}">
      <dgm:prSet/>
      <dgm:spPr/>
      <dgm:t>
        <a:bodyPr/>
        <a:lstStyle/>
        <a:p>
          <a:r>
            <a:rPr lang="en-GB"/>
            <a:t>Clean, uncluttered slides with minimal text.</a:t>
          </a:r>
          <a:endParaRPr lang="en-US"/>
        </a:p>
      </dgm:t>
    </dgm:pt>
    <dgm:pt modelId="{F6AD7E9F-7BC3-46FE-BAE0-F3B967341F5E}" type="parTrans" cxnId="{7B0A28A8-D853-44D4-BC4E-7809D5ED4051}">
      <dgm:prSet/>
      <dgm:spPr/>
      <dgm:t>
        <a:bodyPr/>
        <a:lstStyle/>
        <a:p>
          <a:endParaRPr lang="en-US"/>
        </a:p>
      </dgm:t>
    </dgm:pt>
    <dgm:pt modelId="{55780A6E-5424-4AA7-AE09-819CEC22497A}" type="sibTrans" cxnId="{7B0A28A8-D853-44D4-BC4E-7809D5ED4051}">
      <dgm:prSet/>
      <dgm:spPr/>
      <dgm:t>
        <a:bodyPr/>
        <a:lstStyle/>
        <a:p>
          <a:endParaRPr lang="en-US"/>
        </a:p>
      </dgm:t>
    </dgm:pt>
    <dgm:pt modelId="{657E2C77-44A6-41D9-AF8C-D0905CC612B5}">
      <dgm:prSet/>
      <dgm:spPr/>
      <dgm:t>
        <a:bodyPr/>
        <a:lstStyle/>
        <a:p>
          <a:r>
            <a:rPr lang="en-GB"/>
            <a:t>Confident delivery, good pacing, and clear signposting.</a:t>
          </a:r>
          <a:endParaRPr lang="en-US"/>
        </a:p>
      </dgm:t>
    </dgm:pt>
    <dgm:pt modelId="{E4D9256F-53FC-4D6C-ACB0-55E75EBEC6D9}" type="parTrans" cxnId="{11165018-EA23-435A-83FA-1D19A29802F8}">
      <dgm:prSet/>
      <dgm:spPr/>
      <dgm:t>
        <a:bodyPr/>
        <a:lstStyle/>
        <a:p>
          <a:endParaRPr lang="en-US"/>
        </a:p>
      </dgm:t>
    </dgm:pt>
    <dgm:pt modelId="{67D89831-2BA1-4A0A-A239-672F638EB457}" type="sibTrans" cxnId="{11165018-EA23-435A-83FA-1D19A29802F8}">
      <dgm:prSet/>
      <dgm:spPr/>
      <dgm:t>
        <a:bodyPr/>
        <a:lstStyle/>
        <a:p>
          <a:endParaRPr lang="en-US"/>
        </a:p>
      </dgm:t>
    </dgm:pt>
    <dgm:pt modelId="{02CB787F-FDA0-4303-9025-269D2471CA11}">
      <dgm:prSet/>
      <dgm:spPr/>
      <dgm:t>
        <a:bodyPr/>
        <a:lstStyle/>
        <a:p>
          <a:r>
            <a:rPr lang="en-GB"/>
            <a:t>Use appropriate academic language.</a:t>
          </a:r>
          <a:endParaRPr lang="en-US"/>
        </a:p>
      </dgm:t>
    </dgm:pt>
    <dgm:pt modelId="{6C89DEF1-CF7B-4FAD-908D-08B1AC56B08A}" type="parTrans" cxnId="{6373CCDD-FB2C-4CDC-993A-0BA9669CA860}">
      <dgm:prSet/>
      <dgm:spPr/>
      <dgm:t>
        <a:bodyPr/>
        <a:lstStyle/>
        <a:p>
          <a:endParaRPr lang="en-US"/>
        </a:p>
      </dgm:t>
    </dgm:pt>
    <dgm:pt modelId="{69C9906D-DF79-4F72-AA7F-BC128417F43A}" type="sibTrans" cxnId="{6373CCDD-FB2C-4CDC-993A-0BA9669CA860}">
      <dgm:prSet/>
      <dgm:spPr/>
      <dgm:t>
        <a:bodyPr/>
        <a:lstStyle/>
        <a:p>
          <a:endParaRPr lang="en-US"/>
        </a:p>
      </dgm:t>
    </dgm:pt>
    <dgm:pt modelId="{23E8370B-2A7F-42C6-BD28-CE6002F90AA4}">
      <dgm:prSet/>
      <dgm:spPr/>
      <dgm:t>
        <a:bodyPr/>
        <a:lstStyle/>
        <a:p>
          <a:r>
            <a:rPr lang="en-GB"/>
            <a:t>Respond thoughtfully to questions.</a:t>
          </a:r>
          <a:endParaRPr lang="en-US"/>
        </a:p>
      </dgm:t>
    </dgm:pt>
    <dgm:pt modelId="{8238281C-B724-48DD-96CD-363EC29C68A2}" type="parTrans" cxnId="{9E81992A-377D-4E25-87B2-AB9A0170934C}">
      <dgm:prSet/>
      <dgm:spPr/>
      <dgm:t>
        <a:bodyPr/>
        <a:lstStyle/>
        <a:p>
          <a:endParaRPr lang="en-US"/>
        </a:p>
      </dgm:t>
    </dgm:pt>
    <dgm:pt modelId="{BF5556AE-4972-4E71-8576-691B55A76896}" type="sibTrans" cxnId="{9E81992A-377D-4E25-87B2-AB9A0170934C}">
      <dgm:prSet/>
      <dgm:spPr/>
      <dgm:t>
        <a:bodyPr/>
        <a:lstStyle/>
        <a:p>
          <a:endParaRPr lang="en-US"/>
        </a:p>
      </dgm:t>
    </dgm:pt>
    <dgm:pt modelId="{8E6DC15F-0036-45EE-B713-BE48365F072F}" type="pres">
      <dgm:prSet presAssocID="{FEF085C0-7665-4B30-B2A2-DA7562174907}" presName="matrix" presStyleCnt="0">
        <dgm:presLayoutVars>
          <dgm:chMax val="1"/>
          <dgm:dir/>
          <dgm:resizeHandles val="exact"/>
        </dgm:presLayoutVars>
      </dgm:prSet>
      <dgm:spPr/>
    </dgm:pt>
    <dgm:pt modelId="{8CA14B7F-C3C3-4140-9D51-B063B9B0996E}" type="pres">
      <dgm:prSet presAssocID="{FEF085C0-7665-4B30-B2A2-DA7562174907}" presName="diamond" presStyleLbl="bgShp" presStyleIdx="0" presStyleCnt="1"/>
      <dgm:spPr/>
    </dgm:pt>
    <dgm:pt modelId="{F410DB47-60C4-4804-9B58-C26261E85DE9}" type="pres">
      <dgm:prSet presAssocID="{FEF085C0-7665-4B30-B2A2-DA7562174907}" presName="quad1" presStyleLbl="node1" presStyleIdx="0" presStyleCnt="4">
        <dgm:presLayoutVars>
          <dgm:chMax val="0"/>
          <dgm:chPref val="0"/>
          <dgm:bulletEnabled val="1"/>
        </dgm:presLayoutVars>
      </dgm:prSet>
      <dgm:spPr/>
    </dgm:pt>
    <dgm:pt modelId="{3D45BE06-360D-414D-8C0A-A3B5ABBCAB94}" type="pres">
      <dgm:prSet presAssocID="{FEF085C0-7665-4B30-B2A2-DA7562174907}" presName="quad2" presStyleLbl="node1" presStyleIdx="1" presStyleCnt="4">
        <dgm:presLayoutVars>
          <dgm:chMax val="0"/>
          <dgm:chPref val="0"/>
          <dgm:bulletEnabled val="1"/>
        </dgm:presLayoutVars>
      </dgm:prSet>
      <dgm:spPr/>
    </dgm:pt>
    <dgm:pt modelId="{D12AF427-D27E-45FA-96CA-C592F7D429D6}" type="pres">
      <dgm:prSet presAssocID="{FEF085C0-7665-4B30-B2A2-DA7562174907}" presName="quad3" presStyleLbl="node1" presStyleIdx="2" presStyleCnt="4">
        <dgm:presLayoutVars>
          <dgm:chMax val="0"/>
          <dgm:chPref val="0"/>
          <dgm:bulletEnabled val="1"/>
        </dgm:presLayoutVars>
      </dgm:prSet>
      <dgm:spPr/>
    </dgm:pt>
    <dgm:pt modelId="{06C9E5C7-0030-4590-A5CA-75DA540D14C6}" type="pres">
      <dgm:prSet presAssocID="{FEF085C0-7665-4B30-B2A2-DA7562174907}" presName="quad4" presStyleLbl="node1" presStyleIdx="3" presStyleCnt="4">
        <dgm:presLayoutVars>
          <dgm:chMax val="0"/>
          <dgm:chPref val="0"/>
          <dgm:bulletEnabled val="1"/>
        </dgm:presLayoutVars>
      </dgm:prSet>
      <dgm:spPr/>
    </dgm:pt>
  </dgm:ptLst>
  <dgm:cxnLst>
    <dgm:cxn modelId="{11165018-EA23-435A-83FA-1D19A29802F8}" srcId="{FEF085C0-7665-4B30-B2A2-DA7562174907}" destId="{657E2C77-44A6-41D9-AF8C-D0905CC612B5}" srcOrd="1" destOrd="0" parTransId="{E4D9256F-53FC-4D6C-ACB0-55E75EBEC6D9}" sibTransId="{67D89831-2BA1-4A0A-A239-672F638EB457}"/>
    <dgm:cxn modelId="{9E81992A-377D-4E25-87B2-AB9A0170934C}" srcId="{FEF085C0-7665-4B30-B2A2-DA7562174907}" destId="{23E8370B-2A7F-42C6-BD28-CE6002F90AA4}" srcOrd="3" destOrd="0" parTransId="{8238281C-B724-48DD-96CD-363EC29C68A2}" sibTransId="{BF5556AE-4972-4E71-8576-691B55A76896}"/>
    <dgm:cxn modelId="{9267233F-6288-4239-B184-EF2C08539256}" type="presOf" srcId="{657E2C77-44A6-41D9-AF8C-D0905CC612B5}" destId="{3D45BE06-360D-414D-8C0A-A3B5ABBCAB94}" srcOrd="0" destOrd="0" presId="urn:microsoft.com/office/officeart/2005/8/layout/matrix3"/>
    <dgm:cxn modelId="{54961A4A-28DF-41FA-ADB5-E0CC2B896B1B}" type="presOf" srcId="{FEF085C0-7665-4B30-B2A2-DA7562174907}" destId="{8E6DC15F-0036-45EE-B713-BE48365F072F}" srcOrd="0" destOrd="0" presId="urn:microsoft.com/office/officeart/2005/8/layout/matrix3"/>
    <dgm:cxn modelId="{AFF57E71-8658-46A8-B124-C3C4F36E0C09}" type="presOf" srcId="{0D02B401-2FC6-48F5-9766-0DA8E30BD534}" destId="{F410DB47-60C4-4804-9B58-C26261E85DE9}" srcOrd="0" destOrd="0" presId="urn:microsoft.com/office/officeart/2005/8/layout/matrix3"/>
    <dgm:cxn modelId="{61FAC17E-9E38-4737-9469-DE056A2FA578}" type="presOf" srcId="{23E8370B-2A7F-42C6-BD28-CE6002F90AA4}" destId="{06C9E5C7-0030-4590-A5CA-75DA540D14C6}" srcOrd="0" destOrd="0" presId="urn:microsoft.com/office/officeart/2005/8/layout/matrix3"/>
    <dgm:cxn modelId="{7B0A28A8-D853-44D4-BC4E-7809D5ED4051}" srcId="{FEF085C0-7665-4B30-B2A2-DA7562174907}" destId="{0D02B401-2FC6-48F5-9766-0DA8E30BD534}" srcOrd="0" destOrd="0" parTransId="{F6AD7E9F-7BC3-46FE-BAE0-F3B967341F5E}" sibTransId="{55780A6E-5424-4AA7-AE09-819CEC22497A}"/>
    <dgm:cxn modelId="{C179DEB7-8BD6-450D-9481-5117A9E99E8C}" type="presOf" srcId="{02CB787F-FDA0-4303-9025-269D2471CA11}" destId="{D12AF427-D27E-45FA-96CA-C592F7D429D6}" srcOrd="0" destOrd="0" presId="urn:microsoft.com/office/officeart/2005/8/layout/matrix3"/>
    <dgm:cxn modelId="{6373CCDD-FB2C-4CDC-993A-0BA9669CA860}" srcId="{FEF085C0-7665-4B30-B2A2-DA7562174907}" destId="{02CB787F-FDA0-4303-9025-269D2471CA11}" srcOrd="2" destOrd="0" parTransId="{6C89DEF1-CF7B-4FAD-908D-08B1AC56B08A}" sibTransId="{69C9906D-DF79-4F72-AA7F-BC128417F43A}"/>
    <dgm:cxn modelId="{79D41AA3-243C-4AC4-A5FA-FC549A41C369}" type="presParOf" srcId="{8E6DC15F-0036-45EE-B713-BE48365F072F}" destId="{8CA14B7F-C3C3-4140-9D51-B063B9B0996E}" srcOrd="0" destOrd="0" presId="urn:microsoft.com/office/officeart/2005/8/layout/matrix3"/>
    <dgm:cxn modelId="{54361BD0-F23C-426C-95B0-B23C4FB32EAE}" type="presParOf" srcId="{8E6DC15F-0036-45EE-B713-BE48365F072F}" destId="{F410DB47-60C4-4804-9B58-C26261E85DE9}" srcOrd="1" destOrd="0" presId="urn:microsoft.com/office/officeart/2005/8/layout/matrix3"/>
    <dgm:cxn modelId="{60DFCC0D-BF6D-4C4C-97CB-1255EF99CA56}" type="presParOf" srcId="{8E6DC15F-0036-45EE-B713-BE48365F072F}" destId="{3D45BE06-360D-414D-8C0A-A3B5ABBCAB94}" srcOrd="2" destOrd="0" presId="urn:microsoft.com/office/officeart/2005/8/layout/matrix3"/>
    <dgm:cxn modelId="{DE1F9CC1-5673-42D2-A690-74E885270DC3}" type="presParOf" srcId="{8E6DC15F-0036-45EE-B713-BE48365F072F}" destId="{D12AF427-D27E-45FA-96CA-C592F7D429D6}" srcOrd="3" destOrd="0" presId="urn:microsoft.com/office/officeart/2005/8/layout/matrix3"/>
    <dgm:cxn modelId="{28E92A0D-922D-4BB6-B325-3FBBD87EA35A}" type="presParOf" srcId="{8E6DC15F-0036-45EE-B713-BE48365F072F}" destId="{06C9E5C7-0030-4590-A5CA-75DA540D14C6}"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8D47751-E286-4D0B-BAAF-B422C191524C}"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F856DE8F-295F-4576-B0FE-918AFAE2BEA2}">
      <dgm:prSet custT="1"/>
      <dgm:spPr/>
      <dgm:t>
        <a:bodyPr/>
        <a:lstStyle/>
        <a:p>
          <a:r>
            <a:rPr lang="en-GB" sz="2000" dirty="0"/>
            <a:t>How well does Erikson’s theory explain childhood development? </a:t>
          </a:r>
          <a:endParaRPr lang="en-US" sz="2000" dirty="0"/>
        </a:p>
      </dgm:t>
    </dgm:pt>
    <dgm:pt modelId="{1948C7AA-7A47-4AED-9FC2-EDC6E2CAE0A5}" type="parTrans" cxnId="{10B8DE09-2EB2-47A3-B221-0E46D74BE33D}">
      <dgm:prSet/>
      <dgm:spPr/>
      <dgm:t>
        <a:bodyPr/>
        <a:lstStyle/>
        <a:p>
          <a:endParaRPr lang="en-US"/>
        </a:p>
      </dgm:t>
    </dgm:pt>
    <dgm:pt modelId="{CF51B165-FB7B-422E-BA16-5E4829053591}" type="sibTrans" cxnId="{10B8DE09-2EB2-47A3-B221-0E46D74BE33D}">
      <dgm:prSet/>
      <dgm:spPr/>
      <dgm:t>
        <a:bodyPr/>
        <a:lstStyle/>
        <a:p>
          <a:endParaRPr lang="en-US"/>
        </a:p>
      </dgm:t>
    </dgm:pt>
    <dgm:pt modelId="{6EBB87E6-C520-47C0-B68C-958C831010A6}">
      <dgm:prSet custT="1"/>
      <dgm:spPr/>
      <dgm:t>
        <a:bodyPr/>
        <a:lstStyle/>
        <a:p>
          <a:r>
            <a:rPr lang="en-GB" sz="2000" dirty="0"/>
            <a:t>How well does attachment theory explain development? </a:t>
          </a:r>
          <a:endParaRPr lang="en-US" sz="2000" dirty="0"/>
        </a:p>
      </dgm:t>
    </dgm:pt>
    <dgm:pt modelId="{E4DE1C26-75E9-4361-8B2B-8BC50FCB901B}" type="parTrans" cxnId="{7519ED2C-8337-493F-A908-5A6074221E9B}">
      <dgm:prSet/>
      <dgm:spPr/>
      <dgm:t>
        <a:bodyPr/>
        <a:lstStyle/>
        <a:p>
          <a:endParaRPr lang="en-US"/>
        </a:p>
      </dgm:t>
    </dgm:pt>
    <dgm:pt modelId="{114D93F7-3A74-4D50-9BDF-42844E9BF022}" type="sibTrans" cxnId="{7519ED2C-8337-493F-A908-5A6074221E9B}">
      <dgm:prSet/>
      <dgm:spPr/>
      <dgm:t>
        <a:bodyPr/>
        <a:lstStyle/>
        <a:p>
          <a:endParaRPr lang="en-US"/>
        </a:p>
      </dgm:t>
    </dgm:pt>
    <dgm:pt modelId="{A335A997-C05B-48F0-AC45-54BE39D6F0F3}">
      <dgm:prSet custT="1"/>
      <dgm:spPr/>
      <dgm:t>
        <a:bodyPr/>
        <a:lstStyle/>
        <a:p>
          <a:r>
            <a:rPr lang="en-GB" sz="1600" b="0" i="0" dirty="0"/>
            <a:t>Which aspects of your chosen theory best explain Shona's separation anxiety, limited communication and difficulty engaging in group play?</a:t>
          </a:r>
        </a:p>
        <a:p>
          <a:pPr>
            <a:buNone/>
          </a:pPr>
          <a:endParaRPr lang="en-GB" sz="1200" dirty="0"/>
        </a:p>
        <a:p>
          <a:r>
            <a:rPr lang="en-GB" sz="1200" dirty="0"/>
            <a:t>  </a:t>
          </a:r>
          <a:endParaRPr lang="en-US" sz="1200" dirty="0"/>
        </a:p>
      </dgm:t>
    </dgm:pt>
    <dgm:pt modelId="{1565C556-972F-4E1D-BD77-A3ECAA914154}" type="parTrans" cxnId="{DDA3EE85-6448-43C7-998A-FA09514FD9C8}">
      <dgm:prSet/>
      <dgm:spPr/>
      <dgm:t>
        <a:bodyPr/>
        <a:lstStyle/>
        <a:p>
          <a:endParaRPr lang="en-US"/>
        </a:p>
      </dgm:t>
    </dgm:pt>
    <dgm:pt modelId="{A15A1EAD-186A-41F3-906A-190C1C88B72E}" type="sibTrans" cxnId="{DDA3EE85-6448-43C7-998A-FA09514FD9C8}">
      <dgm:prSet/>
      <dgm:spPr/>
      <dgm:t>
        <a:bodyPr/>
        <a:lstStyle/>
        <a:p>
          <a:endParaRPr lang="en-US"/>
        </a:p>
      </dgm:t>
    </dgm:pt>
    <dgm:pt modelId="{F4659824-C6FB-4719-93CE-EF7B15DE7037}">
      <dgm:prSet custT="1"/>
      <dgm:spPr/>
      <dgm:t>
        <a:bodyPr/>
        <a:lstStyle/>
        <a:p>
          <a:r>
            <a:rPr lang="en-GB" sz="2000" dirty="0"/>
            <a:t>Is there any connection between the two theories? </a:t>
          </a:r>
          <a:endParaRPr lang="en-US" sz="2000" dirty="0"/>
        </a:p>
      </dgm:t>
    </dgm:pt>
    <dgm:pt modelId="{888EEDBB-E315-4B9B-AA16-BBE5C872A6A6}" type="parTrans" cxnId="{EA86E463-9547-481D-B57C-0517B408E33B}">
      <dgm:prSet/>
      <dgm:spPr/>
      <dgm:t>
        <a:bodyPr/>
        <a:lstStyle/>
        <a:p>
          <a:endParaRPr lang="en-US"/>
        </a:p>
      </dgm:t>
    </dgm:pt>
    <dgm:pt modelId="{A109C0EE-C97F-435A-A013-9830EB70E980}" type="sibTrans" cxnId="{EA86E463-9547-481D-B57C-0517B408E33B}">
      <dgm:prSet/>
      <dgm:spPr/>
      <dgm:t>
        <a:bodyPr/>
        <a:lstStyle/>
        <a:p>
          <a:endParaRPr lang="en-US"/>
        </a:p>
      </dgm:t>
    </dgm:pt>
    <dgm:pt modelId="{2BA23C83-E09F-4528-92A9-C2A0B83A2668}" type="pres">
      <dgm:prSet presAssocID="{A8D47751-E286-4D0B-BAAF-B422C191524C}" presName="vert0" presStyleCnt="0">
        <dgm:presLayoutVars>
          <dgm:dir/>
          <dgm:animOne val="branch"/>
          <dgm:animLvl val="lvl"/>
        </dgm:presLayoutVars>
      </dgm:prSet>
      <dgm:spPr/>
    </dgm:pt>
    <dgm:pt modelId="{62594CB4-C7FE-47C5-B490-A061CA5A14B0}" type="pres">
      <dgm:prSet presAssocID="{F856DE8F-295F-4576-B0FE-918AFAE2BEA2}" presName="thickLine" presStyleLbl="alignNode1" presStyleIdx="0" presStyleCnt="4"/>
      <dgm:spPr/>
    </dgm:pt>
    <dgm:pt modelId="{0A01A33A-61E9-4A7D-8CAF-9444394639CC}" type="pres">
      <dgm:prSet presAssocID="{F856DE8F-295F-4576-B0FE-918AFAE2BEA2}" presName="horz1" presStyleCnt="0"/>
      <dgm:spPr/>
    </dgm:pt>
    <dgm:pt modelId="{FDA5A58F-B0F9-46AA-AAAD-62F6DCF84171}" type="pres">
      <dgm:prSet presAssocID="{F856DE8F-295F-4576-B0FE-918AFAE2BEA2}" presName="tx1" presStyleLbl="revTx" presStyleIdx="0" presStyleCnt="4"/>
      <dgm:spPr/>
    </dgm:pt>
    <dgm:pt modelId="{5BA1F0DB-A450-4AF3-9537-904D214114E4}" type="pres">
      <dgm:prSet presAssocID="{F856DE8F-295F-4576-B0FE-918AFAE2BEA2}" presName="vert1" presStyleCnt="0"/>
      <dgm:spPr/>
    </dgm:pt>
    <dgm:pt modelId="{61C243DE-D7A5-4427-B73A-91821D036234}" type="pres">
      <dgm:prSet presAssocID="{6EBB87E6-C520-47C0-B68C-958C831010A6}" presName="thickLine" presStyleLbl="alignNode1" presStyleIdx="1" presStyleCnt="4"/>
      <dgm:spPr/>
    </dgm:pt>
    <dgm:pt modelId="{AFC9EFB7-87CD-483C-9462-8F76113FFC44}" type="pres">
      <dgm:prSet presAssocID="{6EBB87E6-C520-47C0-B68C-958C831010A6}" presName="horz1" presStyleCnt="0"/>
      <dgm:spPr/>
    </dgm:pt>
    <dgm:pt modelId="{FE4C2FD0-5B79-445B-A552-553302CB068D}" type="pres">
      <dgm:prSet presAssocID="{6EBB87E6-C520-47C0-B68C-958C831010A6}" presName="tx1" presStyleLbl="revTx" presStyleIdx="1" presStyleCnt="4"/>
      <dgm:spPr/>
    </dgm:pt>
    <dgm:pt modelId="{E417E6E6-DF87-49A3-A973-4EC05DE63D7B}" type="pres">
      <dgm:prSet presAssocID="{6EBB87E6-C520-47C0-B68C-958C831010A6}" presName="vert1" presStyleCnt="0"/>
      <dgm:spPr/>
    </dgm:pt>
    <dgm:pt modelId="{5964897B-0F2E-4A80-8D87-31EA9C320E09}" type="pres">
      <dgm:prSet presAssocID="{A335A997-C05B-48F0-AC45-54BE39D6F0F3}" presName="thickLine" presStyleLbl="alignNode1" presStyleIdx="2" presStyleCnt="4"/>
      <dgm:spPr/>
    </dgm:pt>
    <dgm:pt modelId="{6867E827-7A74-418C-8303-477F158C1B94}" type="pres">
      <dgm:prSet presAssocID="{A335A997-C05B-48F0-AC45-54BE39D6F0F3}" presName="horz1" presStyleCnt="0"/>
      <dgm:spPr/>
    </dgm:pt>
    <dgm:pt modelId="{57DB94A6-CA2C-4431-AE60-22B16E1C2671}" type="pres">
      <dgm:prSet presAssocID="{A335A997-C05B-48F0-AC45-54BE39D6F0F3}" presName="tx1" presStyleLbl="revTx" presStyleIdx="2" presStyleCnt="4"/>
      <dgm:spPr/>
    </dgm:pt>
    <dgm:pt modelId="{F9865776-A09C-401A-ADA8-3EFF39B3E461}" type="pres">
      <dgm:prSet presAssocID="{A335A997-C05B-48F0-AC45-54BE39D6F0F3}" presName="vert1" presStyleCnt="0"/>
      <dgm:spPr/>
    </dgm:pt>
    <dgm:pt modelId="{91529649-505F-4365-B4FA-1B5DC95A837F}" type="pres">
      <dgm:prSet presAssocID="{F4659824-C6FB-4719-93CE-EF7B15DE7037}" presName="thickLine" presStyleLbl="alignNode1" presStyleIdx="3" presStyleCnt="4"/>
      <dgm:spPr/>
    </dgm:pt>
    <dgm:pt modelId="{4B174D2E-3CCA-4CA3-9888-F9F3A40498DB}" type="pres">
      <dgm:prSet presAssocID="{F4659824-C6FB-4719-93CE-EF7B15DE7037}" presName="horz1" presStyleCnt="0"/>
      <dgm:spPr/>
    </dgm:pt>
    <dgm:pt modelId="{24203525-069B-4EE9-A953-9128964A6491}" type="pres">
      <dgm:prSet presAssocID="{F4659824-C6FB-4719-93CE-EF7B15DE7037}" presName="tx1" presStyleLbl="revTx" presStyleIdx="3" presStyleCnt="4"/>
      <dgm:spPr/>
    </dgm:pt>
    <dgm:pt modelId="{6FF0C827-9E36-4264-90AC-C9C2C7B2311D}" type="pres">
      <dgm:prSet presAssocID="{F4659824-C6FB-4719-93CE-EF7B15DE7037}" presName="vert1" presStyleCnt="0"/>
      <dgm:spPr/>
    </dgm:pt>
  </dgm:ptLst>
  <dgm:cxnLst>
    <dgm:cxn modelId="{D4E1EA07-5EAF-4499-85E5-148559287E14}" type="presOf" srcId="{F856DE8F-295F-4576-B0FE-918AFAE2BEA2}" destId="{FDA5A58F-B0F9-46AA-AAAD-62F6DCF84171}" srcOrd="0" destOrd="0" presId="urn:microsoft.com/office/officeart/2008/layout/LinedList"/>
    <dgm:cxn modelId="{10B8DE09-2EB2-47A3-B221-0E46D74BE33D}" srcId="{A8D47751-E286-4D0B-BAAF-B422C191524C}" destId="{F856DE8F-295F-4576-B0FE-918AFAE2BEA2}" srcOrd="0" destOrd="0" parTransId="{1948C7AA-7A47-4AED-9FC2-EDC6E2CAE0A5}" sibTransId="{CF51B165-FB7B-422E-BA16-5E4829053591}"/>
    <dgm:cxn modelId="{67392519-D3DF-4ADD-8063-DAE8B0D4E610}" type="presOf" srcId="{F4659824-C6FB-4719-93CE-EF7B15DE7037}" destId="{24203525-069B-4EE9-A953-9128964A6491}" srcOrd="0" destOrd="0" presId="urn:microsoft.com/office/officeart/2008/layout/LinedList"/>
    <dgm:cxn modelId="{7519ED2C-8337-493F-A908-5A6074221E9B}" srcId="{A8D47751-E286-4D0B-BAAF-B422C191524C}" destId="{6EBB87E6-C520-47C0-B68C-958C831010A6}" srcOrd="1" destOrd="0" parTransId="{E4DE1C26-75E9-4361-8B2B-8BC50FCB901B}" sibTransId="{114D93F7-3A74-4D50-9BDF-42844E9BF022}"/>
    <dgm:cxn modelId="{EA86E463-9547-481D-B57C-0517B408E33B}" srcId="{A8D47751-E286-4D0B-BAAF-B422C191524C}" destId="{F4659824-C6FB-4719-93CE-EF7B15DE7037}" srcOrd="3" destOrd="0" parTransId="{888EEDBB-E315-4B9B-AA16-BBE5C872A6A6}" sibTransId="{A109C0EE-C97F-435A-A013-9830EB70E980}"/>
    <dgm:cxn modelId="{9C059C66-58C3-4461-8ED0-31B0E79F98D7}" type="presOf" srcId="{6EBB87E6-C520-47C0-B68C-958C831010A6}" destId="{FE4C2FD0-5B79-445B-A552-553302CB068D}" srcOrd="0" destOrd="0" presId="urn:microsoft.com/office/officeart/2008/layout/LinedList"/>
    <dgm:cxn modelId="{DDA3EE85-6448-43C7-998A-FA09514FD9C8}" srcId="{A8D47751-E286-4D0B-BAAF-B422C191524C}" destId="{A335A997-C05B-48F0-AC45-54BE39D6F0F3}" srcOrd="2" destOrd="0" parTransId="{1565C556-972F-4E1D-BD77-A3ECAA914154}" sibTransId="{A15A1EAD-186A-41F3-906A-190C1C88B72E}"/>
    <dgm:cxn modelId="{9F2E6FC0-7FDD-4611-986A-6DE24614D1B9}" type="presOf" srcId="{A8D47751-E286-4D0B-BAAF-B422C191524C}" destId="{2BA23C83-E09F-4528-92A9-C2A0B83A2668}" srcOrd="0" destOrd="0" presId="urn:microsoft.com/office/officeart/2008/layout/LinedList"/>
    <dgm:cxn modelId="{21ED9DC6-2338-41A9-9B57-3F4D26275978}" type="presOf" srcId="{A335A997-C05B-48F0-AC45-54BE39D6F0F3}" destId="{57DB94A6-CA2C-4431-AE60-22B16E1C2671}" srcOrd="0" destOrd="0" presId="urn:microsoft.com/office/officeart/2008/layout/LinedList"/>
    <dgm:cxn modelId="{1A4F24EC-8FFA-4C41-AC70-5B8CDB936137}" type="presParOf" srcId="{2BA23C83-E09F-4528-92A9-C2A0B83A2668}" destId="{62594CB4-C7FE-47C5-B490-A061CA5A14B0}" srcOrd="0" destOrd="0" presId="urn:microsoft.com/office/officeart/2008/layout/LinedList"/>
    <dgm:cxn modelId="{467B3ABB-E636-4BA9-9CA0-22366195DDA4}" type="presParOf" srcId="{2BA23C83-E09F-4528-92A9-C2A0B83A2668}" destId="{0A01A33A-61E9-4A7D-8CAF-9444394639CC}" srcOrd="1" destOrd="0" presId="urn:microsoft.com/office/officeart/2008/layout/LinedList"/>
    <dgm:cxn modelId="{A258AEB3-FDAA-4147-8093-F9F0849D0598}" type="presParOf" srcId="{0A01A33A-61E9-4A7D-8CAF-9444394639CC}" destId="{FDA5A58F-B0F9-46AA-AAAD-62F6DCF84171}" srcOrd="0" destOrd="0" presId="urn:microsoft.com/office/officeart/2008/layout/LinedList"/>
    <dgm:cxn modelId="{E836E47A-CF2D-4A37-9B63-BB934258647B}" type="presParOf" srcId="{0A01A33A-61E9-4A7D-8CAF-9444394639CC}" destId="{5BA1F0DB-A450-4AF3-9537-904D214114E4}" srcOrd="1" destOrd="0" presId="urn:microsoft.com/office/officeart/2008/layout/LinedList"/>
    <dgm:cxn modelId="{3994195B-17AF-49A3-BA0A-13C30E51EE6A}" type="presParOf" srcId="{2BA23C83-E09F-4528-92A9-C2A0B83A2668}" destId="{61C243DE-D7A5-4427-B73A-91821D036234}" srcOrd="2" destOrd="0" presId="urn:microsoft.com/office/officeart/2008/layout/LinedList"/>
    <dgm:cxn modelId="{4AA51CD0-E3DD-4A5F-A12C-065BA52256EF}" type="presParOf" srcId="{2BA23C83-E09F-4528-92A9-C2A0B83A2668}" destId="{AFC9EFB7-87CD-483C-9462-8F76113FFC44}" srcOrd="3" destOrd="0" presId="urn:microsoft.com/office/officeart/2008/layout/LinedList"/>
    <dgm:cxn modelId="{E5B6FB17-DBCB-449A-A836-D210A025281A}" type="presParOf" srcId="{AFC9EFB7-87CD-483C-9462-8F76113FFC44}" destId="{FE4C2FD0-5B79-445B-A552-553302CB068D}" srcOrd="0" destOrd="0" presId="urn:microsoft.com/office/officeart/2008/layout/LinedList"/>
    <dgm:cxn modelId="{49B10E93-72FB-47D4-9E98-34E4D3590A70}" type="presParOf" srcId="{AFC9EFB7-87CD-483C-9462-8F76113FFC44}" destId="{E417E6E6-DF87-49A3-A973-4EC05DE63D7B}" srcOrd="1" destOrd="0" presId="urn:microsoft.com/office/officeart/2008/layout/LinedList"/>
    <dgm:cxn modelId="{F0E0C4C6-5598-455E-B718-F3DF72F0D682}" type="presParOf" srcId="{2BA23C83-E09F-4528-92A9-C2A0B83A2668}" destId="{5964897B-0F2E-4A80-8D87-31EA9C320E09}" srcOrd="4" destOrd="0" presId="urn:microsoft.com/office/officeart/2008/layout/LinedList"/>
    <dgm:cxn modelId="{779B8180-AA93-4A86-9869-9DEE524D7AB8}" type="presParOf" srcId="{2BA23C83-E09F-4528-92A9-C2A0B83A2668}" destId="{6867E827-7A74-418C-8303-477F158C1B94}" srcOrd="5" destOrd="0" presId="urn:microsoft.com/office/officeart/2008/layout/LinedList"/>
    <dgm:cxn modelId="{F282395E-218F-47BC-89C1-65F8D00BB122}" type="presParOf" srcId="{6867E827-7A74-418C-8303-477F158C1B94}" destId="{57DB94A6-CA2C-4431-AE60-22B16E1C2671}" srcOrd="0" destOrd="0" presId="urn:microsoft.com/office/officeart/2008/layout/LinedList"/>
    <dgm:cxn modelId="{DED98C1A-187A-47E8-BE74-2E10617355B3}" type="presParOf" srcId="{6867E827-7A74-418C-8303-477F158C1B94}" destId="{F9865776-A09C-401A-ADA8-3EFF39B3E461}" srcOrd="1" destOrd="0" presId="urn:microsoft.com/office/officeart/2008/layout/LinedList"/>
    <dgm:cxn modelId="{21007E7E-F55C-4F0A-BC9C-3FFA58560739}" type="presParOf" srcId="{2BA23C83-E09F-4528-92A9-C2A0B83A2668}" destId="{91529649-505F-4365-B4FA-1B5DC95A837F}" srcOrd="6" destOrd="0" presId="urn:microsoft.com/office/officeart/2008/layout/LinedList"/>
    <dgm:cxn modelId="{29C72CDC-F0AA-4BDE-85AA-F10F954B9547}" type="presParOf" srcId="{2BA23C83-E09F-4528-92A9-C2A0B83A2668}" destId="{4B174D2E-3CCA-4CA3-9888-F9F3A40498DB}" srcOrd="7" destOrd="0" presId="urn:microsoft.com/office/officeart/2008/layout/LinedList"/>
    <dgm:cxn modelId="{6F68C604-B9BB-454C-A11E-D22902F2F2F1}" type="presParOf" srcId="{4B174D2E-3CCA-4CA3-9888-F9F3A40498DB}" destId="{24203525-069B-4EE9-A953-9128964A6491}" srcOrd="0" destOrd="0" presId="urn:microsoft.com/office/officeart/2008/layout/LinedList"/>
    <dgm:cxn modelId="{D003C29B-33F9-42BF-8A36-CD63DDE49495}" type="presParOf" srcId="{4B174D2E-3CCA-4CA3-9888-F9F3A40498DB}" destId="{6FF0C827-9E36-4264-90AC-C9C2C7B2311D}"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EAF7771-1465-457B-9A77-640CD34101F6}"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GB"/>
        </a:p>
      </dgm:t>
    </dgm:pt>
    <dgm:pt modelId="{521F3003-4594-4BC5-A3EE-E7339A43D23D}">
      <dgm:prSet phldrT="[Text]"/>
      <dgm:spPr>
        <a:solidFill>
          <a:schemeClr val="accent5">
            <a:lumMod val="75000"/>
          </a:schemeClr>
        </a:solidFill>
      </dgm:spPr>
      <dgm:t>
        <a:bodyPr/>
        <a:lstStyle/>
        <a:p>
          <a:r>
            <a:rPr lang="en-GB" dirty="0"/>
            <a:t>Relate your chosen psychological theory to </a:t>
          </a:r>
        </a:p>
      </dgm:t>
    </dgm:pt>
    <dgm:pt modelId="{4C2122D1-5036-497C-A428-351B6BE8EA78}" type="parTrans" cxnId="{A7E517F8-1030-4523-98F5-9CEEF1541F40}">
      <dgm:prSet/>
      <dgm:spPr/>
      <dgm:t>
        <a:bodyPr/>
        <a:lstStyle/>
        <a:p>
          <a:endParaRPr lang="en-GB"/>
        </a:p>
      </dgm:t>
    </dgm:pt>
    <dgm:pt modelId="{70041F51-577A-4DE6-ABE3-C00718D96129}" type="sibTrans" cxnId="{A7E517F8-1030-4523-98F5-9CEEF1541F40}">
      <dgm:prSet/>
      <dgm:spPr/>
      <dgm:t>
        <a:bodyPr/>
        <a:lstStyle/>
        <a:p>
          <a:endParaRPr lang="en-GB"/>
        </a:p>
      </dgm:t>
    </dgm:pt>
    <dgm:pt modelId="{80EA1C2A-2078-4E47-8504-CC92DB31A5FE}">
      <dgm:prSet phldrT="[Text]"/>
      <dgm:spPr/>
      <dgm:t>
        <a:bodyPr/>
        <a:lstStyle/>
        <a:p>
          <a:r>
            <a:rPr lang="en-GB" dirty="0"/>
            <a:t>Tell us how useful your chosen lifespan psychological theory is </a:t>
          </a:r>
          <a:r>
            <a:rPr lang="en-GB" b="0" i="0" dirty="0"/>
            <a:t>for understanding and supporting young children in early years settings.</a:t>
          </a:r>
          <a:endParaRPr lang="en-GB" dirty="0"/>
        </a:p>
      </dgm:t>
    </dgm:pt>
    <dgm:pt modelId="{B2725732-528E-459D-B49C-E4E3A6A39033}" type="parTrans" cxnId="{CC5BE44E-0BA9-475A-85F1-371EF24041E4}">
      <dgm:prSet/>
      <dgm:spPr/>
      <dgm:t>
        <a:bodyPr/>
        <a:lstStyle/>
        <a:p>
          <a:endParaRPr lang="en-GB"/>
        </a:p>
      </dgm:t>
    </dgm:pt>
    <dgm:pt modelId="{6CD8FE3F-76C5-420C-A7FA-B05182113B03}" type="sibTrans" cxnId="{CC5BE44E-0BA9-475A-85F1-371EF24041E4}">
      <dgm:prSet/>
      <dgm:spPr/>
      <dgm:t>
        <a:bodyPr/>
        <a:lstStyle/>
        <a:p>
          <a:endParaRPr lang="en-GB"/>
        </a:p>
      </dgm:t>
    </dgm:pt>
    <dgm:pt modelId="{69A6745B-E220-4AC8-B4F1-3AF56A37EA62}">
      <dgm:prSet/>
      <dgm:spPr/>
      <dgm:t>
        <a:bodyPr/>
        <a:lstStyle/>
        <a:p>
          <a:pPr>
            <a:buNone/>
          </a:pPr>
          <a:endParaRPr lang="en-GB"/>
        </a:p>
      </dgm:t>
    </dgm:pt>
    <dgm:pt modelId="{7647FEFC-EEFA-4356-8EBB-B410BAED9897}" type="parTrans" cxnId="{2C30D51D-21FA-40C6-812C-893D80A83ED0}">
      <dgm:prSet/>
      <dgm:spPr/>
      <dgm:t>
        <a:bodyPr/>
        <a:lstStyle/>
        <a:p>
          <a:endParaRPr lang="en-GB"/>
        </a:p>
      </dgm:t>
    </dgm:pt>
    <dgm:pt modelId="{E89B9D11-F034-4CBD-BA3A-1B0BCB791CF4}" type="sibTrans" cxnId="{2C30D51D-21FA-40C6-812C-893D80A83ED0}">
      <dgm:prSet/>
      <dgm:spPr/>
      <dgm:t>
        <a:bodyPr/>
        <a:lstStyle/>
        <a:p>
          <a:endParaRPr lang="en-GB"/>
        </a:p>
      </dgm:t>
    </dgm:pt>
    <dgm:pt modelId="{4FE9B5BF-FE48-4B3B-9A73-97FB714B44B7}">
      <dgm:prSet/>
      <dgm:spPr/>
      <dgm:t>
        <a:bodyPr/>
        <a:lstStyle/>
        <a:p>
          <a:pPr>
            <a:buNone/>
          </a:pPr>
          <a:endParaRPr lang="en-GB" dirty="0"/>
        </a:p>
      </dgm:t>
    </dgm:pt>
    <dgm:pt modelId="{339D377D-A668-4B53-BE67-1DD4E23D44F1}" type="parTrans" cxnId="{85D796BF-EBA1-49C0-8B49-181A5F4D5168}">
      <dgm:prSet/>
      <dgm:spPr/>
      <dgm:t>
        <a:bodyPr/>
        <a:lstStyle/>
        <a:p>
          <a:endParaRPr lang="en-GB"/>
        </a:p>
      </dgm:t>
    </dgm:pt>
    <dgm:pt modelId="{9EC80E26-818B-4C33-A2B9-112A02AD5376}" type="sibTrans" cxnId="{85D796BF-EBA1-49C0-8B49-181A5F4D5168}">
      <dgm:prSet/>
      <dgm:spPr/>
      <dgm:t>
        <a:bodyPr/>
        <a:lstStyle/>
        <a:p>
          <a:endParaRPr lang="en-GB"/>
        </a:p>
      </dgm:t>
    </dgm:pt>
    <dgm:pt modelId="{5482EF52-B0BB-40DF-A3E8-432CA9AFC746}" type="pres">
      <dgm:prSet presAssocID="{4EAF7771-1465-457B-9A77-640CD34101F6}" presName="linear" presStyleCnt="0">
        <dgm:presLayoutVars>
          <dgm:animLvl val="lvl"/>
          <dgm:resizeHandles val="exact"/>
        </dgm:presLayoutVars>
      </dgm:prSet>
      <dgm:spPr/>
    </dgm:pt>
    <dgm:pt modelId="{19DAA9B9-6538-4705-B5E4-DDB06E0C3E36}" type="pres">
      <dgm:prSet presAssocID="{521F3003-4594-4BC5-A3EE-E7339A43D23D}" presName="parentText" presStyleLbl="node1" presStyleIdx="0" presStyleCnt="1" custLinFactNeighborX="-7952" custLinFactNeighborY="-31269">
        <dgm:presLayoutVars>
          <dgm:chMax val="0"/>
          <dgm:bulletEnabled val="1"/>
        </dgm:presLayoutVars>
      </dgm:prSet>
      <dgm:spPr/>
    </dgm:pt>
    <dgm:pt modelId="{8E9CD234-D6E5-48B2-A6B2-C5BED6487372}" type="pres">
      <dgm:prSet presAssocID="{521F3003-4594-4BC5-A3EE-E7339A43D23D}" presName="childText" presStyleLbl="revTx" presStyleIdx="0" presStyleCnt="1">
        <dgm:presLayoutVars>
          <dgm:bulletEnabled val="1"/>
        </dgm:presLayoutVars>
      </dgm:prSet>
      <dgm:spPr/>
    </dgm:pt>
  </dgm:ptLst>
  <dgm:cxnLst>
    <dgm:cxn modelId="{95424F08-38F3-4909-BBA7-E0034ED86141}" type="presOf" srcId="{4FE9B5BF-FE48-4B3B-9A73-97FB714B44B7}" destId="{8E9CD234-D6E5-48B2-A6B2-C5BED6487372}" srcOrd="0" destOrd="2" presId="urn:microsoft.com/office/officeart/2005/8/layout/vList2"/>
    <dgm:cxn modelId="{2C30D51D-21FA-40C6-812C-893D80A83ED0}" srcId="{521F3003-4594-4BC5-A3EE-E7339A43D23D}" destId="{69A6745B-E220-4AC8-B4F1-3AF56A37EA62}" srcOrd="1" destOrd="0" parTransId="{7647FEFC-EEFA-4356-8EBB-B410BAED9897}" sibTransId="{E89B9D11-F034-4CBD-BA3A-1B0BCB791CF4}"/>
    <dgm:cxn modelId="{083A0824-8CF8-4000-A40B-CFD155A85A7E}" type="presOf" srcId="{80EA1C2A-2078-4E47-8504-CC92DB31A5FE}" destId="{8E9CD234-D6E5-48B2-A6B2-C5BED6487372}" srcOrd="0" destOrd="0" presId="urn:microsoft.com/office/officeart/2005/8/layout/vList2"/>
    <dgm:cxn modelId="{40A63943-391F-4BAF-9286-DDC91382F3CE}" type="presOf" srcId="{69A6745B-E220-4AC8-B4F1-3AF56A37EA62}" destId="{8E9CD234-D6E5-48B2-A6B2-C5BED6487372}" srcOrd="0" destOrd="1" presId="urn:microsoft.com/office/officeart/2005/8/layout/vList2"/>
    <dgm:cxn modelId="{19269544-7801-407F-AB6B-F7C49361663F}" type="presOf" srcId="{4EAF7771-1465-457B-9A77-640CD34101F6}" destId="{5482EF52-B0BB-40DF-A3E8-432CA9AFC746}" srcOrd="0" destOrd="0" presId="urn:microsoft.com/office/officeart/2005/8/layout/vList2"/>
    <dgm:cxn modelId="{CC5BE44E-0BA9-475A-85F1-371EF24041E4}" srcId="{521F3003-4594-4BC5-A3EE-E7339A43D23D}" destId="{80EA1C2A-2078-4E47-8504-CC92DB31A5FE}" srcOrd="0" destOrd="0" parTransId="{B2725732-528E-459D-B49C-E4E3A6A39033}" sibTransId="{6CD8FE3F-76C5-420C-A7FA-B05182113B03}"/>
    <dgm:cxn modelId="{85D796BF-EBA1-49C0-8B49-181A5F4D5168}" srcId="{521F3003-4594-4BC5-A3EE-E7339A43D23D}" destId="{4FE9B5BF-FE48-4B3B-9A73-97FB714B44B7}" srcOrd="2" destOrd="0" parTransId="{339D377D-A668-4B53-BE67-1DD4E23D44F1}" sibTransId="{9EC80E26-818B-4C33-A2B9-112A02AD5376}"/>
    <dgm:cxn modelId="{3EB04CF4-7BFD-4C9F-830C-D92B0AD2EC1F}" type="presOf" srcId="{521F3003-4594-4BC5-A3EE-E7339A43D23D}" destId="{19DAA9B9-6538-4705-B5E4-DDB06E0C3E36}" srcOrd="0" destOrd="0" presId="urn:microsoft.com/office/officeart/2005/8/layout/vList2"/>
    <dgm:cxn modelId="{A7E517F8-1030-4523-98F5-9CEEF1541F40}" srcId="{4EAF7771-1465-457B-9A77-640CD34101F6}" destId="{521F3003-4594-4BC5-A3EE-E7339A43D23D}" srcOrd="0" destOrd="0" parTransId="{4C2122D1-5036-497C-A428-351B6BE8EA78}" sibTransId="{70041F51-577A-4DE6-ABE3-C00718D96129}"/>
    <dgm:cxn modelId="{F367D911-E1A3-4E63-A1BE-3B2C082ED312}" type="presParOf" srcId="{5482EF52-B0BB-40DF-A3E8-432CA9AFC746}" destId="{19DAA9B9-6538-4705-B5E4-DDB06E0C3E36}" srcOrd="0" destOrd="0" presId="urn:microsoft.com/office/officeart/2005/8/layout/vList2"/>
    <dgm:cxn modelId="{A1E04928-3D97-489E-A220-CD3E7EA148D4}" type="presParOf" srcId="{5482EF52-B0BB-40DF-A3E8-432CA9AFC746}" destId="{8E9CD234-D6E5-48B2-A6B2-C5BED6487372}" srcOrd="1"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92A397D-1CA2-456C-9673-63848185E98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5291C40-DE61-4766-8FCD-33DAB55F32DF}">
      <dgm:prSet/>
      <dgm:spPr/>
      <dgm:t>
        <a:bodyPr/>
        <a:lstStyle/>
        <a:p>
          <a:r>
            <a:rPr lang="en-GB"/>
            <a:t>Some questions to ask when preparing for this section: </a:t>
          </a:r>
          <a:endParaRPr lang="en-US"/>
        </a:p>
      </dgm:t>
    </dgm:pt>
    <dgm:pt modelId="{FE1163EB-297F-4D24-8B6A-A7604AB5630A}" type="parTrans" cxnId="{E7857CA1-F064-4792-A93C-8120DEB808CE}">
      <dgm:prSet/>
      <dgm:spPr/>
      <dgm:t>
        <a:bodyPr/>
        <a:lstStyle/>
        <a:p>
          <a:endParaRPr lang="en-US"/>
        </a:p>
      </dgm:t>
    </dgm:pt>
    <dgm:pt modelId="{F7EC3C4D-4C86-43EC-B1F2-73C6956541E1}" type="sibTrans" cxnId="{E7857CA1-F064-4792-A93C-8120DEB808CE}">
      <dgm:prSet/>
      <dgm:spPr/>
      <dgm:t>
        <a:bodyPr/>
        <a:lstStyle/>
        <a:p>
          <a:endParaRPr lang="en-US"/>
        </a:p>
      </dgm:t>
    </dgm:pt>
    <dgm:pt modelId="{855E0B61-AD24-410C-83B9-1CE7DC1A1544}">
      <dgm:prSet/>
      <dgm:spPr/>
      <dgm:t>
        <a:bodyPr/>
        <a:lstStyle/>
        <a:p>
          <a:r>
            <a:rPr lang="en-GB"/>
            <a:t>Is your chosen theory good at explaining the needs and behaviour of young children?  </a:t>
          </a:r>
          <a:endParaRPr lang="en-US"/>
        </a:p>
      </dgm:t>
    </dgm:pt>
    <dgm:pt modelId="{5E38A4DB-9044-4DA4-A45C-51D1C2A5D9C2}" type="parTrans" cxnId="{F613301D-9B82-4393-9858-B9E557D1934A}">
      <dgm:prSet/>
      <dgm:spPr/>
      <dgm:t>
        <a:bodyPr/>
        <a:lstStyle/>
        <a:p>
          <a:endParaRPr lang="en-US"/>
        </a:p>
      </dgm:t>
    </dgm:pt>
    <dgm:pt modelId="{15F1ECDA-E060-4801-9BFC-EE7DD26CA733}" type="sibTrans" cxnId="{F613301D-9B82-4393-9858-B9E557D1934A}">
      <dgm:prSet/>
      <dgm:spPr/>
      <dgm:t>
        <a:bodyPr/>
        <a:lstStyle/>
        <a:p>
          <a:endParaRPr lang="en-US"/>
        </a:p>
      </dgm:t>
    </dgm:pt>
    <dgm:pt modelId="{9AA29EF1-F8BB-42E0-872F-95CDCD4D595E}">
      <dgm:prSet/>
      <dgm:spPr/>
      <dgm:t>
        <a:bodyPr/>
        <a:lstStyle/>
        <a:p>
          <a:r>
            <a:rPr lang="en-GB"/>
            <a:t>How does your theory relate to nature/nurture?</a:t>
          </a:r>
          <a:endParaRPr lang="en-US"/>
        </a:p>
      </dgm:t>
    </dgm:pt>
    <dgm:pt modelId="{E600CEC4-F097-48ED-B563-E0E770C349A1}" type="parTrans" cxnId="{F3DAB872-D6D1-4462-92D7-C2C31A5E5B09}">
      <dgm:prSet/>
      <dgm:spPr/>
      <dgm:t>
        <a:bodyPr/>
        <a:lstStyle/>
        <a:p>
          <a:endParaRPr lang="en-US"/>
        </a:p>
      </dgm:t>
    </dgm:pt>
    <dgm:pt modelId="{BA16B528-97C3-40C8-9F61-032EFEF9B4EF}" type="sibTrans" cxnId="{F3DAB872-D6D1-4462-92D7-C2C31A5E5B09}">
      <dgm:prSet/>
      <dgm:spPr/>
      <dgm:t>
        <a:bodyPr/>
        <a:lstStyle/>
        <a:p>
          <a:endParaRPr lang="en-US"/>
        </a:p>
      </dgm:t>
    </dgm:pt>
    <dgm:pt modelId="{105171B0-CC18-45D0-ADF4-27563D17FF83}">
      <dgm:prSet/>
      <dgm:spPr/>
      <dgm:t>
        <a:bodyPr/>
        <a:lstStyle/>
        <a:p>
          <a:r>
            <a:rPr lang="en-GB"/>
            <a:t>Is it particularly good at explaining some of the developmental areas than others?  Why? </a:t>
          </a:r>
          <a:endParaRPr lang="en-US"/>
        </a:p>
      </dgm:t>
    </dgm:pt>
    <dgm:pt modelId="{5E294F9D-5F13-4B87-A11A-40F0433ED01E}" type="parTrans" cxnId="{1791C2CF-A361-467F-A682-ABC5AB23058A}">
      <dgm:prSet/>
      <dgm:spPr/>
      <dgm:t>
        <a:bodyPr/>
        <a:lstStyle/>
        <a:p>
          <a:endParaRPr lang="en-US"/>
        </a:p>
      </dgm:t>
    </dgm:pt>
    <dgm:pt modelId="{255D9586-962D-4915-9C8C-4A3CFDE5D1DB}" type="sibTrans" cxnId="{1791C2CF-A361-467F-A682-ABC5AB23058A}">
      <dgm:prSet/>
      <dgm:spPr/>
      <dgm:t>
        <a:bodyPr/>
        <a:lstStyle/>
        <a:p>
          <a:endParaRPr lang="en-US"/>
        </a:p>
      </dgm:t>
    </dgm:pt>
    <dgm:pt modelId="{3ABD32DB-EE98-48F7-A51B-23170489503C}">
      <dgm:prSet/>
      <dgm:spPr/>
      <dgm:t>
        <a:bodyPr/>
        <a:lstStyle/>
        <a:p>
          <a:r>
            <a:rPr lang="en-GB"/>
            <a:t>How do the concepts compare to other similar developmental psychological theories? </a:t>
          </a:r>
          <a:endParaRPr lang="en-US"/>
        </a:p>
      </dgm:t>
    </dgm:pt>
    <dgm:pt modelId="{178CEFC7-EDC6-4C6C-9E36-A6A75C1DACC4}" type="parTrans" cxnId="{CC2AA6BB-C290-429B-8F42-2AA885800F8B}">
      <dgm:prSet/>
      <dgm:spPr/>
      <dgm:t>
        <a:bodyPr/>
        <a:lstStyle/>
        <a:p>
          <a:endParaRPr lang="en-US"/>
        </a:p>
      </dgm:t>
    </dgm:pt>
    <dgm:pt modelId="{BBA76CC3-88B2-48D2-B8FF-75AFE10960D2}" type="sibTrans" cxnId="{CC2AA6BB-C290-429B-8F42-2AA885800F8B}">
      <dgm:prSet/>
      <dgm:spPr/>
      <dgm:t>
        <a:bodyPr/>
        <a:lstStyle/>
        <a:p>
          <a:endParaRPr lang="en-US"/>
        </a:p>
      </dgm:t>
    </dgm:pt>
    <dgm:pt modelId="{3880DADA-6CC6-4FB2-B292-246697A6EA9C}">
      <dgm:prSet/>
      <dgm:spPr/>
      <dgm:t>
        <a:bodyPr/>
        <a:lstStyle/>
        <a:p>
          <a:r>
            <a:rPr lang="en-GB"/>
            <a:t>Are the concepts helpful in explaining differences observed between different individuals, different cultures?  </a:t>
          </a:r>
          <a:endParaRPr lang="en-US"/>
        </a:p>
      </dgm:t>
    </dgm:pt>
    <dgm:pt modelId="{FD0AFA3F-B1EA-417D-BCFF-8ABA427CA638}" type="parTrans" cxnId="{6E8821D4-F642-4448-ACF5-8061685D2517}">
      <dgm:prSet/>
      <dgm:spPr/>
      <dgm:t>
        <a:bodyPr/>
        <a:lstStyle/>
        <a:p>
          <a:endParaRPr lang="en-US"/>
        </a:p>
      </dgm:t>
    </dgm:pt>
    <dgm:pt modelId="{1FA28DF8-DD1A-4C5D-B464-90A9D5B9FACB}" type="sibTrans" cxnId="{6E8821D4-F642-4448-ACF5-8061685D2517}">
      <dgm:prSet/>
      <dgm:spPr/>
      <dgm:t>
        <a:bodyPr/>
        <a:lstStyle/>
        <a:p>
          <a:endParaRPr lang="en-US"/>
        </a:p>
      </dgm:t>
    </dgm:pt>
    <dgm:pt modelId="{91324EAD-2B12-4674-8522-0FA0293E7B09}">
      <dgm:prSet/>
      <dgm:spPr/>
      <dgm:t>
        <a:bodyPr/>
        <a:lstStyle/>
        <a:p>
          <a:r>
            <a:rPr lang="en-GB"/>
            <a:t>Which concepts of the theory are often being critiqued?  </a:t>
          </a:r>
          <a:endParaRPr lang="en-US"/>
        </a:p>
      </dgm:t>
    </dgm:pt>
    <dgm:pt modelId="{1CFABBAE-B3CB-4CF9-B480-5BAB0012DD02}" type="parTrans" cxnId="{E6032E2B-754C-47B8-AB3F-CC0D21949E72}">
      <dgm:prSet/>
      <dgm:spPr/>
      <dgm:t>
        <a:bodyPr/>
        <a:lstStyle/>
        <a:p>
          <a:endParaRPr lang="en-US"/>
        </a:p>
      </dgm:t>
    </dgm:pt>
    <dgm:pt modelId="{1DD0D6C2-6F76-4B16-BC84-E51E5B1A9367}" type="sibTrans" cxnId="{E6032E2B-754C-47B8-AB3F-CC0D21949E72}">
      <dgm:prSet/>
      <dgm:spPr/>
      <dgm:t>
        <a:bodyPr/>
        <a:lstStyle/>
        <a:p>
          <a:endParaRPr lang="en-US"/>
        </a:p>
      </dgm:t>
    </dgm:pt>
    <dgm:pt modelId="{F22366F9-21D9-4CF9-9646-FD405A4703B3}">
      <dgm:prSet custT="1"/>
      <dgm:spPr/>
      <dgm:t>
        <a:bodyPr/>
        <a:lstStyle/>
        <a:p>
          <a:endParaRPr lang="en-GB" sz="1600" b="1" dirty="0"/>
        </a:p>
        <a:p>
          <a:endParaRPr lang="en-GB" sz="1600" b="1" dirty="0"/>
        </a:p>
        <a:p>
          <a:r>
            <a:rPr lang="en-GB" sz="1600" b="1" dirty="0"/>
            <a:t>Keep an eye out for the critique section of the theory in textbooks to help you find answers to these questions.</a:t>
          </a:r>
          <a:endParaRPr lang="en-US" sz="1600" dirty="0"/>
        </a:p>
      </dgm:t>
    </dgm:pt>
    <dgm:pt modelId="{680941F1-B91A-4E0D-B0DB-0C4EF4AA94C8}" type="parTrans" cxnId="{B170E9A6-81DF-4937-A792-ED2404567CD0}">
      <dgm:prSet/>
      <dgm:spPr/>
      <dgm:t>
        <a:bodyPr/>
        <a:lstStyle/>
        <a:p>
          <a:endParaRPr lang="en-US"/>
        </a:p>
      </dgm:t>
    </dgm:pt>
    <dgm:pt modelId="{1BE28248-5199-4569-BF34-963156A96CDE}" type="sibTrans" cxnId="{B170E9A6-81DF-4937-A792-ED2404567CD0}">
      <dgm:prSet/>
      <dgm:spPr/>
      <dgm:t>
        <a:bodyPr/>
        <a:lstStyle/>
        <a:p>
          <a:endParaRPr lang="en-US"/>
        </a:p>
      </dgm:t>
    </dgm:pt>
    <dgm:pt modelId="{C2D4114B-48A6-4DF0-B93E-131F3F9B728A}" type="pres">
      <dgm:prSet presAssocID="{E92A397D-1CA2-456C-9673-63848185E98A}" presName="vert0" presStyleCnt="0">
        <dgm:presLayoutVars>
          <dgm:dir/>
          <dgm:animOne val="branch"/>
          <dgm:animLvl val="lvl"/>
        </dgm:presLayoutVars>
      </dgm:prSet>
      <dgm:spPr/>
    </dgm:pt>
    <dgm:pt modelId="{F3F6B660-20B5-4BAA-AA45-687C2250244A}" type="pres">
      <dgm:prSet presAssocID="{E5291C40-DE61-4766-8FCD-33DAB55F32DF}" presName="thickLine" presStyleLbl="alignNode1" presStyleIdx="0" presStyleCnt="2"/>
      <dgm:spPr/>
    </dgm:pt>
    <dgm:pt modelId="{9F18347A-55A9-4DE6-B764-B83C8DEAE247}" type="pres">
      <dgm:prSet presAssocID="{E5291C40-DE61-4766-8FCD-33DAB55F32DF}" presName="horz1" presStyleCnt="0"/>
      <dgm:spPr/>
    </dgm:pt>
    <dgm:pt modelId="{3298588B-8E11-48CF-9080-034732ADC991}" type="pres">
      <dgm:prSet presAssocID="{E5291C40-DE61-4766-8FCD-33DAB55F32DF}" presName="tx1" presStyleLbl="revTx" presStyleIdx="0" presStyleCnt="8"/>
      <dgm:spPr/>
    </dgm:pt>
    <dgm:pt modelId="{D3FE93F5-4D7B-45B5-BF86-E4276ED6A449}" type="pres">
      <dgm:prSet presAssocID="{E5291C40-DE61-4766-8FCD-33DAB55F32DF}" presName="vert1" presStyleCnt="0"/>
      <dgm:spPr/>
    </dgm:pt>
    <dgm:pt modelId="{8320A8AE-10B7-4733-BCB9-09DC6A76A64A}" type="pres">
      <dgm:prSet presAssocID="{855E0B61-AD24-410C-83B9-1CE7DC1A1544}" presName="vertSpace2a" presStyleCnt="0"/>
      <dgm:spPr/>
    </dgm:pt>
    <dgm:pt modelId="{3323F5D8-EBD3-4DB3-832E-1E1DF29A4D1D}" type="pres">
      <dgm:prSet presAssocID="{855E0B61-AD24-410C-83B9-1CE7DC1A1544}" presName="horz2" presStyleCnt="0"/>
      <dgm:spPr/>
    </dgm:pt>
    <dgm:pt modelId="{E4DDDA18-4886-47EC-A727-D0C0CE8532BE}" type="pres">
      <dgm:prSet presAssocID="{855E0B61-AD24-410C-83B9-1CE7DC1A1544}" presName="horzSpace2" presStyleCnt="0"/>
      <dgm:spPr/>
    </dgm:pt>
    <dgm:pt modelId="{4BC34000-6E73-478F-A192-A88C2E72DF17}" type="pres">
      <dgm:prSet presAssocID="{855E0B61-AD24-410C-83B9-1CE7DC1A1544}" presName="tx2" presStyleLbl="revTx" presStyleIdx="1" presStyleCnt="8"/>
      <dgm:spPr/>
    </dgm:pt>
    <dgm:pt modelId="{72886E00-D62B-4B4E-B079-021E5E8D3B51}" type="pres">
      <dgm:prSet presAssocID="{855E0B61-AD24-410C-83B9-1CE7DC1A1544}" presName="vert2" presStyleCnt="0"/>
      <dgm:spPr/>
    </dgm:pt>
    <dgm:pt modelId="{565E0719-DF89-49F6-8987-93D102C7CDE2}" type="pres">
      <dgm:prSet presAssocID="{855E0B61-AD24-410C-83B9-1CE7DC1A1544}" presName="thinLine2b" presStyleLbl="callout" presStyleIdx="0" presStyleCnt="6"/>
      <dgm:spPr/>
    </dgm:pt>
    <dgm:pt modelId="{FC4B8F81-0F3B-4404-91FF-532083E6A019}" type="pres">
      <dgm:prSet presAssocID="{855E0B61-AD24-410C-83B9-1CE7DC1A1544}" presName="vertSpace2b" presStyleCnt="0"/>
      <dgm:spPr/>
    </dgm:pt>
    <dgm:pt modelId="{B77388D2-B518-4DA5-AAC6-995B45D316A1}" type="pres">
      <dgm:prSet presAssocID="{9AA29EF1-F8BB-42E0-872F-95CDCD4D595E}" presName="horz2" presStyleCnt="0"/>
      <dgm:spPr/>
    </dgm:pt>
    <dgm:pt modelId="{C1F7C467-D6BF-4517-A1AE-FDBCAE4666ED}" type="pres">
      <dgm:prSet presAssocID="{9AA29EF1-F8BB-42E0-872F-95CDCD4D595E}" presName="horzSpace2" presStyleCnt="0"/>
      <dgm:spPr/>
    </dgm:pt>
    <dgm:pt modelId="{021F866C-ABC4-4F84-998E-4E98909E07D8}" type="pres">
      <dgm:prSet presAssocID="{9AA29EF1-F8BB-42E0-872F-95CDCD4D595E}" presName="tx2" presStyleLbl="revTx" presStyleIdx="2" presStyleCnt="8"/>
      <dgm:spPr/>
    </dgm:pt>
    <dgm:pt modelId="{B4B5BCAB-748C-4697-83F4-4B51AC31930B}" type="pres">
      <dgm:prSet presAssocID="{9AA29EF1-F8BB-42E0-872F-95CDCD4D595E}" presName="vert2" presStyleCnt="0"/>
      <dgm:spPr/>
    </dgm:pt>
    <dgm:pt modelId="{3AB44FAB-D7D9-4330-BADD-27F547C9A32B}" type="pres">
      <dgm:prSet presAssocID="{9AA29EF1-F8BB-42E0-872F-95CDCD4D595E}" presName="thinLine2b" presStyleLbl="callout" presStyleIdx="1" presStyleCnt="6"/>
      <dgm:spPr/>
    </dgm:pt>
    <dgm:pt modelId="{60667A6D-A48F-49F7-84E8-CE8A99810BE5}" type="pres">
      <dgm:prSet presAssocID="{9AA29EF1-F8BB-42E0-872F-95CDCD4D595E}" presName="vertSpace2b" presStyleCnt="0"/>
      <dgm:spPr/>
    </dgm:pt>
    <dgm:pt modelId="{A806E9AB-8DF9-407E-9F3E-8A109B6A2C0A}" type="pres">
      <dgm:prSet presAssocID="{105171B0-CC18-45D0-ADF4-27563D17FF83}" presName="horz2" presStyleCnt="0"/>
      <dgm:spPr/>
    </dgm:pt>
    <dgm:pt modelId="{05CABDE1-E432-42E2-A33A-FB0724B6A6B1}" type="pres">
      <dgm:prSet presAssocID="{105171B0-CC18-45D0-ADF4-27563D17FF83}" presName="horzSpace2" presStyleCnt="0"/>
      <dgm:spPr/>
    </dgm:pt>
    <dgm:pt modelId="{B704BDC3-D8B8-4055-B1FE-BB55A08EB0B0}" type="pres">
      <dgm:prSet presAssocID="{105171B0-CC18-45D0-ADF4-27563D17FF83}" presName="tx2" presStyleLbl="revTx" presStyleIdx="3" presStyleCnt="8"/>
      <dgm:spPr/>
    </dgm:pt>
    <dgm:pt modelId="{75AC9E61-54C7-43EC-9F4E-08F49D84C468}" type="pres">
      <dgm:prSet presAssocID="{105171B0-CC18-45D0-ADF4-27563D17FF83}" presName="vert2" presStyleCnt="0"/>
      <dgm:spPr/>
    </dgm:pt>
    <dgm:pt modelId="{5F59D30C-A4EB-4AE1-B092-8781D3C6270B}" type="pres">
      <dgm:prSet presAssocID="{105171B0-CC18-45D0-ADF4-27563D17FF83}" presName="thinLine2b" presStyleLbl="callout" presStyleIdx="2" presStyleCnt="6"/>
      <dgm:spPr/>
    </dgm:pt>
    <dgm:pt modelId="{65AB932C-AE74-4D8A-8237-14735C0C6544}" type="pres">
      <dgm:prSet presAssocID="{105171B0-CC18-45D0-ADF4-27563D17FF83}" presName="vertSpace2b" presStyleCnt="0"/>
      <dgm:spPr/>
    </dgm:pt>
    <dgm:pt modelId="{DD4A05C9-F9EF-4A69-8A7A-3D2EAD010160}" type="pres">
      <dgm:prSet presAssocID="{3ABD32DB-EE98-48F7-A51B-23170489503C}" presName="horz2" presStyleCnt="0"/>
      <dgm:spPr/>
    </dgm:pt>
    <dgm:pt modelId="{68E4BF29-669A-4A9A-9DF0-3746E0C7F5F7}" type="pres">
      <dgm:prSet presAssocID="{3ABD32DB-EE98-48F7-A51B-23170489503C}" presName="horzSpace2" presStyleCnt="0"/>
      <dgm:spPr/>
    </dgm:pt>
    <dgm:pt modelId="{707D9597-D29D-4DDD-ADDB-14B218119176}" type="pres">
      <dgm:prSet presAssocID="{3ABD32DB-EE98-48F7-A51B-23170489503C}" presName="tx2" presStyleLbl="revTx" presStyleIdx="4" presStyleCnt="8"/>
      <dgm:spPr/>
    </dgm:pt>
    <dgm:pt modelId="{D6F540D2-9DD6-4C83-A188-0C79BFDBC3F2}" type="pres">
      <dgm:prSet presAssocID="{3ABD32DB-EE98-48F7-A51B-23170489503C}" presName="vert2" presStyleCnt="0"/>
      <dgm:spPr/>
    </dgm:pt>
    <dgm:pt modelId="{59083D30-FC45-46FD-8CEB-74F2D554B452}" type="pres">
      <dgm:prSet presAssocID="{3ABD32DB-EE98-48F7-A51B-23170489503C}" presName="thinLine2b" presStyleLbl="callout" presStyleIdx="3" presStyleCnt="6"/>
      <dgm:spPr/>
    </dgm:pt>
    <dgm:pt modelId="{E52E7E8F-805D-4B70-983C-72CF38D0FAF2}" type="pres">
      <dgm:prSet presAssocID="{3ABD32DB-EE98-48F7-A51B-23170489503C}" presName="vertSpace2b" presStyleCnt="0"/>
      <dgm:spPr/>
    </dgm:pt>
    <dgm:pt modelId="{647DF0F5-21BF-4CCA-BFAF-868D5FBDBA2A}" type="pres">
      <dgm:prSet presAssocID="{3880DADA-6CC6-4FB2-B292-246697A6EA9C}" presName="horz2" presStyleCnt="0"/>
      <dgm:spPr/>
    </dgm:pt>
    <dgm:pt modelId="{F0EEE3AE-A75F-46A3-9D7E-D88EAAFF9AB7}" type="pres">
      <dgm:prSet presAssocID="{3880DADA-6CC6-4FB2-B292-246697A6EA9C}" presName="horzSpace2" presStyleCnt="0"/>
      <dgm:spPr/>
    </dgm:pt>
    <dgm:pt modelId="{BB310197-B6AF-4B77-8A05-A99D3A732EA8}" type="pres">
      <dgm:prSet presAssocID="{3880DADA-6CC6-4FB2-B292-246697A6EA9C}" presName="tx2" presStyleLbl="revTx" presStyleIdx="5" presStyleCnt="8"/>
      <dgm:spPr/>
    </dgm:pt>
    <dgm:pt modelId="{ECD5F276-D120-4314-A7E5-433340EE7CDB}" type="pres">
      <dgm:prSet presAssocID="{3880DADA-6CC6-4FB2-B292-246697A6EA9C}" presName="vert2" presStyleCnt="0"/>
      <dgm:spPr/>
    </dgm:pt>
    <dgm:pt modelId="{3B8C193A-008A-4E12-8F32-97FDDB3AD94D}" type="pres">
      <dgm:prSet presAssocID="{3880DADA-6CC6-4FB2-B292-246697A6EA9C}" presName="thinLine2b" presStyleLbl="callout" presStyleIdx="4" presStyleCnt="6"/>
      <dgm:spPr/>
    </dgm:pt>
    <dgm:pt modelId="{38275D6D-421F-4246-9A8A-9F991EB5E227}" type="pres">
      <dgm:prSet presAssocID="{3880DADA-6CC6-4FB2-B292-246697A6EA9C}" presName="vertSpace2b" presStyleCnt="0"/>
      <dgm:spPr/>
    </dgm:pt>
    <dgm:pt modelId="{BD894C84-7009-4F8E-AD89-1E61BC73AFB9}" type="pres">
      <dgm:prSet presAssocID="{91324EAD-2B12-4674-8522-0FA0293E7B09}" presName="horz2" presStyleCnt="0"/>
      <dgm:spPr/>
    </dgm:pt>
    <dgm:pt modelId="{8F7D73E2-354B-457F-A6E2-5AC9C8959258}" type="pres">
      <dgm:prSet presAssocID="{91324EAD-2B12-4674-8522-0FA0293E7B09}" presName="horzSpace2" presStyleCnt="0"/>
      <dgm:spPr/>
    </dgm:pt>
    <dgm:pt modelId="{1D99AFEA-A046-4C69-AD9E-9095FDA84FC1}" type="pres">
      <dgm:prSet presAssocID="{91324EAD-2B12-4674-8522-0FA0293E7B09}" presName="tx2" presStyleLbl="revTx" presStyleIdx="6" presStyleCnt="8"/>
      <dgm:spPr/>
    </dgm:pt>
    <dgm:pt modelId="{C104AC75-EC4E-4AFA-8649-44A039BADC09}" type="pres">
      <dgm:prSet presAssocID="{91324EAD-2B12-4674-8522-0FA0293E7B09}" presName="vert2" presStyleCnt="0"/>
      <dgm:spPr/>
    </dgm:pt>
    <dgm:pt modelId="{955A661B-DC77-4247-BF75-0B66CB84BBE9}" type="pres">
      <dgm:prSet presAssocID="{91324EAD-2B12-4674-8522-0FA0293E7B09}" presName="thinLine2b" presStyleLbl="callout" presStyleIdx="5" presStyleCnt="6"/>
      <dgm:spPr/>
    </dgm:pt>
    <dgm:pt modelId="{A240B6F6-5039-45B2-B4CD-FBA775FEC7D8}" type="pres">
      <dgm:prSet presAssocID="{91324EAD-2B12-4674-8522-0FA0293E7B09}" presName="vertSpace2b" presStyleCnt="0"/>
      <dgm:spPr/>
    </dgm:pt>
    <dgm:pt modelId="{B488EEB1-4132-41D0-A4CF-0F1D76FE5438}" type="pres">
      <dgm:prSet presAssocID="{F22366F9-21D9-4CF9-9646-FD405A4703B3}" presName="thickLine" presStyleLbl="alignNode1" presStyleIdx="1" presStyleCnt="2"/>
      <dgm:spPr/>
    </dgm:pt>
    <dgm:pt modelId="{E2139DB2-36F8-4F92-B5D7-D01A20CC52DA}" type="pres">
      <dgm:prSet presAssocID="{F22366F9-21D9-4CF9-9646-FD405A4703B3}" presName="horz1" presStyleCnt="0"/>
      <dgm:spPr/>
    </dgm:pt>
    <dgm:pt modelId="{BD0BC252-FD2B-4828-A73D-FE9A7B16C453}" type="pres">
      <dgm:prSet presAssocID="{F22366F9-21D9-4CF9-9646-FD405A4703B3}" presName="tx1" presStyleLbl="revTx" presStyleIdx="7" presStyleCnt="8" custLinFactX="100000" custLinFactNeighborX="109353" custLinFactNeighborY="-1866"/>
      <dgm:spPr/>
    </dgm:pt>
    <dgm:pt modelId="{52333A2C-5E57-4581-9ADC-EB796E7B7389}" type="pres">
      <dgm:prSet presAssocID="{F22366F9-21D9-4CF9-9646-FD405A4703B3}" presName="vert1" presStyleCnt="0"/>
      <dgm:spPr/>
    </dgm:pt>
  </dgm:ptLst>
  <dgm:cxnLst>
    <dgm:cxn modelId="{C446FD03-1DC8-464D-8E8D-5F881DFFA7A0}" type="presOf" srcId="{91324EAD-2B12-4674-8522-0FA0293E7B09}" destId="{1D99AFEA-A046-4C69-AD9E-9095FDA84FC1}" srcOrd="0" destOrd="0" presId="urn:microsoft.com/office/officeart/2008/layout/LinedList"/>
    <dgm:cxn modelId="{F613301D-9B82-4393-9858-B9E557D1934A}" srcId="{E5291C40-DE61-4766-8FCD-33DAB55F32DF}" destId="{855E0B61-AD24-410C-83B9-1CE7DC1A1544}" srcOrd="0" destOrd="0" parTransId="{5E38A4DB-9044-4DA4-A45C-51D1C2A5D9C2}" sibTransId="{15F1ECDA-E060-4801-9BFC-EE7DD26CA733}"/>
    <dgm:cxn modelId="{2F977C1D-FC46-4736-A115-E57267C9E513}" type="presOf" srcId="{3ABD32DB-EE98-48F7-A51B-23170489503C}" destId="{707D9597-D29D-4DDD-ADDB-14B218119176}" srcOrd="0" destOrd="0" presId="urn:microsoft.com/office/officeart/2008/layout/LinedList"/>
    <dgm:cxn modelId="{72B4C223-7113-415B-8937-7A132C6D9656}" type="presOf" srcId="{855E0B61-AD24-410C-83B9-1CE7DC1A1544}" destId="{4BC34000-6E73-478F-A192-A88C2E72DF17}" srcOrd="0" destOrd="0" presId="urn:microsoft.com/office/officeart/2008/layout/LinedList"/>
    <dgm:cxn modelId="{E6032E2B-754C-47B8-AB3F-CC0D21949E72}" srcId="{E5291C40-DE61-4766-8FCD-33DAB55F32DF}" destId="{91324EAD-2B12-4674-8522-0FA0293E7B09}" srcOrd="5" destOrd="0" parTransId="{1CFABBAE-B3CB-4CF9-B480-5BAB0012DD02}" sibTransId="{1DD0D6C2-6F76-4B16-BC84-E51E5B1A9367}"/>
    <dgm:cxn modelId="{4FE82245-2073-4354-A71A-405B0B058D11}" type="presOf" srcId="{F22366F9-21D9-4CF9-9646-FD405A4703B3}" destId="{BD0BC252-FD2B-4828-A73D-FE9A7B16C453}" srcOrd="0" destOrd="0" presId="urn:microsoft.com/office/officeart/2008/layout/LinedList"/>
    <dgm:cxn modelId="{21D5FC71-FF34-4D35-834B-E7BFABEACFDE}" type="presOf" srcId="{E92A397D-1CA2-456C-9673-63848185E98A}" destId="{C2D4114B-48A6-4DF0-B93E-131F3F9B728A}" srcOrd="0" destOrd="0" presId="urn:microsoft.com/office/officeart/2008/layout/LinedList"/>
    <dgm:cxn modelId="{F3DAB872-D6D1-4462-92D7-C2C31A5E5B09}" srcId="{E5291C40-DE61-4766-8FCD-33DAB55F32DF}" destId="{9AA29EF1-F8BB-42E0-872F-95CDCD4D595E}" srcOrd="1" destOrd="0" parTransId="{E600CEC4-F097-48ED-B563-E0E770C349A1}" sibTransId="{BA16B528-97C3-40C8-9F61-032EFEF9B4EF}"/>
    <dgm:cxn modelId="{E2FB1357-2C2C-45F3-B650-22AFACF1EE28}" type="presOf" srcId="{E5291C40-DE61-4766-8FCD-33DAB55F32DF}" destId="{3298588B-8E11-48CF-9080-034732ADC991}" srcOrd="0" destOrd="0" presId="urn:microsoft.com/office/officeart/2008/layout/LinedList"/>
    <dgm:cxn modelId="{E7857CA1-F064-4792-A93C-8120DEB808CE}" srcId="{E92A397D-1CA2-456C-9673-63848185E98A}" destId="{E5291C40-DE61-4766-8FCD-33DAB55F32DF}" srcOrd="0" destOrd="0" parTransId="{FE1163EB-297F-4D24-8B6A-A7604AB5630A}" sibTransId="{F7EC3C4D-4C86-43EC-B1F2-73C6956541E1}"/>
    <dgm:cxn modelId="{B170E9A6-81DF-4937-A792-ED2404567CD0}" srcId="{E92A397D-1CA2-456C-9673-63848185E98A}" destId="{F22366F9-21D9-4CF9-9646-FD405A4703B3}" srcOrd="1" destOrd="0" parTransId="{680941F1-B91A-4E0D-B0DB-0C4EF4AA94C8}" sibTransId="{1BE28248-5199-4569-BF34-963156A96CDE}"/>
    <dgm:cxn modelId="{194B03B3-1DE8-4990-B77C-609FC0101D18}" type="presOf" srcId="{3880DADA-6CC6-4FB2-B292-246697A6EA9C}" destId="{BB310197-B6AF-4B77-8A05-A99D3A732EA8}" srcOrd="0" destOrd="0" presId="urn:microsoft.com/office/officeart/2008/layout/LinedList"/>
    <dgm:cxn modelId="{F8F819BA-AB3A-41A6-8051-5D4F5A1AA6AE}" type="presOf" srcId="{105171B0-CC18-45D0-ADF4-27563D17FF83}" destId="{B704BDC3-D8B8-4055-B1FE-BB55A08EB0B0}" srcOrd="0" destOrd="0" presId="urn:microsoft.com/office/officeart/2008/layout/LinedList"/>
    <dgm:cxn modelId="{CC2AA6BB-C290-429B-8F42-2AA885800F8B}" srcId="{E5291C40-DE61-4766-8FCD-33DAB55F32DF}" destId="{3ABD32DB-EE98-48F7-A51B-23170489503C}" srcOrd="3" destOrd="0" parTransId="{178CEFC7-EDC6-4C6C-9E36-A6A75C1DACC4}" sibTransId="{BBA76CC3-88B2-48D2-B8FF-75AFE10960D2}"/>
    <dgm:cxn modelId="{1791C2CF-A361-467F-A682-ABC5AB23058A}" srcId="{E5291C40-DE61-4766-8FCD-33DAB55F32DF}" destId="{105171B0-CC18-45D0-ADF4-27563D17FF83}" srcOrd="2" destOrd="0" parTransId="{5E294F9D-5F13-4B87-A11A-40F0433ED01E}" sibTransId="{255D9586-962D-4915-9C8C-4A3CFDE5D1DB}"/>
    <dgm:cxn modelId="{6E8821D4-F642-4448-ACF5-8061685D2517}" srcId="{E5291C40-DE61-4766-8FCD-33DAB55F32DF}" destId="{3880DADA-6CC6-4FB2-B292-246697A6EA9C}" srcOrd="4" destOrd="0" parTransId="{FD0AFA3F-B1EA-417D-BCFF-8ABA427CA638}" sibTransId="{1FA28DF8-DD1A-4C5D-B464-90A9D5B9FACB}"/>
    <dgm:cxn modelId="{2E528CFD-1FA3-42AB-A9AC-AD995BD6A3B8}" type="presOf" srcId="{9AA29EF1-F8BB-42E0-872F-95CDCD4D595E}" destId="{021F866C-ABC4-4F84-998E-4E98909E07D8}" srcOrd="0" destOrd="0" presId="urn:microsoft.com/office/officeart/2008/layout/LinedList"/>
    <dgm:cxn modelId="{DE234CAB-F372-49E2-BCC7-F2B508B5D7AE}" type="presParOf" srcId="{C2D4114B-48A6-4DF0-B93E-131F3F9B728A}" destId="{F3F6B660-20B5-4BAA-AA45-687C2250244A}" srcOrd="0" destOrd="0" presId="urn:microsoft.com/office/officeart/2008/layout/LinedList"/>
    <dgm:cxn modelId="{1BFD9470-72A3-4BE5-A09F-E816FE061031}" type="presParOf" srcId="{C2D4114B-48A6-4DF0-B93E-131F3F9B728A}" destId="{9F18347A-55A9-4DE6-B764-B83C8DEAE247}" srcOrd="1" destOrd="0" presId="urn:microsoft.com/office/officeart/2008/layout/LinedList"/>
    <dgm:cxn modelId="{16CFFFB4-7584-466E-AF7C-12ECCE8B7174}" type="presParOf" srcId="{9F18347A-55A9-4DE6-B764-B83C8DEAE247}" destId="{3298588B-8E11-48CF-9080-034732ADC991}" srcOrd="0" destOrd="0" presId="urn:microsoft.com/office/officeart/2008/layout/LinedList"/>
    <dgm:cxn modelId="{9114272A-135F-4828-AC33-26903654DE3A}" type="presParOf" srcId="{9F18347A-55A9-4DE6-B764-B83C8DEAE247}" destId="{D3FE93F5-4D7B-45B5-BF86-E4276ED6A449}" srcOrd="1" destOrd="0" presId="urn:microsoft.com/office/officeart/2008/layout/LinedList"/>
    <dgm:cxn modelId="{68A3D403-8303-4ABE-AB42-A68DFD748B6A}" type="presParOf" srcId="{D3FE93F5-4D7B-45B5-BF86-E4276ED6A449}" destId="{8320A8AE-10B7-4733-BCB9-09DC6A76A64A}" srcOrd="0" destOrd="0" presId="urn:microsoft.com/office/officeart/2008/layout/LinedList"/>
    <dgm:cxn modelId="{200033C2-D46D-408D-BC81-2FFC9736C4A8}" type="presParOf" srcId="{D3FE93F5-4D7B-45B5-BF86-E4276ED6A449}" destId="{3323F5D8-EBD3-4DB3-832E-1E1DF29A4D1D}" srcOrd="1" destOrd="0" presId="urn:microsoft.com/office/officeart/2008/layout/LinedList"/>
    <dgm:cxn modelId="{5438D428-6B12-4F55-9808-38E17AE16DF5}" type="presParOf" srcId="{3323F5D8-EBD3-4DB3-832E-1E1DF29A4D1D}" destId="{E4DDDA18-4886-47EC-A727-D0C0CE8532BE}" srcOrd="0" destOrd="0" presId="urn:microsoft.com/office/officeart/2008/layout/LinedList"/>
    <dgm:cxn modelId="{EEFBBAB3-3F73-4EB7-B63F-646F42A68035}" type="presParOf" srcId="{3323F5D8-EBD3-4DB3-832E-1E1DF29A4D1D}" destId="{4BC34000-6E73-478F-A192-A88C2E72DF17}" srcOrd="1" destOrd="0" presId="urn:microsoft.com/office/officeart/2008/layout/LinedList"/>
    <dgm:cxn modelId="{706839B9-8758-410E-9D60-5A2244207C45}" type="presParOf" srcId="{3323F5D8-EBD3-4DB3-832E-1E1DF29A4D1D}" destId="{72886E00-D62B-4B4E-B079-021E5E8D3B51}" srcOrd="2" destOrd="0" presId="urn:microsoft.com/office/officeart/2008/layout/LinedList"/>
    <dgm:cxn modelId="{BC6A468D-A77C-4AF9-942C-13EA14464B2B}" type="presParOf" srcId="{D3FE93F5-4D7B-45B5-BF86-E4276ED6A449}" destId="{565E0719-DF89-49F6-8987-93D102C7CDE2}" srcOrd="2" destOrd="0" presId="urn:microsoft.com/office/officeart/2008/layout/LinedList"/>
    <dgm:cxn modelId="{2C3F8AFD-B660-46EB-AE74-E3E38869CB99}" type="presParOf" srcId="{D3FE93F5-4D7B-45B5-BF86-E4276ED6A449}" destId="{FC4B8F81-0F3B-4404-91FF-532083E6A019}" srcOrd="3" destOrd="0" presId="urn:microsoft.com/office/officeart/2008/layout/LinedList"/>
    <dgm:cxn modelId="{AD480F03-CEB3-4F17-BF54-0CF2CB226965}" type="presParOf" srcId="{D3FE93F5-4D7B-45B5-BF86-E4276ED6A449}" destId="{B77388D2-B518-4DA5-AAC6-995B45D316A1}" srcOrd="4" destOrd="0" presId="urn:microsoft.com/office/officeart/2008/layout/LinedList"/>
    <dgm:cxn modelId="{6E0F0A92-F73E-458B-BA85-310A9A8D170B}" type="presParOf" srcId="{B77388D2-B518-4DA5-AAC6-995B45D316A1}" destId="{C1F7C467-D6BF-4517-A1AE-FDBCAE4666ED}" srcOrd="0" destOrd="0" presId="urn:microsoft.com/office/officeart/2008/layout/LinedList"/>
    <dgm:cxn modelId="{C05A0A6D-DC4A-4448-BDDC-17833B392586}" type="presParOf" srcId="{B77388D2-B518-4DA5-AAC6-995B45D316A1}" destId="{021F866C-ABC4-4F84-998E-4E98909E07D8}" srcOrd="1" destOrd="0" presId="urn:microsoft.com/office/officeart/2008/layout/LinedList"/>
    <dgm:cxn modelId="{B5F0DCDD-DCF2-4EB0-868D-6B6845EC62FD}" type="presParOf" srcId="{B77388D2-B518-4DA5-AAC6-995B45D316A1}" destId="{B4B5BCAB-748C-4697-83F4-4B51AC31930B}" srcOrd="2" destOrd="0" presId="urn:microsoft.com/office/officeart/2008/layout/LinedList"/>
    <dgm:cxn modelId="{53A513E1-8329-47C2-ADE0-D4A18583F966}" type="presParOf" srcId="{D3FE93F5-4D7B-45B5-BF86-E4276ED6A449}" destId="{3AB44FAB-D7D9-4330-BADD-27F547C9A32B}" srcOrd="5" destOrd="0" presId="urn:microsoft.com/office/officeart/2008/layout/LinedList"/>
    <dgm:cxn modelId="{93C21E0A-EF83-4697-A345-B0FF1B690752}" type="presParOf" srcId="{D3FE93F5-4D7B-45B5-BF86-E4276ED6A449}" destId="{60667A6D-A48F-49F7-84E8-CE8A99810BE5}" srcOrd="6" destOrd="0" presId="urn:microsoft.com/office/officeart/2008/layout/LinedList"/>
    <dgm:cxn modelId="{C4C0C48E-3F98-4A5E-8D4B-E2D9FA6A0ADB}" type="presParOf" srcId="{D3FE93F5-4D7B-45B5-BF86-E4276ED6A449}" destId="{A806E9AB-8DF9-407E-9F3E-8A109B6A2C0A}" srcOrd="7" destOrd="0" presId="urn:microsoft.com/office/officeart/2008/layout/LinedList"/>
    <dgm:cxn modelId="{EFE76E0A-2756-4819-A480-4EAD601235BF}" type="presParOf" srcId="{A806E9AB-8DF9-407E-9F3E-8A109B6A2C0A}" destId="{05CABDE1-E432-42E2-A33A-FB0724B6A6B1}" srcOrd="0" destOrd="0" presId="urn:microsoft.com/office/officeart/2008/layout/LinedList"/>
    <dgm:cxn modelId="{019B00A5-3D6C-4DF2-B2F1-36AC17DCA0C4}" type="presParOf" srcId="{A806E9AB-8DF9-407E-9F3E-8A109B6A2C0A}" destId="{B704BDC3-D8B8-4055-B1FE-BB55A08EB0B0}" srcOrd="1" destOrd="0" presId="urn:microsoft.com/office/officeart/2008/layout/LinedList"/>
    <dgm:cxn modelId="{4545A99A-3E2A-44E6-A0C8-9CB49169E88C}" type="presParOf" srcId="{A806E9AB-8DF9-407E-9F3E-8A109B6A2C0A}" destId="{75AC9E61-54C7-43EC-9F4E-08F49D84C468}" srcOrd="2" destOrd="0" presId="urn:microsoft.com/office/officeart/2008/layout/LinedList"/>
    <dgm:cxn modelId="{A5D2768D-1753-400E-B035-8186D9E6AE62}" type="presParOf" srcId="{D3FE93F5-4D7B-45B5-BF86-E4276ED6A449}" destId="{5F59D30C-A4EB-4AE1-B092-8781D3C6270B}" srcOrd="8" destOrd="0" presId="urn:microsoft.com/office/officeart/2008/layout/LinedList"/>
    <dgm:cxn modelId="{717BCABC-6447-4DA9-A90C-80E86A7DEE2F}" type="presParOf" srcId="{D3FE93F5-4D7B-45B5-BF86-E4276ED6A449}" destId="{65AB932C-AE74-4D8A-8237-14735C0C6544}" srcOrd="9" destOrd="0" presId="urn:microsoft.com/office/officeart/2008/layout/LinedList"/>
    <dgm:cxn modelId="{0DE05F57-6C3D-4C93-B6EB-5EBFB84AA603}" type="presParOf" srcId="{D3FE93F5-4D7B-45B5-BF86-E4276ED6A449}" destId="{DD4A05C9-F9EF-4A69-8A7A-3D2EAD010160}" srcOrd="10" destOrd="0" presId="urn:microsoft.com/office/officeart/2008/layout/LinedList"/>
    <dgm:cxn modelId="{CB4B8D60-FBB7-44B9-B6A9-C1487C2CFA70}" type="presParOf" srcId="{DD4A05C9-F9EF-4A69-8A7A-3D2EAD010160}" destId="{68E4BF29-669A-4A9A-9DF0-3746E0C7F5F7}" srcOrd="0" destOrd="0" presId="urn:microsoft.com/office/officeart/2008/layout/LinedList"/>
    <dgm:cxn modelId="{D9DA6ED7-248C-45BC-B239-69A3D13AB2E2}" type="presParOf" srcId="{DD4A05C9-F9EF-4A69-8A7A-3D2EAD010160}" destId="{707D9597-D29D-4DDD-ADDB-14B218119176}" srcOrd="1" destOrd="0" presId="urn:microsoft.com/office/officeart/2008/layout/LinedList"/>
    <dgm:cxn modelId="{3396451A-A90F-4F94-B493-B151330155EC}" type="presParOf" srcId="{DD4A05C9-F9EF-4A69-8A7A-3D2EAD010160}" destId="{D6F540D2-9DD6-4C83-A188-0C79BFDBC3F2}" srcOrd="2" destOrd="0" presId="urn:microsoft.com/office/officeart/2008/layout/LinedList"/>
    <dgm:cxn modelId="{1C05BD26-F72B-4966-A956-AC71C406D584}" type="presParOf" srcId="{D3FE93F5-4D7B-45B5-BF86-E4276ED6A449}" destId="{59083D30-FC45-46FD-8CEB-74F2D554B452}" srcOrd="11" destOrd="0" presId="urn:microsoft.com/office/officeart/2008/layout/LinedList"/>
    <dgm:cxn modelId="{9D434965-6A0A-460F-8D44-B9BA9EA53A04}" type="presParOf" srcId="{D3FE93F5-4D7B-45B5-BF86-E4276ED6A449}" destId="{E52E7E8F-805D-4B70-983C-72CF38D0FAF2}" srcOrd="12" destOrd="0" presId="urn:microsoft.com/office/officeart/2008/layout/LinedList"/>
    <dgm:cxn modelId="{ECE1DE62-D2AB-4F25-B9BD-E2C8250EA950}" type="presParOf" srcId="{D3FE93F5-4D7B-45B5-BF86-E4276ED6A449}" destId="{647DF0F5-21BF-4CCA-BFAF-868D5FBDBA2A}" srcOrd="13" destOrd="0" presId="urn:microsoft.com/office/officeart/2008/layout/LinedList"/>
    <dgm:cxn modelId="{67C53021-D017-4F5B-89B2-9A160B7B6A48}" type="presParOf" srcId="{647DF0F5-21BF-4CCA-BFAF-868D5FBDBA2A}" destId="{F0EEE3AE-A75F-46A3-9D7E-D88EAAFF9AB7}" srcOrd="0" destOrd="0" presId="urn:microsoft.com/office/officeart/2008/layout/LinedList"/>
    <dgm:cxn modelId="{4315E309-E203-42BB-AE4D-D5822F7F6769}" type="presParOf" srcId="{647DF0F5-21BF-4CCA-BFAF-868D5FBDBA2A}" destId="{BB310197-B6AF-4B77-8A05-A99D3A732EA8}" srcOrd="1" destOrd="0" presId="urn:microsoft.com/office/officeart/2008/layout/LinedList"/>
    <dgm:cxn modelId="{93F6AD9B-6C85-4D47-9FD7-7AC35706AC3C}" type="presParOf" srcId="{647DF0F5-21BF-4CCA-BFAF-868D5FBDBA2A}" destId="{ECD5F276-D120-4314-A7E5-433340EE7CDB}" srcOrd="2" destOrd="0" presId="urn:microsoft.com/office/officeart/2008/layout/LinedList"/>
    <dgm:cxn modelId="{0333003D-914B-4609-A21A-2EA6F389D10A}" type="presParOf" srcId="{D3FE93F5-4D7B-45B5-BF86-E4276ED6A449}" destId="{3B8C193A-008A-4E12-8F32-97FDDB3AD94D}" srcOrd="14" destOrd="0" presId="urn:microsoft.com/office/officeart/2008/layout/LinedList"/>
    <dgm:cxn modelId="{7F32A799-AF17-4D7C-8267-9AF0A25DB2B0}" type="presParOf" srcId="{D3FE93F5-4D7B-45B5-BF86-E4276ED6A449}" destId="{38275D6D-421F-4246-9A8A-9F991EB5E227}" srcOrd="15" destOrd="0" presId="urn:microsoft.com/office/officeart/2008/layout/LinedList"/>
    <dgm:cxn modelId="{B267C300-DA92-41BC-B283-2E7E60C9AE7B}" type="presParOf" srcId="{D3FE93F5-4D7B-45B5-BF86-E4276ED6A449}" destId="{BD894C84-7009-4F8E-AD89-1E61BC73AFB9}" srcOrd="16" destOrd="0" presId="urn:microsoft.com/office/officeart/2008/layout/LinedList"/>
    <dgm:cxn modelId="{4A05A4C4-6F8F-4036-B9C3-29CE66B7B721}" type="presParOf" srcId="{BD894C84-7009-4F8E-AD89-1E61BC73AFB9}" destId="{8F7D73E2-354B-457F-A6E2-5AC9C8959258}" srcOrd="0" destOrd="0" presId="urn:microsoft.com/office/officeart/2008/layout/LinedList"/>
    <dgm:cxn modelId="{68CCAC87-8F8D-46F5-B105-8D8099E75E99}" type="presParOf" srcId="{BD894C84-7009-4F8E-AD89-1E61BC73AFB9}" destId="{1D99AFEA-A046-4C69-AD9E-9095FDA84FC1}" srcOrd="1" destOrd="0" presId="urn:microsoft.com/office/officeart/2008/layout/LinedList"/>
    <dgm:cxn modelId="{8E789828-939B-4EE6-B27F-893F110A7E09}" type="presParOf" srcId="{BD894C84-7009-4F8E-AD89-1E61BC73AFB9}" destId="{C104AC75-EC4E-4AFA-8649-44A039BADC09}" srcOrd="2" destOrd="0" presId="urn:microsoft.com/office/officeart/2008/layout/LinedList"/>
    <dgm:cxn modelId="{FBD37C9D-C059-4937-8AA5-5BD26943373F}" type="presParOf" srcId="{D3FE93F5-4D7B-45B5-BF86-E4276ED6A449}" destId="{955A661B-DC77-4247-BF75-0B66CB84BBE9}" srcOrd="17" destOrd="0" presId="urn:microsoft.com/office/officeart/2008/layout/LinedList"/>
    <dgm:cxn modelId="{709A3246-67CB-48C9-B50B-D952F8B4415F}" type="presParOf" srcId="{D3FE93F5-4D7B-45B5-BF86-E4276ED6A449}" destId="{A240B6F6-5039-45B2-B4CD-FBA775FEC7D8}" srcOrd="18" destOrd="0" presId="urn:microsoft.com/office/officeart/2008/layout/LinedList"/>
    <dgm:cxn modelId="{5E3AE4B7-E9BE-48FF-8862-C7371E110EAD}" type="presParOf" srcId="{C2D4114B-48A6-4DF0-B93E-131F3F9B728A}" destId="{B488EEB1-4132-41D0-A4CF-0F1D76FE5438}" srcOrd="2" destOrd="0" presId="urn:microsoft.com/office/officeart/2008/layout/LinedList"/>
    <dgm:cxn modelId="{32457656-74D9-4D91-B128-B4C0554C03C1}" type="presParOf" srcId="{C2D4114B-48A6-4DF0-B93E-131F3F9B728A}" destId="{E2139DB2-36F8-4F92-B5D7-D01A20CC52DA}" srcOrd="3" destOrd="0" presId="urn:microsoft.com/office/officeart/2008/layout/LinedList"/>
    <dgm:cxn modelId="{5E2816A2-B99D-4E0C-97FD-BD6E90FDABC0}" type="presParOf" srcId="{E2139DB2-36F8-4F92-B5D7-D01A20CC52DA}" destId="{BD0BC252-FD2B-4828-A73D-FE9A7B16C453}" srcOrd="0" destOrd="0" presId="urn:microsoft.com/office/officeart/2008/layout/LinedList"/>
    <dgm:cxn modelId="{42B2ACED-006A-4D9C-A460-834241AA1EC4}" type="presParOf" srcId="{E2139DB2-36F8-4F92-B5D7-D01A20CC52DA}" destId="{52333A2C-5E57-4581-9ADC-EB796E7B7389}" srcOrd="1" destOrd="0" presId="urn:microsoft.com/office/officeart/2008/layout/LinedList"/>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CDBF60-29E1-4E75-A27C-8F76B5766D05}">
      <dsp:nvSpPr>
        <dsp:cNvPr id="0" name=""/>
        <dsp:cNvSpPr/>
      </dsp:nvSpPr>
      <dsp:spPr>
        <a:xfrm>
          <a:off x="1333366" y="1704"/>
          <a:ext cx="5333466" cy="174695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03484" tIns="443728" rIns="103484" bIns="443728" numCol="1" spcCol="1270" anchor="ctr" anchorCtr="0">
          <a:noAutofit/>
        </a:bodyPr>
        <a:lstStyle/>
        <a:p>
          <a:pPr marL="0" lvl="0" indent="0" algn="l" defTabSz="889000">
            <a:lnSpc>
              <a:spcPct val="90000"/>
            </a:lnSpc>
            <a:spcBef>
              <a:spcPct val="0"/>
            </a:spcBef>
            <a:spcAft>
              <a:spcPct val="35000"/>
            </a:spcAft>
            <a:buNone/>
          </a:pPr>
          <a:r>
            <a:rPr lang="en-US" sz="2000" kern="1200" dirty="0"/>
            <a:t>Choose ONE lifespan psychological theory of development relevant to early childhood that you have studied during this module.</a:t>
          </a:r>
        </a:p>
      </dsp:txBody>
      <dsp:txXfrm>
        <a:off x="1333366" y="1704"/>
        <a:ext cx="5333466" cy="1746958"/>
      </dsp:txXfrm>
    </dsp:sp>
    <dsp:sp modelId="{FD5DFCA0-7FEE-4443-8488-2A2B7B5F879A}">
      <dsp:nvSpPr>
        <dsp:cNvPr id="0" name=""/>
        <dsp:cNvSpPr/>
      </dsp:nvSpPr>
      <dsp:spPr>
        <a:xfrm>
          <a:off x="0" y="1704"/>
          <a:ext cx="1333366" cy="1746958"/>
        </a:xfrm>
        <a:prstGeom prst="re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0557" tIns="172561" rIns="70557" bIns="172561" numCol="1" spcCol="1270" anchor="ctr" anchorCtr="0">
          <a:noAutofit/>
        </a:bodyPr>
        <a:lstStyle/>
        <a:p>
          <a:pPr marL="0" lvl="0" indent="0" algn="ctr" defTabSz="1200150">
            <a:lnSpc>
              <a:spcPct val="90000"/>
            </a:lnSpc>
            <a:spcBef>
              <a:spcPct val="0"/>
            </a:spcBef>
            <a:spcAft>
              <a:spcPct val="35000"/>
            </a:spcAft>
            <a:buNone/>
          </a:pPr>
          <a:r>
            <a:rPr lang="en-US" sz="2700" kern="1200" dirty="0"/>
            <a:t>Choose</a:t>
          </a:r>
        </a:p>
      </dsp:txBody>
      <dsp:txXfrm>
        <a:off x="0" y="1704"/>
        <a:ext cx="1333366" cy="1746958"/>
      </dsp:txXfrm>
    </dsp:sp>
    <dsp:sp modelId="{1C8CBA49-6C0C-4CA5-9FD8-08B0BAF7C471}">
      <dsp:nvSpPr>
        <dsp:cNvPr id="0" name=""/>
        <dsp:cNvSpPr/>
      </dsp:nvSpPr>
      <dsp:spPr>
        <a:xfrm>
          <a:off x="1333366" y="1853480"/>
          <a:ext cx="5333466" cy="1746958"/>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03484" tIns="443728" rIns="103484" bIns="443728" numCol="1" spcCol="1270" anchor="ctr" anchorCtr="0">
          <a:noAutofit/>
        </a:bodyPr>
        <a:lstStyle/>
        <a:p>
          <a:pPr marL="0" lvl="0" indent="0" algn="l" defTabSz="889000">
            <a:lnSpc>
              <a:spcPct val="90000"/>
            </a:lnSpc>
            <a:spcBef>
              <a:spcPct val="0"/>
            </a:spcBef>
            <a:spcAft>
              <a:spcPct val="35000"/>
            </a:spcAft>
            <a:buNone/>
          </a:pPr>
          <a:r>
            <a:rPr lang="en-US" sz="2000" kern="1200" dirty="0"/>
            <a:t>Explain the theory clearly, including its key concepts &amp; principles, and why it is relevant to early years development.</a:t>
          </a:r>
        </a:p>
      </dsp:txBody>
      <dsp:txXfrm>
        <a:off x="1333366" y="1853480"/>
        <a:ext cx="5333466" cy="1746958"/>
      </dsp:txXfrm>
    </dsp:sp>
    <dsp:sp modelId="{4CDFBE0B-4CE3-42A7-9913-D96678E20A53}">
      <dsp:nvSpPr>
        <dsp:cNvPr id="0" name=""/>
        <dsp:cNvSpPr/>
      </dsp:nvSpPr>
      <dsp:spPr>
        <a:xfrm>
          <a:off x="0" y="1853480"/>
          <a:ext cx="1333366" cy="1746958"/>
        </a:xfrm>
        <a:prstGeom prst="rect">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0557" tIns="172561" rIns="70557" bIns="172561" numCol="1" spcCol="1270" anchor="ctr" anchorCtr="0">
          <a:noAutofit/>
        </a:bodyPr>
        <a:lstStyle/>
        <a:p>
          <a:pPr marL="0" lvl="0" indent="0" algn="ctr" defTabSz="1200150">
            <a:lnSpc>
              <a:spcPct val="90000"/>
            </a:lnSpc>
            <a:spcBef>
              <a:spcPct val="0"/>
            </a:spcBef>
            <a:spcAft>
              <a:spcPct val="35000"/>
            </a:spcAft>
            <a:buNone/>
          </a:pPr>
          <a:r>
            <a:rPr lang="en-US" sz="2700" kern="1200" dirty="0"/>
            <a:t>Explain</a:t>
          </a:r>
        </a:p>
      </dsp:txBody>
      <dsp:txXfrm>
        <a:off x="0" y="1853480"/>
        <a:ext cx="1333366" cy="1746958"/>
      </dsp:txXfrm>
    </dsp:sp>
    <dsp:sp modelId="{31CC7852-9E79-4CF3-94A5-CF638FD065E2}">
      <dsp:nvSpPr>
        <dsp:cNvPr id="0" name=""/>
        <dsp:cNvSpPr/>
      </dsp:nvSpPr>
      <dsp:spPr>
        <a:xfrm>
          <a:off x="1333366" y="3705256"/>
          <a:ext cx="5333466" cy="1746958"/>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03484" tIns="443728" rIns="103484" bIns="443728" numCol="1" spcCol="1270" anchor="ctr" anchorCtr="0">
          <a:noAutofit/>
        </a:bodyPr>
        <a:lstStyle/>
        <a:p>
          <a:pPr marL="0" lvl="0" indent="0" algn="l" defTabSz="889000">
            <a:lnSpc>
              <a:spcPct val="90000"/>
            </a:lnSpc>
            <a:spcBef>
              <a:spcPct val="0"/>
            </a:spcBef>
            <a:spcAft>
              <a:spcPct val="35000"/>
            </a:spcAft>
            <a:buNone/>
          </a:pPr>
          <a:r>
            <a:rPr lang="en-GB" sz="2000" b="0" i="0" kern="1200" dirty="0"/>
            <a:t>Apply the theory to </a:t>
          </a:r>
          <a:r>
            <a:rPr lang="en-GB" sz="2000" b="1" i="0" kern="1200" dirty="0"/>
            <a:t>Shona's</a:t>
          </a:r>
          <a:r>
            <a:rPr lang="en-GB" sz="2000" b="0" i="0" kern="1200" dirty="0"/>
            <a:t> situation, demonstrating how it helps to explain </a:t>
          </a:r>
          <a:r>
            <a:rPr lang="en-GB" sz="2000" b="1" i="0" kern="1200" dirty="0"/>
            <a:t>her</a:t>
          </a:r>
          <a:r>
            <a:rPr lang="en-GB" sz="2000" b="0" i="0" kern="1200" dirty="0"/>
            <a:t> current behaviour and developmental needs.</a:t>
          </a:r>
          <a:endParaRPr lang="en-US" sz="2000" kern="1200" dirty="0"/>
        </a:p>
        <a:p>
          <a:pPr marL="0" lvl="0" indent="0" algn="l" defTabSz="622300">
            <a:lnSpc>
              <a:spcPct val="90000"/>
            </a:lnSpc>
            <a:spcBef>
              <a:spcPct val="0"/>
            </a:spcBef>
            <a:spcAft>
              <a:spcPct val="35000"/>
            </a:spcAft>
            <a:buNone/>
          </a:pPr>
          <a:endParaRPr lang="en-GB" sz="1400" kern="1200" dirty="0"/>
        </a:p>
      </dsp:txBody>
      <dsp:txXfrm>
        <a:off x="1333366" y="3705256"/>
        <a:ext cx="5333466" cy="1746958"/>
      </dsp:txXfrm>
    </dsp:sp>
    <dsp:sp modelId="{8A9133A2-3888-4CA1-A201-862205502013}">
      <dsp:nvSpPr>
        <dsp:cNvPr id="0" name=""/>
        <dsp:cNvSpPr/>
      </dsp:nvSpPr>
      <dsp:spPr>
        <a:xfrm>
          <a:off x="0" y="3705256"/>
          <a:ext cx="1333366" cy="1746958"/>
        </a:xfrm>
        <a:prstGeom prst="rect">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0557" tIns="172561" rIns="70557" bIns="172561" numCol="1" spcCol="1270" anchor="ctr" anchorCtr="0">
          <a:noAutofit/>
        </a:bodyPr>
        <a:lstStyle/>
        <a:p>
          <a:pPr marL="0" lvl="0" indent="0" algn="ctr" defTabSz="1200150">
            <a:lnSpc>
              <a:spcPct val="90000"/>
            </a:lnSpc>
            <a:spcBef>
              <a:spcPct val="0"/>
            </a:spcBef>
            <a:spcAft>
              <a:spcPct val="35000"/>
            </a:spcAft>
            <a:buNone/>
          </a:pPr>
          <a:r>
            <a:rPr lang="en-US" sz="2700" kern="1200" dirty="0"/>
            <a:t>Apply</a:t>
          </a:r>
        </a:p>
      </dsp:txBody>
      <dsp:txXfrm>
        <a:off x="0" y="3705256"/>
        <a:ext cx="1333366" cy="17469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DC55E5-1DBE-4C0C-99E8-89573FF1CCF4}">
      <dsp:nvSpPr>
        <dsp:cNvPr id="0" name=""/>
        <dsp:cNvSpPr/>
      </dsp:nvSpPr>
      <dsp:spPr>
        <a:xfrm>
          <a:off x="2692848" y="510001"/>
          <a:ext cx="391230" cy="91440"/>
        </a:xfrm>
        <a:custGeom>
          <a:avLst/>
          <a:gdLst/>
          <a:ahLst/>
          <a:cxnLst/>
          <a:rect l="0" t="0" r="0" b="0"/>
          <a:pathLst>
            <a:path>
              <a:moveTo>
                <a:pt x="0" y="45720"/>
              </a:moveTo>
              <a:lnTo>
                <a:pt x="391230"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7918" y="553609"/>
        <a:ext cx="21091" cy="4222"/>
      </dsp:txXfrm>
    </dsp:sp>
    <dsp:sp modelId="{AD15E646-0937-412D-963A-288714786F0D}">
      <dsp:nvSpPr>
        <dsp:cNvPr id="0" name=""/>
        <dsp:cNvSpPr/>
      </dsp:nvSpPr>
      <dsp:spPr>
        <a:xfrm>
          <a:off x="860601" y="5506"/>
          <a:ext cx="1834046" cy="110042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870" tIns="94334" rIns="89870" bIns="94334" numCol="1" spcCol="1270" anchor="ctr" anchorCtr="0">
          <a:noAutofit/>
        </a:bodyPr>
        <a:lstStyle/>
        <a:p>
          <a:pPr marL="0" lvl="0" indent="0" algn="ctr" defTabSz="533400">
            <a:lnSpc>
              <a:spcPct val="90000"/>
            </a:lnSpc>
            <a:spcBef>
              <a:spcPct val="0"/>
            </a:spcBef>
            <a:spcAft>
              <a:spcPct val="35000"/>
            </a:spcAft>
            <a:buNone/>
          </a:pPr>
          <a:r>
            <a:rPr lang="en-GB" sz="1200" b="1" kern="1200"/>
            <a:t>Meet the Task Requirements</a:t>
          </a:r>
          <a:endParaRPr lang="en-US" sz="1200" kern="1200"/>
        </a:p>
      </dsp:txBody>
      <dsp:txXfrm>
        <a:off x="860601" y="5506"/>
        <a:ext cx="1834046" cy="1100428"/>
      </dsp:txXfrm>
    </dsp:sp>
    <dsp:sp modelId="{100000A6-8F4F-4336-9C1C-B6907F8EAA19}">
      <dsp:nvSpPr>
        <dsp:cNvPr id="0" name=""/>
        <dsp:cNvSpPr/>
      </dsp:nvSpPr>
      <dsp:spPr>
        <a:xfrm>
          <a:off x="1777625" y="1104135"/>
          <a:ext cx="2255877" cy="391230"/>
        </a:xfrm>
        <a:custGeom>
          <a:avLst/>
          <a:gdLst/>
          <a:ahLst/>
          <a:cxnLst/>
          <a:rect l="0" t="0" r="0" b="0"/>
          <a:pathLst>
            <a:path>
              <a:moveTo>
                <a:pt x="2255877" y="0"/>
              </a:moveTo>
              <a:lnTo>
                <a:pt x="2255877" y="212715"/>
              </a:lnTo>
              <a:lnTo>
                <a:pt x="0" y="212715"/>
              </a:lnTo>
              <a:lnTo>
                <a:pt x="0" y="391230"/>
              </a:lnTo>
            </a:path>
          </a:pathLst>
        </a:custGeom>
        <a:noFill/>
        <a:ln w="12700" cap="flat" cmpd="sng" algn="ctr">
          <a:solidFill>
            <a:schemeClr val="accent2">
              <a:hueOff val="1288723"/>
              <a:satOff val="-3699"/>
              <a:lumOff val="-592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48189" y="1297639"/>
        <a:ext cx="114748" cy="4222"/>
      </dsp:txXfrm>
    </dsp:sp>
    <dsp:sp modelId="{F328BE4F-2B68-4598-8150-DC73F9F9C979}">
      <dsp:nvSpPr>
        <dsp:cNvPr id="0" name=""/>
        <dsp:cNvSpPr/>
      </dsp:nvSpPr>
      <dsp:spPr>
        <a:xfrm>
          <a:off x="3116479" y="5506"/>
          <a:ext cx="1834046" cy="1100428"/>
        </a:xfrm>
        <a:prstGeom prst="rect">
          <a:avLst/>
        </a:prstGeom>
        <a:solidFill>
          <a:schemeClr val="accent2">
            <a:hueOff val="1073936"/>
            <a:satOff val="-3082"/>
            <a:lumOff val="-49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870" tIns="94334" rIns="89870" bIns="94334" numCol="1" spcCol="1270" anchor="ctr" anchorCtr="0">
          <a:noAutofit/>
        </a:bodyPr>
        <a:lstStyle/>
        <a:p>
          <a:pPr marL="0" lvl="0" indent="0" algn="ctr" defTabSz="533400">
            <a:lnSpc>
              <a:spcPct val="90000"/>
            </a:lnSpc>
            <a:spcBef>
              <a:spcPct val="0"/>
            </a:spcBef>
            <a:spcAft>
              <a:spcPct val="35000"/>
            </a:spcAft>
            <a:buNone/>
          </a:pPr>
          <a:r>
            <a:rPr lang="en-GB" sz="1200" kern="1200" dirty="0"/>
            <a:t>Choose </a:t>
          </a:r>
          <a:r>
            <a:rPr lang="en-GB" sz="1200" b="1" kern="1200" dirty="0"/>
            <a:t>ONE lifespan theory</a:t>
          </a:r>
          <a:r>
            <a:rPr lang="en-GB" sz="1200" kern="1200" dirty="0"/>
            <a:t> (e.g., Attachment, Piaget, Erikson Vygotsky).</a:t>
          </a:r>
          <a:endParaRPr lang="en-US" sz="1200" kern="1200" dirty="0"/>
        </a:p>
      </dsp:txBody>
      <dsp:txXfrm>
        <a:off x="3116479" y="5506"/>
        <a:ext cx="1834046" cy="1100428"/>
      </dsp:txXfrm>
    </dsp:sp>
    <dsp:sp modelId="{D8449A37-F154-44FA-AC44-37819F7C5744}">
      <dsp:nvSpPr>
        <dsp:cNvPr id="0" name=""/>
        <dsp:cNvSpPr/>
      </dsp:nvSpPr>
      <dsp:spPr>
        <a:xfrm>
          <a:off x="2692848" y="2032260"/>
          <a:ext cx="391230" cy="91440"/>
        </a:xfrm>
        <a:custGeom>
          <a:avLst/>
          <a:gdLst/>
          <a:ahLst/>
          <a:cxnLst/>
          <a:rect l="0" t="0" r="0" b="0"/>
          <a:pathLst>
            <a:path>
              <a:moveTo>
                <a:pt x="0" y="45720"/>
              </a:moveTo>
              <a:lnTo>
                <a:pt x="391230" y="45720"/>
              </a:lnTo>
            </a:path>
          </a:pathLst>
        </a:custGeom>
        <a:noFill/>
        <a:ln w="12700" cap="flat" cmpd="sng" algn="ctr">
          <a:solidFill>
            <a:schemeClr val="accent2">
              <a:hueOff val="2577445"/>
              <a:satOff val="-7397"/>
              <a:lumOff val="-1184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7918" y="2075868"/>
        <a:ext cx="21091" cy="4222"/>
      </dsp:txXfrm>
    </dsp:sp>
    <dsp:sp modelId="{AEB50740-914D-45FD-B384-C977BDBBD5DB}">
      <dsp:nvSpPr>
        <dsp:cNvPr id="0" name=""/>
        <dsp:cNvSpPr/>
      </dsp:nvSpPr>
      <dsp:spPr>
        <a:xfrm>
          <a:off x="860601" y="1527765"/>
          <a:ext cx="1834046" cy="1100428"/>
        </a:xfrm>
        <a:prstGeom prst="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870" tIns="94334" rIns="89870" bIns="94334" numCol="1" spcCol="1270" anchor="ctr" anchorCtr="0">
          <a:noAutofit/>
        </a:bodyPr>
        <a:lstStyle/>
        <a:p>
          <a:pPr marL="0" lvl="0" indent="0" algn="ctr" defTabSz="533400">
            <a:lnSpc>
              <a:spcPct val="90000"/>
            </a:lnSpc>
            <a:spcBef>
              <a:spcPct val="0"/>
            </a:spcBef>
            <a:spcAft>
              <a:spcPct val="35000"/>
            </a:spcAft>
            <a:buNone/>
          </a:pPr>
          <a:r>
            <a:rPr lang="en-GB" sz="1200" kern="1200"/>
            <a:t>Explain the theory clearly and accurately.</a:t>
          </a:r>
          <a:endParaRPr lang="en-US" sz="1200" kern="1200"/>
        </a:p>
      </dsp:txBody>
      <dsp:txXfrm>
        <a:off x="860601" y="1527765"/>
        <a:ext cx="1834046" cy="1100428"/>
      </dsp:txXfrm>
    </dsp:sp>
    <dsp:sp modelId="{9FAC0358-E023-485B-8C6F-463878893793}">
      <dsp:nvSpPr>
        <dsp:cNvPr id="0" name=""/>
        <dsp:cNvSpPr/>
      </dsp:nvSpPr>
      <dsp:spPr>
        <a:xfrm>
          <a:off x="1777625" y="2626394"/>
          <a:ext cx="2255877" cy="391230"/>
        </a:xfrm>
        <a:custGeom>
          <a:avLst/>
          <a:gdLst/>
          <a:ahLst/>
          <a:cxnLst/>
          <a:rect l="0" t="0" r="0" b="0"/>
          <a:pathLst>
            <a:path>
              <a:moveTo>
                <a:pt x="2255877" y="0"/>
              </a:moveTo>
              <a:lnTo>
                <a:pt x="2255877" y="212715"/>
              </a:lnTo>
              <a:lnTo>
                <a:pt x="0" y="212715"/>
              </a:lnTo>
              <a:lnTo>
                <a:pt x="0" y="391230"/>
              </a:lnTo>
            </a:path>
          </a:pathLst>
        </a:custGeom>
        <a:noFill/>
        <a:ln w="12700" cap="flat" cmpd="sng" algn="ctr">
          <a:solidFill>
            <a:schemeClr val="accent2">
              <a:hueOff val="3866169"/>
              <a:satOff val="-11096"/>
              <a:lumOff val="-177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48189" y="2819898"/>
        <a:ext cx="114748" cy="4222"/>
      </dsp:txXfrm>
    </dsp:sp>
    <dsp:sp modelId="{42066FC3-88CF-4D46-8B67-1833C35A9B7B}">
      <dsp:nvSpPr>
        <dsp:cNvPr id="0" name=""/>
        <dsp:cNvSpPr/>
      </dsp:nvSpPr>
      <dsp:spPr>
        <a:xfrm>
          <a:off x="3116479" y="1527765"/>
          <a:ext cx="1834046" cy="1100428"/>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870" tIns="94334" rIns="89870" bIns="94334" numCol="1" spcCol="1270" anchor="ctr" anchorCtr="0">
          <a:noAutofit/>
        </a:bodyPr>
        <a:lstStyle/>
        <a:p>
          <a:pPr marL="0" lvl="0" indent="0" algn="ctr" defTabSz="533400">
            <a:lnSpc>
              <a:spcPct val="90000"/>
            </a:lnSpc>
            <a:spcBef>
              <a:spcPct val="0"/>
            </a:spcBef>
            <a:spcAft>
              <a:spcPct val="35000"/>
            </a:spcAft>
            <a:buNone/>
          </a:pPr>
          <a:r>
            <a:rPr lang="en-GB" sz="1200" kern="1200" dirty="0"/>
            <a:t>Apply it directly to Shona’s </a:t>
          </a:r>
          <a:r>
            <a:rPr lang="en-GB" sz="1200" b="1" kern="1200" dirty="0"/>
            <a:t>situation</a:t>
          </a:r>
          <a:r>
            <a:rPr lang="en-GB" sz="1200" kern="1200" dirty="0"/>
            <a:t>. </a:t>
          </a:r>
        </a:p>
        <a:p>
          <a:pPr marL="0" lvl="0" indent="0" algn="ctr" defTabSz="533400">
            <a:lnSpc>
              <a:spcPct val="90000"/>
            </a:lnSpc>
            <a:spcBef>
              <a:spcPct val="0"/>
            </a:spcBef>
            <a:spcAft>
              <a:spcPct val="35000"/>
            </a:spcAft>
            <a:buNone/>
          </a:pPr>
          <a:r>
            <a:rPr lang="en-GB" sz="1200" b="0" i="0" kern="1200" dirty="0"/>
            <a:t>Critically evaluate the usefulness and limitations of the theory within an early years health and social care context.</a:t>
          </a:r>
        </a:p>
        <a:p>
          <a:pPr marL="0" lvl="0" indent="0" algn="ctr" defTabSz="533400">
            <a:lnSpc>
              <a:spcPct val="90000"/>
            </a:lnSpc>
            <a:spcBef>
              <a:spcPct val="0"/>
            </a:spcBef>
            <a:spcAft>
              <a:spcPct val="35000"/>
            </a:spcAft>
            <a:buNone/>
          </a:pPr>
          <a:endParaRPr lang="en-GB" sz="1200" kern="1200" dirty="0"/>
        </a:p>
        <a:p>
          <a:pPr marL="0" lvl="0" indent="0" algn="ctr" defTabSz="533400">
            <a:lnSpc>
              <a:spcPct val="90000"/>
            </a:lnSpc>
            <a:spcBef>
              <a:spcPct val="0"/>
            </a:spcBef>
            <a:spcAft>
              <a:spcPct val="35000"/>
            </a:spcAft>
            <a:buNone/>
          </a:pPr>
          <a:endParaRPr lang="en-US" sz="1200" kern="1200" dirty="0"/>
        </a:p>
      </dsp:txBody>
      <dsp:txXfrm>
        <a:off x="3116479" y="1527765"/>
        <a:ext cx="1834046" cy="1100428"/>
      </dsp:txXfrm>
    </dsp:sp>
    <dsp:sp modelId="{ABDD3C83-8F87-4C6D-AA06-EBE2F09C89A4}">
      <dsp:nvSpPr>
        <dsp:cNvPr id="0" name=""/>
        <dsp:cNvSpPr/>
      </dsp:nvSpPr>
      <dsp:spPr>
        <a:xfrm>
          <a:off x="2692848" y="3554518"/>
          <a:ext cx="391230" cy="91440"/>
        </a:xfrm>
        <a:custGeom>
          <a:avLst/>
          <a:gdLst/>
          <a:ahLst/>
          <a:cxnLst/>
          <a:rect l="0" t="0" r="0" b="0"/>
          <a:pathLst>
            <a:path>
              <a:moveTo>
                <a:pt x="0" y="45720"/>
              </a:moveTo>
              <a:lnTo>
                <a:pt x="391230" y="45720"/>
              </a:lnTo>
            </a:path>
          </a:pathLst>
        </a:custGeom>
        <a:noFill/>
        <a:ln w="12700" cap="flat" cmpd="sng" algn="ctr">
          <a:solidFill>
            <a:schemeClr val="accent2">
              <a:hueOff val="5154891"/>
              <a:satOff val="-14794"/>
              <a:lumOff val="-2368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7918" y="3598127"/>
        <a:ext cx="21091" cy="4222"/>
      </dsp:txXfrm>
    </dsp:sp>
    <dsp:sp modelId="{759CA3AA-4B03-4AAB-9B1F-5A2FB8E6E364}">
      <dsp:nvSpPr>
        <dsp:cNvPr id="0" name=""/>
        <dsp:cNvSpPr/>
      </dsp:nvSpPr>
      <dsp:spPr>
        <a:xfrm>
          <a:off x="860601" y="3050024"/>
          <a:ext cx="1834046" cy="1100428"/>
        </a:xfrm>
        <a:prstGeom prst="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870" tIns="94334" rIns="89870" bIns="94334" numCol="1" spcCol="1270" anchor="ctr" anchorCtr="0">
          <a:noAutofit/>
        </a:bodyPr>
        <a:lstStyle/>
        <a:p>
          <a:pPr marL="0" lvl="0" indent="0" algn="ctr" defTabSz="533400">
            <a:lnSpc>
              <a:spcPct val="90000"/>
            </a:lnSpc>
            <a:spcBef>
              <a:spcPct val="0"/>
            </a:spcBef>
            <a:spcAft>
              <a:spcPct val="35000"/>
            </a:spcAft>
            <a:buNone/>
          </a:pPr>
          <a:r>
            <a:rPr lang="en-GB" sz="1200" kern="1200"/>
            <a:t>Propose </a:t>
          </a:r>
          <a:r>
            <a:rPr lang="en-GB" sz="1200" b="1" kern="1200"/>
            <a:t>practical support strategies</a:t>
          </a:r>
          <a:r>
            <a:rPr lang="en-GB" sz="1200" kern="1200"/>
            <a:t> based on the same theory.</a:t>
          </a:r>
          <a:endParaRPr lang="en-US" sz="1200" kern="1200"/>
        </a:p>
      </dsp:txBody>
      <dsp:txXfrm>
        <a:off x="860601" y="3050024"/>
        <a:ext cx="1834046" cy="1100428"/>
      </dsp:txXfrm>
    </dsp:sp>
    <dsp:sp modelId="{150459FE-28D8-482C-8E8C-BAAEEEF07885}">
      <dsp:nvSpPr>
        <dsp:cNvPr id="0" name=""/>
        <dsp:cNvSpPr/>
      </dsp:nvSpPr>
      <dsp:spPr>
        <a:xfrm>
          <a:off x="1777625" y="4148653"/>
          <a:ext cx="2255877" cy="391230"/>
        </a:xfrm>
        <a:custGeom>
          <a:avLst/>
          <a:gdLst/>
          <a:ahLst/>
          <a:cxnLst/>
          <a:rect l="0" t="0" r="0" b="0"/>
          <a:pathLst>
            <a:path>
              <a:moveTo>
                <a:pt x="2255877" y="0"/>
              </a:moveTo>
              <a:lnTo>
                <a:pt x="2255877" y="212715"/>
              </a:lnTo>
              <a:lnTo>
                <a:pt x="0" y="212715"/>
              </a:lnTo>
              <a:lnTo>
                <a:pt x="0" y="391230"/>
              </a:lnTo>
            </a:path>
          </a:pathLst>
        </a:custGeom>
        <a:noFill/>
        <a:ln w="12700" cap="flat" cmpd="sng" algn="ctr">
          <a:solidFill>
            <a:schemeClr val="accent2">
              <a:hueOff val="6443614"/>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48189" y="4342157"/>
        <a:ext cx="114748" cy="4222"/>
      </dsp:txXfrm>
    </dsp:sp>
    <dsp:sp modelId="{4F4468DF-30A1-4ED2-ACEE-ECF3B8150CF6}">
      <dsp:nvSpPr>
        <dsp:cNvPr id="0" name=""/>
        <dsp:cNvSpPr/>
      </dsp:nvSpPr>
      <dsp:spPr>
        <a:xfrm>
          <a:off x="3116479" y="3050024"/>
          <a:ext cx="1834046" cy="1100428"/>
        </a:xfrm>
        <a:prstGeom prst="rect">
          <a:avLst/>
        </a:prstGeom>
        <a:solidFill>
          <a:schemeClr val="accent2">
            <a:hueOff val="5369678"/>
            <a:satOff val="-15411"/>
            <a:lumOff val="-2467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870" tIns="94334" rIns="89870" bIns="94334" numCol="1" spcCol="1270" anchor="ctr" anchorCtr="0">
          <a:noAutofit/>
        </a:bodyPr>
        <a:lstStyle/>
        <a:p>
          <a:pPr marL="0" lvl="0" indent="0" algn="ctr" defTabSz="533400">
            <a:lnSpc>
              <a:spcPct val="90000"/>
            </a:lnSpc>
            <a:spcBef>
              <a:spcPct val="0"/>
            </a:spcBef>
            <a:spcAft>
              <a:spcPct val="35000"/>
            </a:spcAft>
            <a:buNone/>
          </a:pPr>
          <a:r>
            <a:rPr lang="en-GB" sz="1200" kern="1200"/>
            <a:t>Consider </a:t>
          </a:r>
          <a:r>
            <a:rPr lang="en-GB" sz="1200" b="1" kern="1200"/>
            <a:t>biological + environmental factors</a:t>
          </a:r>
          <a:r>
            <a:rPr lang="en-GB" sz="1200" kern="1200"/>
            <a:t> (nature &amp; nurture).</a:t>
          </a:r>
          <a:endParaRPr lang="en-US" sz="1200" kern="1200"/>
        </a:p>
      </dsp:txBody>
      <dsp:txXfrm>
        <a:off x="3116479" y="3050024"/>
        <a:ext cx="1834046" cy="1100428"/>
      </dsp:txXfrm>
    </dsp:sp>
    <dsp:sp modelId="{F2790C85-4B96-4A6A-9DE8-B3477F69D8E1}">
      <dsp:nvSpPr>
        <dsp:cNvPr id="0" name=""/>
        <dsp:cNvSpPr/>
      </dsp:nvSpPr>
      <dsp:spPr>
        <a:xfrm>
          <a:off x="860601" y="4572283"/>
          <a:ext cx="1834046" cy="1100428"/>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870" tIns="94334" rIns="89870" bIns="94334" numCol="1" spcCol="1270" anchor="ctr" anchorCtr="0">
          <a:noAutofit/>
        </a:bodyPr>
        <a:lstStyle/>
        <a:p>
          <a:pPr marL="0" lvl="0" indent="0" algn="ctr" defTabSz="533400">
            <a:lnSpc>
              <a:spcPct val="90000"/>
            </a:lnSpc>
            <a:spcBef>
              <a:spcPct val="0"/>
            </a:spcBef>
            <a:spcAft>
              <a:spcPct val="35000"/>
            </a:spcAft>
            <a:buNone/>
          </a:pPr>
          <a:r>
            <a:rPr lang="en-GB" sz="1200" kern="1200"/>
            <a:t>Include </a:t>
          </a:r>
          <a:r>
            <a:rPr lang="en-GB" sz="1200" b="1" kern="1200"/>
            <a:t>at least 6 credible academic references</a:t>
          </a:r>
          <a:r>
            <a:rPr lang="en-GB" sz="1200" kern="1200"/>
            <a:t> in Harvard style.</a:t>
          </a:r>
          <a:endParaRPr lang="en-US" sz="1200" kern="1200"/>
        </a:p>
      </dsp:txBody>
      <dsp:txXfrm>
        <a:off x="860601" y="4572283"/>
        <a:ext cx="1834046" cy="11004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AC91DF-7CA6-4E48-B186-8CF6317EB1E5}">
      <dsp:nvSpPr>
        <dsp:cNvPr id="0" name=""/>
        <dsp:cNvSpPr/>
      </dsp:nvSpPr>
      <dsp:spPr>
        <a:xfrm>
          <a:off x="718664" y="453902"/>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4ABB90-057C-49F1-8064-00D383361DE9}">
      <dsp:nvSpPr>
        <dsp:cNvPr id="0" name=""/>
        <dsp:cNvSpPr/>
      </dsp:nvSpPr>
      <dsp:spPr>
        <a:xfrm>
          <a:off x="1135476" y="870714"/>
          <a:ext cx="1122187" cy="1122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9D461B-DD76-4B0F-85B3-A345C0C333D4}">
      <dsp:nvSpPr>
        <dsp:cNvPr id="0" name=""/>
        <dsp:cNvSpPr/>
      </dsp:nvSpPr>
      <dsp:spPr>
        <a:xfrm>
          <a:off x="93445"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Use core books and at least a few peer‑reviewed sources.</a:t>
          </a:r>
          <a:endParaRPr lang="en-US" sz="1700" kern="1200" dirty="0"/>
        </a:p>
      </dsp:txBody>
      <dsp:txXfrm>
        <a:off x="93445" y="3018902"/>
        <a:ext cx="3206250" cy="720000"/>
      </dsp:txXfrm>
    </dsp:sp>
    <dsp:sp modelId="{185AD817-14DB-4BED-8C7F-FB8D3D0036C0}">
      <dsp:nvSpPr>
        <dsp:cNvPr id="0" name=""/>
        <dsp:cNvSpPr/>
      </dsp:nvSpPr>
      <dsp:spPr>
        <a:xfrm>
          <a:off x="4486008" y="453902"/>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8F7614-2C25-4F47-87F7-328F6C21482E}">
      <dsp:nvSpPr>
        <dsp:cNvPr id="0" name=""/>
        <dsp:cNvSpPr/>
      </dsp:nvSpPr>
      <dsp:spPr>
        <a:xfrm>
          <a:off x="4902820" y="870714"/>
          <a:ext cx="1122187" cy="1122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9E675B-5149-4141-8D18-9A543D4CD5D6}">
      <dsp:nvSpPr>
        <dsp:cNvPr id="0" name=""/>
        <dsp:cNvSpPr/>
      </dsp:nvSpPr>
      <dsp:spPr>
        <a:xfrm>
          <a:off x="3860789"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Reference theory definitions and key concepts correctly.</a:t>
          </a:r>
          <a:endParaRPr lang="en-US" sz="1700" kern="1200"/>
        </a:p>
      </dsp:txBody>
      <dsp:txXfrm>
        <a:off x="3860789" y="3018902"/>
        <a:ext cx="3206250" cy="720000"/>
      </dsp:txXfrm>
    </dsp:sp>
    <dsp:sp modelId="{20AAFE07-76A3-4386-8E84-B02B2FC9FDDF}">
      <dsp:nvSpPr>
        <dsp:cNvPr id="0" name=""/>
        <dsp:cNvSpPr/>
      </dsp:nvSpPr>
      <dsp:spPr>
        <a:xfrm>
          <a:off x="8253352" y="453902"/>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902034-5CEC-428A-924E-575251796D9A}">
      <dsp:nvSpPr>
        <dsp:cNvPr id="0" name=""/>
        <dsp:cNvSpPr/>
      </dsp:nvSpPr>
      <dsp:spPr>
        <a:xfrm>
          <a:off x="8670164" y="870714"/>
          <a:ext cx="1122187" cy="1122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3F7DDC-0B9D-401C-B77E-A407B7E47E8D}">
      <dsp:nvSpPr>
        <dsp:cNvPr id="0" name=""/>
        <dsp:cNvSpPr/>
      </dsp:nvSpPr>
      <dsp:spPr>
        <a:xfrm>
          <a:off x="7628133"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Include a reference slide.</a:t>
          </a:r>
          <a:endParaRPr lang="en-US" sz="1700" kern="1200"/>
        </a:p>
      </dsp:txBody>
      <dsp:txXfrm>
        <a:off x="7628133" y="3018902"/>
        <a:ext cx="32062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E01632-7D6F-4A02-B805-94E66FCF4BCF}">
      <dsp:nvSpPr>
        <dsp:cNvPr id="0" name=""/>
        <dsp:cNvSpPr/>
      </dsp:nvSpPr>
      <dsp:spPr>
        <a:xfrm>
          <a:off x="0" y="32295"/>
          <a:ext cx="6900512" cy="73709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Describe</a:t>
          </a:r>
        </a:p>
      </dsp:txBody>
      <dsp:txXfrm>
        <a:off x="35982" y="68277"/>
        <a:ext cx="6828548" cy="665135"/>
      </dsp:txXfrm>
    </dsp:sp>
    <dsp:sp modelId="{F1BC0B28-74BB-4295-9EC0-15758F2161CA}">
      <dsp:nvSpPr>
        <dsp:cNvPr id="0" name=""/>
        <dsp:cNvSpPr/>
      </dsp:nvSpPr>
      <dsp:spPr>
        <a:xfrm>
          <a:off x="0" y="769395"/>
          <a:ext cx="6900512" cy="496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a:t>Describe the chosen theory accurately.</a:t>
          </a:r>
        </a:p>
      </dsp:txBody>
      <dsp:txXfrm>
        <a:off x="0" y="769395"/>
        <a:ext cx="6900512" cy="496800"/>
      </dsp:txXfrm>
    </dsp:sp>
    <dsp:sp modelId="{8EB2F6DB-6E65-4B08-9B36-F187E341E2C0}">
      <dsp:nvSpPr>
        <dsp:cNvPr id="0" name=""/>
        <dsp:cNvSpPr/>
      </dsp:nvSpPr>
      <dsp:spPr>
        <a:xfrm>
          <a:off x="0" y="1266195"/>
          <a:ext cx="6900512" cy="737099"/>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Show</a:t>
          </a:r>
        </a:p>
      </dsp:txBody>
      <dsp:txXfrm>
        <a:off x="35982" y="1302177"/>
        <a:ext cx="6828548" cy="665135"/>
      </dsp:txXfrm>
    </dsp:sp>
    <dsp:sp modelId="{175BED7D-2D0C-4A39-AFF3-F91C782810D6}">
      <dsp:nvSpPr>
        <dsp:cNvPr id="0" name=""/>
        <dsp:cNvSpPr/>
      </dsp:nvSpPr>
      <dsp:spPr>
        <a:xfrm>
          <a:off x="0" y="2003295"/>
          <a:ext cx="6900512" cy="1055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dirty="0"/>
            <a:t>Show how it relates to </a:t>
          </a:r>
          <a:r>
            <a:rPr lang="en-GB" sz="2300" b="0" i="0" kern="1200" dirty="0"/>
            <a:t>early childhood development and professional practice within an early years nursery setting.</a:t>
          </a:r>
          <a:endParaRPr lang="en-US" sz="2300" kern="1200" dirty="0"/>
        </a:p>
      </dsp:txBody>
      <dsp:txXfrm>
        <a:off x="0" y="2003295"/>
        <a:ext cx="6900512" cy="1055700"/>
      </dsp:txXfrm>
    </dsp:sp>
    <dsp:sp modelId="{2E8E252A-79FA-42FC-AB5F-CDACE365D775}">
      <dsp:nvSpPr>
        <dsp:cNvPr id="0" name=""/>
        <dsp:cNvSpPr/>
      </dsp:nvSpPr>
      <dsp:spPr>
        <a:xfrm>
          <a:off x="0" y="3058995"/>
          <a:ext cx="6900512" cy="737099"/>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Explain</a:t>
          </a:r>
        </a:p>
      </dsp:txBody>
      <dsp:txXfrm>
        <a:off x="35982" y="3094977"/>
        <a:ext cx="6828548" cy="665135"/>
      </dsp:txXfrm>
    </dsp:sp>
    <dsp:sp modelId="{5F10747B-8FD7-48B7-80EA-0815E5207D42}">
      <dsp:nvSpPr>
        <dsp:cNvPr id="0" name=""/>
        <dsp:cNvSpPr/>
      </dsp:nvSpPr>
      <dsp:spPr>
        <a:xfrm>
          <a:off x="0" y="3796095"/>
          <a:ext cx="6900512" cy="1707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a:t>Explain how Shona’s </a:t>
          </a:r>
          <a:r>
            <a:rPr lang="en-GB" sz="2300" b="0" i="0" kern="1200"/>
            <a:t>presentation, including anxiety when separated from carers, limited verbal communication and difficulty engaging in group play, may influence her emotional, social, cognitive and physical development.</a:t>
          </a:r>
          <a:endParaRPr lang="en-US" sz="2300" kern="1200"/>
        </a:p>
      </dsp:txBody>
      <dsp:txXfrm>
        <a:off x="0" y="3796095"/>
        <a:ext cx="6900512" cy="17077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155AAE-5D7E-42B0-8CD0-7516BA4B3231}">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D07F91-1C6C-40F0-814C-7743D4B863D9}">
      <dsp:nvSpPr>
        <dsp:cNvPr id="0" name=""/>
        <dsp:cNvSpPr/>
      </dsp:nvSpPr>
      <dsp:spPr>
        <a:xfrm>
          <a:off x="482961" y="359909"/>
          <a:ext cx="878111" cy="878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2F0148-550E-473A-B8CF-C7578EF40DB9}">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Use </a:t>
          </a:r>
          <a:r>
            <a:rPr lang="en-GB" sz="2500" b="1" kern="1200"/>
            <a:t>recent</a:t>
          </a:r>
          <a:r>
            <a:rPr lang="en-GB" sz="2500" kern="1200"/>
            <a:t> academic sources (last 5–10 years) plus key theorists.</a:t>
          </a:r>
          <a:endParaRPr lang="en-US" sz="2500" kern="1200"/>
        </a:p>
      </dsp:txBody>
      <dsp:txXfrm>
        <a:off x="1844034" y="682"/>
        <a:ext cx="4401230" cy="1596566"/>
      </dsp:txXfrm>
    </dsp:sp>
    <dsp:sp modelId="{5FAE7B91-C428-4E88-9CE6-F35DB702787B}">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899E28-815D-4148-9415-A3813ECCF617}">
      <dsp:nvSpPr>
        <dsp:cNvPr id="0" name=""/>
        <dsp:cNvSpPr/>
      </dsp:nvSpPr>
      <dsp:spPr>
        <a:xfrm>
          <a:off x="482961" y="2355617"/>
          <a:ext cx="878111" cy="878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9535EB-064B-47A7-BDB1-F3104B9C8C6B}">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dirty="0"/>
            <a:t>Compare authors who agree/disagree.</a:t>
          </a:r>
          <a:endParaRPr lang="en-US" sz="2500" kern="1200" dirty="0"/>
        </a:p>
      </dsp:txBody>
      <dsp:txXfrm>
        <a:off x="1844034" y="1996390"/>
        <a:ext cx="4401230" cy="1596566"/>
      </dsp:txXfrm>
    </dsp:sp>
    <dsp:sp modelId="{CEF8BC9D-7FD5-449C-97A5-9E833034E56D}">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070AC5-1C19-440E-88E0-00E08D4B362E}">
      <dsp:nvSpPr>
        <dsp:cNvPr id="0" name=""/>
        <dsp:cNvSpPr/>
      </dsp:nvSpPr>
      <dsp:spPr>
        <a:xfrm>
          <a:off x="482961" y="4351325"/>
          <a:ext cx="878111" cy="878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B79C50-1898-4EC1-9688-26842B26A0D8}">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Reference consistently and accurately.</a:t>
          </a:r>
          <a:endParaRPr lang="en-US" sz="2500" kern="1200"/>
        </a:p>
      </dsp:txBody>
      <dsp:txXfrm>
        <a:off x="1844034" y="3992098"/>
        <a:ext cx="4401230" cy="159656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1EC932-6C3D-4092-9153-E04A98C2053A}">
      <dsp:nvSpPr>
        <dsp:cNvPr id="0" name=""/>
        <dsp:cNvSpPr/>
      </dsp:nvSpPr>
      <dsp:spPr>
        <a:xfrm>
          <a:off x="0" y="0"/>
          <a:ext cx="3286125" cy="4351338"/>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889000">
            <a:lnSpc>
              <a:spcPct val="90000"/>
            </a:lnSpc>
            <a:spcBef>
              <a:spcPct val="0"/>
            </a:spcBef>
            <a:spcAft>
              <a:spcPct val="35000"/>
            </a:spcAft>
            <a:buNone/>
          </a:pPr>
          <a:r>
            <a:rPr lang="en-GB" sz="2000" kern="1200"/>
            <a:t>Explain the theory’s </a:t>
          </a:r>
          <a:r>
            <a:rPr lang="en-GB" sz="2000" b="1" kern="1200"/>
            <a:t>key concepts</a:t>
          </a:r>
          <a:r>
            <a:rPr lang="en-GB" sz="2000" kern="1200"/>
            <a:t>, </a:t>
          </a:r>
          <a:r>
            <a:rPr lang="en-GB" sz="2000" b="1" kern="1200"/>
            <a:t>stages</a:t>
          </a:r>
          <a:r>
            <a:rPr lang="en-GB" sz="2000" kern="1200"/>
            <a:t>, and </a:t>
          </a:r>
          <a:r>
            <a:rPr lang="en-GB" sz="2000" b="1" kern="1200"/>
            <a:t>mechanisms</a:t>
          </a:r>
          <a:r>
            <a:rPr lang="en-GB" sz="2000" kern="1200"/>
            <a:t>.</a:t>
          </a:r>
          <a:endParaRPr lang="en-US" sz="2000" kern="1200"/>
        </a:p>
      </dsp:txBody>
      <dsp:txXfrm>
        <a:off x="0" y="1653508"/>
        <a:ext cx="3286125" cy="2610802"/>
      </dsp:txXfrm>
    </dsp:sp>
    <dsp:sp modelId="{64EFF009-5643-48B6-AB23-212F6794715B}">
      <dsp:nvSpPr>
        <dsp:cNvPr id="0" name=""/>
        <dsp:cNvSpPr/>
      </dsp:nvSpPr>
      <dsp:spPr>
        <a:xfrm>
          <a:off x="990361" y="435133"/>
          <a:ext cx="1305401" cy="130540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81533" y="626305"/>
        <a:ext cx="923057" cy="923057"/>
      </dsp:txXfrm>
    </dsp:sp>
    <dsp:sp modelId="{3A3DF0C0-8B6E-4F13-BA0B-3918E8E1AB45}">
      <dsp:nvSpPr>
        <dsp:cNvPr id="0" name=""/>
        <dsp:cNvSpPr/>
      </dsp:nvSpPr>
      <dsp:spPr>
        <a:xfrm>
          <a:off x="0" y="4351266"/>
          <a:ext cx="3286125"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16E0A2-F102-4456-8D29-05D2676215CD}">
      <dsp:nvSpPr>
        <dsp:cNvPr id="0" name=""/>
        <dsp:cNvSpPr/>
      </dsp:nvSpPr>
      <dsp:spPr>
        <a:xfrm>
          <a:off x="3614737" y="0"/>
          <a:ext cx="3286125" cy="4351338"/>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889000">
            <a:lnSpc>
              <a:spcPct val="90000"/>
            </a:lnSpc>
            <a:spcBef>
              <a:spcPct val="0"/>
            </a:spcBef>
            <a:spcAft>
              <a:spcPct val="35000"/>
            </a:spcAft>
            <a:buNone/>
          </a:pPr>
          <a:r>
            <a:rPr lang="en-GB" sz="2000" b="0" i="0" kern="1200" dirty="0"/>
            <a:t>Show insight into </a:t>
          </a:r>
          <a:r>
            <a:rPr lang="en-GB" sz="2000" b="1" i="0" kern="1200" dirty="0"/>
            <a:t>early childhood development</a:t>
          </a:r>
          <a:r>
            <a:rPr lang="en-GB" sz="2000" b="0" i="0" kern="1200" dirty="0"/>
            <a:t> and the developmental needs of children in nursery settings.</a:t>
          </a:r>
        </a:p>
        <a:p>
          <a:pPr marL="0" lvl="0" indent="0" algn="l" defTabSz="889000">
            <a:lnSpc>
              <a:spcPct val="90000"/>
            </a:lnSpc>
            <a:spcBef>
              <a:spcPct val="0"/>
            </a:spcBef>
            <a:spcAft>
              <a:spcPct val="35000"/>
            </a:spcAft>
            <a:buNone/>
          </a:pPr>
          <a:endParaRPr lang="en-GB" sz="2000" kern="1200" dirty="0"/>
        </a:p>
      </dsp:txBody>
      <dsp:txXfrm>
        <a:off x="3614737" y="1653508"/>
        <a:ext cx="3286125" cy="2610802"/>
      </dsp:txXfrm>
    </dsp:sp>
    <dsp:sp modelId="{E749C158-B405-4A13-BBC8-2326119413AD}">
      <dsp:nvSpPr>
        <dsp:cNvPr id="0" name=""/>
        <dsp:cNvSpPr/>
      </dsp:nvSpPr>
      <dsp:spPr>
        <a:xfrm>
          <a:off x="4605099" y="435133"/>
          <a:ext cx="1305401" cy="130540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796271" y="626305"/>
        <a:ext cx="923057" cy="923057"/>
      </dsp:txXfrm>
    </dsp:sp>
    <dsp:sp modelId="{5770A252-45C3-49CA-B7FC-C4BD343CDC8E}">
      <dsp:nvSpPr>
        <dsp:cNvPr id="0" name=""/>
        <dsp:cNvSpPr/>
      </dsp:nvSpPr>
      <dsp:spPr>
        <a:xfrm>
          <a:off x="3614737" y="4351266"/>
          <a:ext cx="3286125"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BEE52E-4145-43E0-93C0-FE2DA5BB9171}">
      <dsp:nvSpPr>
        <dsp:cNvPr id="0" name=""/>
        <dsp:cNvSpPr/>
      </dsp:nvSpPr>
      <dsp:spPr>
        <a:xfrm>
          <a:off x="7229475" y="0"/>
          <a:ext cx="3286125" cy="4351338"/>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889000">
            <a:lnSpc>
              <a:spcPct val="90000"/>
            </a:lnSpc>
            <a:spcBef>
              <a:spcPct val="0"/>
            </a:spcBef>
            <a:spcAft>
              <a:spcPct val="35000"/>
            </a:spcAft>
            <a:buNone/>
          </a:pPr>
          <a:r>
            <a:rPr lang="en-GB" sz="2000" kern="1200"/>
            <a:t>Integrate nature–nurture influences throughout.</a:t>
          </a:r>
          <a:endParaRPr lang="en-US" sz="2000" kern="1200"/>
        </a:p>
      </dsp:txBody>
      <dsp:txXfrm>
        <a:off x="7229475" y="1653508"/>
        <a:ext cx="3286125" cy="2610802"/>
      </dsp:txXfrm>
    </dsp:sp>
    <dsp:sp modelId="{E217CED0-D131-4798-9A28-D9286552623A}">
      <dsp:nvSpPr>
        <dsp:cNvPr id="0" name=""/>
        <dsp:cNvSpPr/>
      </dsp:nvSpPr>
      <dsp:spPr>
        <a:xfrm>
          <a:off x="8219836" y="435133"/>
          <a:ext cx="1305401" cy="130540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411008" y="626305"/>
        <a:ext cx="923057" cy="923057"/>
      </dsp:txXfrm>
    </dsp:sp>
    <dsp:sp modelId="{6486A738-9D14-4B1A-B217-E42143AAE69B}">
      <dsp:nvSpPr>
        <dsp:cNvPr id="0" name=""/>
        <dsp:cNvSpPr/>
      </dsp:nvSpPr>
      <dsp:spPr>
        <a:xfrm>
          <a:off x="7229475" y="4351266"/>
          <a:ext cx="3286125"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3A15E0-0314-4A27-882A-815B036DF695}">
      <dsp:nvSpPr>
        <dsp:cNvPr id="0" name=""/>
        <dsp:cNvSpPr/>
      </dsp:nvSpPr>
      <dsp:spPr>
        <a:xfrm>
          <a:off x="7438" y="552724"/>
          <a:ext cx="2544259" cy="763277"/>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01053" tIns="201053" rIns="201053" bIns="201053" numCol="1" spcCol="1270" anchor="ctr" anchorCtr="0">
          <a:noAutofit/>
        </a:bodyPr>
        <a:lstStyle/>
        <a:p>
          <a:pPr marL="0" lvl="0" indent="0" algn="ctr" defTabSz="1111250">
            <a:lnSpc>
              <a:spcPct val="90000"/>
            </a:lnSpc>
            <a:spcBef>
              <a:spcPct val="0"/>
            </a:spcBef>
            <a:spcAft>
              <a:spcPct val="35000"/>
            </a:spcAft>
            <a:buNone/>
          </a:pPr>
          <a:r>
            <a:rPr lang="en-US" sz="2500" kern="1200"/>
            <a:t>Go</a:t>
          </a:r>
        </a:p>
      </dsp:txBody>
      <dsp:txXfrm>
        <a:off x="7438" y="552724"/>
        <a:ext cx="2544259" cy="763277"/>
      </dsp:txXfrm>
    </dsp:sp>
    <dsp:sp modelId="{DCB17BE1-59E4-4950-8945-291F2AB90CCE}">
      <dsp:nvSpPr>
        <dsp:cNvPr id="0" name=""/>
        <dsp:cNvSpPr/>
      </dsp:nvSpPr>
      <dsp:spPr>
        <a:xfrm>
          <a:off x="7438" y="1316002"/>
          <a:ext cx="2544259" cy="2482611"/>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1316" tIns="251316" rIns="251316" bIns="251316" numCol="1" spcCol="1270" anchor="t" anchorCtr="0">
          <a:noAutofit/>
        </a:bodyPr>
        <a:lstStyle/>
        <a:p>
          <a:pPr marL="0" lvl="0" indent="0" algn="l" defTabSz="844550">
            <a:lnSpc>
              <a:spcPct val="90000"/>
            </a:lnSpc>
            <a:spcBef>
              <a:spcPct val="0"/>
            </a:spcBef>
            <a:spcAft>
              <a:spcPct val="35000"/>
            </a:spcAft>
            <a:buNone/>
          </a:pPr>
          <a:r>
            <a:rPr lang="en-US" sz="1900" kern="1200"/>
            <a:t>Go beyond description: </a:t>
          </a:r>
        </a:p>
        <a:p>
          <a:pPr marL="114300" lvl="1" indent="-114300" algn="l" defTabSz="666750">
            <a:lnSpc>
              <a:spcPct val="90000"/>
            </a:lnSpc>
            <a:spcBef>
              <a:spcPct val="0"/>
            </a:spcBef>
            <a:spcAft>
              <a:spcPct val="15000"/>
            </a:spcAft>
            <a:buChar char="•"/>
          </a:pPr>
          <a:r>
            <a:rPr lang="en-US" sz="1500" kern="1200"/>
            <a:t>Why is this theory relevant?</a:t>
          </a:r>
        </a:p>
        <a:p>
          <a:pPr marL="114300" lvl="1" indent="-114300" algn="l" defTabSz="666750">
            <a:lnSpc>
              <a:spcPct val="90000"/>
            </a:lnSpc>
            <a:spcBef>
              <a:spcPct val="0"/>
            </a:spcBef>
            <a:spcAft>
              <a:spcPct val="15000"/>
            </a:spcAft>
            <a:buChar char="•"/>
          </a:pPr>
          <a:r>
            <a:rPr lang="en-US" sz="1500" kern="1200"/>
            <a:t>How does it help us understand Shona?</a:t>
          </a:r>
        </a:p>
        <a:p>
          <a:pPr marL="114300" lvl="1" indent="-114300" algn="l" defTabSz="666750">
            <a:lnSpc>
              <a:spcPct val="90000"/>
            </a:lnSpc>
            <a:spcBef>
              <a:spcPct val="0"/>
            </a:spcBef>
            <a:spcAft>
              <a:spcPct val="15000"/>
            </a:spcAft>
            <a:buChar char="•"/>
          </a:pPr>
          <a:r>
            <a:rPr lang="en-US" sz="1500" kern="1200"/>
            <a:t>Where does it fall short?</a:t>
          </a:r>
        </a:p>
      </dsp:txBody>
      <dsp:txXfrm>
        <a:off x="7438" y="1316002"/>
        <a:ext cx="2544259" cy="2482611"/>
      </dsp:txXfrm>
    </dsp:sp>
    <dsp:sp modelId="{31BF9EA2-9F95-495A-9BA8-82FF55B01644}">
      <dsp:nvSpPr>
        <dsp:cNvPr id="0" name=""/>
        <dsp:cNvSpPr/>
      </dsp:nvSpPr>
      <dsp:spPr>
        <a:xfrm>
          <a:off x="2659592" y="552724"/>
          <a:ext cx="2544259" cy="763277"/>
        </a:xfrm>
        <a:prstGeom prst="rect">
          <a:avLst/>
        </a:prstGeom>
        <a:solidFill>
          <a:schemeClr val="accent5">
            <a:hueOff val="-4050717"/>
            <a:satOff val="-275"/>
            <a:lumOff val="654"/>
            <a:alphaOff val="0"/>
          </a:schemeClr>
        </a:solidFill>
        <a:ln w="19050" cap="flat" cmpd="sng" algn="ctr">
          <a:solidFill>
            <a:schemeClr val="accent5">
              <a:hueOff val="-4050717"/>
              <a:satOff val="-275"/>
              <a:lumOff val="654"/>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01053" tIns="201053" rIns="201053" bIns="201053" numCol="1" spcCol="1270" anchor="ctr" anchorCtr="0">
          <a:noAutofit/>
        </a:bodyPr>
        <a:lstStyle/>
        <a:p>
          <a:pPr marL="0" lvl="0" indent="0" algn="ctr" defTabSz="1111250">
            <a:lnSpc>
              <a:spcPct val="90000"/>
            </a:lnSpc>
            <a:spcBef>
              <a:spcPct val="0"/>
            </a:spcBef>
            <a:spcAft>
              <a:spcPct val="35000"/>
            </a:spcAft>
            <a:buNone/>
          </a:pPr>
          <a:r>
            <a:rPr lang="en-US" sz="2500" kern="1200"/>
            <a:t>Consider</a:t>
          </a:r>
        </a:p>
      </dsp:txBody>
      <dsp:txXfrm>
        <a:off x="2659592" y="552724"/>
        <a:ext cx="2544259" cy="763277"/>
      </dsp:txXfrm>
    </dsp:sp>
    <dsp:sp modelId="{DB0CB2E0-DFEA-44E1-9621-3612D8E77916}">
      <dsp:nvSpPr>
        <dsp:cNvPr id="0" name=""/>
        <dsp:cNvSpPr/>
      </dsp:nvSpPr>
      <dsp:spPr>
        <a:xfrm>
          <a:off x="2659592" y="1316002"/>
          <a:ext cx="2544259" cy="2482611"/>
        </a:xfrm>
        <a:prstGeom prst="rect">
          <a:avLst/>
        </a:prstGeom>
        <a:solidFill>
          <a:schemeClr val="accent5">
            <a:tint val="40000"/>
            <a:alpha val="90000"/>
            <a:hueOff val="-3981555"/>
            <a:satOff val="889"/>
            <a:lumOff val="134"/>
            <a:alphaOff val="0"/>
          </a:schemeClr>
        </a:solidFill>
        <a:ln w="19050" cap="flat" cmpd="sng" algn="ctr">
          <a:solidFill>
            <a:schemeClr val="accent5">
              <a:tint val="40000"/>
              <a:alpha val="90000"/>
              <a:hueOff val="-3981555"/>
              <a:satOff val="889"/>
              <a:lumOff val="13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1316" tIns="251316" rIns="251316" bIns="251316" numCol="1" spcCol="1270" anchor="t" anchorCtr="0">
          <a:noAutofit/>
        </a:bodyPr>
        <a:lstStyle/>
        <a:p>
          <a:pPr marL="0" lvl="0" indent="0" algn="l" defTabSz="844550">
            <a:lnSpc>
              <a:spcPct val="90000"/>
            </a:lnSpc>
            <a:spcBef>
              <a:spcPct val="0"/>
            </a:spcBef>
            <a:spcAft>
              <a:spcPct val="35000"/>
            </a:spcAft>
            <a:buNone/>
          </a:pPr>
          <a:r>
            <a:rPr lang="en-US" sz="1900" kern="1200"/>
            <a:t>Consider both strengths and limitations of the theory when applied to Shona's situation.</a:t>
          </a:r>
        </a:p>
      </dsp:txBody>
      <dsp:txXfrm>
        <a:off x="2659592" y="1316002"/>
        <a:ext cx="2544259" cy="2482611"/>
      </dsp:txXfrm>
    </dsp:sp>
    <dsp:sp modelId="{05B7F4D7-7C54-4375-9BE7-DB9229B0577B}">
      <dsp:nvSpPr>
        <dsp:cNvPr id="0" name=""/>
        <dsp:cNvSpPr/>
      </dsp:nvSpPr>
      <dsp:spPr>
        <a:xfrm>
          <a:off x="5311747" y="552724"/>
          <a:ext cx="2544259" cy="763277"/>
        </a:xfrm>
        <a:prstGeom prst="rect">
          <a:avLst/>
        </a:prstGeom>
        <a:solidFill>
          <a:schemeClr val="accent5">
            <a:hueOff val="-8101434"/>
            <a:satOff val="-551"/>
            <a:lumOff val="1307"/>
            <a:alphaOff val="0"/>
          </a:schemeClr>
        </a:solidFill>
        <a:ln w="19050" cap="flat" cmpd="sng" algn="ctr">
          <a:solidFill>
            <a:schemeClr val="accent5">
              <a:hueOff val="-8101434"/>
              <a:satOff val="-551"/>
              <a:lumOff val="1307"/>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01053" tIns="201053" rIns="201053" bIns="201053" numCol="1" spcCol="1270" anchor="ctr" anchorCtr="0">
          <a:noAutofit/>
        </a:bodyPr>
        <a:lstStyle/>
        <a:p>
          <a:pPr marL="0" lvl="0" indent="0" algn="ctr" defTabSz="1111250">
            <a:lnSpc>
              <a:spcPct val="90000"/>
            </a:lnSpc>
            <a:spcBef>
              <a:spcPct val="0"/>
            </a:spcBef>
            <a:spcAft>
              <a:spcPct val="35000"/>
            </a:spcAft>
            <a:buNone/>
          </a:pPr>
          <a:r>
            <a:rPr lang="en-US" sz="2500" kern="1200"/>
            <a:t>Compare</a:t>
          </a:r>
        </a:p>
      </dsp:txBody>
      <dsp:txXfrm>
        <a:off x="5311747" y="552724"/>
        <a:ext cx="2544259" cy="763277"/>
      </dsp:txXfrm>
    </dsp:sp>
    <dsp:sp modelId="{BBF8FCD2-0C1C-49B7-809F-0705DBA1D8C3}">
      <dsp:nvSpPr>
        <dsp:cNvPr id="0" name=""/>
        <dsp:cNvSpPr/>
      </dsp:nvSpPr>
      <dsp:spPr>
        <a:xfrm>
          <a:off x="5311747" y="1316002"/>
          <a:ext cx="2544259" cy="2482611"/>
        </a:xfrm>
        <a:prstGeom prst="rect">
          <a:avLst/>
        </a:prstGeom>
        <a:solidFill>
          <a:schemeClr val="accent5">
            <a:tint val="40000"/>
            <a:alpha val="90000"/>
            <a:hueOff val="-7963110"/>
            <a:satOff val="1778"/>
            <a:lumOff val="267"/>
            <a:alphaOff val="0"/>
          </a:schemeClr>
        </a:solidFill>
        <a:ln w="19050" cap="flat" cmpd="sng" algn="ctr">
          <a:solidFill>
            <a:schemeClr val="accent5">
              <a:tint val="40000"/>
              <a:alpha val="90000"/>
              <a:hueOff val="-7963110"/>
              <a:satOff val="1778"/>
              <a:lumOff val="26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1316" tIns="251316" rIns="251316" bIns="251316" numCol="1" spcCol="1270" anchor="t" anchorCtr="0">
          <a:noAutofit/>
        </a:bodyPr>
        <a:lstStyle/>
        <a:p>
          <a:pPr marL="0" lvl="0" indent="0" algn="l" defTabSz="844550">
            <a:lnSpc>
              <a:spcPct val="90000"/>
            </a:lnSpc>
            <a:spcBef>
              <a:spcPct val="0"/>
            </a:spcBef>
            <a:spcAft>
              <a:spcPct val="35000"/>
            </a:spcAft>
            <a:buNone/>
          </a:pPr>
          <a:r>
            <a:rPr lang="en-US" sz="1900" kern="1200"/>
            <a:t>Compare the chosen theory briefly with alternatives.</a:t>
          </a:r>
        </a:p>
      </dsp:txBody>
      <dsp:txXfrm>
        <a:off x="5311747" y="1316002"/>
        <a:ext cx="2544259" cy="2482611"/>
      </dsp:txXfrm>
    </dsp:sp>
    <dsp:sp modelId="{DC7DF60E-5D74-449A-A599-B465502FD6E7}">
      <dsp:nvSpPr>
        <dsp:cNvPr id="0" name=""/>
        <dsp:cNvSpPr/>
      </dsp:nvSpPr>
      <dsp:spPr>
        <a:xfrm>
          <a:off x="7963901" y="552724"/>
          <a:ext cx="2544259" cy="763277"/>
        </a:xfrm>
        <a:prstGeom prst="rect">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01053" tIns="201053" rIns="201053" bIns="201053" numCol="1" spcCol="1270" anchor="ctr" anchorCtr="0">
          <a:noAutofit/>
        </a:bodyPr>
        <a:lstStyle/>
        <a:p>
          <a:pPr marL="0" lvl="0" indent="0" algn="ctr" defTabSz="1111250">
            <a:lnSpc>
              <a:spcPct val="90000"/>
            </a:lnSpc>
            <a:spcBef>
              <a:spcPct val="0"/>
            </a:spcBef>
            <a:spcAft>
              <a:spcPct val="35000"/>
            </a:spcAft>
            <a:buNone/>
          </a:pPr>
          <a:r>
            <a:rPr lang="en-US" sz="2500" kern="1200"/>
            <a:t>Use</a:t>
          </a:r>
        </a:p>
      </dsp:txBody>
      <dsp:txXfrm>
        <a:off x="7963901" y="552724"/>
        <a:ext cx="2544259" cy="763277"/>
      </dsp:txXfrm>
    </dsp:sp>
    <dsp:sp modelId="{009B708F-D25D-474E-9F60-D8228EB43F4C}">
      <dsp:nvSpPr>
        <dsp:cNvPr id="0" name=""/>
        <dsp:cNvSpPr/>
      </dsp:nvSpPr>
      <dsp:spPr>
        <a:xfrm>
          <a:off x="7963901" y="1316002"/>
          <a:ext cx="2544259" cy="2482611"/>
        </a:xfrm>
        <a:prstGeom prst="rect">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11944666"/>
              <a:satOff val="2667"/>
              <a:lumOff val="40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1316" tIns="251316" rIns="251316" bIns="251316" numCol="1" spcCol="1270" anchor="t" anchorCtr="0">
          <a:noAutofit/>
        </a:bodyPr>
        <a:lstStyle/>
        <a:p>
          <a:pPr marL="0" lvl="0" indent="0" algn="l" defTabSz="844550">
            <a:lnSpc>
              <a:spcPct val="90000"/>
            </a:lnSpc>
            <a:spcBef>
              <a:spcPct val="0"/>
            </a:spcBef>
            <a:spcAft>
              <a:spcPct val="35000"/>
            </a:spcAft>
            <a:buNone/>
          </a:pPr>
          <a:r>
            <a:rPr lang="en-US" sz="1900" kern="1200"/>
            <a:t>Use evidence to justify your arguments.</a:t>
          </a:r>
        </a:p>
      </dsp:txBody>
      <dsp:txXfrm>
        <a:off x="7963901" y="1316002"/>
        <a:ext cx="2544259" cy="248261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A14B7F-C3C3-4140-9D51-B063B9B0996E}">
      <dsp:nvSpPr>
        <dsp:cNvPr id="0" name=""/>
        <dsp:cNvSpPr/>
      </dsp:nvSpPr>
      <dsp:spPr>
        <a:xfrm>
          <a:off x="606456" y="0"/>
          <a:ext cx="5453920" cy="5453920"/>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F410DB47-60C4-4804-9B58-C26261E85DE9}">
      <dsp:nvSpPr>
        <dsp:cNvPr id="0" name=""/>
        <dsp:cNvSpPr/>
      </dsp:nvSpPr>
      <dsp:spPr>
        <a:xfrm>
          <a:off x="1124578" y="518122"/>
          <a:ext cx="2127028" cy="212702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Clean, uncluttered slides with minimal text.</a:t>
          </a:r>
          <a:endParaRPr lang="en-US" sz="2400" kern="1200"/>
        </a:p>
      </dsp:txBody>
      <dsp:txXfrm>
        <a:off x="1228411" y="621955"/>
        <a:ext cx="1919362" cy="1919362"/>
      </dsp:txXfrm>
    </dsp:sp>
    <dsp:sp modelId="{3D45BE06-360D-414D-8C0A-A3B5ABBCAB94}">
      <dsp:nvSpPr>
        <dsp:cNvPr id="0" name=""/>
        <dsp:cNvSpPr/>
      </dsp:nvSpPr>
      <dsp:spPr>
        <a:xfrm>
          <a:off x="3415225" y="518122"/>
          <a:ext cx="2127028" cy="2127028"/>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Confident delivery, good pacing, and clear signposting.</a:t>
          </a:r>
          <a:endParaRPr lang="en-US" sz="2400" kern="1200"/>
        </a:p>
      </dsp:txBody>
      <dsp:txXfrm>
        <a:off x="3519058" y="621955"/>
        <a:ext cx="1919362" cy="1919362"/>
      </dsp:txXfrm>
    </dsp:sp>
    <dsp:sp modelId="{D12AF427-D27E-45FA-96CA-C592F7D429D6}">
      <dsp:nvSpPr>
        <dsp:cNvPr id="0" name=""/>
        <dsp:cNvSpPr/>
      </dsp:nvSpPr>
      <dsp:spPr>
        <a:xfrm>
          <a:off x="1124578" y="2808768"/>
          <a:ext cx="2127028" cy="2127028"/>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Use appropriate academic language.</a:t>
          </a:r>
          <a:endParaRPr lang="en-US" sz="2400" kern="1200"/>
        </a:p>
      </dsp:txBody>
      <dsp:txXfrm>
        <a:off x="1228411" y="2912601"/>
        <a:ext cx="1919362" cy="1919362"/>
      </dsp:txXfrm>
    </dsp:sp>
    <dsp:sp modelId="{06C9E5C7-0030-4590-A5CA-75DA540D14C6}">
      <dsp:nvSpPr>
        <dsp:cNvPr id="0" name=""/>
        <dsp:cNvSpPr/>
      </dsp:nvSpPr>
      <dsp:spPr>
        <a:xfrm>
          <a:off x="3415225" y="2808768"/>
          <a:ext cx="2127028" cy="212702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Respond thoughtfully to questions.</a:t>
          </a:r>
          <a:endParaRPr lang="en-US" sz="2400" kern="1200"/>
        </a:p>
      </dsp:txBody>
      <dsp:txXfrm>
        <a:off x="3519058" y="2912601"/>
        <a:ext cx="1919362" cy="191936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594CB4-C7FE-47C5-B490-A061CA5A14B0}">
      <dsp:nvSpPr>
        <dsp:cNvPr id="0" name=""/>
        <dsp:cNvSpPr/>
      </dsp:nvSpPr>
      <dsp:spPr>
        <a:xfrm>
          <a:off x="0" y="0"/>
          <a:ext cx="508717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A5A58F-B0F9-46AA-AAAD-62F6DCF84171}">
      <dsp:nvSpPr>
        <dsp:cNvPr id="0" name=""/>
        <dsp:cNvSpPr/>
      </dsp:nvSpPr>
      <dsp:spPr>
        <a:xfrm>
          <a:off x="0" y="0"/>
          <a:ext cx="5087172" cy="902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How well does Erikson’s theory explain childhood development? </a:t>
          </a:r>
          <a:endParaRPr lang="en-US" sz="2000" kern="1200" dirty="0"/>
        </a:p>
      </dsp:txBody>
      <dsp:txXfrm>
        <a:off x="0" y="0"/>
        <a:ext cx="5087172" cy="902354"/>
      </dsp:txXfrm>
    </dsp:sp>
    <dsp:sp modelId="{61C243DE-D7A5-4427-B73A-91821D036234}">
      <dsp:nvSpPr>
        <dsp:cNvPr id="0" name=""/>
        <dsp:cNvSpPr/>
      </dsp:nvSpPr>
      <dsp:spPr>
        <a:xfrm>
          <a:off x="0" y="902354"/>
          <a:ext cx="508717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4C2FD0-5B79-445B-A552-553302CB068D}">
      <dsp:nvSpPr>
        <dsp:cNvPr id="0" name=""/>
        <dsp:cNvSpPr/>
      </dsp:nvSpPr>
      <dsp:spPr>
        <a:xfrm>
          <a:off x="0" y="902354"/>
          <a:ext cx="5087172" cy="902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How well does attachment theory explain development? </a:t>
          </a:r>
          <a:endParaRPr lang="en-US" sz="2000" kern="1200" dirty="0"/>
        </a:p>
      </dsp:txBody>
      <dsp:txXfrm>
        <a:off x="0" y="902354"/>
        <a:ext cx="5087172" cy="902354"/>
      </dsp:txXfrm>
    </dsp:sp>
    <dsp:sp modelId="{5964897B-0F2E-4A80-8D87-31EA9C320E09}">
      <dsp:nvSpPr>
        <dsp:cNvPr id="0" name=""/>
        <dsp:cNvSpPr/>
      </dsp:nvSpPr>
      <dsp:spPr>
        <a:xfrm>
          <a:off x="0" y="1804708"/>
          <a:ext cx="508717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DB94A6-CA2C-4431-AE60-22B16E1C2671}">
      <dsp:nvSpPr>
        <dsp:cNvPr id="0" name=""/>
        <dsp:cNvSpPr/>
      </dsp:nvSpPr>
      <dsp:spPr>
        <a:xfrm>
          <a:off x="0" y="1804708"/>
          <a:ext cx="5087172" cy="902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dirty="0"/>
            <a:t>Which aspects of your chosen theory best explain Shona's separation anxiety, limited communication and difficulty engaging in group play?</a:t>
          </a:r>
        </a:p>
        <a:p>
          <a:pPr marL="0" lvl="0" indent="0" algn="l" defTabSz="711200">
            <a:lnSpc>
              <a:spcPct val="90000"/>
            </a:lnSpc>
            <a:spcBef>
              <a:spcPct val="0"/>
            </a:spcBef>
            <a:spcAft>
              <a:spcPct val="35000"/>
            </a:spcAft>
            <a:buNone/>
          </a:pPr>
          <a:endParaRPr lang="en-GB" sz="1200" kern="1200" dirty="0"/>
        </a:p>
        <a:p>
          <a:pPr marL="0" lvl="0" indent="0" algn="l" defTabSz="711200">
            <a:lnSpc>
              <a:spcPct val="90000"/>
            </a:lnSpc>
            <a:spcBef>
              <a:spcPct val="0"/>
            </a:spcBef>
            <a:spcAft>
              <a:spcPct val="35000"/>
            </a:spcAft>
            <a:buNone/>
          </a:pPr>
          <a:r>
            <a:rPr lang="en-GB" sz="1200" kern="1200" dirty="0"/>
            <a:t>  </a:t>
          </a:r>
          <a:endParaRPr lang="en-US" sz="1200" kern="1200" dirty="0"/>
        </a:p>
      </dsp:txBody>
      <dsp:txXfrm>
        <a:off x="0" y="1804708"/>
        <a:ext cx="5087172" cy="902354"/>
      </dsp:txXfrm>
    </dsp:sp>
    <dsp:sp modelId="{91529649-505F-4365-B4FA-1B5DC95A837F}">
      <dsp:nvSpPr>
        <dsp:cNvPr id="0" name=""/>
        <dsp:cNvSpPr/>
      </dsp:nvSpPr>
      <dsp:spPr>
        <a:xfrm>
          <a:off x="0" y="2707062"/>
          <a:ext cx="5087172"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203525-069B-4EE9-A953-9128964A6491}">
      <dsp:nvSpPr>
        <dsp:cNvPr id="0" name=""/>
        <dsp:cNvSpPr/>
      </dsp:nvSpPr>
      <dsp:spPr>
        <a:xfrm>
          <a:off x="0" y="2707062"/>
          <a:ext cx="5087172" cy="902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Is there any connection between the two theories? </a:t>
          </a:r>
          <a:endParaRPr lang="en-US" sz="2000" kern="1200" dirty="0"/>
        </a:p>
      </dsp:txBody>
      <dsp:txXfrm>
        <a:off x="0" y="2707062"/>
        <a:ext cx="5087172" cy="90235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DAA9B9-6538-4705-B5E4-DDB06E0C3E36}">
      <dsp:nvSpPr>
        <dsp:cNvPr id="0" name=""/>
        <dsp:cNvSpPr/>
      </dsp:nvSpPr>
      <dsp:spPr>
        <a:xfrm>
          <a:off x="0" y="0"/>
          <a:ext cx="9049512" cy="540540"/>
        </a:xfrm>
        <a:prstGeom prst="roundRect">
          <a:avLst/>
        </a:prstGeom>
        <a:solidFill>
          <a:schemeClr val="accent5">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Relate your chosen psychological theory to </a:t>
          </a:r>
        </a:p>
      </dsp:txBody>
      <dsp:txXfrm>
        <a:off x="26387" y="26387"/>
        <a:ext cx="8996738" cy="487766"/>
      </dsp:txXfrm>
    </dsp:sp>
    <dsp:sp modelId="{8E9CD234-D6E5-48B2-A6B2-C5BED6487372}">
      <dsp:nvSpPr>
        <dsp:cNvPr id="0" name=""/>
        <dsp:cNvSpPr/>
      </dsp:nvSpPr>
      <dsp:spPr>
        <a:xfrm>
          <a:off x="0" y="581416"/>
          <a:ext cx="9049512" cy="11157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7322"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dirty="0"/>
            <a:t>Tell us how useful your chosen lifespan psychological theory is </a:t>
          </a:r>
          <a:r>
            <a:rPr lang="en-GB" sz="1700" b="0" i="0" kern="1200" dirty="0"/>
            <a:t>for understanding and supporting young children in early years settings.</a:t>
          </a:r>
          <a:endParaRPr lang="en-GB" sz="1700" kern="1200" dirty="0"/>
        </a:p>
        <a:p>
          <a:pPr marL="171450" lvl="1" indent="-171450" algn="l" defTabSz="755650">
            <a:lnSpc>
              <a:spcPct val="90000"/>
            </a:lnSpc>
            <a:spcBef>
              <a:spcPct val="0"/>
            </a:spcBef>
            <a:spcAft>
              <a:spcPct val="20000"/>
            </a:spcAft>
            <a:buNone/>
          </a:pPr>
          <a:endParaRPr lang="en-GB" sz="1700" kern="1200"/>
        </a:p>
        <a:p>
          <a:pPr marL="171450" lvl="1" indent="-171450" algn="l" defTabSz="755650">
            <a:lnSpc>
              <a:spcPct val="90000"/>
            </a:lnSpc>
            <a:spcBef>
              <a:spcPct val="0"/>
            </a:spcBef>
            <a:spcAft>
              <a:spcPct val="20000"/>
            </a:spcAft>
            <a:buNone/>
          </a:pPr>
          <a:endParaRPr lang="en-GB" sz="1700" kern="1200" dirty="0"/>
        </a:p>
      </dsp:txBody>
      <dsp:txXfrm>
        <a:off x="0" y="581416"/>
        <a:ext cx="9049512" cy="111573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F6B660-20B5-4BAA-AA45-687C2250244A}">
      <dsp:nvSpPr>
        <dsp:cNvPr id="0" name=""/>
        <dsp:cNvSpPr/>
      </dsp:nvSpPr>
      <dsp:spPr>
        <a:xfrm>
          <a:off x="0" y="0"/>
          <a:ext cx="1030341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98588B-8E11-48CF-9080-034732ADC991}">
      <dsp:nvSpPr>
        <dsp:cNvPr id="0" name=""/>
        <dsp:cNvSpPr/>
      </dsp:nvSpPr>
      <dsp:spPr>
        <a:xfrm>
          <a:off x="0" y="0"/>
          <a:ext cx="2060682" cy="2753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Some questions to ask when preparing for this section: </a:t>
          </a:r>
          <a:endParaRPr lang="en-US" sz="2800" kern="1200"/>
        </a:p>
      </dsp:txBody>
      <dsp:txXfrm>
        <a:off x="0" y="0"/>
        <a:ext cx="2060682" cy="2753327"/>
      </dsp:txXfrm>
    </dsp:sp>
    <dsp:sp modelId="{4BC34000-6E73-478F-A192-A88C2E72DF17}">
      <dsp:nvSpPr>
        <dsp:cNvPr id="0" name=""/>
        <dsp:cNvSpPr/>
      </dsp:nvSpPr>
      <dsp:spPr>
        <a:xfrm>
          <a:off x="2215233" y="21678"/>
          <a:ext cx="8088178" cy="433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Is your chosen theory good at explaining the needs and behaviour of young children?  </a:t>
          </a:r>
          <a:endParaRPr lang="en-US" sz="1300" kern="1200"/>
        </a:p>
      </dsp:txBody>
      <dsp:txXfrm>
        <a:off x="2215233" y="21678"/>
        <a:ext cx="8088178" cy="433568"/>
      </dsp:txXfrm>
    </dsp:sp>
    <dsp:sp modelId="{565E0719-DF89-49F6-8987-93D102C7CDE2}">
      <dsp:nvSpPr>
        <dsp:cNvPr id="0" name=""/>
        <dsp:cNvSpPr/>
      </dsp:nvSpPr>
      <dsp:spPr>
        <a:xfrm>
          <a:off x="2060682" y="455246"/>
          <a:ext cx="8242729"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21F866C-ABC4-4F84-998E-4E98909E07D8}">
      <dsp:nvSpPr>
        <dsp:cNvPr id="0" name=""/>
        <dsp:cNvSpPr/>
      </dsp:nvSpPr>
      <dsp:spPr>
        <a:xfrm>
          <a:off x="2215233" y="476925"/>
          <a:ext cx="8088178" cy="433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How does your theory relate to nature/nurture?</a:t>
          </a:r>
          <a:endParaRPr lang="en-US" sz="1300" kern="1200"/>
        </a:p>
      </dsp:txBody>
      <dsp:txXfrm>
        <a:off x="2215233" y="476925"/>
        <a:ext cx="8088178" cy="433568"/>
      </dsp:txXfrm>
    </dsp:sp>
    <dsp:sp modelId="{3AB44FAB-D7D9-4330-BADD-27F547C9A32B}">
      <dsp:nvSpPr>
        <dsp:cNvPr id="0" name=""/>
        <dsp:cNvSpPr/>
      </dsp:nvSpPr>
      <dsp:spPr>
        <a:xfrm>
          <a:off x="2060682" y="910493"/>
          <a:ext cx="8242729"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704BDC3-D8B8-4055-B1FE-BB55A08EB0B0}">
      <dsp:nvSpPr>
        <dsp:cNvPr id="0" name=""/>
        <dsp:cNvSpPr/>
      </dsp:nvSpPr>
      <dsp:spPr>
        <a:xfrm>
          <a:off x="2215233" y="932172"/>
          <a:ext cx="8088178" cy="433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Is it particularly good at explaining some of the developmental areas than others?  Why? </a:t>
          </a:r>
          <a:endParaRPr lang="en-US" sz="1300" kern="1200"/>
        </a:p>
      </dsp:txBody>
      <dsp:txXfrm>
        <a:off x="2215233" y="932172"/>
        <a:ext cx="8088178" cy="433568"/>
      </dsp:txXfrm>
    </dsp:sp>
    <dsp:sp modelId="{5F59D30C-A4EB-4AE1-B092-8781D3C6270B}">
      <dsp:nvSpPr>
        <dsp:cNvPr id="0" name=""/>
        <dsp:cNvSpPr/>
      </dsp:nvSpPr>
      <dsp:spPr>
        <a:xfrm>
          <a:off x="2060682" y="1365740"/>
          <a:ext cx="8242729"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07D9597-D29D-4DDD-ADDB-14B218119176}">
      <dsp:nvSpPr>
        <dsp:cNvPr id="0" name=""/>
        <dsp:cNvSpPr/>
      </dsp:nvSpPr>
      <dsp:spPr>
        <a:xfrm>
          <a:off x="2215233" y="1387418"/>
          <a:ext cx="8088178" cy="433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How do the concepts compare to other similar developmental psychological theories? </a:t>
          </a:r>
          <a:endParaRPr lang="en-US" sz="1300" kern="1200"/>
        </a:p>
      </dsp:txBody>
      <dsp:txXfrm>
        <a:off x="2215233" y="1387418"/>
        <a:ext cx="8088178" cy="433568"/>
      </dsp:txXfrm>
    </dsp:sp>
    <dsp:sp modelId="{59083D30-FC45-46FD-8CEB-74F2D554B452}">
      <dsp:nvSpPr>
        <dsp:cNvPr id="0" name=""/>
        <dsp:cNvSpPr/>
      </dsp:nvSpPr>
      <dsp:spPr>
        <a:xfrm>
          <a:off x="2060682" y="1820987"/>
          <a:ext cx="8242729"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B310197-B6AF-4B77-8A05-A99D3A732EA8}">
      <dsp:nvSpPr>
        <dsp:cNvPr id="0" name=""/>
        <dsp:cNvSpPr/>
      </dsp:nvSpPr>
      <dsp:spPr>
        <a:xfrm>
          <a:off x="2215233" y="1842665"/>
          <a:ext cx="8088178" cy="433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Are the concepts helpful in explaining differences observed between different individuals, different cultures?  </a:t>
          </a:r>
          <a:endParaRPr lang="en-US" sz="1300" kern="1200"/>
        </a:p>
      </dsp:txBody>
      <dsp:txXfrm>
        <a:off x="2215233" y="1842665"/>
        <a:ext cx="8088178" cy="433568"/>
      </dsp:txXfrm>
    </dsp:sp>
    <dsp:sp modelId="{3B8C193A-008A-4E12-8F32-97FDDB3AD94D}">
      <dsp:nvSpPr>
        <dsp:cNvPr id="0" name=""/>
        <dsp:cNvSpPr/>
      </dsp:nvSpPr>
      <dsp:spPr>
        <a:xfrm>
          <a:off x="2060682" y="2276234"/>
          <a:ext cx="8242729"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D99AFEA-A046-4C69-AD9E-9095FDA84FC1}">
      <dsp:nvSpPr>
        <dsp:cNvPr id="0" name=""/>
        <dsp:cNvSpPr/>
      </dsp:nvSpPr>
      <dsp:spPr>
        <a:xfrm>
          <a:off x="2215233" y="2297912"/>
          <a:ext cx="8088178" cy="433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Which concepts of the theory are often being critiqued?  </a:t>
          </a:r>
          <a:endParaRPr lang="en-US" sz="1300" kern="1200"/>
        </a:p>
      </dsp:txBody>
      <dsp:txXfrm>
        <a:off x="2215233" y="2297912"/>
        <a:ext cx="8088178" cy="433568"/>
      </dsp:txXfrm>
    </dsp:sp>
    <dsp:sp modelId="{955A661B-DC77-4247-BF75-0B66CB84BBE9}">
      <dsp:nvSpPr>
        <dsp:cNvPr id="0" name=""/>
        <dsp:cNvSpPr/>
      </dsp:nvSpPr>
      <dsp:spPr>
        <a:xfrm>
          <a:off x="2060682" y="2731481"/>
          <a:ext cx="8242729"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488EEB1-4132-41D0-A4CF-0F1D76FE5438}">
      <dsp:nvSpPr>
        <dsp:cNvPr id="0" name=""/>
        <dsp:cNvSpPr/>
      </dsp:nvSpPr>
      <dsp:spPr>
        <a:xfrm>
          <a:off x="0" y="2753327"/>
          <a:ext cx="1030341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0BC252-FD2B-4828-A73D-FE9A7B16C453}">
      <dsp:nvSpPr>
        <dsp:cNvPr id="0" name=""/>
        <dsp:cNvSpPr/>
      </dsp:nvSpPr>
      <dsp:spPr>
        <a:xfrm>
          <a:off x="4314100" y="2701950"/>
          <a:ext cx="2060682" cy="2753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GB" sz="1600" b="1" kern="1200" dirty="0"/>
        </a:p>
        <a:p>
          <a:pPr marL="0" lvl="0" indent="0" algn="l" defTabSz="711200">
            <a:lnSpc>
              <a:spcPct val="90000"/>
            </a:lnSpc>
            <a:spcBef>
              <a:spcPct val="0"/>
            </a:spcBef>
            <a:spcAft>
              <a:spcPct val="35000"/>
            </a:spcAft>
            <a:buNone/>
          </a:pPr>
          <a:endParaRPr lang="en-GB" sz="1600" b="1" kern="1200" dirty="0"/>
        </a:p>
        <a:p>
          <a:pPr marL="0" lvl="0" indent="0" algn="l" defTabSz="711200">
            <a:lnSpc>
              <a:spcPct val="90000"/>
            </a:lnSpc>
            <a:spcBef>
              <a:spcPct val="0"/>
            </a:spcBef>
            <a:spcAft>
              <a:spcPct val="35000"/>
            </a:spcAft>
            <a:buNone/>
          </a:pPr>
          <a:r>
            <a:rPr lang="en-GB" sz="1600" b="1" kern="1200" dirty="0"/>
            <a:t>Keep an eye out for the critique section of the theory in textbooks to help you find answers to these questions.</a:t>
          </a:r>
          <a:endParaRPr lang="en-US" sz="1600" kern="1200" dirty="0"/>
        </a:p>
      </dsp:txBody>
      <dsp:txXfrm>
        <a:off x="4314100" y="2701950"/>
        <a:ext cx="2060682" cy="2753327"/>
      </dsp:txXfrm>
    </dsp:sp>
  </dsp:spTree>
</dsp:drawing>
</file>

<file path=ppt/diagrams/layout1.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7.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92E395-8BB7-414C-A094-2A36C61C834C}" type="datetimeFigureOut">
              <a:rPr lang="en-GB" smtClean="0"/>
              <a:t>16/09/2026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C0738D-EE64-4781-8AE2-DFE883A265B3}" type="slidenum">
              <a:rPr lang="en-GB" smtClean="0"/>
              <a:t>‹#›</a:t>
            </a:fld>
            <a:endParaRPr lang="en-GB"/>
          </a:p>
        </p:txBody>
      </p:sp>
    </p:spTree>
    <p:extLst>
      <p:ext uri="{BB962C8B-B14F-4D97-AF65-F5344CB8AC3E}">
        <p14:creationId xmlns:p14="http://schemas.microsoft.com/office/powerpoint/2010/main" val="20309332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C0738D-EE64-4781-8AE2-DFE883A265B3}" type="slidenum">
              <a:rPr lang="en-GB" smtClean="0"/>
              <a:t>5</a:t>
            </a:fld>
            <a:endParaRPr lang="en-GB"/>
          </a:p>
        </p:txBody>
      </p:sp>
    </p:spTree>
    <p:extLst>
      <p:ext uri="{BB962C8B-B14F-4D97-AF65-F5344CB8AC3E}">
        <p14:creationId xmlns:p14="http://schemas.microsoft.com/office/powerpoint/2010/main" val="42332349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C0738D-EE64-4781-8AE2-DFE883A265B3}" type="slidenum">
              <a:rPr lang="en-GB" smtClean="0"/>
              <a:t>14</a:t>
            </a:fld>
            <a:endParaRPr lang="en-GB"/>
          </a:p>
        </p:txBody>
      </p:sp>
    </p:spTree>
    <p:extLst>
      <p:ext uri="{BB962C8B-B14F-4D97-AF65-F5344CB8AC3E}">
        <p14:creationId xmlns:p14="http://schemas.microsoft.com/office/powerpoint/2010/main" val="42588271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Discussion </a:t>
            </a:r>
          </a:p>
          <a:p>
            <a:endParaRPr lang="en-GB" dirty="0"/>
          </a:p>
          <a:p>
            <a:r>
              <a:rPr lang="en-GB" dirty="0"/>
              <a:t>1. Erikson’s theory focuses on the personality aspect of psychosocial development.   He mentioned physical and cognitive factors but the key concepts are more relevant to social and emotional areas of development </a:t>
            </a:r>
          </a:p>
          <a:p>
            <a:endParaRPr lang="en-GB" dirty="0"/>
          </a:p>
          <a:p>
            <a:r>
              <a:rPr lang="en-GB" dirty="0"/>
              <a:t>2. I left the question ambiguous for a reason. Concepts in Bowlby’s theory are relevant to social development (relationship) and to some extent cognitive development (the internal working model as a representation of social relationship) whereas social, emotional and cognitive developments are all relevant to Ainsworth’s strange situation paradigm. Please point out to students that most theories have their own focus and may not explicitly explain all 4 developmental areas.  They do not have to force their chosen theory on all areas in their presentation. They can explore this further in their presentation to show they are able to 1. apply their chosen theory and 2. critically evaluate the theory.      </a:t>
            </a:r>
          </a:p>
          <a:p>
            <a:endParaRPr lang="en-GB" dirty="0"/>
          </a:p>
          <a:p>
            <a:r>
              <a:rPr lang="en-GB" dirty="0"/>
              <a:t>3. On the surface, may be more relevant to infancy and early childhood.   Students can demonstrate their understanding by choosing their theory and the lifespan stage carefully.</a:t>
            </a:r>
          </a:p>
          <a:p>
            <a:endParaRPr lang="en-GB" dirty="0"/>
          </a:p>
          <a:p>
            <a:r>
              <a:rPr lang="en-GB" dirty="0"/>
              <a:t>4. There are many connections between the two.  We can invite students to explore some of these in their presentation.    We will explore the burning question (to me anyway) of whether they should use just ONE lifespan theory in their presentation as specified in the brief.   </a:t>
            </a:r>
          </a:p>
          <a:p>
            <a:r>
              <a:rPr lang="en-GB" dirty="0"/>
              <a:t>    </a:t>
            </a:r>
          </a:p>
          <a:p>
            <a:r>
              <a:rPr lang="en-GB" dirty="0"/>
              <a:t>  </a:t>
            </a:r>
          </a:p>
        </p:txBody>
      </p:sp>
      <p:sp>
        <p:nvSpPr>
          <p:cNvPr id="4" name="Slide Number Placeholder 3"/>
          <p:cNvSpPr>
            <a:spLocks noGrp="1"/>
          </p:cNvSpPr>
          <p:nvPr>
            <p:ph type="sldNum" sz="quarter" idx="5"/>
          </p:nvPr>
        </p:nvSpPr>
        <p:spPr/>
        <p:txBody>
          <a:bodyPr/>
          <a:lstStyle/>
          <a:p>
            <a:fld id="{92C0738D-EE64-4781-8AE2-DFE883A265B3}" type="slidenum">
              <a:rPr lang="en-GB" smtClean="0"/>
              <a:t>15</a:t>
            </a:fld>
            <a:endParaRPr lang="en-GB"/>
          </a:p>
        </p:txBody>
      </p:sp>
    </p:spTree>
    <p:extLst>
      <p:ext uri="{BB962C8B-B14F-4D97-AF65-F5344CB8AC3E}">
        <p14:creationId xmlns:p14="http://schemas.microsoft.com/office/powerpoint/2010/main" val="35768837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sz="1200" dirty="0"/>
              <a:t>Present appropriate citations on the slides and verbally refer to these in your talk </a:t>
            </a:r>
          </a:p>
          <a:p>
            <a:pPr lvl="1"/>
            <a:r>
              <a:rPr lang="en-GB" sz="1200" dirty="0"/>
              <a:t>Provide a full reference list using the UWTSD Harvard referencing style at the end of the presentation (note new changes to referencing)</a:t>
            </a:r>
          </a:p>
          <a:p>
            <a:endParaRPr lang="en-GB" dirty="0"/>
          </a:p>
        </p:txBody>
      </p:sp>
      <p:sp>
        <p:nvSpPr>
          <p:cNvPr id="4" name="Slide Number Placeholder 3"/>
          <p:cNvSpPr>
            <a:spLocks noGrp="1"/>
          </p:cNvSpPr>
          <p:nvPr>
            <p:ph type="sldNum" sz="quarter" idx="5"/>
          </p:nvPr>
        </p:nvSpPr>
        <p:spPr/>
        <p:txBody>
          <a:bodyPr/>
          <a:lstStyle/>
          <a:p>
            <a:fld id="{92C0738D-EE64-4781-8AE2-DFE883A265B3}" type="slidenum">
              <a:rPr lang="en-GB" smtClean="0"/>
              <a:t>17</a:t>
            </a:fld>
            <a:endParaRPr lang="en-GB"/>
          </a:p>
        </p:txBody>
      </p:sp>
    </p:spTree>
    <p:extLst>
      <p:ext uri="{BB962C8B-B14F-4D97-AF65-F5344CB8AC3E}">
        <p14:creationId xmlns:p14="http://schemas.microsoft.com/office/powerpoint/2010/main" val="14793724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7CB74-6A62-EC28-C9FA-D1D876AFB7E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AAEE02C-1345-5810-02F7-9FD282FE7EC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47CA88D-4887-8C70-915B-30F51F1F8119}"/>
              </a:ext>
            </a:extLst>
          </p:cNvPr>
          <p:cNvSpPr>
            <a:spLocks noGrp="1"/>
          </p:cNvSpPr>
          <p:nvPr>
            <p:ph type="dt" sz="half" idx="10"/>
          </p:nvPr>
        </p:nvSpPr>
        <p:spPr/>
        <p:txBody>
          <a:bodyPr/>
          <a:lstStyle/>
          <a:p>
            <a:fld id="{39B23812-0647-410C-8470-BFB673C8D0A1}" type="datetimeFigureOut">
              <a:rPr lang="en-GB" smtClean="0"/>
              <a:t>16/09/2026</a:t>
            </a:fld>
            <a:endParaRPr lang="en-GB"/>
          </a:p>
        </p:txBody>
      </p:sp>
      <p:sp>
        <p:nvSpPr>
          <p:cNvPr id="5" name="Footer Placeholder 4">
            <a:extLst>
              <a:ext uri="{FF2B5EF4-FFF2-40B4-BE49-F238E27FC236}">
                <a16:creationId xmlns:a16="http://schemas.microsoft.com/office/drawing/2014/main" id="{8BAD0B72-C33A-F2FD-43F2-EEAB026C0C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730FA6-D348-3484-28E4-A11B8F6C9998}"/>
              </a:ext>
            </a:extLst>
          </p:cNvPr>
          <p:cNvSpPr>
            <a:spLocks noGrp="1"/>
          </p:cNvSpPr>
          <p:nvPr>
            <p:ph type="sldNum" sz="quarter" idx="12"/>
          </p:nvPr>
        </p:nvSpPr>
        <p:spPr/>
        <p:txBody>
          <a:bodyPr/>
          <a:lstStyle/>
          <a:p>
            <a:fld id="{ACC3110A-381A-429B-B460-21B18FA1AEAF}" type="slidenum">
              <a:rPr lang="en-GB" smtClean="0"/>
              <a:t>‹#›</a:t>
            </a:fld>
            <a:endParaRPr lang="en-GB"/>
          </a:p>
        </p:txBody>
      </p:sp>
    </p:spTree>
    <p:extLst>
      <p:ext uri="{BB962C8B-B14F-4D97-AF65-F5344CB8AC3E}">
        <p14:creationId xmlns:p14="http://schemas.microsoft.com/office/powerpoint/2010/main" val="4723315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57E3D-3942-6E6B-40C2-A7072278453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7A9F9D-5986-B491-D07E-3D9278E5E1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18BFBB-048A-C563-4C9F-533F1E5056C0}"/>
              </a:ext>
            </a:extLst>
          </p:cNvPr>
          <p:cNvSpPr>
            <a:spLocks noGrp="1"/>
          </p:cNvSpPr>
          <p:nvPr>
            <p:ph type="dt" sz="half" idx="10"/>
          </p:nvPr>
        </p:nvSpPr>
        <p:spPr/>
        <p:txBody>
          <a:bodyPr/>
          <a:lstStyle/>
          <a:p>
            <a:fld id="{39B23812-0647-410C-8470-BFB673C8D0A1}" type="datetimeFigureOut">
              <a:rPr lang="en-GB" smtClean="0"/>
              <a:t>16/09/2026</a:t>
            </a:fld>
            <a:endParaRPr lang="en-GB"/>
          </a:p>
        </p:txBody>
      </p:sp>
      <p:sp>
        <p:nvSpPr>
          <p:cNvPr id="5" name="Footer Placeholder 4">
            <a:extLst>
              <a:ext uri="{FF2B5EF4-FFF2-40B4-BE49-F238E27FC236}">
                <a16:creationId xmlns:a16="http://schemas.microsoft.com/office/drawing/2014/main" id="{7AA81059-EA9B-8BB6-A68A-A0EBE7059E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32DA95-A571-C37C-5BA7-0DAA40CA4CE0}"/>
              </a:ext>
            </a:extLst>
          </p:cNvPr>
          <p:cNvSpPr>
            <a:spLocks noGrp="1"/>
          </p:cNvSpPr>
          <p:nvPr>
            <p:ph type="sldNum" sz="quarter" idx="12"/>
          </p:nvPr>
        </p:nvSpPr>
        <p:spPr/>
        <p:txBody>
          <a:bodyPr/>
          <a:lstStyle/>
          <a:p>
            <a:fld id="{ACC3110A-381A-429B-B460-21B18FA1AEAF}" type="slidenum">
              <a:rPr lang="en-GB" smtClean="0"/>
              <a:t>‹#›</a:t>
            </a:fld>
            <a:endParaRPr lang="en-GB"/>
          </a:p>
        </p:txBody>
      </p:sp>
    </p:spTree>
    <p:extLst>
      <p:ext uri="{BB962C8B-B14F-4D97-AF65-F5344CB8AC3E}">
        <p14:creationId xmlns:p14="http://schemas.microsoft.com/office/powerpoint/2010/main" val="9466977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74388-A447-701D-6A39-FD634E06A1F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0832A49-6EF0-B019-8E7D-9DE5D402962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AFEFC80-5379-6F22-9EDF-ACB8E16456DE}"/>
              </a:ext>
            </a:extLst>
          </p:cNvPr>
          <p:cNvSpPr>
            <a:spLocks noGrp="1"/>
          </p:cNvSpPr>
          <p:nvPr>
            <p:ph type="dt" sz="half" idx="10"/>
          </p:nvPr>
        </p:nvSpPr>
        <p:spPr/>
        <p:txBody>
          <a:bodyPr/>
          <a:lstStyle/>
          <a:p>
            <a:fld id="{39B23812-0647-410C-8470-BFB673C8D0A1}" type="datetimeFigureOut">
              <a:rPr lang="en-GB" smtClean="0"/>
              <a:t>16/09/2026</a:t>
            </a:fld>
            <a:endParaRPr lang="en-GB"/>
          </a:p>
        </p:txBody>
      </p:sp>
      <p:sp>
        <p:nvSpPr>
          <p:cNvPr id="5" name="Footer Placeholder 4">
            <a:extLst>
              <a:ext uri="{FF2B5EF4-FFF2-40B4-BE49-F238E27FC236}">
                <a16:creationId xmlns:a16="http://schemas.microsoft.com/office/drawing/2014/main" id="{6516ED1E-962E-F0E3-16B2-D1E19B21CA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BC17D5-C4C3-77BB-E6C1-33D99E439895}"/>
              </a:ext>
            </a:extLst>
          </p:cNvPr>
          <p:cNvSpPr>
            <a:spLocks noGrp="1"/>
          </p:cNvSpPr>
          <p:nvPr>
            <p:ph type="sldNum" sz="quarter" idx="12"/>
          </p:nvPr>
        </p:nvSpPr>
        <p:spPr/>
        <p:txBody>
          <a:bodyPr/>
          <a:lstStyle/>
          <a:p>
            <a:fld id="{ACC3110A-381A-429B-B460-21B18FA1AEAF}" type="slidenum">
              <a:rPr lang="en-GB" smtClean="0"/>
              <a:t>‹#›</a:t>
            </a:fld>
            <a:endParaRPr lang="en-GB"/>
          </a:p>
        </p:txBody>
      </p:sp>
    </p:spTree>
    <p:extLst>
      <p:ext uri="{BB962C8B-B14F-4D97-AF65-F5344CB8AC3E}">
        <p14:creationId xmlns:p14="http://schemas.microsoft.com/office/powerpoint/2010/main" val="17599367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DE9FB-3C71-634B-81A0-5486E4CB55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7AC8A0-5330-E442-9B53-76BE45D3E24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FCB3AC6-C618-2A35-EEC0-9C6D39F35BD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189B19-F682-4F30-2226-23FC0DA73BDA}"/>
              </a:ext>
            </a:extLst>
          </p:cNvPr>
          <p:cNvSpPr>
            <a:spLocks noGrp="1"/>
          </p:cNvSpPr>
          <p:nvPr>
            <p:ph type="dt" sz="half" idx="10"/>
          </p:nvPr>
        </p:nvSpPr>
        <p:spPr/>
        <p:txBody>
          <a:bodyPr/>
          <a:lstStyle/>
          <a:p>
            <a:fld id="{39B23812-0647-410C-8470-BFB673C8D0A1}" type="datetimeFigureOut">
              <a:rPr lang="en-GB" smtClean="0"/>
              <a:t>16/09/2026</a:t>
            </a:fld>
            <a:endParaRPr lang="en-GB"/>
          </a:p>
        </p:txBody>
      </p:sp>
      <p:sp>
        <p:nvSpPr>
          <p:cNvPr id="6" name="Footer Placeholder 5">
            <a:extLst>
              <a:ext uri="{FF2B5EF4-FFF2-40B4-BE49-F238E27FC236}">
                <a16:creationId xmlns:a16="http://schemas.microsoft.com/office/drawing/2014/main" id="{DE7B2E3E-77F7-CB36-2240-9F1126BEAA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5500E9-82EC-4C37-C33E-D7321C849959}"/>
              </a:ext>
            </a:extLst>
          </p:cNvPr>
          <p:cNvSpPr>
            <a:spLocks noGrp="1"/>
          </p:cNvSpPr>
          <p:nvPr>
            <p:ph type="sldNum" sz="quarter" idx="12"/>
          </p:nvPr>
        </p:nvSpPr>
        <p:spPr/>
        <p:txBody>
          <a:bodyPr/>
          <a:lstStyle/>
          <a:p>
            <a:fld id="{ACC3110A-381A-429B-B460-21B18FA1AEAF}" type="slidenum">
              <a:rPr lang="en-GB" smtClean="0"/>
              <a:t>‹#›</a:t>
            </a:fld>
            <a:endParaRPr lang="en-GB"/>
          </a:p>
        </p:txBody>
      </p:sp>
    </p:spTree>
    <p:extLst>
      <p:ext uri="{BB962C8B-B14F-4D97-AF65-F5344CB8AC3E}">
        <p14:creationId xmlns:p14="http://schemas.microsoft.com/office/powerpoint/2010/main" val="16443488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BCE68-1D30-C671-1CCD-CEE30F91966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401AB3-862F-4F71-FB6A-79FD87F003D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ACEFAC5-43E9-C694-5B4E-87507F04A9D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DD94522-7AD3-13F1-BEFC-3962A364458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7E74EC6-288D-6B93-9693-27A3A1679BD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9F53E26-A3E0-41E0-65A3-5576CFE1ECA6}"/>
              </a:ext>
            </a:extLst>
          </p:cNvPr>
          <p:cNvSpPr>
            <a:spLocks noGrp="1"/>
          </p:cNvSpPr>
          <p:nvPr>
            <p:ph type="dt" sz="half" idx="10"/>
          </p:nvPr>
        </p:nvSpPr>
        <p:spPr/>
        <p:txBody>
          <a:bodyPr/>
          <a:lstStyle/>
          <a:p>
            <a:fld id="{39B23812-0647-410C-8470-BFB673C8D0A1}" type="datetimeFigureOut">
              <a:rPr lang="en-GB" smtClean="0"/>
              <a:t>16/09/2026</a:t>
            </a:fld>
            <a:endParaRPr lang="en-GB"/>
          </a:p>
        </p:txBody>
      </p:sp>
      <p:sp>
        <p:nvSpPr>
          <p:cNvPr id="8" name="Footer Placeholder 7">
            <a:extLst>
              <a:ext uri="{FF2B5EF4-FFF2-40B4-BE49-F238E27FC236}">
                <a16:creationId xmlns:a16="http://schemas.microsoft.com/office/drawing/2014/main" id="{08B51040-CFF5-5628-A34D-7377B8B4BF0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39C8A06-5EED-D683-85F2-4158B1A8391D}"/>
              </a:ext>
            </a:extLst>
          </p:cNvPr>
          <p:cNvSpPr>
            <a:spLocks noGrp="1"/>
          </p:cNvSpPr>
          <p:nvPr>
            <p:ph type="sldNum" sz="quarter" idx="12"/>
          </p:nvPr>
        </p:nvSpPr>
        <p:spPr/>
        <p:txBody>
          <a:bodyPr/>
          <a:lstStyle/>
          <a:p>
            <a:fld id="{ACC3110A-381A-429B-B460-21B18FA1AEAF}" type="slidenum">
              <a:rPr lang="en-GB" smtClean="0"/>
              <a:t>‹#›</a:t>
            </a:fld>
            <a:endParaRPr lang="en-GB"/>
          </a:p>
        </p:txBody>
      </p:sp>
    </p:spTree>
    <p:extLst>
      <p:ext uri="{BB962C8B-B14F-4D97-AF65-F5344CB8AC3E}">
        <p14:creationId xmlns:p14="http://schemas.microsoft.com/office/powerpoint/2010/main" val="39736139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6EC21-668B-8F18-0109-7B44F1F682D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0FFA506-68F7-F16E-E7A8-67D4AD08015E}"/>
              </a:ext>
            </a:extLst>
          </p:cNvPr>
          <p:cNvSpPr>
            <a:spLocks noGrp="1"/>
          </p:cNvSpPr>
          <p:nvPr>
            <p:ph type="dt" sz="half" idx="10"/>
          </p:nvPr>
        </p:nvSpPr>
        <p:spPr/>
        <p:txBody>
          <a:bodyPr/>
          <a:lstStyle/>
          <a:p>
            <a:fld id="{39B23812-0647-410C-8470-BFB673C8D0A1}" type="datetimeFigureOut">
              <a:rPr lang="en-GB" smtClean="0"/>
              <a:t>16/09/2026</a:t>
            </a:fld>
            <a:endParaRPr lang="en-GB"/>
          </a:p>
        </p:txBody>
      </p:sp>
      <p:sp>
        <p:nvSpPr>
          <p:cNvPr id="4" name="Footer Placeholder 3">
            <a:extLst>
              <a:ext uri="{FF2B5EF4-FFF2-40B4-BE49-F238E27FC236}">
                <a16:creationId xmlns:a16="http://schemas.microsoft.com/office/drawing/2014/main" id="{C757ACC3-3005-16E5-579D-30D9A245D76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769E75-5FD9-24D7-E79F-04FBDF51B4CA}"/>
              </a:ext>
            </a:extLst>
          </p:cNvPr>
          <p:cNvSpPr>
            <a:spLocks noGrp="1"/>
          </p:cNvSpPr>
          <p:nvPr>
            <p:ph type="sldNum" sz="quarter" idx="12"/>
          </p:nvPr>
        </p:nvSpPr>
        <p:spPr/>
        <p:txBody>
          <a:bodyPr/>
          <a:lstStyle/>
          <a:p>
            <a:fld id="{ACC3110A-381A-429B-B460-21B18FA1AEAF}" type="slidenum">
              <a:rPr lang="en-GB" smtClean="0"/>
              <a:t>‹#›</a:t>
            </a:fld>
            <a:endParaRPr lang="en-GB"/>
          </a:p>
        </p:txBody>
      </p:sp>
    </p:spTree>
    <p:extLst>
      <p:ext uri="{BB962C8B-B14F-4D97-AF65-F5344CB8AC3E}">
        <p14:creationId xmlns:p14="http://schemas.microsoft.com/office/powerpoint/2010/main" val="21704403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CA3873-D9D0-492F-85BB-37F0FA5FBFF3}"/>
              </a:ext>
            </a:extLst>
          </p:cNvPr>
          <p:cNvSpPr>
            <a:spLocks noGrp="1"/>
          </p:cNvSpPr>
          <p:nvPr>
            <p:ph type="dt" sz="half" idx="10"/>
          </p:nvPr>
        </p:nvSpPr>
        <p:spPr/>
        <p:txBody>
          <a:bodyPr/>
          <a:lstStyle/>
          <a:p>
            <a:fld id="{39B23812-0647-410C-8470-BFB673C8D0A1}" type="datetimeFigureOut">
              <a:rPr lang="en-GB" smtClean="0"/>
              <a:t>16/09/2026</a:t>
            </a:fld>
            <a:endParaRPr lang="en-GB"/>
          </a:p>
        </p:txBody>
      </p:sp>
      <p:sp>
        <p:nvSpPr>
          <p:cNvPr id="3" name="Footer Placeholder 2">
            <a:extLst>
              <a:ext uri="{FF2B5EF4-FFF2-40B4-BE49-F238E27FC236}">
                <a16:creationId xmlns:a16="http://schemas.microsoft.com/office/drawing/2014/main" id="{C85E47BD-87F1-376A-F586-624250CDBE6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911D26F-E76A-BA07-9FC8-F9B1051C89FB}"/>
              </a:ext>
            </a:extLst>
          </p:cNvPr>
          <p:cNvSpPr>
            <a:spLocks noGrp="1"/>
          </p:cNvSpPr>
          <p:nvPr>
            <p:ph type="sldNum" sz="quarter" idx="12"/>
          </p:nvPr>
        </p:nvSpPr>
        <p:spPr/>
        <p:txBody>
          <a:bodyPr/>
          <a:lstStyle/>
          <a:p>
            <a:fld id="{ACC3110A-381A-429B-B460-21B18FA1AEAF}" type="slidenum">
              <a:rPr lang="en-GB" smtClean="0"/>
              <a:t>‹#›</a:t>
            </a:fld>
            <a:endParaRPr lang="en-GB"/>
          </a:p>
        </p:txBody>
      </p:sp>
    </p:spTree>
    <p:extLst>
      <p:ext uri="{BB962C8B-B14F-4D97-AF65-F5344CB8AC3E}">
        <p14:creationId xmlns:p14="http://schemas.microsoft.com/office/powerpoint/2010/main" val="40237608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858E0-1F00-C9AB-A8D9-5D9CA91B46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6B6AAAC-8968-504F-2570-B68A8E250B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A397A28-9A41-C6FB-FAE6-AEB3227E2F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4B9CF2-FA79-AB83-1361-95DF1DD3CC47}"/>
              </a:ext>
            </a:extLst>
          </p:cNvPr>
          <p:cNvSpPr>
            <a:spLocks noGrp="1"/>
          </p:cNvSpPr>
          <p:nvPr>
            <p:ph type="dt" sz="half" idx="10"/>
          </p:nvPr>
        </p:nvSpPr>
        <p:spPr/>
        <p:txBody>
          <a:bodyPr/>
          <a:lstStyle/>
          <a:p>
            <a:fld id="{39B23812-0647-410C-8470-BFB673C8D0A1}" type="datetimeFigureOut">
              <a:rPr lang="en-GB" smtClean="0"/>
              <a:t>16/09/2026</a:t>
            </a:fld>
            <a:endParaRPr lang="en-GB"/>
          </a:p>
        </p:txBody>
      </p:sp>
      <p:sp>
        <p:nvSpPr>
          <p:cNvPr id="6" name="Footer Placeholder 5">
            <a:extLst>
              <a:ext uri="{FF2B5EF4-FFF2-40B4-BE49-F238E27FC236}">
                <a16:creationId xmlns:a16="http://schemas.microsoft.com/office/drawing/2014/main" id="{45A8C6EA-2FC1-7078-25B1-DC68B7B2D5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196533-0A8C-E5AA-A85D-41E4BCA52959}"/>
              </a:ext>
            </a:extLst>
          </p:cNvPr>
          <p:cNvSpPr>
            <a:spLocks noGrp="1"/>
          </p:cNvSpPr>
          <p:nvPr>
            <p:ph type="sldNum" sz="quarter" idx="12"/>
          </p:nvPr>
        </p:nvSpPr>
        <p:spPr/>
        <p:txBody>
          <a:bodyPr/>
          <a:lstStyle/>
          <a:p>
            <a:fld id="{ACC3110A-381A-429B-B460-21B18FA1AEAF}" type="slidenum">
              <a:rPr lang="en-GB" smtClean="0"/>
              <a:t>‹#›</a:t>
            </a:fld>
            <a:endParaRPr lang="en-GB"/>
          </a:p>
        </p:txBody>
      </p:sp>
    </p:spTree>
    <p:extLst>
      <p:ext uri="{BB962C8B-B14F-4D97-AF65-F5344CB8AC3E}">
        <p14:creationId xmlns:p14="http://schemas.microsoft.com/office/powerpoint/2010/main" val="21837818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FB3D6-5201-38D9-3452-CE89243508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C197D7-732C-7513-DCDC-BA2A121D520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60A3AD0-0546-652C-B1CE-F151F002A8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D8A6B3-A8C6-361B-AC86-90568B48C9CC}"/>
              </a:ext>
            </a:extLst>
          </p:cNvPr>
          <p:cNvSpPr>
            <a:spLocks noGrp="1"/>
          </p:cNvSpPr>
          <p:nvPr>
            <p:ph type="dt" sz="half" idx="10"/>
          </p:nvPr>
        </p:nvSpPr>
        <p:spPr/>
        <p:txBody>
          <a:bodyPr/>
          <a:lstStyle/>
          <a:p>
            <a:fld id="{39B23812-0647-410C-8470-BFB673C8D0A1}" type="datetimeFigureOut">
              <a:rPr lang="en-GB" smtClean="0"/>
              <a:t>16/09/2026</a:t>
            </a:fld>
            <a:endParaRPr lang="en-GB"/>
          </a:p>
        </p:txBody>
      </p:sp>
      <p:sp>
        <p:nvSpPr>
          <p:cNvPr id="6" name="Footer Placeholder 5">
            <a:extLst>
              <a:ext uri="{FF2B5EF4-FFF2-40B4-BE49-F238E27FC236}">
                <a16:creationId xmlns:a16="http://schemas.microsoft.com/office/drawing/2014/main" id="{469AD8EF-D96C-59FD-3CFD-48F57C07BE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AE59C-7CB1-394E-EF8A-56419FE6089D}"/>
              </a:ext>
            </a:extLst>
          </p:cNvPr>
          <p:cNvSpPr>
            <a:spLocks noGrp="1"/>
          </p:cNvSpPr>
          <p:nvPr>
            <p:ph type="sldNum" sz="quarter" idx="12"/>
          </p:nvPr>
        </p:nvSpPr>
        <p:spPr/>
        <p:txBody>
          <a:bodyPr/>
          <a:lstStyle/>
          <a:p>
            <a:fld id="{ACC3110A-381A-429B-B460-21B18FA1AEAF}" type="slidenum">
              <a:rPr lang="en-GB" smtClean="0"/>
              <a:t>‹#›</a:t>
            </a:fld>
            <a:endParaRPr lang="en-GB"/>
          </a:p>
        </p:txBody>
      </p:sp>
    </p:spTree>
    <p:extLst>
      <p:ext uri="{BB962C8B-B14F-4D97-AF65-F5344CB8AC3E}">
        <p14:creationId xmlns:p14="http://schemas.microsoft.com/office/powerpoint/2010/main" val="28947505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91EAB-1B63-7D08-ECF2-6F0E5B00AC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DB5620D-2FF2-6449-4854-AE8259912A2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1F1C85-B0B5-F530-CAA0-BC9D00AAA40B}"/>
              </a:ext>
            </a:extLst>
          </p:cNvPr>
          <p:cNvSpPr>
            <a:spLocks noGrp="1"/>
          </p:cNvSpPr>
          <p:nvPr>
            <p:ph type="dt" sz="half" idx="10"/>
          </p:nvPr>
        </p:nvSpPr>
        <p:spPr/>
        <p:txBody>
          <a:bodyPr/>
          <a:lstStyle/>
          <a:p>
            <a:fld id="{39B23812-0647-410C-8470-BFB673C8D0A1}" type="datetimeFigureOut">
              <a:rPr lang="en-GB" smtClean="0"/>
              <a:t>16/09/2026</a:t>
            </a:fld>
            <a:endParaRPr lang="en-GB"/>
          </a:p>
        </p:txBody>
      </p:sp>
      <p:sp>
        <p:nvSpPr>
          <p:cNvPr id="5" name="Footer Placeholder 4">
            <a:extLst>
              <a:ext uri="{FF2B5EF4-FFF2-40B4-BE49-F238E27FC236}">
                <a16:creationId xmlns:a16="http://schemas.microsoft.com/office/drawing/2014/main" id="{C2A63120-5BC6-924E-7DD1-C73BE83E95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43F09E-978A-7A81-2E1F-C29E22C613C7}"/>
              </a:ext>
            </a:extLst>
          </p:cNvPr>
          <p:cNvSpPr>
            <a:spLocks noGrp="1"/>
          </p:cNvSpPr>
          <p:nvPr>
            <p:ph type="sldNum" sz="quarter" idx="12"/>
          </p:nvPr>
        </p:nvSpPr>
        <p:spPr/>
        <p:txBody>
          <a:bodyPr/>
          <a:lstStyle/>
          <a:p>
            <a:fld id="{ACC3110A-381A-429B-B460-21B18FA1AEAF}" type="slidenum">
              <a:rPr lang="en-GB" smtClean="0"/>
              <a:t>‹#›</a:t>
            </a:fld>
            <a:endParaRPr lang="en-GB"/>
          </a:p>
        </p:txBody>
      </p:sp>
    </p:spTree>
    <p:extLst>
      <p:ext uri="{BB962C8B-B14F-4D97-AF65-F5344CB8AC3E}">
        <p14:creationId xmlns:p14="http://schemas.microsoft.com/office/powerpoint/2010/main" val="36180863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6F88D1E-44E0-0FF2-39A7-2F0EA31B72D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486DC55-8B51-A8A6-FB0C-BB2B1DDBEB4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B17B13-DEBA-A4D8-C13B-6CAEC1A809DB}"/>
              </a:ext>
            </a:extLst>
          </p:cNvPr>
          <p:cNvSpPr>
            <a:spLocks noGrp="1"/>
          </p:cNvSpPr>
          <p:nvPr>
            <p:ph type="dt" sz="half" idx="10"/>
          </p:nvPr>
        </p:nvSpPr>
        <p:spPr/>
        <p:txBody>
          <a:bodyPr/>
          <a:lstStyle/>
          <a:p>
            <a:fld id="{39B23812-0647-410C-8470-BFB673C8D0A1}" type="datetimeFigureOut">
              <a:rPr lang="en-GB" smtClean="0"/>
              <a:t>16/09/2026</a:t>
            </a:fld>
            <a:endParaRPr lang="en-GB"/>
          </a:p>
        </p:txBody>
      </p:sp>
      <p:sp>
        <p:nvSpPr>
          <p:cNvPr id="5" name="Footer Placeholder 4">
            <a:extLst>
              <a:ext uri="{FF2B5EF4-FFF2-40B4-BE49-F238E27FC236}">
                <a16:creationId xmlns:a16="http://schemas.microsoft.com/office/drawing/2014/main" id="{56B2E465-E0DE-F408-9D39-0F0432A683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B41B31-5F7F-37EE-3E18-F65F8F75A84D}"/>
              </a:ext>
            </a:extLst>
          </p:cNvPr>
          <p:cNvSpPr>
            <a:spLocks noGrp="1"/>
          </p:cNvSpPr>
          <p:nvPr>
            <p:ph type="sldNum" sz="quarter" idx="12"/>
          </p:nvPr>
        </p:nvSpPr>
        <p:spPr/>
        <p:txBody>
          <a:bodyPr/>
          <a:lstStyle/>
          <a:p>
            <a:fld id="{ACC3110A-381A-429B-B460-21B18FA1AEAF}" type="slidenum">
              <a:rPr lang="en-GB" smtClean="0"/>
              <a:t>‹#›</a:t>
            </a:fld>
            <a:endParaRPr lang="en-GB"/>
          </a:p>
        </p:txBody>
      </p:sp>
    </p:spTree>
    <p:extLst>
      <p:ext uri="{BB962C8B-B14F-4D97-AF65-F5344CB8AC3E}">
        <p14:creationId xmlns:p14="http://schemas.microsoft.com/office/powerpoint/2010/main" val="15151442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615BAF-9B71-26FC-3E52-5CD976D9C6E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B70690-B38F-9056-9111-F2E192EE24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AF6E64-FC86-0219-F85D-235A1BE71D5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9B23812-0647-410C-8470-BFB673C8D0A1}" type="datetimeFigureOut">
              <a:rPr lang="en-GB" smtClean="0"/>
              <a:t>16/09/2026</a:t>
            </a:fld>
            <a:endParaRPr lang="en-GB"/>
          </a:p>
        </p:txBody>
      </p:sp>
      <p:sp>
        <p:nvSpPr>
          <p:cNvPr id="5" name="Footer Placeholder 4">
            <a:extLst>
              <a:ext uri="{FF2B5EF4-FFF2-40B4-BE49-F238E27FC236}">
                <a16:creationId xmlns:a16="http://schemas.microsoft.com/office/drawing/2014/main" id="{0E7FADB6-5305-AF8C-392D-3985B8ECE44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20DAF66-3463-A714-3883-840D26D4DE1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CC3110A-381A-429B-B460-21B18FA1AEAF}" type="slidenum">
              <a:rPr lang="en-GB" smtClean="0"/>
              <a:t>‹#›</a:t>
            </a:fld>
            <a:endParaRPr lang="en-GB"/>
          </a:p>
        </p:txBody>
      </p:sp>
    </p:spTree>
    <p:extLst>
      <p:ext uri="{BB962C8B-B14F-4D97-AF65-F5344CB8AC3E}">
        <p14:creationId xmlns:p14="http://schemas.microsoft.com/office/powerpoint/2010/main" val="28356076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14.jpeg"/><Relationship Id="rId7" Type="http://schemas.openxmlformats.org/officeDocument/2006/relationships/diagramColors" Target="../diagrams/colors9.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6.xml.rels><?xml version="1.0" encoding="UTF-8" standalone="yes"?>
<Relationships xmlns="http://schemas.openxmlformats.org/package/2006/relationships"><Relationship Id="rId8" Type="http://schemas.microsoft.com/office/2007/relationships/diagramDrawing" Target="../diagrams/drawing10.xml"/><Relationship Id="rId13" Type="http://schemas.microsoft.com/office/2007/relationships/diagramDrawing" Target="../diagrams/drawing11.xml"/><Relationship Id="rId3" Type="http://schemas.openxmlformats.org/officeDocument/2006/relationships/hyperlink" Target="https://pixabay.com/en/thinking-person-person-thinking-2681494/" TargetMode="External"/><Relationship Id="rId7" Type="http://schemas.openxmlformats.org/officeDocument/2006/relationships/diagramColors" Target="../diagrams/colors10.xml"/><Relationship Id="rId12" Type="http://schemas.openxmlformats.org/officeDocument/2006/relationships/diagramColors" Target="../diagrams/colors11.xml"/><Relationship Id="rId2" Type="http://schemas.openxmlformats.org/officeDocument/2006/relationships/image" Target="../media/image15.jpg"/><Relationship Id="rId1" Type="http://schemas.openxmlformats.org/officeDocument/2006/relationships/slideLayout" Target="../slideLayouts/slideLayout2.xml"/><Relationship Id="rId6" Type="http://schemas.openxmlformats.org/officeDocument/2006/relationships/diagramQuickStyle" Target="../diagrams/quickStyle10.xml"/><Relationship Id="rId11" Type="http://schemas.openxmlformats.org/officeDocument/2006/relationships/diagramQuickStyle" Target="../diagrams/quickStyle11.xml"/><Relationship Id="rId5" Type="http://schemas.openxmlformats.org/officeDocument/2006/relationships/diagramLayout" Target="../diagrams/layout10.xml"/><Relationship Id="rId10" Type="http://schemas.openxmlformats.org/officeDocument/2006/relationships/diagramLayout" Target="../diagrams/layout11.xml"/><Relationship Id="rId4" Type="http://schemas.openxmlformats.org/officeDocument/2006/relationships/diagramData" Target="../diagrams/data10.xml"/><Relationship Id="rId9" Type="http://schemas.openxmlformats.org/officeDocument/2006/relationships/diagramData" Target="../diagrams/data11.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g"/><Relationship Id="rId7" Type="http://schemas.openxmlformats.org/officeDocument/2006/relationships/hyperlink" Target="https://pixabay.com/en/traffic-lights-green-light-1013506/" TargetMode="External"/><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image" Target="../media/image17.jpg"/><Relationship Id="rId5" Type="http://schemas.openxmlformats.org/officeDocument/2006/relationships/hyperlink" Target="https://creativecommons.org/licenses/by-nc-sa/3.0/" TargetMode="External"/><Relationship Id="rId4" Type="http://schemas.openxmlformats.org/officeDocument/2006/relationships/hyperlink" Target="http://flickr.com/photos/lwr/4457964962"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wallpaperflare.com/human-brain-in-a-jar-clipart-glass-brown-blue-black-bank-wallpaper-shtx/download/1920x1080" TargetMode="External"/><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74000">
              <a:schemeClr val="accent1">
                <a:lumMod val="75000"/>
              </a:schemeClr>
            </a:gs>
            <a:gs pos="83000">
              <a:schemeClr val="accent1">
                <a:lumMod val="45000"/>
                <a:lumOff val="55000"/>
              </a:schemeClr>
            </a:gs>
            <a:gs pos="100000">
              <a:schemeClr val="accent6">
                <a:lumMod val="40000"/>
                <a:lumOff val="60000"/>
              </a:schemeClr>
            </a:gs>
          </a:gsLst>
          <a:lin ang="5400000" scaled="1"/>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F05ACD0-FF4A-4F8F-B5C5-6A4EBD0D1B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C9AFA28-B5ED-4346-9AF7-68A157F16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4" name="Title 3">
            <a:extLst>
              <a:ext uri="{FF2B5EF4-FFF2-40B4-BE49-F238E27FC236}">
                <a16:creationId xmlns:a16="http://schemas.microsoft.com/office/drawing/2014/main" id="{B131D6E6-DB40-DD92-E26E-B2F39FCF92A6}"/>
              </a:ext>
            </a:extLst>
          </p:cNvPr>
          <p:cNvSpPr>
            <a:spLocks noGrp="1"/>
          </p:cNvSpPr>
          <p:nvPr>
            <p:ph type="ctrTitle"/>
          </p:nvPr>
        </p:nvSpPr>
        <p:spPr>
          <a:xfrm>
            <a:off x="1472608" y="1380564"/>
            <a:ext cx="4561369" cy="2346229"/>
          </a:xfrm>
        </p:spPr>
        <p:txBody>
          <a:bodyPr anchor="b">
            <a:normAutofit/>
          </a:bodyPr>
          <a:lstStyle/>
          <a:p>
            <a:r>
              <a:rPr lang="en-GB" sz="3200" b="1">
                <a:solidFill>
                  <a:srgbClr val="595959"/>
                </a:solidFill>
                <a:latin typeface="+mn-lt"/>
              </a:rPr>
              <a:t>LCHS4010 Psychology in </a:t>
            </a:r>
            <a:br>
              <a:rPr lang="en-GB" sz="3200" b="1">
                <a:solidFill>
                  <a:srgbClr val="595959"/>
                </a:solidFill>
                <a:latin typeface="+mn-lt"/>
              </a:rPr>
            </a:br>
            <a:r>
              <a:rPr lang="en-GB" sz="3200" b="1">
                <a:solidFill>
                  <a:srgbClr val="595959"/>
                </a:solidFill>
                <a:latin typeface="+mn-lt"/>
              </a:rPr>
              <a:t>Health and Social Care</a:t>
            </a:r>
            <a:br>
              <a:rPr lang="en-GB" sz="3200" b="1">
                <a:solidFill>
                  <a:srgbClr val="595959"/>
                </a:solidFill>
                <a:latin typeface="+mn-lt"/>
              </a:rPr>
            </a:br>
            <a:br>
              <a:rPr lang="en-GB" sz="3200" b="1">
                <a:solidFill>
                  <a:srgbClr val="595959"/>
                </a:solidFill>
                <a:latin typeface="+mn-lt"/>
              </a:rPr>
            </a:br>
            <a:endParaRPr lang="en-GB" sz="3200" b="1">
              <a:solidFill>
                <a:srgbClr val="595959"/>
              </a:solidFill>
              <a:latin typeface="+mn-lt"/>
            </a:endParaRPr>
          </a:p>
        </p:txBody>
      </p:sp>
      <p:sp>
        <p:nvSpPr>
          <p:cNvPr id="5" name="Subtitle 4">
            <a:extLst>
              <a:ext uri="{FF2B5EF4-FFF2-40B4-BE49-F238E27FC236}">
                <a16:creationId xmlns:a16="http://schemas.microsoft.com/office/drawing/2014/main" id="{D057F87C-DC89-1DD0-2DE2-352DE9DF8ED8}"/>
              </a:ext>
            </a:extLst>
          </p:cNvPr>
          <p:cNvSpPr>
            <a:spLocks noGrp="1"/>
          </p:cNvSpPr>
          <p:nvPr>
            <p:ph type="subTitle" idx="1"/>
          </p:nvPr>
        </p:nvSpPr>
        <p:spPr>
          <a:xfrm>
            <a:off x="1472608" y="3308279"/>
            <a:ext cx="4561369" cy="2169156"/>
          </a:xfrm>
        </p:spPr>
        <p:txBody>
          <a:bodyPr anchor="t">
            <a:normAutofit/>
          </a:bodyPr>
          <a:lstStyle/>
          <a:p>
            <a:r>
              <a:rPr lang="en-GB" sz="2800" dirty="0">
                <a:solidFill>
                  <a:srgbClr val="595959"/>
                </a:solidFill>
              </a:rPr>
              <a:t>How to prepare for your presentation</a:t>
            </a:r>
          </a:p>
          <a:p>
            <a:endParaRPr lang="en-GB" sz="2800" dirty="0">
              <a:solidFill>
                <a:srgbClr val="595959"/>
              </a:solidFill>
            </a:endParaRPr>
          </a:p>
          <a:p>
            <a:r>
              <a:rPr lang="en-GB" sz="2800" dirty="0">
                <a:solidFill>
                  <a:srgbClr val="595959"/>
                </a:solidFill>
              </a:rPr>
              <a:t>Sept 2026</a:t>
            </a:r>
          </a:p>
          <a:p>
            <a:r>
              <a:rPr lang="en-GB" sz="800" dirty="0">
                <a:solidFill>
                  <a:srgbClr val="595959"/>
                </a:solidFill>
              </a:rPr>
              <a:t>Image generated by CoPilot</a:t>
            </a:r>
          </a:p>
        </p:txBody>
      </p:sp>
      <p:pic>
        <p:nvPicPr>
          <p:cNvPr id="3" name="Picture 2">
            <a:extLst>
              <a:ext uri="{FF2B5EF4-FFF2-40B4-BE49-F238E27FC236}">
                <a16:creationId xmlns:a16="http://schemas.microsoft.com/office/drawing/2014/main" id="{34785069-F3CA-50ED-2D37-A68F560EEB33}"/>
              </a:ext>
            </a:extLst>
          </p:cNvPr>
          <p:cNvPicPr>
            <a:picLocks noChangeAspect="1"/>
          </p:cNvPicPr>
          <p:nvPr/>
        </p:nvPicPr>
        <p:blipFill>
          <a:blip r:embed="rId2"/>
          <a:srcRect t="21875" b="21875"/>
          <a:stretch/>
        </p:blipFill>
        <p:spPr>
          <a:xfrm>
            <a:off x="6810935" y="2298817"/>
            <a:ext cx="4018430" cy="2260366"/>
          </a:xfrm>
          <a:prstGeom prst="rect">
            <a:avLst/>
          </a:prstGeom>
        </p:spPr>
      </p:pic>
    </p:spTree>
    <p:extLst>
      <p:ext uri="{BB962C8B-B14F-4D97-AF65-F5344CB8AC3E}">
        <p14:creationId xmlns:p14="http://schemas.microsoft.com/office/powerpoint/2010/main" val="3172906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5">
                                            <p:bg/>
                                          </p:spTgt>
                                        </p:tgtEl>
                                        <p:attrNameLst>
                                          <p:attrName>style.visibility</p:attrName>
                                        </p:attrNameLst>
                                      </p:cBhvr>
                                      <p:to>
                                        <p:strVal val="visible"/>
                                      </p:to>
                                    </p:set>
                                    <p:animEffect transition="in" filter="fade">
                                      <p:cBhvr>
                                        <p:cTn id="10" dur="700"/>
                                        <p:tgtEl>
                                          <p:spTgt spid="5">
                                            <p:bg/>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5">
                                            <p:txEl>
                                              <p:pRg st="0" end="0"/>
                                            </p:txEl>
                                          </p:spTgt>
                                        </p:tgtEl>
                                        <p:attrNameLst>
                                          <p:attrName>style.visibility</p:attrName>
                                        </p:attrNameLst>
                                      </p:cBhvr>
                                      <p:to>
                                        <p:strVal val="visible"/>
                                      </p:to>
                                    </p:set>
                                    <p:animEffect transition="in" filter="fade">
                                      <p:cBhvr>
                                        <p:cTn id="15" dur="700"/>
                                        <p:tgtEl>
                                          <p:spTgt spid="5">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5">
                                            <p:txEl>
                                              <p:pRg st="2" end="2"/>
                                            </p:txEl>
                                          </p:spTgt>
                                        </p:tgtEl>
                                        <p:attrNameLst>
                                          <p:attrName>style.visibility</p:attrName>
                                        </p:attrNameLst>
                                      </p:cBhvr>
                                      <p:to>
                                        <p:strVal val="visible"/>
                                      </p:to>
                                    </p:set>
                                    <p:animEffect transition="in" filter="fade">
                                      <p:cBhvr>
                                        <p:cTn id="20" dur="700"/>
                                        <p:tgtEl>
                                          <p:spTgt spid="5">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1500"/>
                                  </p:stCondLst>
                                  <p:iterate>
                                    <p:tmPct val="10000"/>
                                  </p:iterate>
                                  <p:childTnLst>
                                    <p:set>
                                      <p:cBhvr>
                                        <p:cTn id="24" dur="1" fill="hold">
                                          <p:stCondLst>
                                            <p:cond delay="0"/>
                                          </p:stCondLst>
                                        </p:cTn>
                                        <p:tgtEl>
                                          <p:spTgt spid="5">
                                            <p:txEl>
                                              <p:pRg st="3" end="3"/>
                                            </p:txEl>
                                          </p:spTgt>
                                        </p:tgtEl>
                                        <p:attrNameLst>
                                          <p:attrName>style.visibility</p:attrName>
                                        </p:attrNameLst>
                                      </p:cBhvr>
                                      <p:to>
                                        <p:strVal val="visible"/>
                                      </p:to>
                                    </p:set>
                                    <p:animEffect transition="in" filter="fade">
                                      <p:cBhvr>
                                        <p:cTn id="25" dur="7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F79FFE-39F6-A21F-7A7C-A1EC941B69E4}"/>
              </a:ext>
            </a:extLst>
          </p:cNvPr>
          <p:cNvSpPr>
            <a:spLocks noGrp="1"/>
          </p:cNvSpPr>
          <p:nvPr>
            <p:ph type="title"/>
          </p:nvPr>
        </p:nvSpPr>
        <p:spPr>
          <a:xfrm>
            <a:off x="586478" y="1683756"/>
            <a:ext cx="3115265" cy="2396359"/>
          </a:xfrm>
        </p:spPr>
        <p:txBody>
          <a:bodyPr anchor="b">
            <a:normAutofit/>
          </a:bodyPr>
          <a:lstStyle/>
          <a:p>
            <a:pPr algn="r"/>
            <a:r>
              <a:rPr lang="en-GB" sz="4000" b="1" u="sng" dirty="0">
                <a:solidFill>
                  <a:srgbClr val="FFFFFF"/>
                </a:solidFill>
              </a:rPr>
              <a:t>What you need to do</a:t>
            </a:r>
          </a:p>
        </p:txBody>
      </p:sp>
      <p:graphicFrame>
        <p:nvGraphicFramePr>
          <p:cNvPr id="5" name="Content Placeholder 2">
            <a:extLst>
              <a:ext uri="{FF2B5EF4-FFF2-40B4-BE49-F238E27FC236}">
                <a16:creationId xmlns:a16="http://schemas.microsoft.com/office/drawing/2014/main" id="{243C0D1B-3524-07B4-7904-909D8DF77CA5}"/>
              </a:ext>
            </a:extLst>
          </p:cNvPr>
          <p:cNvGraphicFramePr>
            <a:graphicFrameLocks noGrp="1"/>
          </p:cNvGraphicFramePr>
          <p:nvPr>
            <p:ph idx="1"/>
            <p:extLst>
              <p:ext uri="{D42A27DB-BD31-4B8C-83A1-F6EECF244321}">
                <p14:modId xmlns:p14="http://schemas.microsoft.com/office/powerpoint/2010/main" val="283669274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05345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92AF522-C71D-FCED-45A3-A3F85D23F04E}"/>
              </a:ext>
            </a:extLst>
          </p:cNvPr>
          <p:cNvSpPr>
            <a:spLocks noGrp="1"/>
          </p:cNvSpPr>
          <p:nvPr>
            <p:ph type="title"/>
          </p:nvPr>
        </p:nvSpPr>
        <p:spPr>
          <a:xfrm>
            <a:off x="838200" y="673770"/>
            <a:ext cx="3220329" cy="2027227"/>
          </a:xfrm>
        </p:spPr>
        <p:txBody>
          <a:bodyPr anchor="t">
            <a:normAutofit/>
          </a:bodyPr>
          <a:lstStyle/>
          <a:p>
            <a:r>
              <a:rPr lang="en-GB" sz="2600" b="1">
                <a:solidFill>
                  <a:srgbClr val="FFFFFF"/>
                </a:solidFill>
              </a:rPr>
              <a:t>How to Pass the Presentation (Minimum Requirements)</a:t>
            </a:r>
            <a:br>
              <a:rPr lang="en-GB" sz="2600">
                <a:solidFill>
                  <a:srgbClr val="FFFFFF"/>
                </a:solidFill>
              </a:rPr>
            </a:br>
            <a:endParaRPr lang="en-GB" sz="2600">
              <a:solidFill>
                <a:srgbClr val="FFFFFF"/>
              </a:solidFill>
            </a:endParaRPr>
          </a:p>
        </p:txBody>
      </p:sp>
      <p:graphicFrame>
        <p:nvGraphicFramePr>
          <p:cNvPr id="5" name="Content Placeholder 2">
            <a:extLst>
              <a:ext uri="{FF2B5EF4-FFF2-40B4-BE49-F238E27FC236}">
                <a16:creationId xmlns:a16="http://schemas.microsoft.com/office/drawing/2014/main" id="{5DB01687-B882-DA6D-044A-33345DAF73A8}"/>
              </a:ext>
            </a:extLst>
          </p:cNvPr>
          <p:cNvGraphicFramePr>
            <a:graphicFrameLocks noGrp="1"/>
          </p:cNvGraphicFramePr>
          <p:nvPr>
            <p:ph idx="1"/>
            <p:extLst>
              <p:ext uri="{D42A27DB-BD31-4B8C-83A1-F6EECF244321}">
                <p14:modId xmlns:p14="http://schemas.microsoft.com/office/powerpoint/2010/main" val="2401470915"/>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804405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7D1C08A-D932-FA08-8961-2A5C4E0B9869}"/>
              </a:ext>
            </a:extLst>
          </p:cNvPr>
          <p:cNvSpPr>
            <a:spLocks noGrp="1"/>
          </p:cNvSpPr>
          <p:nvPr>
            <p:ph type="title"/>
          </p:nvPr>
        </p:nvSpPr>
        <p:spPr>
          <a:xfrm>
            <a:off x="1371597" y="348865"/>
            <a:ext cx="10044023" cy="877729"/>
          </a:xfrm>
        </p:spPr>
        <p:txBody>
          <a:bodyPr anchor="ctr">
            <a:normAutofit/>
          </a:bodyPr>
          <a:lstStyle/>
          <a:p>
            <a:r>
              <a:rPr lang="en-GB" sz="2800" b="1" dirty="0">
                <a:solidFill>
                  <a:srgbClr val="FFFFFF"/>
                </a:solidFill>
              </a:rPr>
              <a:t>Show Basic Engagement with Literature</a:t>
            </a:r>
            <a:br>
              <a:rPr lang="en-GB" sz="2800" dirty="0">
                <a:solidFill>
                  <a:srgbClr val="FFFFFF"/>
                </a:solidFill>
              </a:rPr>
            </a:br>
            <a:endParaRPr lang="en-GB" sz="2800" dirty="0">
              <a:solidFill>
                <a:srgbClr val="FFFFFF"/>
              </a:solidFill>
            </a:endParaRPr>
          </a:p>
        </p:txBody>
      </p:sp>
      <p:graphicFrame>
        <p:nvGraphicFramePr>
          <p:cNvPr id="23" name="Content Placeholder 2">
            <a:extLst>
              <a:ext uri="{FF2B5EF4-FFF2-40B4-BE49-F238E27FC236}">
                <a16:creationId xmlns:a16="http://schemas.microsoft.com/office/drawing/2014/main" id="{8EDC0904-C365-C2BE-4345-955F8606EECC}"/>
              </a:ext>
            </a:extLst>
          </p:cNvPr>
          <p:cNvGraphicFramePr>
            <a:graphicFrameLocks noGrp="1"/>
          </p:cNvGraphicFramePr>
          <p:nvPr>
            <p:ph idx="1"/>
            <p:extLst>
              <p:ext uri="{D42A27DB-BD31-4B8C-83A1-F6EECF244321}">
                <p14:modId xmlns:p14="http://schemas.microsoft.com/office/powerpoint/2010/main" val="145826500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56390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23BBEE-7F2E-AFF7-4DA1-840D5FD49537}"/>
              </a:ext>
            </a:extLst>
          </p:cNvPr>
          <p:cNvSpPr>
            <a:spLocks noGrp="1"/>
          </p:cNvSpPr>
          <p:nvPr>
            <p:ph type="title"/>
          </p:nvPr>
        </p:nvSpPr>
        <p:spPr>
          <a:xfrm>
            <a:off x="635000" y="640823"/>
            <a:ext cx="3418659" cy="5583148"/>
          </a:xfrm>
        </p:spPr>
        <p:txBody>
          <a:bodyPr anchor="ctr">
            <a:normAutofit/>
          </a:bodyPr>
          <a:lstStyle/>
          <a:p>
            <a:r>
              <a:rPr lang="en-GB" sz="3800" b="1"/>
              <a:t>Demonstrate Understanding</a:t>
            </a:r>
            <a:endParaRPr lang="en-GB" sz="3800"/>
          </a:p>
        </p:txBody>
      </p:sp>
      <p:sp>
        <p:nvSpPr>
          <p:cNvPr id="2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22FE6B4-028D-E221-B52B-F534C7CDC0E1}"/>
              </a:ext>
            </a:extLst>
          </p:cNvPr>
          <p:cNvGraphicFramePr>
            <a:graphicFrameLocks noGrp="1"/>
          </p:cNvGraphicFramePr>
          <p:nvPr>
            <p:ph idx="1"/>
            <p:extLst>
              <p:ext uri="{D42A27DB-BD31-4B8C-83A1-F6EECF244321}">
                <p14:modId xmlns:p14="http://schemas.microsoft.com/office/powerpoint/2010/main" val="125731393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435253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59FA02-ADA0-BBAD-D601-F66A68695263}"/>
              </a:ext>
            </a:extLst>
          </p:cNvPr>
          <p:cNvSpPr>
            <a:spLocks noGrp="1"/>
          </p:cNvSpPr>
          <p:nvPr>
            <p:ph type="title"/>
          </p:nvPr>
        </p:nvSpPr>
        <p:spPr>
          <a:xfrm>
            <a:off x="804672" y="802955"/>
            <a:ext cx="4977976" cy="1454051"/>
          </a:xfrm>
        </p:spPr>
        <p:txBody>
          <a:bodyPr>
            <a:normAutofit/>
          </a:bodyPr>
          <a:lstStyle/>
          <a:p>
            <a:r>
              <a:rPr lang="en-GB" sz="3600" b="1" u="sng" dirty="0">
                <a:solidFill>
                  <a:schemeClr val="tx2"/>
                </a:solidFill>
              </a:rPr>
              <a:t>Apply the Theory to Practice</a:t>
            </a:r>
            <a:endParaRPr lang="en-GB" sz="3600" u="sng" dirty="0">
              <a:solidFill>
                <a:schemeClr val="tx2"/>
              </a:solidFill>
            </a:endParaRPr>
          </a:p>
        </p:txBody>
      </p:sp>
      <p:sp>
        <p:nvSpPr>
          <p:cNvPr id="3" name="Content Placeholder 2">
            <a:extLst>
              <a:ext uri="{FF2B5EF4-FFF2-40B4-BE49-F238E27FC236}">
                <a16:creationId xmlns:a16="http://schemas.microsoft.com/office/drawing/2014/main" id="{2DE6E18A-C575-2608-2A6C-F1E035F3E82E}"/>
              </a:ext>
            </a:extLst>
          </p:cNvPr>
          <p:cNvSpPr>
            <a:spLocks noGrp="1"/>
          </p:cNvSpPr>
          <p:nvPr>
            <p:ph idx="1"/>
          </p:nvPr>
        </p:nvSpPr>
        <p:spPr>
          <a:xfrm>
            <a:off x="804672" y="2421682"/>
            <a:ext cx="4977578" cy="3639289"/>
          </a:xfrm>
        </p:spPr>
        <p:txBody>
          <a:bodyPr anchor="ctr">
            <a:normAutofit/>
          </a:bodyPr>
          <a:lstStyle/>
          <a:p>
            <a:pPr marL="0" indent="0">
              <a:buNone/>
            </a:pPr>
            <a:r>
              <a:rPr lang="en-GB" sz="2400" dirty="0">
                <a:solidFill>
                  <a:schemeClr val="tx2"/>
                </a:solidFill>
              </a:rPr>
              <a:t>Suggest realistic support strategies or interventions that could be implemented within the nursery setting and link each strategy directly to the chosen theory.</a:t>
            </a:r>
          </a:p>
          <a:p>
            <a:endParaRPr lang="en-GB" sz="1800" dirty="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Classroom">
            <a:extLst>
              <a:ext uri="{FF2B5EF4-FFF2-40B4-BE49-F238E27FC236}">
                <a16:creationId xmlns:a16="http://schemas.microsoft.com/office/drawing/2014/main" id="{9760E23B-D56E-EF94-C6BF-23D57CDD56C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9498421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E47880-5F98-A08B-4E07-CDF4632C22A1}"/>
              </a:ext>
            </a:extLst>
          </p:cNvPr>
          <p:cNvSpPr>
            <a:spLocks noGrp="1"/>
          </p:cNvSpPr>
          <p:nvPr>
            <p:ph type="title"/>
          </p:nvPr>
        </p:nvSpPr>
        <p:spPr>
          <a:xfrm>
            <a:off x="804672" y="802955"/>
            <a:ext cx="4977976" cy="1454051"/>
          </a:xfrm>
        </p:spPr>
        <p:txBody>
          <a:bodyPr>
            <a:normAutofit/>
          </a:bodyPr>
          <a:lstStyle/>
          <a:p>
            <a:r>
              <a:rPr lang="en-GB" sz="3600" b="1" u="sng" dirty="0">
                <a:solidFill>
                  <a:schemeClr val="accent6">
                    <a:lumMod val="75000"/>
                  </a:schemeClr>
                </a:solidFill>
              </a:rPr>
              <a:t>Present Clearly</a:t>
            </a:r>
            <a:br>
              <a:rPr lang="en-GB" sz="3600" dirty="0">
                <a:solidFill>
                  <a:schemeClr val="tx2"/>
                </a:solidFill>
              </a:rPr>
            </a:br>
            <a:endParaRPr lang="en-GB" sz="3600" dirty="0">
              <a:solidFill>
                <a:schemeClr val="tx2"/>
              </a:solidFill>
            </a:endParaRPr>
          </a:p>
        </p:txBody>
      </p:sp>
      <p:sp>
        <p:nvSpPr>
          <p:cNvPr id="3" name="Content Placeholder 2">
            <a:extLst>
              <a:ext uri="{FF2B5EF4-FFF2-40B4-BE49-F238E27FC236}">
                <a16:creationId xmlns:a16="http://schemas.microsoft.com/office/drawing/2014/main" id="{DDBEFFF5-07FD-3613-C5CA-F7FA1B6F1AE7}"/>
              </a:ext>
            </a:extLst>
          </p:cNvPr>
          <p:cNvSpPr>
            <a:spLocks noGrp="1"/>
          </p:cNvSpPr>
          <p:nvPr>
            <p:ph idx="1"/>
          </p:nvPr>
        </p:nvSpPr>
        <p:spPr>
          <a:xfrm>
            <a:off x="804671" y="2355665"/>
            <a:ext cx="6591551" cy="3705306"/>
          </a:xfrm>
        </p:spPr>
        <p:txBody>
          <a:bodyPr anchor="ctr">
            <a:normAutofit/>
          </a:bodyPr>
          <a:lstStyle/>
          <a:p>
            <a:pPr marL="0" lvl="0" indent="0">
              <a:buNone/>
            </a:pPr>
            <a:r>
              <a:rPr lang="en-GB" sz="2400" b="1" dirty="0">
                <a:solidFill>
                  <a:schemeClr val="tx2"/>
                </a:solidFill>
              </a:rPr>
              <a:t>Use a logical structure: </a:t>
            </a:r>
          </a:p>
          <a:p>
            <a:pPr marL="0" lvl="0" indent="0">
              <a:buNone/>
            </a:pPr>
            <a:endParaRPr lang="en-GB" sz="2400" b="1" dirty="0">
              <a:solidFill>
                <a:schemeClr val="tx2"/>
              </a:solidFill>
            </a:endParaRPr>
          </a:p>
          <a:p>
            <a:pPr marL="0" lvl="0" indent="0">
              <a:buNone/>
            </a:pPr>
            <a:endParaRPr lang="en-GB" sz="2400" b="1" dirty="0">
              <a:solidFill>
                <a:schemeClr val="tx2"/>
              </a:solidFill>
            </a:endParaRPr>
          </a:p>
          <a:p>
            <a:pPr marL="0" lvl="0" indent="0">
              <a:buNone/>
            </a:pPr>
            <a:endParaRPr lang="en-GB" sz="2400" b="1" dirty="0">
              <a:solidFill>
                <a:schemeClr val="tx2"/>
              </a:solidFill>
            </a:endParaRPr>
          </a:p>
          <a:p>
            <a:pPr marL="0" lvl="0" indent="0">
              <a:buNone/>
            </a:pPr>
            <a:endParaRPr lang="en-GB" sz="2400" b="1" dirty="0">
              <a:solidFill>
                <a:schemeClr val="tx2"/>
              </a:solidFill>
            </a:endParaRPr>
          </a:p>
          <a:p>
            <a:pPr lvl="1"/>
            <a:endParaRPr lang="en-GB" dirty="0">
              <a:solidFill>
                <a:schemeClr val="tx2"/>
              </a:solidFill>
            </a:endParaRPr>
          </a:p>
          <a:p>
            <a:pPr marL="457200" lvl="1" indent="0">
              <a:buNone/>
            </a:pPr>
            <a:endParaRPr lang="en-GB" dirty="0">
              <a:solidFill>
                <a:schemeClr val="tx2"/>
              </a:solidFill>
            </a:endParaRPr>
          </a:p>
          <a:p>
            <a:pPr marL="0" lvl="0" indent="0">
              <a:buNone/>
            </a:pPr>
            <a:r>
              <a:rPr lang="en-GB" sz="1800" dirty="0">
                <a:solidFill>
                  <a:schemeClr val="tx2"/>
                </a:solidFill>
              </a:rPr>
              <a:t>Speak clearly for </a:t>
            </a:r>
            <a:r>
              <a:rPr lang="en-GB" sz="1800" b="1" dirty="0">
                <a:solidFill>
                  <a:schemeClr val="tx2"/>
                </a:solidFill>
              </a:rPr>
              <a:t>8 minutes </a:t>
            </a:r>
            <a:r>
              <a:rPr lang="en-GB" sz="1800" dirty="0">
                <a:solidFill>
                  <a:schemeClr val="tx2"/>
                </a:solidFill>
              </a:rPr>
              <a:t>and then answer questions (10 mins total).</a:t>
            </a:r>
          </a:p>
          <a:p>
            <a:endParaRPr lang="en-GB" sz="1800" dirty="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Checkmark">
            <a:extLst>
              <a:ext uri="{FF2B5EF4-FFF2-40B4-BE49-F238E27FC236}">
                <a16:creationId xmlns:a16="http://schemas.microsoft.com/office/drawing/2014/main" id="{AFA0BA22-CDFE-95F8-AABD-FB477CBE516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graphicFrame>
        <p:nvGraphicFramePr>
          <p:cNvPr id="6" name="Table 5">
            <a:extLst>
              <a:ext uri="{FF2B5EF4-FFF2-40B4-BE49-F238E27FC236}">
                <a16:creationId xmlns:a16="http://schemas.microsoft.com/office/drawing/2014/main" id="{BB3B785A-E521-72C2-1292-97C8CF8A8257}"/>
              </a:ext>
            </a:extLst>
          </p:cNvPr>
          <p:cNvGraphicFramePr>
            <a:graphicFrameLocks noGrp="1"/>
          </p:cNvGraphicFramePr>
          <p:nvPr>
            <p:extLst>
              <p:ext uri="{D42A27DB-BD31-4B8C-83A1-F6EECF244321}">
                <p14:modId xmlns:p14="http://schemas.microsoft.com/office/powerpoint/2010/main" val="1347911349"/>
              </p:ext>
            </p:extLst>
          </p:nvPr>
        </p:nvGraphicFramePr>
        <p:xfrm>
          <a:off x="838200" y="2948684"/>
          <a:ext cx="5257800" cy="1994535"/>
        </p:xfrm>
        <a:graphic>
          <a:graphicData uri="http://schemas.openxmlformats.org/drawingml/2006/table">
            <a:tbl>
              <a:tblPr/>
              <a:tblGrid>
                <a:gridCol w="5257800">
                  <a:extLst>
                    <a:ext uri="{9D8B030D-6E8A-4147-A177-3AD203B41FA5}">
                      <a16:colId xmlns:a16="http://schemas.microsoft.com/office/drawing/2014/main" val="4127769872"/>
                    </a:ext>
                  </a:extLst>
                </a:gridCol>
              </a:tblGrid>
              <a:tr h="1483946">
                <a:tc>
                  <a:txBody>
                    <a:bodyPr/>
                    <a:lstStyle/>
                    <a:p>
                      <a:pPr fontAlgn="t">
                        <a:lnSpc>
                          <a:spcPts val="1500"/>
                        </a:lnSpc>
                        <a:buNone/>
                      </a:pPr>
                      <a:r>
                        <a:rPr lang="en-GB" sz="1600" b="0" i="0" dirty="0">
                          <a:effectLst/>
                          <a:latin typeface="Segoe UI" panose="020B0502040204020203" pitchFamily="34" charset="0"/>
                        </a:rPr>
                        <a:t>Introduction</a:t>
                      </a:r>
                      <a:br>
                        <a:rPr lang="en-GB" sz="1600" b="0" i="0" dirty="0">
                          <a:effectLst/>
                          <a:latin typeface="Segoe UI" panose="020B0502040204020203" pitchFamily="34" charset="0"/>
                        </a:rPr>
                      </a:br>
                      <a:r>
                        <a:rPr lang="en-GB" sz="1600" b="0" i="0" dirty="0">
                          <a:effectLst/>
                          <a:latin typeface="Segoe UI" panose="020B0502040204020203" pitchFamily="34" charset="0"/>
                        </a:rPr>
                        <a:t>Overview of Shona's situation</a:t>
                      </a:r>
                      <a:br>
                        <a:rPr lang="en-GB" sz="1600" b="0" i="0" dirty="0">
                          <a:effectLst/>
                          <a:latin typeface="Segoe UI" panose="020B0502040204020203" pitchFamily="34" charset="0"/>
                        </a:rPr>
                      </a:br>
                      <a:r>
                        <a:rPr lang="en-GB" sz="1600" b="0" i="0" dirty="0">
                          <a:effectLst/>
                          <a:latin typeface="Segoe UI" panose="020B0502040204020203" pitchFamily="34" charset="0"/>
                        </a:rPr>
                        <a:t>Explanation of chosen theory</a:t>
                      </a:r>
                      <a:br>
                        <a:rPr lang="en-GB" sz="1600" b="0" i="0" dirty="0">
                          <a:effectLst/>
                          <a:latin typeface="Segoe UI" panose="020B0502040204020203" pitchFamily="34" charset="0"/>
                        </a:rPr>
                      </a:br>
                      <a:r>
                        <a:rPr lang="en-GB" sz="1600" b="0" i="0" dirty="0">
                          <a:effectLst/>
                          <a:latin typeface="Segoe UI" panose="020B0502040204020203" pitchFamily="34" charset="0"/>
                        </a:rPr>
                        <a:t>Application to Shona</a:t>
                      </a:r>
                      <a:br>
                        <a:rPr lang="en-GB" sz="1600" b="0" i="0" dirty="0">
                          <a:effectLst/>
                          <a:latin typeface="Segoe UI" panose="020B0502040204020203" pitchFamily="34" charset="0"/>
                        </a:rPr>
                      </a:br>
                      <a:r>
                        <a:rPr lang="en-GB" sz="1600" b="0" i="0" dirty="0">
                          <a:effectLst/>
                          <a:latin typeface="Segoe UI" panose="020B0502040204020203" pitchFamily="34" charset="0"/>
                        </a:rPr>
                        <a:t>Nature and nurture influences</a:t>
                      </a:r>
                      <a:br>
                        <a:rPr lang="en-GB" sz="1600" b="0" i="0" dirty="0">
                          <a:effectLst/>
                          <a:latin typeface="Segoe UI" panose="020B0502040204020203" pitchFamily="34" charset="0"/>
                        </a:rPr>
                      </a:br>
                      <a:r>
                        <a:rPr lang="en-GB" sz="1600" b="0" i="0" dirty="0">
                          <a:effectLst/>
                          <a:latin typeface="Segoe UI" panose="020B0502040204020203" pitchFamily="34" charset="0"/>
                        </a:rPr>
                        <a:t>Support strategies/interventions</a:t>
                      </a:r>
                      <a:br>
                        <a:rPr lang="en-GB" sz="1600" b="0" i="0" dirty="0">
                          <a:effectLst/>
                          <a:latin typeface="Segoe UI" panose="020B0502040204020203" pitchFamily="34" charset="0"/>
                        </a:rPr>
                      </a:br>
                      <a:r>
                        <a:rPr lang="en-GB" sz="1600" b="0" i="0" dirty="0">
                          <a:effectLst/>
                          <a:latin typeface="Segoe UI" panose="020B0502040204020203" pitchFamily="34" charset="0"/>
                        </a:rPr>
                        <a:t>Critical evaluation of usefulness and limitations</a:t>
                      </a:r>
                      <a:br>
                        <a:rPr lang="en-GB" sz="1600" b="0" i="0" dirty="0">
                          <a:effectLst/>
                          <a:latin typeface="Segoe UI" panose="020B0502040204020203" pitchFamily="34" charset="0"/>
                        </a:rPr>
                      </a:br>
                      <a:r>
                        <a:rPr lang="en-GB" sz="1600" b="0" i="0" dirty="0">
                          <a:effectLst/>
                          <a:latin typeface="Segoe UI" panose="020B0502040204020203" pitchFamily="34" charset="0"/>
                        </a:rPr>
                        <a:t>References</a:t>
                      </a:r>
                    </a:p>
                  </a:txBody>
                  <a:tcP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3740636473"/>
                  </a:ext>
                </a:extLst>
              </a:tr>
              <a:tr h="335989">
                <a:tc>
                  <a:txBody>
                    <a:bodyPr/>
                    <a:lstStyle/>
                    <a:p>
                      <a:endParaRPr lang="en-GB" dirty="0"/>
                    </a:p>
                  </a:txBody>
                  <a:tcPr>
                    <a:lnT w="9525" cap="flat" cmpd="sng" algn="ctr">
                      <a:solidFill>
                        <a:srgbClr val="E6E6E6"/>
                      </a:solidFill>
                      <a:prstDash val="solid"/>
                      <a:round/>
                      <a:headEnd type="none" w="med" len="med"/>
                      <a:tailEnd type="none" w="med" len="med"/>
                    </a:lnT>
                    <a:solidFill>
                      <a:schemeClr val="accent2">
                        <a:lumMod val="20000"/>
                        <a:lumOff val="80000"/>
                      </a:schemeClr>
                    </a:solidFill>
                  </a:tcPr>
                </a:tc>
                <a:extLst>
                  <a:ext uri="{0D108BD9-81ED-4DB2-BD59-A6C34878D82A}">
                    <a16:rowId xmlns:a16="http://schemas.microsoft.com/office/drawing/2014/main" val="311953189"/>
                  </a:ext>
                </a:extLst>
              </a:tr>
            </a:tbl>
          </a:graphicData>
        </a:graphic>
      </p:graphicFrame>
    </p:spTree>
    <p:extLst>
      <p:ext uri="{BB962C8B-B14F-4D97-AF65-F5344CB8AC3E}">
        <p14:creationId xmlns:p14="http://schemas.microsoft.com/office/powerpoint/2010/main" val="14872788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9D654F83-9296-7EC1-C183-23262D8EB192}"/>
              </a:ext>
            </a:extLst>
          </p:cNvPr>
          <p:cNvSpPr>
            <a:spLocks noGrp="1"/>
          </p:cNvSpPr>
          <p:nvPr>
            <p:ph type="ctrTitle"/>
          </p:nvPr>
        </p:nvSpPr>
        <p:spPr>
          <a:xfrm>
            <a:off x="3880430" y="583345"/>
            <a:ext cx="7160357" cy="4164820"/>
          </a:xfrm>
        </p:spPr>
        <p:txBody>
          <a:bodyPr anchor="t">
            <a:normAutofit/>
          </a:bodyPr>
          <a:lstStyle/>
          <a:p>
            <a:pPr algn="r"/>
            <a:r>
              <a:rPr lang="en-GB" sz="7400" b="1" dirty="0">
                <a:solidFill>
                  <a:srgbClr val="FFFFFF"/>
                </a:solidFill>
              </a:rPr>
              <a:t>How to Achieve Higher Marks (60%–100%)</a:t>
            </a:r>
            <a:br>
              <a:rPr lang="en-GB" sz="7400" dirty="0">
                <a:solidFill>
                  <a:srgbClr val="FFFFFF"/>
                </a:solidFill>
              </a:rPr>
            </a:br>
            <a:endParaRPr lang="en-GB" sz="7400" dirty="0">
              <a:solidFill>
                <a:srgbClr val="FFFFFF"/>
              </a:solidFill>
            </a:endParaRPr>
          </a:p>
        </p:txBody>
      </p:sp>
      <p:sp>
        <p:nvSpPr>
          <p:cNvPr id="3" name="Subtitle 2">
            <a:extLst>
              <a:ext uri="{FF2B5EF4-FFF2-40B4-BE49-F238E27FC236}">
                <a16:creationId xmlns:a16="http://schemas.microsoft.com/office/drawing/2014/main" id="{E584EA24-6DD9-3BFF-DC95-9468222ED3B6}"/>
              </a:ext>
            </a:extLst>
          </p:cNvPr>
          <p:cNvSpPr>
            <a:spLocks noGrp="1"/>
          </p:cNvSpPr>
          <p:nvPr>
            <p:ph type="subTitle" idx="1"/>
          </p:nvPr>
        </p:nvSpPr>
        <p:spPr>
          <a:xfrm>
            <a:off x="1208228" y="5972174"/>
            <a:ext cx="8578699" cy="504825"/>
          </a:xfrm>
        </p:spPr>
        <p:txBody>
          <a:bodyPr>
            <a:normAutofit/>
          </a:bodyPr>
          <a:lstStyle/>
          <a:p>
            <a:pPr algn="l"/>
            <a:endParaRPr lang="en-GB" sz="2000">
              <a:solidFill>
                <a:srgbClr val="FFFFFF"/>
              </a:solidFill>
            </a:endParaRPr>
          </a:p>
        </p:txBody>
      </p:sp>
      <p:sp>
        <p:nvSpPr>
          <p:cNvPr id="1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2"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8"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20"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2"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596587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A21BE3C7-7524-C87F-9A99-867202ED32F7}"/>
              </a:ext>
            </a:extLst>
          </p:cNvPr>
          <p:cNvSpPr>
            <a:spLocks noGrp="1"/>
          </p:cNvSpPr>
          <p:nvPr>
            <p:ph type="title"/>
          </p:nvPr>
        </p:nvSpPr>
        <p:spPr>
          <a:xfrm>
            <a:off x="479394" y="1070800"/>
            <a:ext cx="3939688" cy="5583126"/>
          </a:xfrm>
        </p:spPr>
        <p:txBody>
          <a:bodyPr>
            <a:normAutofit/>
          </a:bodyPr>
          <a:lstStyle/>
          <a:p>
            <a:pPr algn="r"/>
            <a:r>
              <a:rPr lang="en-GB" sz="5600" b="1" dirty="0"/>
              <a:t>1. Strong, Wide Engagement with Literature</a:t>
            </a:r>
            <a:br>
              <a:rPr lang="en-GB" sz="5600" dirty="0"/>
            </a:br>
            <a:endParaRPr lang="en-GB" sz="5600" dirty="0"/>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7E3A636-D9EF-240F-124B-80554C785E80}"/>
              </a:ext>
            </a:extLst>
          </p:cNvPr>
          <p:cNvGraphicFramePr>
            <a:graphicFrameLocks noGrp="1"/>
          </p:cNvGraphicFramePr>
          <p:nvPr>
            <p:ph idx="1"/>
            <p:extLst>
              <p:ext uri="{D42A27DB-BD31-4B8C-83A1-F6EECF244321}">
                <p14:modId xmlns:p14="http://schemas.microsoft.com/office/powerpoint/2010/main" val="3279716688"/>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99645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117EC86-D6DC-817B-947F-0024ADC68D7D}"/>
              </a:ext>
            </a:extLst>
          </p:cNvPr>
          <p:cNvPicPr>
            <a:picLocks noChangeAspect="1"/>
          </p:cNvPicPr>
          <p:nvPr/>
        </p:nvPicPr>
        <p:blipFill>
          <a:blip r:embed="rId2">
            <a:duotone>
              <a:schemeClr val="bg2">
                <a:shade val="45000"/>
                <a:satMod val="135000"/>
              </a:schemeClr>
              <a:prstClr val="white"/>
            </a:duotone>
          </a:blip>
          <a:srcRect b="15730"/>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B8BB4B-70A1-4712-AE38-1E9359565CD0}"/>
              </a:ext>
            </a:extLst>
          </p:cNvPr>
          <p:cNvSpPr>
            <a:spLocks noGrp="1"/>
          </p:cNvSpPr>
          <p:nvPr>
            <p:ph type="title"/>
          </p:nvPr>
        </p:nvSpPr>
        <p:spPr>
          <a:xfrm>
            <a:off x="838200" y="365125"/>
            <a:ext cx="10515600" cy="1325563"/>
          </a:xfrm>
        </p:spPr>
        <p:txBody>
          <a:bodyPr>
            <a:normAutofit/>
          </a:bodyPr>
          <a:lstStyle/>
          <a:p>
            <a:r>
              <a:rPr lang="en-GB" b="1" dirty="0"/>
              <a:t>2. Deep Knowledge &amp; Understanding</a:t>
            </a:r>
            <a:br>
              <a:rPr lang="en-GB" dirty="0"/>
            </a:br>
            <a:endParaRPr lang="en-GB" dirty="0"/>
          </a:p>
        </p:txBody>
      </p:sp>
      <p:graphicFrame>
        <p:nvGraphicFramePr>
          <p:cNvPr id="5" name="Content Placeholder 2">
            <a:extLst>
              <a:ext uri="{FF2B5EF4-FFF2-40B4-BE49-F238E27FC236}">
                <a16:creationId xmlns:a16="http://schemas.microsoft.com/office/drawing/2014/main" id="{C6FEED65-5D7F-9B9D-324E-56A3C892EC1B}"/>
              </a:ext>
            </a:extLst>
          </p:cNvPr>
          <p:cNvGraphicFramePr>
            <a:graphicFrameLocks noGrp="1"/>
          </p:cNvGraphicFramePr>
          <p:nvPr>
            <p:ph idx="1"/>
            <p:extLst>
              <p:ext uri="{D42A27DB-BD31-4B8C-83A1-F6EECF244321}">
                <p14:modId xmlns:p14="http://schemas.microsoft.com/office/powerpoint/2010/main" val="178667117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215520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97B08BF4-003B-952B-E513-F28EE4189D4C}"/>
              </a:ext>
            </a:extLst>
          </p:cNvPr>
          <p:cNvPicPr>
            <a:picLocks noChangeAspect="1"/>
          </p:cNvPicPr>
          <p:nvPr/>
        </p:nvPicPr>
        <p:blipFill>
          <a:blip r:embed="rId2">
            <a:alphaModFix amt="35000"/>
          </a:blip>
          <a:srcRect t="6496" b="18505"/>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EACCA89D-22F3-C3E5-2AAD-9E29768E6720}"/>
              </a:ext>
            </a:extLst>
          </p:cNvPr>
          <p:cNvSpPr>
            <a:spLocks noGrp="1"/>
          </p:cNvSpPr>
          <p:nvPr>
            <p:ph type="title"/>
          </p:nvPr>
        </p:nvSpPr>
        <p:spPr>
          <a:xfrm>
            <a:off x="838200" y="365125"/>
            <a:ext cx="10515600" cy="1325563"/>
          </a:xfrm>
        </p:spPr>
        <p:txBody>
          <a:bodyPr>
            <a:normAutofit/>
          </a:bodyPr>
          <a:lstStyle/>
          <a:p>
            <a:r>
              <a:rPr lang="en-GB" b="1">
                <a:solidFill>
                  <a:srgbClr val="FFFFFF"/>
                </a:solidFill>
              </a:rPr>
              <a:t>Critical and Analytical Thinking</a:t>
            </a:r>
            <a:br>
              <a:rPr lang="en-GB">
                <a:solidFill>
                  <a:srgbClr val="FFFFFF"/>
                </a:solidFill>
              </a:rPr>
            </a:br>
            <a:endParaRPr lang="en-GB">
              <a:solidFill>
                <a:srgbClr val="FFFFFF"/>
              </a:solidFill>
            </a:endParaRPr>
          </a:p>
        </p:txBody>
      </p:sp>
      <p:graphicFrame>
        <p:nvGraphicFramePr>
          <p:cNvPr id="28" name="Content Placeholder 2">
            <a:extLst>
              <a:ext uri="{FF2B5EF4-FFF2-40B4-BE49-F238E27FC236}">
                <a16:creationId xmlns:a16="http://schemas.microsoft.com/office/drawing/2014/main" id="{CCD84886-DE80-5F76-0F65-0C94ED36F25A}"/>
              </a:ext>
            </a:extLst>
          </p:cNvPr>
          <p:cNvGraphicFramePr/>
          <p:nvPr>
            <p:extLst>
              <p:ext uri="{D42A27DB-BD31-4B8C-83A1-F6EECF244321}">
                <p14:modId xmlns:p14="http://schemas.microsoft.com/office/powerpoint/2010/main" val="369113685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0048887"/>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E87E29-31E7-745F-EC93-7015A520CC2D}"/>
              </a:ext>
            </a:extLst>
          </p:cNvPr>
          <p:cNvSpPr>
            <a:spLocks noGrp="1"/>
          </p:cNvSpPr>
          <p:nvPr>
            <p:ph type="title"/>
          </p:nvPr>
        </p:nvSpPr>
        <p:spPr>
          <a:xfrm>
            <a:off x="761803" y="350196"/>
            <a:ext cx="4646904" cy="1624520"/>
          </a:xfrm>
        </p:spPr>
        <p:txBody>
          <a:bodyPr anchor="ctr">
            <a:normAutofit/>
          </a:bodyPr>
          <a:lstStyle/>
          <a:p>
            <a:r>
              <a:rPr lang="en-GB" sz="3700" b="1" dirty="0"/>
              <a:t>High‑Quality Practical Application</a:t>
            </a:r>
            <a:br>
              <a:rPr lang="en-GB" sz="3700" dirty="0"/>
            </a:br>
            <a:endParaRPr lang="en-GB" sz="3700" dirty="0"/>
          </a:p>
        </p:txBody>
      </p:sp>
      <p:sp>
        <p:nvSpPr>
          <p:cNvPr id="3" name="Content Placeholder 2">
            <a:extLst>
              <a:ext uri="{FF2B5EF4-FFF2-40B4-BE49-F238E27FC236}">
                <a16:creationId xmlns:a16="http://schemas.microsoft.com/office/drawing/2014/main" id="{B6BE2174-B380-0AA5-315E-CFA23D8496C4}"/>
              </a:ext>
            </a:extLst>
          </p:cNvPr>
          <p:cNvSpPr>
            <a:spLocks noGrp="1"/>
          </p:cNvSpPr>
          <p:nvPr>
            <p:ph idx="1"/>
          </p:nvPr>
        </p:nvSpPr>
        <p:spPr>
          <a:xfrm>
            <a:off x="761802" y="2743200"/>
            <a:ext cx="4646905" cy="3613149"/>
          </a:xfrm>
        </p:spPr>
        <p:txBody>
          <a:bodyPr anchor="ctr">
            <a:normAutofit/>
          </a:bodyPr>
          <a:lstStyle/>
          <a:p>
            <a:pPr lvl="0"/>
            <a:r>
              <a:rPr lang="en-GB" sz="2000" dirty="0"/>
              <a:t>Provide </a:t>
            </a:r>
            <a:r>
              <a:rPr lang="en-GB" sz="2000" b="1" dirty="0"/>
              <a:t>specific</a:t>
            </a:r>
            <a:r>
              <a:rPr lang="en-GB" sz="2000" dirty="0"/>
              <a:t>, theory‑driven interventions.</a:t>
            </a:r>
          </a:p>
          <a:p>
            <a:pPr lvl="0"/>
            <a:r>
              <a:rPr lang="en-GB" sz="2000" dirty="0"/>
              <a:t>Show how each strategy supports Shona’s emotional, social, cognitive, and physical wellbeing.</a:t>
            </a:r>
          </a:p>
          <a:p>
            <a:pPr lvl="0"/>
            <a:r>
              <a:rPr lang="en-GB" sz="2000" dirty="0"/>
              <a:t>Demonstrate awareness of health &amp; social care contexts </a:t>
            </a:r>
            <a:r>
              <a:rPr lang="en-GB" sz="1800" dirty="0"/>
              <a:t>(e.g. safeguarding, partnership working with parents/carers, referrals to specialist services where appropriate, and multi‑agency support).</a:t>
            </a:r>
          </a:p>
          <a:p>
            <a:endParaRPr lang="en-GB" sz="2000" dirty="0"/>
          </a:p>
        </p:txBody>
      </p:sp>
      <p:pic>
        <p:nvPicPr>
          <p:cNvPr id="5" name="Picture 4" descr="Person holding a puzzle piece">
            <a:extLst>
              <a:ext uri="{FF2B5EF4-FFF2-40B4-BE49-F238E27FC236}">
                <a16:creationId xmlns:a16="http://schemas.microsoft.com/office/drawing/2014/main" id="{25B280FC-5874-8C6E-BABD-01AB89448E5E}"/>
              </a:ext>
            </a:extLst>
          </p:cNvPr>
          <p:cNvPicPr>
            <a:picLocks noChangeAspect="1"/>
          </p:cNvPicPr>
          <p:nvPr/>
        </p:nvPicPr>
        <p:blipFill>
          <a:blip r:embed="rId2"/>
          <a:srcRect l="20018" r="19692" b="-1"/>
          <a:stretch>
            <a:fillRect/>
          </a:stretch>
        </p:blipFill>
        <p:spPr>
          <a:xfrm>
            <a:off x="6096000" y="1"/>
            <a:ext cx="6102825" cy="6858000"/>
          </a:xfrm>
          <a:prstGeom prst="rect">
            <a:avLst/>
          </a:prstGeom>
        </p:spPr>
      </p:pic>
    </p:spTree>
    <p:extLst>
      <p:ext uri="{BB962C8B-B14F-4D97-AF65-F5344CB8AC3E}">
        <p14:creationId xmlns:p14="http://schemas.microsoft.com/office/powerpoint/2010/main" val="9407086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7686D3-A85D-4421-EA79-E96E613AEA8A}"/>
              </a:ext>
            </a:extLst>
          </p:cNvPr>
          <p:cNvSpPr>
            <a:spLocks noGrp="1"/>
          </p:cNvSpPr>
          <p:nvPr>
            <p:ph type="title"/>
          </p:nvPr>
        </p:nvSpPr>
        <p:spPr>
          <a:xfrm>
            <a:off x="586478" y="1683756"/>
            <a:ext cx="3115265" cy="2396359"/>
          </a:xfrm>
        </p:spPr>
        <p:txBody>
          <a:bodyPr anchor="b">
            <a:normAutofit/>
          </a:bodyPr>
          <a:lstStyle/>
          <a:p>
            <a:pPr algn="r"/>
            <a:r>
              <a:rPr lang="en-GB" sz="3400" b="1" dirty="0">
                <a:solidFill>
                  <a:srgbClr val="FFFFFF"/>
                </a:solidFill>
              </a:rPr>
              <a:t>5. Professional Presentation Skills</a:t>
            </a:r>
            <a:br>
              <a:rPr lang="en-GB" sz="3400" dirty="0">
                <a:solidFill>
                  <a:srgbClr val="FFFFFF"/>
                </a:solidFill>
              </a:rPr>
            </a:br>
            <a:endParaRPr lang="en-GB" sz="3400" dirty="0">
              <a:solidFill>
                <a:srgbClr val="FFFFFF"/>
              </a:solidFill>
            </a:endParaRPr>
          </a:p>
        </p:txBody>
      </p:sp>
      <p:graphicFrame>
        <p:nvGraphicFramePr>
          <p:cNvPr id="5" name="Content Placeholder 2">
            <a:extLst>
              <a:ext uri="{FF2B5EF4-FFF2-40B4-BE49-F238E27FC236}">
                <a16:creationId xmlns:a16="http://schemas.microsoft.com/office/drawing/2014/main" id="{A4643795-8E51-AA78-EA0E-E7DE3E623BAA}"/>
              </a:ext>
            </a:extLst>
          </p:cNvPr>
          <p:cNvGraphicFramePr>
            <a:graphicFrameLocks noGrp="1"/>
          </p:cNvGraphicFramePr>
          <p:nvPr>
            <p:ph idx="1"/>
            <p:extLst>
              <p:ext uri="{D42A27DB-BD31-4B8C-83A1-F6EECF244321}">
                <p14:modId xmlns:p14="http://schemas.microsoft.com/office/powerpoint/2010/main" val="94226043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53438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22B8DF-70AA-516A-BC2A-6AEE9D476DCE}"/>
              </a:ext>
            </a:extLst>
          </p:cNvPr>
          <p:cNvSpPr>
            <a:spLocks noGrp="1"/>
          </p:cNvSpPr>
          <p:nvPr>
            <p:ph type="title"/>
          </p:nvPr>
        </p:nvSpPr>
        <p:spPr>
          <a:xfrm>
            <a:off x="804672" y="802955"/>
            <a:ext cx="4977976" cy="1454051"/>
          </a:xfrm>
        </p:spPr>
        <p:txBody>
          <a:bodyPr>
            <a:normAutofit/>
          </a:bodyPr>
          <a:lstStyle/>
          <a:p>
            <a:r>
              <a:rPr lang="en-GB" sz="3300" b="1" dirty="0">
                <a:solidFill>
                  <a:schemeClr val="tx2"/>
                </a:solidFill>
              </a:rPr>
              <a:t>What Distinction-Level Work Looks Like</a:t>
            </a:r>
            <a:br>
              <a:rPr lang="en-GB" sz="3300" dirty="0">
                <a:solidFill>
                  <a:schemeClr val="tx2"/>
                </a:solidFill>
              </a:rPr>
            </a:br>
            <a:endParaRPr lang="en-GB" sz="3300" dirty="0">
              <a:solidFill>
                <a:schemeClr val="tx2"/>
              </a:solidFill>
            </a:endParaRPr>
          </a:p>
        </p:txBody>
      </p:sp>
      <p:sp>
        <p:nvSpPr>
          <p:cNvPr id="3" name="Content Placeholder 2">
            <a:extLst>
              <a:ext uri="{FF2B5EF4-FFF2-40B4-BE49-F238E27FC236}">
                <a16:creationId xmlns:a16="http://schemas.microsoft.com/office/drawing/2014/main" id="{2AF84054-A3B3-5EC8-C15F-A6E503C2307B}"/>
              </a:ext>
            </a:extLst>
          </p:cNvPr>
          <p:cNvSpPr>
            <a:spLocks noGrp="1"/>
          </p:cNvSpPr>
          <p:nvPr>
            <p:ph idx="1"/>
          </p:nvPr>
        </p:nvSpPr>
        <p:spPr>
          <a:xfrm>
            <a:off x="804672" y="2421682"/>
            <a:ext cx="4977578" cy="3639289"/>
          </a:xfrm>
        </p:spPr>
        <p:txBody>
          <a:bodyPr anchor="ctr">
            <a:normAutofit/>
          </a:bodyPr>
          <a:lstStyle/>
          <a:p>
            <a:pPr lvl="0"/>
            <a:r>
              <a:rPr lang="en-GB" sz="1800" dirty="0">
                <a:solidFill>
                  <a:schemeClr val="tx2"/>
                </a:solidFill>
              </a:rPr>
              <a:t>Excellent explanation of theory with strong academic grounding.</a:t>
            </a:r>
          </a:p>
          <a:p>
            <a:pPr lvl="0"/>
            <a:r>
              <a:rPr lang="en-GB" sz="1800" dirty="0">
                <a:solidFill>
                  <a:schemeClr val="tx2"/>
                </a:solidFill>
              </a:rPr>
              <a:t>Sophisticated application to Shona’s developmental needs and nursery experience.</a:t>
            </a:r>
          </a:p>
          <a:p>
            <a:pPr lvl="0"/>
            <a:r>
              <a:rPr lang="en-GB" sz="1800" dirty="0">
                <a:solidFill>
                  <a:schemeClr val="tx2"/>
                </a:solidFill>
              </a:rPr>
              <a:t>Balanced critique showing strengths </a:t>
            </a:r>
            <a:r>
              <a:rPr lang="en-GB" sz="1800" i="1" dirty="0">
                <a:solidFill>
                  <a:schemeClr val="tx2"/>
                </a:solidFill>
              </a:rPr>
              <a:t>and</a:t>
            </a:r>
            <a:r>
              <a:rPr lang="en-GB" sz="1800" dirty="0">
                <a:solidFill>
                  <a:schemeClr val="tx2"/>
                </a:solidFill>
              </a:rPr>
              <a:t> limitations.</a:t>
            </a:r>
          </a:p>
          <a:p>
            <a:pPr lvl="0"/>
            <a:r>
              <a:rPr lang="en-GB" sz="1800" dirty="0">
                <a:solidFill>
                  <a:schemeClr val="tx2"/>
                </a:solidFill>
              </a:rPr>
              <a:t>Highly relevant, evidence‑based support plan.</a:t>
            </a:r>
          </a:p>
          <a:p>
            <a:pPr lvl="0"/>
            <a:r>
              <a:rPr lang="en-GB" sz="1800" dirty="0">
                <a:solidFill>
                  <a:schemeClr val="tx2"/>
                </a:solidFill>
              </a:rPr>
              <a:t>Fluent, confident, well‑structured presentation.</a:t>
            </a:r>
          </a:p>
          <a:p>
            <a:r>
              <a:rPr lang="en-GB" sz="1800" dirty="0">
                <a:solidFill>
                  <a:schemeClr val="tx2"/>
                </a:solidFill>
              </a:rPr>
              <a:t>Impeccable Harvard referencing.</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Thumbs Up Sign">
            <a:extLst>
              <a:ext uri="{FF2B5EF4-FFF2-40B4-BE49-F238E27FC236}">
                <a16:creationId xmlns:a16="http://schemas.microsoft.com/office/drawing/2014/main" id="{9E7BAF96-3C3D-11A1-1AF7-DF2D00BE579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4763820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335A262-7106-4571-BE09-CFA60A9DB0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A6F043C-2A2A-4ECE-99FC-9670FAF956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133600" y="685800"/>
            <a:ext cx="10058400" cy="5486400"/>
          </a:xfrm>
          <a:prstGeom prst="rect">
            <a:avLst/>
          </a:prstGeom>
          <a:solidFill>
            <a:schemeClr val="bg1">
              <a:lumMod val="9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sp>
        <p:nvSpPr>
          <p:cNvPr id="2" name="Title 1">
            <a:extLst>
              <a:ext uri="{FF2B5EF4-FFF2-40B4-BE49-F238E27FC236}">
                <a16:creationId xmlns:a16="http://schemas.microsoft.com/office/drawing/2014/main" id="{EC6F200C-C298-7E68-D535-7A72396817B7}"/>
              </a:ext>
            </a:extLst>
          </p:cNvPr>
          <p:cNvSpPr>
            <a:spLocks noGrp="1"/>
          </p:cNvSpPr>
          <p:nvPr>
            <p:ph type="title"/>
          </p:nvPr>
        </p:nvSpPr>
        <p:spPr>
          <a:xfrm>
            <a:off x="1463040" y="685800"/>
            <a:ext cx="5087172" cy="1692835"/>
          </a:xfrm>
        </p:spPr>
        <p:txBody>
          <a:bodyPr vert="horz" lIns="91440" tIns="45720" rIns="91440" bIns="45720" rtlCol="0" anchor="t">
            <a:normAutofit/>
          </a:bodyPr>
          <a:lstStyle/>
          <a:p>
            <a:r>
              <a:rPr lang="en-US" sz="3100"/>
              <a:t>We looked at Erikson’s theory and the development of attachment today.  </a:t>
            </a:r>
          </a:p>
        </p:txBody>
      </p:sp>
      <p:sp>
        <p:nvSpPr>
          <p:cNvPr id="16" name="Rectangle 15">
            <a:extLst>
              <a:ext uri="{FF2B5EF4-FFF2-40B4-BE49-F238E27FC236}">
                <a16:creationId xmlns:a16="http://schemas.microsoft.com/office/drawing/2014/main" id="{046FE5A8-8C9A-4D97-A7C4-214929653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764"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375EA709-1FB4-3BDE-ECE1-1587DE653D90}"/>
              </a:ext>
            </a:extLst>
          </p:cNvPr>
          <p:cNvPicPr>
            <a:picLocks noChangeAspect="1"/>
          </p:cNvPicPr>
          <p:nvPr/>
        </p:nvPicPr>
        <p:blipFill>
          <a:blip r:embed="rId3"/>
          <a:srcRect l="25227" r="18523"/>
          <a:stretch>
            <a:fillRect/>
          </a:stretch>
        </p:blipFill>
        <p:spPr>
          <a:xfrm>
            <a:off x="6860989" y="1048447"/>
            <a:ext cx="4805082" cy="4805082"/>
          </a:xfrm>
          <a:prstGeom prst="rect">
            <a:avLst/>
          </a:prstGeom>
        </p:spPr>
      </p:pic>
      <p:sp>
        <p:nvSpPr>
          <p:cNvPr id="18" name="Rectangle 17">
            <a:extLst>
              <a:ext uri="{FF2B5EF4-FFF2-40B4-BE49-F238E27FC236}">
                <a16:creationId xmlns:a16="http://schemas.microsoft.com/office/drawing/2014/main" id="{B6297F2B-78AD-4022-83A4-78FC55E11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TextBox 4">
            <a:extLst>
              <a:ext uri="{FF2B5EF4-FFF2-40B4-BE49-F238E27FC236}">
                <a16:creationId xmlns:a16="http://schemas.microsoft.com/office/drawing/2014/main" id="{1AC08ED7-F3C0-9694-0DDC-95E14843A40C}"/>
              </a:ext>
            </a:extLst>
          </p:cNvPr>
          <p:cNvGraphicFramePr/>
          <p:nvPr>
            <p:extLst>
              <p:ext uri="{D42A27DB-BD31-4B8C-83A1-F6EECF244321}">
                <p14:modId xmlns:p14="http://schemas.microsoft.com/office/powerpoint/2010/main" val="2927230731"/>
              </p:ext>
            </p:extLst>
          </p:nvPr>
        </p:nvGraphicFramePr>
        <p:xfrm>
          <a:off x="1463040" y="2562784"/>
          <a:ext cx="5087172" cy="36094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876942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person with her hand on her chin&#10;&#10;Description automatically generated">
            <a:extLst>
              <a:ext uri="{FF2B5EF4-FFF2-40B4-BE49-F238E27FC236}">
                <a16:creationId xmlns:a16="http://schemas.microsoft.com/office/drawing/2014/main" id="{F6FA6739-C39C-B642-C012-165178080C06}"/>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2671" y="4267713"/>
            <a:ext cx="3273136" cy="2590287"/>
          </a:xfrm>
        </p:spPr>
      </p:pic>
      <p:graphicFrame>
        <p:nvGraphicFramePr>
          <p:cNvPr id="4" name="Diagram 3">
            <a:extLst>
              <a:ext uri="{FF2B5EF4-FFF2-40B4-BE49-F238E27FC236}">
                <a16:creationId xmlns:a16="http://schemas.microsoft.com/office/drawing/2014/main" id="{859A30F0-4406-0F53-AB3B-07A7EAD5CE83}"/>
              </a:ext>
            </a:extLst>
          </p:cNvPr>
          <p:cNvGraphicFramePr/>
          <p:nvPr>
            <p:extLst>
              <p:ext uri="{D42A27DB-BD31-4B8C-83A1-F6EECF244321}">
                <p14:modId xmlns:p14="http://schemas.microsoft.com/office/powerpoint/2010/main" val="2834189815"/>
              </p:ext>
            </p:extLst>
          </p:nvPr>
        </p:nvGraphicFramePr>
        <p:xfrm>
          <a:off x="106680" y="130112"/>
          <a:ext cx="9049512" cy="173802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9" name="TextBox 6">
            <a:extLst>
              <a:ext uri="{FF2B5EF4-FFF2-40B4-BE49-F238E27FC236}">
                <a16:creationId xmlns:a16="http://schemas.microsoft.com/office/drawing/2014/main" id="{14624B39-DE05-30C5-3DB8-19823D994F7F}"/>
              </a:ext>
            </a:extLst>
          </p:cNvPr>
          <p:cNvGraphicFramePr/>
          <p:nvPr>
            <p:extLst>
              <p:ext uri="{D42A27DB-BD31-4B8C-83A1-F6EECF244321}">
                <p14:modId xmlns:p14="http://schemas.microsoft.com/office/powerpoint/2010/main" val="2019321888"/>
              </p:ext>
            </p:extLst>
          </p:nvPr>
        </p:nvGraphicFramePr>
        <p:xfrm>
          <a:off x="1781908" y="1685254"/>
          <a:ext cx="10303412" cy="5506655"/>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34100065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B14C7-4FC6-6266-D7D1-54436A4BDD96}"/>
              </a:ext>
            </a:extLst>
          </p:cNvPr>
          <p:cNvSpPr>
            <a:spLocks noGrp="1"/>
          </p:cNvSpPr>
          <p:nvPr>
            <p:ph type="title"/>
          </p:nvPr>
        </p:nvSpPr>
        <p:spPr/>
        <p:txBody>
          <a:bodyPr/>
          <a:lstStyle/>
          <a:p>
            <a:pPr algn="ctr"/>
            <a:r>
              <a:rPr lang="en-GB" dirty="0"/>
              <a:t>Dos and Don’ts </a:t>
            </a:r>
          </a:p>
        </p:txBody>
      </p:sp>
      <p:sp>
        <p:nvSpPr>
          <p:cNvPr id="4" name="Text Placeholder 3">
            <a:extLst>
              <a:ext uri="{FF2B5EF4-FFF2-40B4-BE49-F238E27FC236}">
                <a16:creationId xmlns:a16="http://schemas.microsoft.com/office/drawing/2014/main" id="{98C61F04-43A3-17B1-7896-621A48940368}"/>
              </a:ext>
            </a:extLst>
          </p:cNvPr>
          <p:cNvSpPr>
            <a:spLocks noGrp="1"/>
          </p:cNvSpPr>
          <p:nvPr>
            <p:ph type="body" idx="1"/>
          </p:nvPr>
        </p:nvSpPr>
        <p:spPr/>
        <p:txBody>
          <a:bodyPr/>
          <a:lstStyle/>
          <a:p>
            <a:r>
              <a:rPr lang="en-GB" dirty="0"/>
              <a:t>Do  </a:t>
            </a:r>
          </a:p>
        </p:txBody>
      </p:sp>
      <p:sp>
        <p:nvSpPr>
          <p:cNvPr id="3" name="Content Placeholder 2">
            <a:extLst>
              <a:ext uri="{FF2B5EF4-FFF2-40B4-BE49-F238E27FC236}">
                <a16:creationId xmlns:a16="http://schemas.microsoft.com/office/drawing/2014/main" id="{C5D70850-4792-B631-E0F9-7D771E4B97B0}"/>
              </a:ext>
            </a:extLst>
          </p:cNvPr>
          <p:cNvSpPr>
            <a:spLocks noGrp="1"/>
          </p:cNvSpPr>
          <p:nvPr>
            <p:ph sz="half" idx="2"/>
          </p:nvPr>
        </p:nvSpPr>
        <p:spPr>
          <a:xfrm>
            <a:off x="282576" y="2505074"/>
            <a:ext cx="5715000" cy="4220577"/>
          </a:xfrm>
          <a:solidFill>
            <a:schemeClr val="accent6">
              <a:lumMod val="40000"/>
              <a:lumOff val="60000"/>
            </a:schemeClr>
          </a:solidFill>
        </p:spPr>
        <p:txBody>
          <a:bodyPr>
            <a:normAutofit fontScale="32500" lnSpcReduction="20000"/>
          </a:bodyPr>
          <a:lstStyle/>
          <a:p>
            <a:r>
              <a:rPr lang="en-GB" sz="4500" dirty="0"/>
              <a:t>Use PowerPoint slides to accompany your talk.</a:t>
            </a:r>
          </a:p>
          <a:p>
            <a:r>
              <a:rPr lang="en-GB" sz="4500" dirty="0"/>
              <a:t>Include a title slide: your name, student number, module code and title, lecturer name</a:t>
            </a:r>
          </a:p>
          <a:p>
            <a:pPr marL="0" indent="0">
              <a:buNone/>
            </a:pPr>
            <a:endParaRPr lang="en-GB" sz="4500" dirty="0"/>
          </a:p>
          <a:p>
            <a:r>
              <a:rPr lang="en-GB" sz="4500" b="1" dirty="0"/>
              <a:t>Submit the PowerPoint slides on Turnitin by Monday 12</a:t>
            </a:r>
            <a:r>
              <a:rPr lang="en-GB" sz="4500" b="1" baseline="30000" dirty="0"/>
              <a:t>th</a:t>
            </a:r>
            <a:r>
              <a:rPr lang="en-GB" sz="4500" b="1" dirty="0"/>
              <a:t> October 2026 at 10am.</a:t>
            </a:r>
          </a:p>
          <a:p>
            <a:pPr marL="457200" lvl="1" indent="0">
              <a:buNone/>
            </a:pPr>
            <a:endParaRPr lang="en-GB" sz="4500" dirty="0"/>
          </a:p>
          <a:p>
            <a:r>
              <a:rPr lang="en-GB" sz="4500" dirty="0"/>
              <a:t>Make sure the content in your presentation is evidence based</a:t>
            </a:r>
          </a:p>
          <a:p>
            <a:r>
              <a:rPr lang="en-GB" sz="4500" dirty="0"/>
              <a:t>Provide appropriate citations to support your points on the slides </a:t>
            </a:r>
          </a:p>
          <a:p>
            <a:pPr lvl="1"/>
            <a:r>
              <a:rPr lang="en-GB" sz="4500" dirty="0"/>
              <a:t>You need at least 6 references from reliable sources </a:t>
            </a:r>
          </a:p>
          <a:p>
            <a:pPr lvl="1"/>
            <a:r>
              <a:rPr lang="en-GB" sz="4500" dirty="0"/>
              <a:t>Present appropriate citations on the slides</a:t>
            </a:r>
          </a:p>
          <a:p>
            <a:pPr lvl="1"/>
            <a:r>
              <a:rPr lang="en-GB" sz="4500" dirty="0"/>
              <a:t>Provide a full reference list using the UWTSD Harvard referencing style at the end of the presentation</a:t>
            </a:r>
          </a:p>
          <a:p>
            <a:pPr lvl="1"/>
            <a:r>
              <a:rPr lang="en-GB" sz="4500" dirty="0"/>
              <a:t>If you use any photos or images that are created by someone else, acknowledge them on the slide by providing their weblink on the slide</a:t>
            </a:r>
          </a:p>
          <a:p>
            <a:r>
              <a:rPr lang="en-GB" sz="4500" dirty="0"/>
              <a:t>Mention the citations on the slides during your talk.</a:t>
            </a:r>
          </a:p>
          <a:p>
            <a:r>
              <a:rPr lang="en-GB" sz="4500" dirty="0"/>
              <a:t>Practise the pronunciation of the names and terminologies </a:t>
            </a:r>
          </a:p>
          <a:p>
            <a:endParaRPr lang="en-GB" dirty="0"/>
          </a:p>
          <a:p>
            <a:endParaRPr lang="en-GB" dirty="0"/>
          </a:p>
          <a:p>
            <a:endParaRPr lang="en-GB" dirty="0"/>
          </a:p>
          <a:p>
            <a:endParaRPr lang="en-GB" dirty="0"/>
          </a:p>
        </p:txBody>
      </p:sp>
      <p:sp>
        <p:nvSpPr>
          <p:cNvPr id="5" name="Text Placeholder 4">
            <a:extLst>
              <a:ext uri="{FF2B5EF4-FFF2-40B4-BE49-F238E27FC236}">
                <a16:creationId xmlns:a16="http://schemas.microsoft.com/office/drawing/2014/main" id="{E55495F6-1D21-8BA6-7182-6B2EE17BADAD}"/>
              </a:ext>
            </a:extLst>
          </p:cNvPr>
          <p:cNvSpPr>
            <a:spLocks noGrp="1"/>
          </p:cNvSpPr>
          <p:nvPr>
            <p:ph type="body" sz="quarter" idx="3"/>
          </p:nvPr>
        </p:nvSpPr>
        <p:spPr/>
        <p:txBody>
          <a:bodyPr/>
          <a:lstStyle/>
          <a:p>
            <a:r>
              <a:rPr lang="en-GB" dirty="0"/>
              <a:t>Do NOT</a:t>
            </a:r>
          </a:p>
        </p:txBody>
      </p:sp>
      <p:sp>
        <p:nvSpPr>
          <p:cNvPr id="6" name="Content Placeholder 5">
            <a:extLst>
              <a:ext uri="{FF2B5EF4-FFF2-40B4-BE49-F238E27FC236}">
                <a16:creationId xmlns:a16="http://schemas.microsoft.com/office/drawing/2014/main" id="{A6038468-E1B4-A634-3104-BE0BE30C31AF}"/>
              </a:ext>
            </a:extLst>
          </p:cNvPr>
          <p:cNvSpPr>
            <a:spLocks noGrp="1"/>
          </p:cNvSpPr>
          <p:nvPr>
            <p:ph sz="quarter" idx="4"/>
          </p:nvPr>
        </p:nvSpPr>
        <p:spPr>
          <a:xfrm>
            <a:off x="6172200" y="2505075"/>
            <a:ext cx="5715000" cy="4220578"/>
          </a:xfrm>
          <a:solidFill>
            <a:srgbClr val="FF0000"/>
          </a:solidFill>
        </p:spPr>
        <p:txBody>
          <a:bodyPr>
            <a:noAutofit/>
          </a:bodyPr>
          <a:lstStyle/>
          <a:p>
            <a:r>
              <a:rPr lang="en-GB" sz="1800" dirty="0"/>
              <a:t>Submit a word document or a pdf file</a:t>
            </a:r>
          </a:p>
          <a:p>
            <a:r>
              <a:rPr lang="en-GB" sz="1800" dirty="0"/>
              <a:t>Turn your slides into jpeg or other image files  </a:t>
            </a:r>
          </a:p>
          <a:p>
            <a:r>
              <a:rPr lang="en-GB" sz="1800" dirty="0"/>
              <a:t>Over-rely on general websites to develop your understanding </a:t>
            </a:r>
          </a:p>
          <a:p>
            <a:r>
              <a:rPr lang="en-GB" sz="1800" dirty="0"/>
              <a:t>Give opinion without evidence</a:t>
            </a:r>
          </a:p>
          <a:p>
            <a:r>
              <a:rPr lang="en-GB" sz="1800" dirty="0"/>
              <a:t>Present your script word for word on the slide</a:t>
            </a:r>
          </a:p>
          <a:p>
            <a:r>
              <a:rPr lang="en-GB" sz="1800" dirty="0"/>
              <a:t>Spend a lot of time describing a theory without relating it to Shona’s situation</a:t>
            </a:r>
          </a:p>
        </p:txBody>
      </p:sp>
      <p:pic>
        <p:nvPicPr>
          <p:cNvPr id="8" name="Picture 7" descr="A red sign with white text&#10;&#10;Description automatically generated">
            <a:extLst>
              <a:ext uri="{FF2B5EF4-FFF2-40B4-BE49-F238E27FC236}">
                <a16:creationId xmlns:a16="http://schemas.microsoft.com/office/drawing/2014/main" id="{BF2636DE-7163-6F34-2775-CE464114F50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528383" y="410953"/>
            <a:ext cx="1780675" cy="1780675"/>
          </a:xfrm>
          <a:prstGeom prst="rect">
            <a:avLst/>
          </a:prstGeom>
        </p:spPr>
      </p:pic>
      <p:sp>
        <p:nvSpPr>
          <p:cNvPr id="9" name="TextBox 8">
            <a:extLst>
              <a:ext uri="{FF2B5EF4-FFF2-40B4-BE49-F238E27FC236}">
                <a16:creationId xmlns:a16="http://schemas.microsoft.com/office/drawing/2014/main" id="{AA176E74-01AF-030C-CDA4-9EE8EF10CBA3}"/>
              </a:ext>
            </a:extLst>
          </p:cNvPr>
          <p:cNvSpPr txBox="1"/>
          <p:nvPr/>
        </p:nvSpPr>
        <p:spPr>
          <a:xfrm>
            <a:off x="10097879" y="1803788"/>
            <a:ext cx="1780674" cy="369332"/>
          </a:xfrm>
          <a:prstGeom prst="rect">
            <a:avLst/>
          </a:prstGeom>
          <a:noFill/>
        </p:spPr>
        <p:txBody>
          <a:bodyPr wrap="square" rtlCol="0">
            <a:spAutoFit/>
          </a:bodyPr>
          <a:lstStyle/>
          <a:p>
            <a:r>
              <a:rPr lang="en-GB" sz="900" dirty="0">
                <a:hlinkClick r:id="rId4" tooltip="http://flickr.com/photos/lwr/4457964962"/>
              </a:rPr>
              <a:t>This Photo</a:t>
            </a:r>
            <a:r>
              <a:rPr lang="en-GB" sz="900" dirty="0"/>
              <a:t> by Unknown Author is licensed under </a:t>
            </a:r>
            <a:r>
              <a:rPr lang="en-GB" sz="900" dirty="0">
                <a:hlinkClick r:id="rId5" tooltip="https://creativecommons.org/licenses/by-nc-sa/3.0/"/>
              </a:rPr>
              <a:t>CC BY-SA-NC</a:t>
            </a:r>
            <a:endParaRPr lang="en-GB" sz="900" dirty="0"/>
          </a:p>
        </p:txBody>
      </p:sp>
      <p:pic>
        <p:nvPicPr>
          <p:cNvPr id="11" name="Picture 10" descr="A green light with text&#10;&#10;Description automatically generated">
            <a:extLst>
              <a:ext uri="{FF2B5EF4-FFF2-40B4-BE49-F238E27FC236}">
                <a16:creationId xmlns:a16="http://schemas.microsoft.com/office/drawing/2014/main" id="{F19B0305-F38A-570A-1235-C96389AFA412}"/>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762626" y="364911"/>
            <a:ext cx="2246073" cy="1586289"/>
          </a:xfrm>
          <a:prstGeom prst="rect">
            <a:avLst/>
          </a:prstGeom>
        </p:spPr>
      </p:pic>
    </p:spTree>
    <p:extLst>
      <p:ext uri="{BB962C8B-B14F-4D97-AF65-F5344CB8AC3E}">
        <p14:creationId xmlns:p14="http://schemas.microsoft.com/office/powerpoint/2010/main" val="22337631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D06BA77-C2E0-0FAB-9A71-803B0AEE59D0}"/>
              </a:ext>
            </a:extLst>
          </p:cNvPr>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200">
                <a:latin typeface="+mj-lt"/>
                <a:ea typeface="+mj-ea"/>
                <a:cs typeface="+mj-cs"/>
              </a:rPr>
              <a:t>We will have more activities to help you prepare.  </a:t>
            </a:r>
          </a:p>
        </p:txBody>
      </p:sp>
      <p:sp>
        <p:nvSpPr>
          <p:cNvPr id="2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0005168-3A79-C864-723A-F65218FD5C01}"/>
              </a:ext>
            </a:extLst>
          </p:cNvPr>
          <p:cNvSpPr>
            <a:spLocks noGrp="1"/>
          </p:cNvSpPr>
          <p:nvPr>
            <p:ph idx="1"/>
          </p:nvPr>
        </p:nvSpPr>
        <p:spPr>
          <a:xfrm>
            <a:off x="640080" y="2872899"/>
            <a:ext cx="4243589" cy="3320668"/>
          </a:xfrm>
        </p:spPr>
        <p:txBody>
          <a:bodyPr vert="horz" lIns="91440" tIns="45720" rIns="91440" bIns="45720" rtlCol="0">
            <a:normAutofit/>
          </a:bodyPr>
          <a:lstStyle/>
          <a:p>
            <a:pPr marL="0"/>
            <a:r>
              <a:rPr lang="en-US" sz="2200" dirty="0"/>
              <a:t>Except for proofreading and generating images, </a:t>
            </a:r>
            <a:r>
              <a:rPr lang="en-US" dirty="0"/>
              <a:t>you should </a:t>
            </a:r>
            <a:r>
              <a:rPr lang="en-US" b="1" u="sng" dirty="0"/>
              <a:t>NOT </a:t>
            </a:r>
            <a:r>
              <a:rPr lang="en-US" dirty="0"/>
              <a:t>use AI </a:t>
            </a:r>
            <a:r>
              <a:rPr lang="en-US" sz="2200" dirty="0"/>
              <a:t>when preparing for assignments for this module</a:t>
            </a:r>
          </a:p>
        </p:txBody>
      </p:sp>
      <p:pic>
        <p:nvPicPr>
          <p:cNvPr id="5" name="Picture 4" descr="A circuit board in the shape of a brain&#10;&#10;Description automatically generated">
            <a:extLst>
              <a:ext uri="{FF2B5EF4-FFF2-40B4-BE49-F238E27FC236}">
                <a16:creationId xmlns:a16="http://schemas.microsoft.com/office/drawing/2014/main" id="{3218E8DA-3148-E38D-81B0-5F0976F82EF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655" r="18655"/>
          <a:stretch>
            <a:fillRect/>
          </a:stretch>
        </p:blipFill>
        <p:spPr>
          <a:xfrm>
            <a:off x="8465906" y="10"/>
            <a:ext cx="372457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0301433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descr="Calendar">
            <a:extLst>
              <a:ext uri="{FF2B5EF4-FFF2-40B4-BE49-F238E27FC236}">
                <a16:creationId xmlns:a16="http://schemas.microsoft.com/office/drawing/2014/main" id="{90E25AD1-6AD0-5A2E-9F7C-18BF018AFCE3}"/>
              </a:ext>
            </a:extLst>
          </p:cNvPr>
          <p:cNvPicPr>
            <a:picLocks noChangeAspect="1"/>
          </p:cNvPicPr>
          <p:nvPr/>
        </p:nvPicPr>
        <p:blipFill>
          <a:blip r:embed="rId2"/>
          <a:srcRect l="22337" r="18397" b="-1"/>
          <a:stretch/>
        </p:blipFill>
        <p:spPr>
          <a:xfrm>
            <a:off x="6103027" y="10"/>
            <a:ext cx="6088971" cy="6857990"/>
          </a:xfrm>
          <a:prstGeom prst="rect">
            <a:avLst/>
          </a:prstGeom>
        </p:spPr>
      </p:pic>
      <p:sp useBgFill="1">
        <p:nvSpPr>
          <p:cNvPr id="26" name="Rectangle 25">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9654EB-BBFB-11E2-3C20-2E93EC761E35}"/>
              </a:ext>
            </a:extLst>
          </p:cNvPr>
          <p:cNvSpPr>
            <a:spLocks noGrp="1"/>
          </p:cNvSpPr>
          <p:nvPr>
            <p:ph type="title"/>
          </p:nvPr>
        </p:nvSpPr>
        <p:spPr>
          <a:xfrm>
            <a:off x="761801" y="328512"/>
            <a:ext cx="4778387" cy="1628970"/>
          </a:xfrm>
        </p:spPr>
        <p:txBody>
          <a:bodyPr anchor="ctr">
            <a:normAutofit/>
          </a:bodyPr>
          <a:lstStyle/>
          <a:p>
            <a:r>
              <a:rPr lang="en-GB" sz="4000"/>
              <a:t>Important</a:t>
            </a:r>
          </a:p>
        </p:txBody>
      </p:sp>
      <p:sp>
        <p:nvSpPr>
          <p:cNvPr id="3" name="Content Placeholder 2">
            <a:extLst>
              <a:ext uri="{FF2B5EF4-FFF2-40B4-BE49-F238E27FC236}">
                <a16:creationId xmlns:a16="http://schemas.microsoft.com/office/drawing/2014/main" id="{A3EC898C-45BE-D677-A38C-FAC3541D6C5C}"/>
              </a:ext>
            </a:extLst>
          </p:cNvPr>
          <p:cNvSpPr>
            <a:spLocks noGrp="1"/>
          </p:cNvSpPr>
          <p:nvPr>
            <p:ph idx="1"/>
          </p:nvPr>
        </p:nvSpPr>
        <p:spPr>
          <a:xfrm>
            <a:off x="761801" y="2884929"/>
            <a:ext cx="4659756" cy="3374137"/>
          </a:xfrm>
        </p:spPr>
        <p:txBody>
          <a:bodyPr anchor="ctr">
            <a:normAutofit fontScale="92500"/>
          </a:bodyPr>
          <a:lstStyle/>
          <a:p>
            <a:r>
              <a:rPr lang="en-GB" sz="2000" dirty="0"/>
              <a:t>Your lecturer will share the presentation schedule in the coming weeks. </a:t>
            </a:r>
          </a:p>
          <a:p>
            <a:r>
              <a:rPr lang="en-GB" sz="2000" dirty="0"/>
              <a:t>Submit your slides via Turnitin on the draft portal before the submission date to check the similarity level first.  Update your slides to reduce the similarity level. </a:t>
            </a:r>
          </a:p>
          <a:p>
            <a:r>
              <a:rPr lang="en-GB" sz="2000" dirty="0"/>
              <a:t>Submit your finalised slides via Turnitin Portal by the submission deadline.</a:t>
            </a:r>
          </a:p>
          <a:p>
            <a:r>
              <a:rPr lang="en-GB" sz="2000" dirty="0"/>
              <a:t>Presentations will take place during your scheduled teaching session in week 6.</a:t>
            </a:r>
          </a:p>
          <a:p>
            <a:endParaRPr lang="en-GB" sz="2000" b="1" dirty="0"/>
          </a:p>
          <a:p>
            <a:endParaRPr lang="en-GB" sz="2000" dirty="0"/>
          </a:p>
        </p:txBody>
      </p:sp>
    </p:spTree>
    <p:extLst>
      <p:ext uri="{BB962C8B-B14F-4D97-AF65-F5344CB8AC3E}">
        <p14:creationId xmlns:p14="http://schemas.microsoft.com/office/powerpoint/2010/main" val="28252559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32978FBD0EAF74FACDB1C5A1673B1C8" ma:contentTypeVersion="8" ma:contentTypeDescription="Create a new document." ma:contentTypeScope="" ma:versionID="0f0cd7536e6aa3805c5d5699d8c50156">
  <xsd:schema xmlns:xsd="http://www.w3.org/2001/XMLSchema" xmlns:xs="http://www.w3.org/2001/XMLSchema" xmlns:p="http://schemas.microsoft.com/office/2006/metadata/properties" xmlns:ns2="1684eeaa-63d5-4a8a-805f-2a73dd5a7c6a" targetNamespace="http://schemas.microsoft.com/office/2006/metadata/properties" ma:root="true" ma:fieldsID="31c97d57ebf451b93d5416a3ccea56f8" ns2:_="">
    <xsd:import namespace="1684eeaa-63d5-4a8a-805f-2a73dd5a7c6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684eeaa-63d5-4a8a-805f-2a73dd5a7c6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29B21EF-8F3C-47EA-9ADF-E4D95D6FA46C}">
  <ds:schemaRefs>
    <ds:schemaRef ds:uri="http://schemas.microsoft.com/office/2006/documentManagement/types"/>
    <ds:schemaRef ds:uri="http://purl.org/dc/terms/"/>
    <ds:schemaRef ds:uri="http://schemas.microsoft.com/office/infopath/2007/PartnerControls"/>
    <ds:schemaRef ds:uri="http://purl.org/dc/dcmitype/"/>
    <ds:schemaRef ds:uri="http://schemas.openxmlformats.org/package/2006/metadata/core-properties"/>
    <ds:schemaRef ds:uri="1684eeaa-63d5-4a8a-805f-2a73dd5a7c6a"/>
    <ds:schemaRef ds:uri="http://www.w3.org/XML/1998/namespace"/>
    <ds:schemaRef ds:uri="http://schemas.microsoft.com/office/2006/metadata/properties"/>
    <ds:schemaRef ds:uri="http://purl.org/dc/elements/1.1/"/>
  </ds:schemaRefs>
</ds:datastoreItem>
</file>

<file path=customXml/itemProps2.xml><?xml version="1.0" encoding="utf-8"?>
<ds:datastoreItem xmlns:ds="http://schemas.openxmlformats.org/officeDocument/2006/customXml" ds:itemID="{F6E5167B-E807-4F6C-A35A-04562C0D4C5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684eeaa-63d5-4a8a-805f-2a73dd5a7c6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34189F1-C6C0-424F-962D-6EE81810524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3152</TotalTime>
  <Words>1450</Words>
  <Application>Microsoft Office PowerPoint</Application>
  <PresentationFormat>Widescreen</PresentationFormat>
  <Paragraphs>152</Paragraphs>
  <Slides>19</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Helvetica Neue Medium</vt:lpstr>
      <vt:lpstr>Aptos</vt:lpstr>
      <vt:lpstr>Aptos Display</vt:lpstr>
      <vt:lpstr>Arial</vt:lpstr>
      <vt:lpstr>Segoe UI</vt:lpstr>
      <vt:lpstr>Office Theme</vt:lpstr>
      <vt:lpstr>LCHS4010 Psychology in  Health and Social Care  </vt:lpstr>
      <vt:lpstr>What you need to do</vt:lpstr>
      <vt:lpstr>How to Pass the Presentation (Minimum Requirements) </vt:lpstr>
      <vt:lpstr>Show Basic Engagement with Literature </vt:lpstr>
      <vt:lpstr>Demonstrate Understanding</vt:lpstr>
      <vt:lpstr>Apply the Theory to Practice</vt:lpstr>
      <vt:lpstr>Present Clearly </vt:lpstr>
      <vt:lpstr>How to Achieve Higher Marks (60%–100%) </vt:lpstr>
      <vt:lpstr>1. Strong, Wide Engagement with Literature </vt:lpstr>
      <vt:lpstr>2. Deep Knowledge &amp; Understanding </vt:lpstr>
      <vt:lpstr>Critical and Analytical Thinking </vt:lpstr>
      <vt:lpstr>High‑Quality Practical Application </vt:lpstr>
      <vt:lpstr>5. Professional Presentation Skills </vt:lpstr>
      <vt:lpstr>What Distinction-Level Work Looks Like </vt:lpstr>
      <vt:lpstr>We looked at Erikson’s theory and the development of attachment today.  </vt:lpstr>
      <vt:lpstr>PowerPoint Presentation</vt:lpstr>
      <vt:lpstr>Dos and Don’ts </vt:lpstr>
      <vt:lpstr>PowerPoint Presentation</vt:lpstr>
      <vt:lpstr>Important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Josephine Chen-Wilson</dc:creator>
  <cp:lastModifiedBy>Neale Haddon</cp:lastModifiedBy>
  <cp:revision>19</cp:revision>
  <dcterms:created xsi:type="dcterms:W3CDTF">2024-09-12T11:48:31Z</dcterms:created>
  <dcterms:modified xsi:type="dcterms:W3CDTF">2026-09-16T07:19:24Z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0x010100332978FBD0EAF74FACDB1C5A1673B1C8</vt:lpwstr>
  </property>
</Properties>
</file>