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18288000" cy="10287000"/>
  <p:notesSz cx="6858000" cy="9144000"/>
  <p:embeddedFontLst>
    <p:embeddedFont>
      <p:font typeface="Obra Letra Bold" charset="1" panose="00000000000000000000"/>
      <p:regular r:id="rId14"/>
    </p:embeddedFont>
    <p:embeddedFont>
      <p:font typeface="Monterchi Sans Bold" charset="1" panose="02000503060000020004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3.png" Type="http://schemas.openxmlformats.org/officeDocument/2006/relationships/image"/><Relationship Id="rId11" Target="../media/image14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Relationship Id="rId6" Target="../media/image7.png" Type="http://schemas.openxmlformats.org/officeDocument/2006/relationships/image"/><Relationship Id="rId7" Target="../media/image10.png" Type="http://schemas.openxmlformats.org/officeDocument/2006/relationships/image"/><Relationship Id="rId8" Target="../media/image11.png" Type="http://schemas.openxmlformats.org/officeDocument/2006/relationships/image"/><Relationship Id="rId9" Target="../media/image12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3.png" Type="http://schemas.openxmlformats.org/officeDocument/2006/relationships/image"/><Relationship Id="rId11" Target="../media/image8.png" Type="http://schemas.openxmlformats.org/officeDocument/2006/relationships/image"/><Relationship Id="rId12" Target="../media/image9.svg" Type="http://schemas.openxmlformats.org/officeDocument/2006/relationships/image"/><Relationship Id="rId13" Target="../media/image24.png" Type="http://schemas.openxmlformats.org/officeDocument/2006/relationships/image"/><Relationship Id="rId14" Target="../media/image25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7.png" Type="http://schemas.openxmlformats.org/officeDocument/2006/relationships/image"/><Relationship Id="rId5" Target="../media/image18.svg" Type="http://schemas.openxmlformats.org/officeDocument/2006/relationships/image"/><Relationship Id="rId6" Target="../media/image19.png" Type="http://schemas.openxmlformats.org/officeDocument/2006/relationships/image"/><Relationship Id="rId7" Target="../media/image20.svg" Type="http://schemas.openxmlformats.org/officeDocument/2006/relationships/image"/><Relationship Id="rId8" Target="../media/image21.png" Type="http://schemas.openxmlformats.org/officeDocument/2006/relationships/image"/><Relationship Id="rId9" Target="../media/image2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8.svg" Type="http://schemas.openxmlformats.org/officeDocument/2006/relationships/image"/><Relationship Id="rId11" Target="../media/image10.pn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2.png" Type="http://schemas.openxmlformats.org/officeDocument/2006/relationships/image"/><Relationship Id="rId7" Target="../media/image3.svg" Type="http://schemas.openxmlformats.org/officeDocument/2006/relationships/image"/><Relationship Id="rId8" Target="../media/image26.jpeg" Type="http://schemas.openxmlformats.org/officeDocument/2006/relationships/image"/><Relationship Id="rId9" Target="../media/image27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1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1.png" Type="http://schemas.openxmlformats.org/officeDocument/2006/relationships/image"/><Relationship Id="rId11" Target="../media/image12.svg" Type="http://schemas.openxmlformats.org/officeDocument/2006/relationships/image"/><Relationship Id="rId12" Target="../media/image13.png" Type="http://schemas.openxmlformats.org/officeDocument/2006/relationships/image"/><Relationship Id="rId13" Target="../media/image14.svg" Type="http://schemas.openxmlformats.org/officeDocument/2006/relationships/image"/><Relationship Id="rId14" Target="../media/image8.png" Type="http://schemas.openxmlformats.org/officeDocument/2006/relationships/image"/><Relationship Id="rId15" Target="../media/image9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32.jpeg" Type="http://schemas.openxmlformats.org/officeDocument/2006/relationships/image"/><Relationship Id="rId6" Target="../media/image4.png" Type="http://schemas.openxmlformats.org/officeDocument/2006/relationships/image"/><Relationship Id="rId7" Target="../media/image19.png" Type="http://schemas.openxmlformats.org/officeDocument/2006/relationships/image"/><Relationship Id="rId8" Target="../media/image20.svg" Type="http://schemas.openxmlformats.org/officeDocument/2006/relationships/image"/><Relationship Id="rId9" Target="../media/image10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6.svg" Type="http://schemas.openxmlformats.org/officeDocument/2006/relationships/image"/><Relationship Id="rId11" Target="../media/image7.png" Type="http://schemas.openxmlformats.org/officeDocument/2006/relationships/image"/><Relationship Id="rId12" Target="../media/image37.png" Type="http://schemas.openxmlformats.org/officeDocument/2006/relationships/image"/><Relationship Id="rId13" Target="../media/image38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31.png" Type="http://schemas.openxmlformats.org/officeDocument/2006/relationships/image"/><Relationship Id="rId7" Target="../media/image33.png" Type="http://schemas.openxmlformats.org/officeDocument/2006/relationships/image"/><Relationship Id="rId8" Target="../media/image34.svg" Type="http://schemas.openxmlformats.org/officeDocument/2006/relationships/image"/><Relationship Id="rId9" Target="../media/image35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16" Target="../media/image24.png" Type="http://schemas.openxmlformats.org/officeDocument/2006/relationships/image"/><Relationship Id="rId17" Target="../media/image25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0800000">
            <a:off x="2922672" y="599614"/>
            <a:ext cx="12364270" cy="9261962"/>
          </a:xfrm>
          <a:custGeom>
            <a:avLst/>
            <a:gdLst/>
            <a:ahLst/>
            <a:cxnLst/>
            <a:rect r="r" b="b" t="t" l="l"/>
            <a:pathLst>
              <a:path h="9261962" w="12364270">
                <a:moveTo>
                  <a:pt x="0" y="0"/>
                </a:moveTo>
                <a:lnTo>
                  <a:pt x="12364270" y="0"/>
                </a:lnTo>
                <a:lnTo>
                  <a:pt x="12364270" y="9261962"/>
                </a:lnTo>
                <a:lnTo>
                  <a:pt x="0" y="92619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2687793" y="3047073"/>
            <a:ext cx="12599149" cy="43443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403"/>
              </a:lnSpc>
            </a:pPr>
            <a:r>
              <a:rPr lang="en-US" sz="16738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Assessment Session</a:t>
            </a:r>
          </a:p>
        </p:txBody>
      </p:sp>
      <p:sp>
        <p:nvSpPr>
          <p:cNvPr name="Freeform 9" id="9"/>
          <p:cNvSpPr/>
          <p:nvPr/>
        </p:nvSpPr>
        <p:spPr>
          <a:xfrm flipH="false" flipV="false" rot="0">
            <a:off x="10693732" y="2072720"/>
            <a:ext cx="2454707" cy="522183"/>
          </a:xfrm>
          <a:custGeom>
            <a:avLst/>
            <a:gdLst/>
            <a:ahLst/>
            <a:cxnLst/>
            <a:rect r="r" b="b" t="t" l="l"/>
            <a:pathLst>
              <a:path h="522183" w="2454707">
                <a:moveTo>
                  <a:pt x="0" y="0"/>
                </a:moveTo>
                <a:lnTo>
                  <a:pt x="2454707" y="0"/>
                </a:lnTo>
                <a:lnTo>
                  <a:pt x="2454707" y="522183"/>
                </a:lnTo>
                <a:lnTo>
                  <a:pt x="0" y="52218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-10800000">
            <a:off x="4857693" y="2013818"/>
            <a:ext cx="2731595" cy="581085"/>
          </a:xfrm>
          <a:custGeom>
            <a:avLst/>
            <a:gdLst/>
            <a:ahLst/>
            <a:cxnLst/>
            <a:rect r="r" b="b" t="t" l="l"/>
            <a:pathLst>
              <a:path h="581085" w="2731595">
                <a:moveTo>
                  <a:pt x="0" y="581085"/>
                </a:moveTo>
                <a:lnTo>
                  <a:pt x="2731595" y="581085"/>
                </a:lnTo>
                <a:lnTo>
                  <a:pt x="2731595" y="0"/>
                </a:lnTo>
                <a:lnTo>
                  <a:pt x="0" y="0"/>
                </a:lnTo>
                <a:lnTo>
                  <a:pt x="0" y="581085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-995610" y="6033532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true" flipV="false" rot="-9606859">
            <a:off x="14738055" y="-3515186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5790671" y="5007114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5274171" y="4195924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764804" y="3590941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654792" y="4604261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grpSp>
        <p:nvGrpSpPr>
          <p:cNvPr name="Group 17" id="17"/>
          <p:cNvGrpSpPr/>
          <p:nvPr/>
        </p:nvGrpSpPr>
        <p:grpSpPr>
          <a:xfrm rot="0">
            <a:off x="1931042" y="1028700"/>
            <a:ext cx="2926652" cy="2865432"/>
            <a:chOff x="0" y="0"/>
            <a:chExt cx="3902202" cy="3820576"/>
          </a:xfrm>
        </p:grpSpPr>
        <p:sp>
          <p:nvSpPr>
            <p:cNvPr name="Freeform 18" id="18"/>
            <p:cNvSpPr/>
            <p:nvPr/>
          </p:nvSpPr>
          <p:spPr>
            <a:xfrm flipH="false" flipV="false" rot="-3636955">
              <a:off x="587174" y="439152"/>
              <a:ext cx="2727855" cy="2942271"/>
            </a:xfrm>
            <a:custGeom>
              <a:avLst/>
              <a:gdLst/>
              <a:ahLst/>
              <a:cxnLst/>
              <a:rect r="r" b="b" t="t" l="l"/>
              <a:pathLst>
                <a:path h="2942271" w="2727855">
                  <a:moveTo>
                    <a:pt x="0" y="0"/>
                  </a:moveTo>
                  <a:lnTo>
                    <a:pt x="2727854" y="0"/>
                  </a:lnTo>
                  <a:lnTo>
                    <a:pt x="2727854" y="2942272"/>
                  </a:lnTo>
                  <a:lnTo>
                    <a:pt x="0" y="29422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false" flipV="false" rot="0">
              <a:off x="810223" y="964749"/>
              <a:ext cx="1997673" cy="2005192"/>
            </a:xfrm>
            <a:custGeom>
              <a:avLst/>
              <a:gdLst/>
              <a:ahLst/>
              <a:cxnLst/>
              <a:rect r="r" b="b" t="t" l="l"/>
              <a:pathLst>
                <a:path h="2005192" w="1997673">
                  <a:moveTo>
                    <a:pt x="0" y="0"/>
                  </a:moveTo>
                  <a:lnTo>
                    <a:pt x="1997673" y="0"/>
                  </a:lnTo>
                  <a:lnTo>
                    <a:pt x="1997673" y="2005193"/>
                  </a:lnTo>
                  <a:lnTo>
                    <a:pt x="0" y="20051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338077" y="1469127"/>
              <a:ext cx="2333783" cy="1169809"/>
            </a:xfrm>
            <a:custGeom>
              <a:avLst/>
              <a:gdLst/>
              <a:ahLst/>
              <a:cxnLst/>
              <a:rect r="r" b="b" t="t" l="l"/>
              <a:pathLst>
                <a:path h="1169809" w="2333783">
                  <a:moveTo>
                    <a:pt x="0" y="0"/>
                  </a:moveTo>
                  <a:lnTo>
                    <a:pt x="2333782" y="0"/>
                  </a:lnTo>
                  <a:lnTo>
                    <a:pt x="2333782" y="1169809"/>
                  </a:lnTo>
                  <a:lnTo>
                    <a:pt x="0" y="11698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TextBox 21" id="21"/>
          <p:cNvSpPr txBox="true"/>
          <p:nvPr/>
        </p:nvSpPr>
        <p:spPr>
          <a:xfrm rot="0">
            <a:off x="7075588" y="2045873"/>
            <a:ext cx="4136823" cy="549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515"/>
              </a:lnSpc>
            </a:pPr>
            <a:r>
              <a:rPr lang="en-US" sz="2990" b="true">
                <a:solidFill>
                  <a:srgbClr val="493423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By Zita Draper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-10664829">
            <a:off x="1802671" y="425320"/>
            <a:ext cx="13654553" cy="21642663"/>
          </a:xfrm>
          <a:custGeom>
            <a:avLst/>
            <a:gdLst/>
            <a:ahLst/>
            <a:cxnLst/>
            <a:rect r="r" b="b" t="t" l="l"/>
            <a:pathLst>
              <a:path h="21642663" w="13654553">
                <a:moveTo>
                  <a:pt x="0" y="0"/>
                </a:moveTo>
                <a:lnTo>
                  <a:pt x="13654553" y="0"/>
                </a:lnTo>
                <a:lnTo>
                  <a:pt x="13654553" y="21642663"/>
                </a:lnTo>
                <a:lnTo>
                  <a:pt x="0" y="2164266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3058271" y="3545512"/>
            <a:ext cx="11536704" cy="1964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409"/>
              </a:lnSpc>
            </a:pPr>
            <a:r>
              <a:rPr lang="en-US" sz="14703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Agenda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683508" y="5641348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Introduction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-914638" y="5059349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6041833" y="5664617"/>
            <a:ext cx="1406165" cy="36760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01.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05.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683508" y="6371678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Objectives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683508" y="7102007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Marking Matrix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683508" y="7832337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Start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683508" y="8562667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End</a:t>
            </a:r>
          </a:p>
        </p:txBody>
      </p:sp>
      <p:grpSp>
        <p:nvGrpSpPr>
          <p:cNvPr name="Group 16" id="16"/>
          <p:cNvGrpSpPr/>
          <p:nvPr/>
        </p:nvGrpSpPr>
        <p:grpSpPr>
          <a:xfrm rot="10284092">
            <a:off x="12816502" y="2639955"/>
            <a:ext cx="3556947" cy="3482543"/>
            <a:chOff x="0" y="0"/>
            <a:chExt cx="4742596" cy="4643390"/>
          </a:xfrm>
        </p:grpSpPr>
        <p:sp>
          <p:nvSpPr>
            <p:cNvPr name="Freeform 17" id="17"/>
            <p:cNvSpPr/>
            <p:nvPr/>
          </p:nvSpPr>
          <p:spPr>
            <a:xfrm flipH="false" flipV="false" rot="-3636955">
              <a:off x="713630" y="533730"/>
              <a:ext cx="3315336" cy="3575930"/>
            </a:xfrm>
            <a:custGeom>
              <a:avLst/>
              <a:gdLst/>
              <a:ahLst/>
              <a:cxnLst/>
              <a:rect r="r" b="b" t="t" l="l"/>
              <a:pathLst>
                <a:path h="3575930" w="3315336">
                  <a:moveTo>
                    <a:pt x="0" y="0"/>
                  </a:moveTo>
                  <a:lnTo>
                    <a:pt x="3315336" y="0"/>
                  </a:lnTo>
                  <a:lnTo>
                    <a:pt x="3315336" y="3575930"/>
                  </a:lnTo>
                  <a:lnTo>
                    <a:pt x="0" y="35759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984716" y="1172521"/>
              <a:ext cx="2427900" cy="2437039"/>
            </a:xfrm>
            <a:custGeom>
              <a:avLst/>
              <a:gdLst/>
              <a:ahLst/>
              <a:cxnLst/>
              <a:rect r="r" b="b" t="t" l="l"/>
              <a:pathLst>
                <a:path h="2437039" w="2427900">
                  <a:moveTo>
                    <a:pt x="0" y="0"/>
                  </a:moveTo>
                  <a:lnTo>
                    <a:pt x="2427899" y="0"/>
                  </a:lnTo>
                  <a:lnTo>
                    <a:pt x="2427899" y="2437039"/>
                  </a:lnTo>
                  <a:lnTo>
                    <a:pt x="0" y="24370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false" flipV="false" rot="0">
              <a:off x="410886" y="1785524"/>
              <a:ext cx="2836396" cy="1421743"/>
            </a:xfrm>
            <a:custGeom>
              <a:avLst/>
              <a:gdLst/>
              <a:ahLst/>
              <a:cxnLst/>
              <a:rect r="r" b="b" t="t" l="l"/>
              <a:pathLst>
                <a:path h="1421743" w="2836396">
                  <a:moveTo>
                    <a:pt x="0" y="0"/>
                  </a:moveTo>
                  <a:lnTo>
                    <a:pt x="2836396" y="0"/>
                  </a:lnTo>
                  <a:lnTo>
                    <a:pt x="2836396" y="1421744"/>
                  </a:lnTo>
                  <a:lnTo>
                    <a:pt x="0" y="14217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2836385" y="649745"/>
            <a:ext cx="12355869" cy="9278134"/>
          </a:xfrm>
          <a:custGeom>
            <a:avLst/>
            <a:gdLst/>
            <a:ahLst/>
            <a:cxnLst/>
            <a:rect r="r" b="b" t="t" l="l"/>
            <a:pathLst>
              <a:path h="9278134" w="12355869">
                <a:moveTo>
                  <a:pt x="0" y="0"/>
                </a:moveTo>
                <a:lnTo>
                  <a:pt x="12355869" y="0"/>
                </a:lnTo>
                <a:lnTo>
                  <a:pt x="12355869" y="9278134"/>
                </a:lnTo>
                <a:lnTo>
                  <a:pt x="0" y="92781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589354" y="3913641"/>
            <a:ext cx="2608815" cy="554966"/>
          </a:xfrm>
          <a:custGeom>
            <a:avLst/>
            <a:gdLst/>
            <a:ahLst/>
            <a:cxnLst/>
            <a:rect r="r" b="b" t="t" l="l"/>
            <a:pathLst>
              <a:path h="554966" w="2608815">
                <a:moveTo>
                  <a:pt x="0" y="0"/>
                </a:moveTo>
                <a:lnTo>
                  <a:pt x="2608815" y="0"/>
                </a:lnTo>
                <a:lnTo>
                  <a:pt x="2608815" y="554966"/>
                </a:lnTo>
                <a:lnTo>
                  <a:pt x="0" y="55496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-10800000">
            <a:off x="5816488" y="3913641"/>
            <a:ext cx="2625895" cy="558600"/>
          </a:xfrm>
          <a:custGeom>
            <a:avLst/>
            <a:gdLst/>
            <a:ahLst/>
            <a:cxnLst/>
            <a:rect r="r" b="b" t="t" l="l"/>
            <a:pathLst>
              <a:path h="558600" w="2625895">
                <a:moveTo>
                  <a:pt x="0" y="558600"/>
                </a:moveTo>
                <a:lnTo>
                  <a:pt x="2625896" y="558600"/>
                </a:lnTo>
                <a:lnTo>
                  <a:pt x="2625896" y="0"/>
                </a:lnTo>
                <a:lnTo>
                  <a:pt x="0" y="0"/>
                </a:lnTo>
                <a:lnTo>
                  <a:pt x="0" y="55860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1314390">
            <a:off x="16053445" y="-1516125"/>
            <a:ext cx="2900762" cy="3009869"/>
          </a:xfrm>
          <a:custGeom>
            <a:avLst/>
            <a:gdLst/>
            <a:ahLst/>
            <a:cxnLst/>
            <a:rect r="r" b="b" t="t" l="l"/>
            <a:pathLst>
              <a:path h="3009869" w="2900762">
                <a:moveTo>
                  <a:pt x="0" y="0"/>
                </a:moveTo>
                <a:lnTo>
                  <a:pt x="2900762" y="0"/>
                </a:lnTo>
                <a:lnTo>
                  <a:pt x="2900762" y="3009869"/>
                </a:lnTo>
                <a:lnTo>
                  <a:pt x="0" y="300986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10178534">
            <a:off x="-1200889" y="8586103"/>
            <a:ext cx="3535729" cy="3668720"/>
          </a:xfrm>
          <a:custGeom>
            <a:avLst/>
            <a:gdLst/>
            <a:ahLst/>
            <a:cxnLst/>
            <a:rect r="r" b="b" t="t" l="l"/>
            <a:pathLst>
              <a:path h="3668720" w="3535729">
                <a:moveTo>
                  <a:pt x="0" y="0"/>
                </a:moveTo>
                <a:lnTo>
                  <a:pt x="3535729" y="0"/>
                </a:lnTo>
                <a:lnTo>
                  <a:pt x="3535729" y="3668720"/>
                </a:lnTo>
                <a:lnTo>
                  <a:pt x="0" y="366872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022632" y="2287848"/>
            <a:ext cx="12169622" cy="16257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4A2D0A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Introduction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4840046" y="4798733"/>
            <a:ext cx="8348547" cy="35335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15"/>
              </a:lnSpc>
            </a:pPr>
            <a:r>
              <a:rPr lang="en-US" sz="3802" b="true">
                <a:solidFill>
                  <a:srgbClr val="5E4840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Today is part 1 of your assessment, where as a group you will discuss the assessment question/ quote. </a:t>
            </a:r>
          </a:p>
          <a:p>
            <a:pPr algn="ctr">
              <a:lnSpc>
                <a:spcPts val="4715"/>
              </a:lnSpc>
            </a:pPr>
          </a:p>
          <a:p>
            <a:pPr algn="ctr">
              <a:lnSpc>
                <a:spcPts val="4715"/>
              </a:lnSpc>
            </a:pPr>
            <a:r>
              <a:rPr lang="en-US" sz="3802" b="true">
                <a:solidFill>
                  <a:srgbClr val="5E4840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are to work together as a group and will be marked individually. 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703325" y="5556929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593312" y="6570249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2" y="0"/>
                </a:lnTo>
                <a:lnTo>
                  <a:pt x="1033002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5582779" y="2445233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5225217" y="3706668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245332" y="1343025"/>
            <a:ext cx="2956108" cy="20030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01</a:t>
            </a:r>
          </a:p>
        </p:txBody>
      </p:sp>
      <p:sp>
        <p:nvSpPr>
          <p:cNvPr name="Freeform 20" id="20"/>
          <p:cNvSpPr/>
          <p:nvPr/>
        </p:nvSpPr>
        <p:spPr>
          <a:xfrm flipH="false" flipV="false" rot="-5400000">
            <a:off x="8660265" y="3898054"/>
            <a:ext cx="708108" cy="739282"/>
          </a:xfrm>
          <a:custGeom>
            <a:avLst/>
            <a:gdLst/>
            <a:ahLst/>
            <a:cxnLst/>
            <a:rect r="r" b="b" t="t" l="l"/>
            <a:pathLst>
              <a:path h="739282" w="708108">
                <a:moveTo>
                  <a:pt x="0" y="0"/>
                </a:moveTo>
                <a:lnTo>
                  <a:pt x="708108" y="0"/>
                </a:lnTo>
                <a:lnTo>
                  <a:pt x="708108" y="739282"/>
                </a:lnTo>
                <a:lnTo>
                  <a:pt x="0" y="73928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-101042" t="-84932" r="0" b="-11017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8652098" y="3680423"/>
            <a:ext cx="7446195" cy="5577877"/>
          </a:xfrm>
          <a:custGeom>
            <a:avLst/>
            <a:gdLst/>
            <a:ahLst/>
            <a:cxnLst/>
            <a:rect r="r" b="b" t="t" l="l"/>
            <a:pathLst>
              <a:path h="5577877" w="7446195">
                <a:moveTo>
                  <a:pt x="0" y="0"/>
                </a:moveTo>
                <a:lnTo>
                  <a:pt x="7446195" y="0"/>
                </a:lnTo>
                <a:lnTo>
                  <a:pt x="7446195" y="5577877"/>
                </a:lnTo>
                <a:lnTo>
                  <a:pt x="0" y="557787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9244134" y="4223140"/>
            <a:ext cx="6349077" cy="4370888"/>
            <a:chOff x="0" y="0"/>
            <a:chExt cx="1833430" cy="126218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833430" cy="1262186"/>
            </a:xfrm>
            <a:custGeom>
              <a:avLst/>
              <a:gdLst/>
              <a:ahLst/>
              <a:cxnLst/>
              <a:rect r="r" b="b" t="t" l="l"/>
              <a:pathLst>
                <a:path h="1262186" w="1833430">
                  <a:moveTo>
                    <a:pt x="0" y="0"/>
                  </a:moveTo>
                  <a:lnTo>
                    <a:pt x="1833430" y="0"/>
                  </a:lnTo>
                  <a:lnTo>
                    <a:pt x="1833430" y="1262186"/>
                  </a:lnTo>
                  <a:lnTo>
                    <a:pt x="0" y="1262186"/>
                  </a:lnTo>
                  <a:close/>
                </a:path>
              </a:pathLst>
            </a:custGeom>
            <a:blipFill>
              <a:blip r:embed="rId8"/>
              <a:stretch>
                <a:fillRect l="-1632" t="0" r="-1632" b="0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4438489" y="1839830"/>
            <a:ext cx="11083332" cy="15062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070"/>
              </a:lnSpc>
            </a:pPr>
            <a:r>
              <a:rPr lang="en-US" sz="11296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Objectives</a:t>
            </a:r>
          </a:p>
        </p:txBody>
      </p:sp>
      <p:sp>
        <p:nvSpPr>
          <p:cNvPr name="Freeform 12" id="12"/>
          <p:cNvSpPr/>
          <p:nvPr/>
        </p:nvSpPr>
        <p:spPr>
          <a:xfrm flipH="false" flipV="false" rot="0">
            <a:off x="13717733" y="2179435"/>
            <a:ext cx="1765987" cy="512890"/>
          </a:xfrm>
          <a:custGeom>
            <a:avLst/>
            <a:gdLst/>
            <a:ahLst/>
            <a:cxnLst/>
            <a:rect r="r" b="b" t="t" l="l"/>
            <a:pathLst>
              <a:path h="512890" w="1765987">
                <a:moveTo>
                  <a:pt x="0" y="0"/>
                </a:moveTo>
                <a:lnTo>
                  <a:pt x="1765988" y="0"/>
                </a:lnTo>
                <a:lnTo>
                  <a:pt x="1765988" y="512891"/>
                </a:lnTo>
                <a:lnTo>
                  <a:pt x="0" y="51289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6525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2189133" y="4008083"/>
            <a:ext cx="6275254" cy="39700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777865" indent="-388933" lvl="1">
              <a:lnSpc>
                <a:spcPts val="3963"/>
              </a:lnSpc>
              <a:buFont typeface="Arial"/>
              <a:buChar char="•"/>
            </a:pPr>
            <a:r>
              <a:rPr lang="en-US" b="true" sz="3602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By the end of this session students can be awarded up to 10 marks for their first assessment.</a:t>
            </a:r>
          </a:p>
          <a:p>
            <a:pPr algn="r" marL="777865" indent="-388933" lvl="1">
              <a:lnSpc>
                <a:spcPts val="3963"/>
              </a:lnSpc>
              <a:buFont typeface="Arial"/>
              <a:buChar char="•"/>
            </a:pPr>
            <a:r>
              <a:rPr lang="en-US" b="true" sz="3602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By the end of today’s session students should be able to start their assessment.  </a:t>
            </a:r>
          </a:p>
          <a:p>
            <a:pPr algn="r">
              <a:lnSpc>
                <a:spcPts val="3963"/>
              </a:lnSpc>
            </a:pPr>
          </a:p>
        </p:txBody>
      </p:sp>
      <p:grpSp>
        <p:nvGrpSpPr>
          <p:cNvPr name="Group 14" id="14"/>
          <p:cNvGrpSpPr/>
          <p:nvPr/>
        </p:nvGrpSpPr>
        <p:grpSpPr>
          <a:xfrm rot="10284092">
            <a:off x="14490882" y="7071235"/>
            <a:ext cx="3147408" cy="3081570"/>
            <a:chOff x="0" y="0"/>
            <a:chExt cx="4196544" cy="4108761"/>
          </a:xfrm>
        </p:grpSpPr>
        <p:sp>
          <p:nvSpPr>
            <p:cNvPr name="Freeform 15" id="15"/>
            <p:cNvSpPr/>
            <p:nvPr/>
          </p:nvSpPr>
          <p:spPr>
            <a:xfrm flipH="false" flipV="false" rot="-3636955">
              <a:off x="631464" y="472278"/>
              <a:ext cx="2933616" cy="3164206"/>
            </a:xfrm>
            <a:custGeom>
              <a:avLst/>
              <a:gdLst/>
              <a:ahLst/>
              <a:cxnLst/>
              <a:rect r="r" b="b" t="t" l="l"/>
              <a:pathLst>
                <a:path h="3164206" w="2933616">
                  <a:moveTo>
                    <a:pt x="0" y="0"/>
                  </a:moveTo>
                  <a:lnTo>
                    <a:pt x="2933616" y="0"/>
                  </a:lnTo>
                  <a:lnTo>
                    <a:pt x="2933616" y="3164205"/>
                  </a:lnTo>
                  <a:lnTo>
                    <a:pt x="0" y="31642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0" t="0" r="0" b="0"/>
              </a:stretch>
            </a:blipFill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871338" y="1037520"/>
              <a:ext cx="2148357" cy="2156443"/>
            </a:xfrm>
            <a:custGeom>
              <a:avLst/>
              <a:gdLst/>
              <a:ahLst/>
              <a:cxnLst/>
              <a:rect r="r" b="b" t="t" l="l"/>
              <a:pathLst>
                <a:path h="2156443" w="2148357">
                  <a:moveTo>
                    <a:pt x="0" y="0"/>
                  </a:moveTo>
                  <a:lnTo>
                    <a:pt x="2148356" y="0"/>
                  </a:lnTo>
                  <a:lnTo>
                    <a:pt x="2148356" y="2156443"/>
                  </a:lnTo>
                  <a:lnTo>
                    <a:pt x="0" y="21564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false" flipV="false" rot="0">
              <a:off x="363578" y="1579943"/>
              <a:ext cx="2509819" cy="1258047"/>
            </a:xfrm>
            <a:custGeom>
              <a:avLst/>
              <a:gdLst/>
              <a:ahLst/>
              <a:cxnLst/>
              <a:rect r="r" b="b" t="t" l="l"/>
              <a:pathLst>
                <a:path h="1258047" w="2509819">
                  <a:moveTo>
                    <a:pt x="0" y="0"/>
                  </a:moveTo>
                  <a:lnTo>
                    <a:pt x="2509819" y="0"/>
                  </a:lnTo>
                  <a:lnTo>
                    <a:pt x="2509819" y="1258047"/>
                  </a:lnTo>
                  <a:lnTo>
                    <a:pt x="0" y="12580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TextBox 18" id="18"/>
          <p:cNvSpPr txBox="true"/>
          <p:nvPr/>
        </p:nvSpPr>
        <p:spPr>
          <a:xfrm rot="0">
            <a:off x="245332" y="1343025"/>
            <a:ext cx="2956108" cy="20030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9" id="19"/>
          <p:cNvSpPr/>
          <p:nvPr/>
        </p:nvSpPr>
        <p:spPr>
          <a:xfrm flipH="true" flipV="false" rot="0">
            <a:off x="4443767" y="2187384"/>
            <a:ext cx="1765987" cy="512890"/>
          </a:xfrm>
          <a:custGeom>
            <a:avLst/>
            <a:gdLst/>
            <a:ahLst/>
            <a:cxnLst/>
            <a:rect r="r" b="b" t="t" l="l"/>
            <a:pathLst>
              <a:path h="512890" w="1765987">
                <a:moveTo>
                  <a:pt x="1765987" y="0"/>
                </a:moveTo>
                <a:lnTo>
                  <a:pt x="0" y="0"/>
                </a:lnTo>
                <a:lnTo>
                  <a:pt x="0" y="512890"/>
                </a:lnTo>
                <a:lnTo>
                  <a:pt x="1765987" y="512890"/>
                </a:lnTo>
                <a:lnTo>
                  <a:pt x="1765987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6525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96090" y="3952220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1"/>
                </a:lnTo>
                <a:lnTo>
                  <a:pt x="0" y="87225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597827" y="1696569"/>
            <a:ext cx="12109868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Marking Matrix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6798406" y="3820962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39" y="0"/>
                </a:lnTo>
                <a:lnTo>
                  <a:pt x="4694339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1997570" y="3689703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40" y="0"/>
                </a:lnTo>
                <a:lnTo>
                  <a:pt x="4694340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997315" y="6144926"/>
            <a:ext cx="3961580" cy="829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Moodle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308641" y="7010226"/>
            <a:ext cx="3338927" cy="774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This can be located on Moodle.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164786" y="6144926"/>
            <a:ext cx="3961580" cy="829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Today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476112" y="7010226"/>
            <a:ext cx="3338927" cy="1155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It is what your mark for today’s session will be based on.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2329105" y="6144926"/>
            <a:ext cx="3961580" cy="829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Board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2640432" y="7010226"/>
            <a:ext cx="3338927" cy="774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This will be on the board throughout the session.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45332" y="1343025"/>
            <a:ext cx="2956108" cy="20078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</a:t>
            </a:r>
          </a:p>
        </p:txBody>
      </p:sp>
      <p:sp>
        <p:nvSpPr>
          <p:cNvPr name="Freeform 19" id="19"/>
          <p:cNvSpPr/>
          <p:nvPr/>
        </p:nvSpPr>
        <p:spPr>
          <a:xfrm flipH="false" flipV="false" rot="-1150962">
            <a:off x="15208057" y="149436"/>
            <a:ext cx="3832577" cy="3910793"/>
          </a:xfrm>
          <a:custGeom>
            <a:avLst/>
            <a:gdLst/>
            <a:ahLst/>
            <a:cxnLst/>
            <a:rect r="r" b="b" t="t" l="l"/>
            <a:pathLst>
              <a:path h="3910793" w="3832577">
                <a:moveTo>
                  <a:pt x="0" y="0"/>
                </a:moveTo>
                <a:lnTo>
                  <a:pt x="3832576" y="0"/>
                </a:lnTo>
                <a:lnTo>
                  <a:pt x="3832576" y="3910792"/>
                </a:lnTo>
                <a:lnTo>
                  <a:pt x="0" y="391079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281539" y="474424"/>
            <a:ext cx="11724923" cy="8783033"/>
          </a:xfrm>
          <a:custGeom>
            <a:avLst/>
            <a:gdLst/>
            <a:ahLst/>
            <a:cxnLst/>
            <a:rect r="r" b="b" t="t" l="l"/>
            <a:pathLst>
              <a:path h="8783033" w="11724923">
                <a:moveTo>
                  <a:pt x="0" y="0"/>
                </a:moveTo>
                <a:lnTo>
                  <a:pt x="11724922" y="0"/>
                </a:lnTo>
                <a:lnTo>
                  <a:pt x="11724922" y="8783033"/>
                </a:lnTo>
                <a:lnTo>
                  <a:pt x="0" y="87830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4213770" y="1328996"/>
            <a:ext cx="9997380" cy="6882485"/>
            <a:chOff x="0" y="0"/>
            <a:chExt cx="1833430" cy="1262186"/>
          </a:xfrm>
        </p:grpSpPr>
        <p:sp>
          <p:nvSpPr>
            <p:cNvPr name="Freeform 5" id="5"/>
            <p:cNvSpPr/>
            <p:nvPr/>
          </p:nvSpPr>
          <p:spPr>
            <a:xfrm flipH="false" flipV="false" rot="-84828">
              <a:off x="-15292" y="-22426"/>
              <a:ext cx="1864014" cy="1307038"/>
            </a:xfrm>
            <a:custGeom>
              <a:avLst/>
              <a:gdLst/>
              <a:ahLst/>
              <a:cxnLst/>
              <a:rect r="r" b="b" t="t" l="l"/>
              <a:pathLst>
                <a:path h="1307038" w="1864014">
                  <a:moveTo>
                    <a:pt x="31142" y="0"/>
                  </a:moveTo>
                  <a:lnTo>
                    <a:pt x="1864014" y="45236"/>
                  </a:lnTo>
                  <a:lnTo>
                    <a:pt x="1832872" y="1307038"/>
                  </a:lnTo>
                  <a:lnTo>
                    <a:pt x="0" y="1261802"/>
                  </a:lnTo>
                  <a:close/>
                </a:path>
              </a:pathLst>
            </a:custGeom>
            <a:blipFill>
              <a:blip r:embed="rId5"/>
              <a:stretch>
                <a:fillRect l="-2622" t="0" r="-2622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-1316726" y="-1613291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6"/>
              <a:stretch>
                <a:fillRect l="-99892" t="0" r="-99892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6"/>
              <a:stretch>
                <a:fillRect l="-99892" t="0" r="-99892" b="0"/>
              </a:stretch>
            </a:blipFill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5601462" y="7158842"/>
            <a:ext cx="7221995" cy="2691835"/>
          </a:xfrm>
          <a:custGeom>
            <a:avLst/>
            <a:gdLst/>
            <a:ahLst/>
            <a:cxnLst/>
            <a:rect r="r" b="b" t="t" l="l"/>
            <a:pathLst>
              <a:path h="2691835" w="7221995">
                <a:moveTo>
                  <a:pt x="0" y="0"/>
                </a:moveTo>
                <a:lnTo>
                  <a:pt x="7221995" y="0"/>
                </a:lnTo>
                <a:lnTo>
                  <a:pt x="7221995" y="2691834"/>
                </a:lnTo>
                <a:lnTo>
                  <a:pt x="0" y="269183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10284092">
            <a:off x="13099802" y="808593"/>
            <a:ext cx="4089697" cy="4004149"/>
            <a:chOff x="0" y="0"/>
            <a:chExt cx="5452929" cy="5338865"/>
          </a:xfrm>
        </p:grpSpPr>
        <p:sp>
          <p:nvSpPr>
            <p:cNvPr name="Freeform 13" id="13"/>
            <p:cNvSpPr/>
            <p:nvPr/>
          </p:nvSpPr>
          <p:spPr>
            <a:xfrm flipH="false" flipV="false" rot="-3636955">
              <a:off x="820515" y="613671"/>
              <a:ext cx="3811898" cy="4111524"/>
            </a:xfrm>
            <a:custGeom>
              <a:avLst/>
              <a:gdLst/>
              <a:ahLst/>
              <a:cxnLst/>
              <a:rect r="r" b="b" t="t" l="l"/>
              <a:pathLst>
                <a:path h="4111524" w="3811898">
                  <a:moveTo>
                    <a:pt x="0" y="0"/>
                  </a:moveTo>
                  <a:lnTo>
                    <a:pt x="3811899" y="0"/>
                  </a:lnTo>
                  <a:lnTo>
                    <a:pt x="3811899" y="4111523"/>
                  </a:lnTo>
                  <a:lnTo>
                    <a:pt x="0" y="41115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132204" y="1348139"/>
              <a:ext cx="2791544" cy="2802052"/>
            </a:xfrm>
            <a:custGeom>
              <a:avLst/>
              <a:gdLst/>
              <a:ahLst/>
              <a:cxnLst/>
              <a:rect r="r" b="b" t="t" l="l"/>
              <a:pathLst>
                <a:path h="2802052" w="2791544">
                  <a:moveTo>
                    <a:pt x="0" y="0"/>
                  </a:moveTo>
                  <a:lnTo>
                    <a:pt x="2791544" y="0"/>
                  </a:lnTo>
                  <a:lnTo>
                    <a:pt x="2791544" y="2802051"/>
                  </a:lnTo>
                  <a:lnTo>
                    <a:pt x="0" y="28020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5" id="15"/>
            <p:cNvSpPr/>
            <p:nvPr/>
          </p:nvSpPr>
          <p:spPr>
            <a:xfrm flipH="false" flipV="false" rot="0">
              <a:off x="472427" y="2052956"/>
              <a:ext cx="3261223" cy="1634688"/>
            </a:xfrm>
            <a:custGeom>
              <a:avLst/>
              <a:gdLst/>
              <a:ahLst/>
              <a:cxnLst/>
              <a:rect r="r" b="b" t="t" l="l"/>
              <a:pathLst>
                <a:path h="1634688" w="3261223">
                  <a:moveTo>
                    <a:pt x="0" y="0"/>
                  </a:moveTo>
                  <a:lnTo>
                    <a:pt x="3261224" y="0"/>
                  </a:lnTo>
                  <a:lnTo>
                    <a:pt x="3261224" y="1634688"/>
                  </a:lnTo>
                  <a:lnTo>
                    <a:pt x="0" y="16346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6" id="16"/>
          <p:cNvSpPr/>
          <p:nvPr/>
        </p:nvSpPr>
        <p:spPr>
          <a:xfrm flipH="false" flipV="false" rot="5400000">
            <a:off x="1968458" y="4459390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5400000">
            <a:off x="1403968" y="5737315"/>
            <a:ext cx="1067060" cy="1114036"/>
          </a:xfrm>
          <a:custGeom>
            <a:avLst/>
            <a:gdLst/>
            <a:ahLst/>
            <a:cxnLst/>
            <a:rect r="r" b="b" t="t" l="l"/>
            <a:pathLst>
              <a:path h="1114036" w="1067060">
                <a:moveTo>
                  <a:pt x="0" y="0"/>
                </a:moveTo>
                <a:lnTo>
                  <a:pt x="1067060" y="0"/>
                </a:lnTo>
                <a:lnTo>
                  <a:pt x="1067060" y="1114036"/>
                </a:lnTo>
                <a:lnTo>
                  <a:pt x="0" y="111403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TextBox 18" id="18"/>
          <p:cNvSpPr txBox="true"/>
          <p:nvPr/>
        </p:nvSpPr>
        <p:spPr>
          <a:xfrm rot="-337049">
            <a:off x="8464029" y="7989117"/>
            <a:ext cx="2923208" cy="10759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546"/>
              </a:lnSpc>
            </a:pPr>
            <a:r>
              <a:rPr lang="en-US" sz="7700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Start...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245332" y="1343025"/>
            <a:ext cx="2956108" cy="20078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316726" y="-1613291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-614372">
            <a:off x="-1136067" y="4752245"/>
            <a:ext cx="5574254" cy="5688014"/>
          </a:xfrm>
          <a:custGeom>
            <a:avLst/>
            <a:gdLst/>
            <a:ahLst/>
            <a:cxnLst/>
            <a:rect r="r" b="b" t="t" l="l"/>
            <a:pathLst>
              <a:path h="5688014" w="5574254">
                <a:moveTo>
                  <a:pt x="5574254" y="0"/>
                </a:moveTo>
                <a:lnTo>
                  <a:pt x="0" y="0"/>
                </a:lnTo>
                <a:lnTo>
                  <a:pt x="0" y="5688014"/>
                </a:lnTo>
                <a:lnTo>
                  <a:pt x="5574254" y="5688014"/>
                </a:lnTo>
                <a:lnTo>
                  <a:pt x="5574254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0126276" y="4075415"/>
            <a:ext cx="2608815" cy="554966"/>
          </a:xfrm>
          <a:custGeom>
            <a:avLst/>
            <a:gdLst/>
            <a:ahLst/>
            <a:cxnLst/>
            <a:rect r="r" b="b" t="t" l="l"/>
            <a:pathLst>
              <a:path h="554966" w="2608815">
                <a:moveTo>
                  <a:pt x="0" y="0"/>
                </a:moveTo>
                <a:lnTo>
                  <a:pt x="2608815" y="0"/>
                </a:lnTo>
                <a:lnTo>
                  <a:pt x="2608815" y="554966"/>
                </a:lnTo>
                <a:lnTo>
                  <a:pt x="0" y="5549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-10800000">
            <a:off x="5471938" y="4075415"/>
            <a:ext cx="2625895" cy="558600"/>
          </a:xfrm>
          <a:custGeom>
            <a:avLst/>
            <a:gdLst/>
            <a:ahLst/>
            <a:cxnLst/>
            <a:rect r="r" b="b" t="t" l="l"/>
            <a:pathLst>
              <a:path h="558600" w="2625895">
                <a:moveTo>
                  <a:pt x="0" y="558600"/>
                </a:moveTo>
                <a:lnTo>
                  <a:pt x="2625895" y="558600"/>
                </a:lnTo>
                <a:lnTo>
                  <a:pt x="2625895" y="0"/>
                </a:lnTo>
                <a:lnTo>
                  <a:pt x="0" y="0"/>
                </a:lnTo>
                <a:lnTo>
                  <a:pt x="0" y="55860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245332" y="1343025"/>
            <a:ext cx="2956108" cy="20078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05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3534815" y="2472851"/>
            <a:ext cx="11218369" cy="1626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Finish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082715" y="4919030"/>
            <a:ext cx="8325435" cy="43802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63"/>
              </a:lnSpc>
            </a:pPr>
            <a:r>
              <a:rPr lang="en-US" sz="4002" b="true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That now completes part 1 of the assessment and no further group communication can take place. </a:t>
            </a:r>
          </a:p>
          <a:p>
            <a:pPr algn="ctr">
              <a:lnSpc>
                <a:spcPts val="4963"/>
              </a:lnSpc>
            </a:pPr>
          </a:p>
          <a:p>
            <a:pPr algn="ctr">
              <a:lnSpc>
                <a:spcPts val="4963"/>
              </a:lnSpc>
            </a:pPr>
            <a:r>
              <a:rPr lang="en-US" sz="4002" b="true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are now to create your individual presentations and present on the 4th of March.</a:t>
            </a:r>
          </a:p>
        </p:txBody>
      </p:sp>
      <p:sp>
        <p:nvSpPr>
          <p:cNvPr name="Freeform 14" id="14"/>
          <p:cNvSpPr/>
          <p:nvPr/>
        </p:nvSpPr>
        <p:spPr>
          <a:xfrm flipH="true" flipV="false" rot="-9606859">
            <a:off x="14603174" y="-3589427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8595554" y="3840552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101042" t="-84932" r="0" b="-11017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0800000">
            <a:off x="2754468" y="599614"/>
            <a:ext cx="12519703" cy="9378395"/>
          </a:xfrm>
          <a:custGeom>
            <a:avLst/>
            <a:gdLst/>
            <a:ahLst/>
            <a:cxnLst/>
            <a:rect r="r" b="b" t="t" l="l"/>
            <a:pathLst>
              <a:path h="9378395" w="12519703">
                <a:moveTo>
                  <a:pt x="0" y="0"/>
                </a:moveTo>
                <a:lnTo>
                  <a:pt x="12519703" y="0"/>
                </a:lnTo>
                <a:lnTo>
                  <a:pt x="12519703" y="9378395"/>
                </a:lnTo>
                <a:lnTo>
                  <a:pt x="0" y="93783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7620" y="1270"/>
              <a:ext cx="3261360" cy="9728200"/>
            </a:xfrm>
            <a:custGeom>
              <a:avLst/>
              <a:gdLst/>
              <a:ahLst/>
              <a:cxnLst/>
              <a:rect r="r" b="b" t="t" l="l"/>
              <a:pathLst>
                <a:path h="9728200" w="326136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1931042" y="3326374"/>
            <a:ext cx="14166555" cy="22732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758"/>
              </a:lnSpc>
            </a:pPr>
            <a:r>
              <a:rPr lang="en-US" sz="17100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The End</a:t>
            </a:r>
          </a:p>
        </p:txBody>
      </p:sp>
      <p:sp>
        <p:nvSpPr>
          <p:cNvPr name="Freeform 9" id="9"/>
          <p:cNvSpPr/>
          <p:nvPr/>
        </p:nvSpPr>
        <p:spPr>
          <a:xfrm flipH="false" flipV="false" rot="0">
            <a:off x="9774461" y="2461416"/>
            <a:ext cx="1973249" cy="419764"/>
          </a:xfrm>
          <a:custGeom>
            <a:avLst/>
            <a:gdLst/>
            <a:ahLst/>
            <a:cxnLst/>
            <a:rect r="r" b="b" t="t" l="l"/>
            <a:pathLst>
              <a:path h="419764" w="1973249">
                <a:moveTo>
                  <a:pt x="0" y="0"/>
                </a:moveTo>
                <a:lnTo>
                  <a:pt x="1973249" y="0"/>
                </a:lnTo>
                <a:lnTo>
                  <a:pt x="1973249" y="419764"/>
                </a:lnTo>
                <a:lnTo>
                  <a:pt x="0" y="41976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-10800000">
            <a:off x="6543935" y="2461416"/>
            <a:ext cx="1973249" cy="419764"/>
          </a:xfrm>
          <a:custGeom>
            <a:avLst/>
            <a:gdLst/>
            <a:ahLst/>
            <a:cxnLst/>
            <a:rect r="r" b="b" t="t" l="l"/>
            <a:pathLst>
              <a:path h="419764" w="1973249">
                <a:moveTo>
                  <a:pt x="0" y="419764"/>
                </a:moveTo>
                <a:lnTo>
                  <a:pt x="1973249" y="419764"/>
                </a:lnTo>
                <a:lnTo>
                  <a:pt x="1973249" y="0"/>
                </a:lnTo>
                <a:lnTo>
                  <a:pt x="0" y="0"/>
                </a:lnTo>
                <a:lnTo>
                  <a:pt x="0" y="41976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-995610" y="6033532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5790671" y="5007114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5274171" y="4195924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764804" y="3590941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654792" y="4604261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1931042" y="1028700"/>
            <a:ext cx="2926652" cy="2865432"/>
            <a:chOff x="0" y="0"/>
            <a:chExt cx="3902202" cy="3820576"/>
          </a:xfrm>
        </p:grpSpPr>
        <p:sp>
          <p:nvSpPr>
            <p:cNvPr name="Freeform 17" id="17"/>
            <p:cNvSpPr/>
            <p:nvPr/>
          </p:nvSpPr>
          <p:spPr>
            <a:xfrm flipH="false" flipV="false" rot="-3636955">
              <a:off x="587174" y="439152"/>
              <a:ext cx="2727855" cy="2942271"/>
            </a:xfrm>
            <a:custGeom>
              <a:avLst/>
              <a:gdLst/>
              <a:ahLst/>
              <a:cxnLst/>
              <a:rect r="r" b="b" t="t" l="l"/>
              <a:pathLst>
                <a:path h="2942271" w="2727855">
                  <a:moveTo>
                    <a:pt x="0" y="0"/>
                  </a:moveTo>
                  <a:lnTo>
                    <a:pt x="2727854" y="0"/>
                  </a:lnTo>
                  <a:lnTo>
                    <a:pt x="2727854" y="2942272"/>
                  </a:lnTo>
                  <a:lnTo>
                    <a:pt x="0" y="29422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810223" y="964749"/>
              <a:ext cx="1997673" cy="2005192"/>
            </a:xfrm>
            <a:custGeom>
              <a:avLst/>
              <a:gdLst/>
              <a:ahLst/>
              <a:cxnLst/>
              <a:rect r="r" b="b" t="t" l="l"/>
              <a:pathLst>
                <a:path h="2005192" w="1997673">
                  <a:moveTo>
                    <a:pt x="0" y="0"/>
                  </a:moveTo>
                  <a:lnTo>
                    <a:pt x="1997673" y="0"/>
                  </a:lnTo>
                  <a:lnTo>
                    <a:pt x="1997673" y="2005193"/>
                  </a:lnTo>
                  <a:lnTo>
                    <a:pt x="0" y="20051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false" flipV="false" rot="0">
              <a:off x="338077" y="1469127"/>
              <a:ext cx="2333783" cy="1169809"/>
            </a:xfrm>
            <a:custGeom>
              <a:avLst/>
              <a:gdLst/>
              <a:ahLst/>
              <a:cxnLst/>
              <a:rect r="r" b="b" t="t" l="l"/>
              <a:pathLst>
                <a:path h="1169809" w="2333783">
                  <a:moveTo>
                    <a:pt x="0" y="0"/>
                  </a:moveTo>
                  <a:lnTo>
                    <a:pt x="2333782" y="0"/>
                  </a:lnTo>
                  <a:lnTo>
                    <a:pt x="2333782" y="1169809"/>
                  </a:lnTo>
                  <a:lnTo>
                    <a:pt x="0" y="11698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20" id="20"/>
          <p:cNvSpPr/>
          <p:nvPr/>
        </p:nvSpPr>
        <p:spPr>
          <a:xfrm flipH="false" flipV="false" rot="-5400000">
            <a:off x="8789946" y="2301657"/>
            <a:ext cx="708108" cy="739282"/>
          </a:xfrm>
          <a:custGeom>
            <a:avLst/>
            <a:gdLst/>
            <a:ahLst/>
            <a:cxnLst/>
            <a:rect r="r" b="b" t="t" l="l"/>
            <a:pathLst>
              <a:path h="739282" w="708108">
                <a:moveTo>
                  <a:pt x="0" y="0"/>
                </a:moveTo>
                <a:lnTo>
                  <a:pt x="708108" y="0"/>
                </a:lnTo>
                <a:lnTo>
                  <a:pt x="708108" y="739282"/>
                </a:lnTo>
                <a:lnTo>
                  <a:pt x="0" y="73928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21" id="21"/>
          <p:cNvSpPr/>
          <p:nvPr/>
        </p:nvSpPr>
        <p:spPr>
          <a:xfrm flipH="true" flipV="false" rot="-9606859">
            <a:off x="14603174" y="-3589427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DAGeyR4InF0</dc:identifier>
  <dcterms:modified xsi:type="dcterms:W3CDTF">2011-08-01T06:04:30Z</dcterms:modified>
  <cp:revision>1</cp:revision>
  <dc:title>Assessment Session - Public Law</dc:title>
</cp:coreProperties>
</file>