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1731F7-A1C2-4E46-B5C5-A78ACEA02584}" v="6" dt="2023-02-21T11:44:23.3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onwen Williams" userId="8cddccff-1a1d-4583-b4c6-12dd9d3d2194" providerId="ADAL" clId="{5B1731F7-A1C2-4E46-B5C5-A78ACEA02584}"/>
    <pc:docChg chg="undo custSel addSld modSld">
      <pc:chgData name="Bronwen Williams" userId="8cddccff-1a1d-4583-b4c6-12dd9d3d2194" providerId="ADAL" clId="{5B1731F7-A1C2-4E46-B5C5-A78ACEA02584}" dt="2023-02-21T11:44:23.352" v="4198" actId="33524"/>
      <pc:docMkLst>
        <pc:docMk/>
      </pc:docMkLst>
      <pc:sldChg chg="addSp delSp modSp new mod setBg">
        <pc:chgData name="Bronwen Williams" userId="8cddccff-1a1d-4583-b4c6-12dd9d3d2194" providerId="ADAL" clId="{5B1731F7-A1C2-4E46-B5C5-A78ACEA02584}" dt="2023-02-21T09:57:01.378" v="384" actId="26606"/>
        <pc:sldMkLst>
          <pc:docMk/>
          <pc:sldMk cId="454590383" sldId="266"/>
        </pc:sldMkLst>
        <pc:spChg chg="mod">
          <ac:chgData name="Bronwen Williams" userId="8cddccff-1a1d-4583-b4c6-12dd9d3d2194" providerId="ADAL" clId="{5B1731F7-A1C2-4E46-B5C5-A78ACEA02584}" dt="2023-02-21T09:57:01.378" v="384" actId="26606"/>
          <ac:spMkLst>
            <pc:docMk/>
            <pc:sldMk cId="454590383" sldId="266"/>
            <ac:spMk id="2" creationId="{C5782594-F32C-B1E9-30F5-789440059A85}"/>
          </ac:spMkLst>
        </pc:spChg>
        <pc:spChg chg="del mod">
          <ac:chgData name="Bronwen Williams" userId="8cddccff-1a1d-4583-b4c6-12dd9d3d2194" providerId="ADAL" clId="{5B1731F7-A1C2-4E46-B5C5-A78ACEA02584}" dt="2023-02-21T09:57:01.378" v="384" actId="26606"/>
          <ac:spMkLst>
            <pc:docMk/>
            <pc:sldMk cId="454590383" sldId="266"/>
            <ac:spMk id="3" creationId="{23486408-5055-B83A-2E30-2F9DDA2AFDF0}"/>
          </ac:spMkLst>
        </pc:spChg>
        <pc:spChg chg="add">
          <ac:chgData name="Bronwen Williams" userId="8cddccff-1a1d-4583-b4c6-12dd9d3d2194" providerId="ADAL" clId="{5B1731F7-A1C2-4E46-B5C5-A78ACEA02584}" dt="2023-02-21T09:57:01.378" v="384" actId="26606"/>
          <ac:spMkLst>
            <pc:docMk/>
            <pc:sldMk cId="454590383" sldId="266"/>
            <ac:spMk id="9" creationId="{579E3846-8D0B-B14A-817A-7FAC9DDAB4D8}"/>
          </ac:spMkLst>
        </pc:spChg>
        <pc:spChg chg="add">
          <ac:chgData name="Bronwen Williams" userId="8cddccff-1a1d-4583-b4c6-12dd9d3d2194" providerId="ADAL" clId="{5B1731F7-A1C2-4E46-B5C5-A78ACEA02584}" dt="2023-02-21T09:57:01.378" v="384" actId="26606"/>
          <ac:spMkLst>
            <pc:docMk/>
            <pc:sldMk cId="454590383" sldId="266"/>
            <ac:spMk id="11" creationId="{B2DEF72E-9A56-3A45-8ADA-E6F93BA8EF47}"/>
          </ac:spMkLst>
        </pc:spChg>
        <pc:spChg chg="add">
          <ac:chgData name="Bronwen Williams" userId="8cddccff-1a1d-4583-b4c6-12dd9d3d2194" providerId="ADAL" clId="{5B1731F7-A1C2-4E46-B5C5-A78ACEA02584}" dt="2023-02-21T09:57:01.378" v="384" actId="26606"/>
          <ac:spMkLst>
            <pc:docMk/>
            <pc:sldMk cId="454590383" sldId="266"/>
            <ac:spMk id="13" creationId="{882E6E09-FCB0-5F41-8BAE-C0581D54B5FD}"/>
          </ac:spMkLst>
        </pc:spChg>
        <pc:spChg chg="add">
          <ac:chgData name="Bronwen Williams" userId="8cddccff-1a1d-4583-b4c6-12dd9d3d2194" providerId="ADAL" clId="{5B1731F7-A1C2-4E46-B5C5-A78ACEA02584}" dt="2023-02-21T09:57:01.378" v="384" actId="26606"/>
          <ac:spMkLst>
            <pc:docMk/>
            <pc:sldMk cId="454590383" sldId="266"/>
            <ac:spMk id="15" creationId="{D269DB01-9C3C-7841-B8E8-6FDFEF70CB7D}"/>
          </ac:spMkLst>
        </pc:spChg>
        <pc:graphicFrameChg chg="add">
          <ac:chgData name="Bronwen Williams" userId="8cddccff-1a1d-4583-b4c6-12dd9d3d2194" providerId="ADAL" clId="{5B1731F7-A1C2-4E46-B5C5-A78ACEA02584}" dt="2023-02-21T09:57:01.378" v="384" actId="26606"/>
          <ac:graphicFrameMkLst>
            <pc:docMk/>
            <pc:sldMk cId="454590383" sldId="266"/>
            <ac:graphicFrameMk id="5" creationId="{E7408530-FF15-CC34-F382-6FA4D913F3DB}"/>
          </ac:graphicFrameMkLst>
        </pc:graphicFrameChg>
      </pc:sldChg>
      <pc:sldChg chg="addSp delSp modSp new mod modClrScheme chgLayout">
        <pc:chgData name="Bronwen Williams" userId="8cddccff-1a1d-4583-b4c6-12dd9d3d2194" providerId="ADAL" clId="{5B1731F7-A1C2-4E46-B5C5-A78ACEA02584}" dt="2023-02-21T10:58:37.395" v="879" actId="20577"/>
        <pc:sldMkLst>
          <pc:docMk/>
          <pc:sldMk cId="1705217928" sldId="267"/>
        </pc:sldMkLst>
        <pc:spChg chg="del">
          <ac:chgData name="Bronwen Williams" userId="8cddccff-1a1d-4583-b4c6-12dd9d3d2194" providerId="ADAL" clId="{5B1731F7-A1C2-4E46-B5C5-A78ACEA02584}" dt="2023-02-21T10:46:28.400" v="386" actId="700"/>
          <ac:spMkLst>
            <pc:docMk/>
            <pc:sldMk cId="1705217928" sldId="267"/>
            <ac:spMk id="2" creationId="{06DAA304-F39F-7AF3-BA5D-1EF1C14F47D3}"/>
          </ac:spMkLst>
        </pc:spChg>
        <pc:spChg chg="del">
          <ac:chgData name="Bronwen Williams" userId="8cddccff-1a1d-4583-b4c6-12dd9d3d2194" providerId="ADAL" clId="{5B1731F7-A1C2-4E46-B5C5-A78ACEA02584}" dt="2023-02-21T10:46:28.400" v="386" actId="700"/>
          <ac:spMkLst>
            <pc:docMk/>
            <pc:sldMk cId="1705217928" sldId="267"/>
            <ac:spMk id="3" creationId="{B26ED948-C374-3A57-2D1E-703C39999B4A}"/>
          </ac:spMkLst>
        </pc:spChg>
        <pc:graphicFrameChg chg="add mod modGraphic">
          <ac:chgData name="Bronwen Williams" userId="8cddccff-1a1d-4583-b4c6-12dd9d3d2194" providerId="ADAL" clId="{5B1731F7-A1C2-4E46-B5C5-A78ACEA02584}" dt="2023-02-21T10:51:21.058" v="596" actId="20577"/>
          <ac:graphicFrameMkLst>
            <pc:docMk/>
            <pc:sldMk cId="1705217928" sldId="267"/>
            <ac:graphicFrameMk id="4" creationId="{BB8C3A21-39FB-F576-B0FC-ACB5A95E64AC}"/>
          </ac:graphicFrameMkLst>
        </pc:graphicFrameChg>
        <pc:graphicFrameChg chg="add mod modGraphic">
          <ac:chgData name="Bronwen Williams" userId="8cddccff-1a1d-4583-b4c6-12dd9d3d2194" providerId="ADAL" clId="{5B1731F7-A1C2-4E46-B5C5-A78ACEA02584}" dt="2023-02-21T10:53:29.915" v="757" actId="1076"/>
          <ac:graphicFrameMkLst>
            <pc:docMk/>
            <pc:sldMk cId="1705217928" sldId="267"/>
            <ac:graphicFrameMk id="5" creationId="{F15CCA12-D290-7FC1-C10F-BB0AF8D0B10F}"/>
          </ac:graphicFrameMkLst>
        </pc:graphicFrameChg>
        <pc:graphicFrameChg chg="add mod modGraphic">
          <ac:chgData name="Bronwen Williams" userId="8cddccff-1a1d-4583-b4c6-12dd9d3d2194" providerId="ADAL" clId="{5B1731F7-A1C2-4E46-B5C5-A78ACEA02584}" dt="2023-02-21T10:53:32.938" v="758" actId="1076"/>
          <ac:graphicFrameMkLst>
            <pc:docMk/>
            <pc:sldMk cId="1705217928" sldId="267"/>
            <ac:graphicFrameMk id="6" creationId="{80463948-D121-7AEC-03BD-7BD06D24FC35}"/>
          </ac:graphicFrameMkLst>
        </pc:graphicFrameChg>
        <pc:graphicFrameChg chg="add mod modGraphic">
          <ac:chgData name="Bronwen Williams" userId="8cddccff-1a1d-4583-b4c6-12dd9d3d2194" providerId="ADAL" clId="{5B1731F7-A1C2-4E46-B5C5-A78ACEA02584}" dt="2023-02-21T10:58:37.395" v="879" actId="20577"/>
          <ac:graphicFrameMkLst>
            <pc:docMk/>
            <pc:sldMk cId="1705217928" sldId="267"/>
            <ac:graphicFrameMk id="7" creationId="{6824E481-15E0-CDE8-C2FF-63ED7DC2E204}"/>
          </ac:graphicFrameMkLst>
        </pc:graphicFrameChg>
      </pc:sldChg>
      <pc:sldChg chg="addSp delSp modSp new mod modClrScheme chgLayout">
        <pc:chgData name="Bronwen Williams" userId="8cddccff-1a1d-4583-b4c6-12dd9d3d2194" providerId="ADAL" clId="{5B1731F7-A1C2-4E46-B5C5-A78ACEA02584}" dt="2023-02-21T11:03:58.406" v="1373" actId="26606"/>
        <pc:sldMkLst>
          <pc:docMk/>
          <pc:sldMk cId="3818406273" sldId="268"/>
        </pc:sldMkLst>
        <pc:spChg chg="add mod">
          <ac:chgData name="Bronwen Williams" userId="8cddccff-1a1d-4583-b4c6-12dd9d3d2194" providerId="ADAL" clId="{5B1731F7-A1C2-4E46-B5C5-A78ACEA02584}" dt="2023-02-21T10:59:00.009" v="894" actId="1076"/>
          <ac:spMkLst>
            <pc:docMk/>
            <pc:sldMk cId="3818406273" sldId="268"/>
            <ac:spMk id="2" creationId="{C47F5824-D660-4444-6AD8-ACBC0D3C2E8F}"/>
          </ac:spMkLst>
        </pc:spChg>
        <pc:spChg chg="add del mod">
          <ac:chgData name="Bronwen Williams" userId="8cddccff-1a1d-4583-b4c6-12dd9d3d2194" providerId="ADAL" clId="{5B1731F7-A1C2-4E46-B5C5-A78ACEA02584}" dt="2023-02-21T11:03:58.406" v="1373" actId="26606"/>
          <ac:spMkLst>
            <pc:docMk/>
            <pc:sldMk cId="3818406273" sldId="268"/>
            <ac:spMk id="3" creationId="{8CEFB7FD-0DEE-5F36-AB21-D11AD6FCD454}"/>
          </ac:spMkLst>
        </pc:spChg>
        <pc:graphicFrameChg chg="add">
          <ac:chgData name="Bronwen Williams" userId="8cddccff-1a1d-4583-b4c6-12dd9d3d2194" providerId="ADAL" clId="{5B1731F7-A1C2-4E46-B5C5-A78ACEA02584}" dt="2023-02-21T11:03:58.406" v="1373" actId="26606"/>
          <ac:graphicFrameMkLst>
            <pc:docMk/>
            <pc:sldMk cId="3818406273" sldId="268"/>
            <ac:graphicFrameMk id="5" creationId="{5D57BB61-A7F7-3618-6076-F51549690F12}"/>
          </ac:graphicFrameMkLst>
        </pc:graphicFrameChg>
      </pc:sldChg>
      <pc:sldChg chg="addSp modSp new mod">
        <pc:chgData name="Bronwen Williams" userId="8cddccff-1a1d-4583-b4c6-12dd9d3d2194" providerId="ADAL" clId="{5B1731F7-A1C2-4E46-B5C5-A78ACEA02584}" dt="2023-02-21T11:08:27.406" v="1705" actId="20577"/>
        <pc:sldMkLst>
          <pc:docMk/>
          <pc:sldMk cId="2716351813" sldId="269"/>
        </pc:sldMkLst>
        <pc:spChg chg="mod">
          <ac:chgData name="Bronwen Williams" userId="8cddccff-1a1d-4583-b4c6-12dd9d3d2194" providerId="ADAL" clId="{5B1731F7-A1C2-4E46-B5C5-A78ACEA02584}" dt="2023-02-21T11:04:15.783" v="1385" actId="27636"/>
          <ac:spMkLst>
            <pc:docMk/>
            <pc:sldMk cId="2716351813" sldId="269"/>
            <ac:spMk id="2" creationId="{74D3D69A-AB2C-2C32-EFBB-203B0E4602B1}"/>
          </ac:spMkLst>
        </pc:spChg>
        <pc:spChg chg="mod">
          <ac:chgData name="Bronwen Williams" userId="8cddccff-1a1d-4583-b4c6-12dd9d3d2194" providerId="ADAL" clId="{5B1731F7-A1C2-4E46-B5C5-A78ACEA02584}" dt="2023-02-21T11:04:56.934" v="1481" actId="20577"/>
          <ac:spMkLst>
            <pc:docMk/>
            <pc:sldMk cId="2716351813" sldId="269"/>
            <ac:spMk id="3" creationId="{BC7198AE-1403-A805-1E71-ADCFD6E273C2}"/>
          </ac:spMkLst>
        </pc:spChg>
        <pc:graphicFrameChg chg="add mod modGraphic">
          <ac:chgData name="Bronwen Williams" userId="8cddccff-1a1d-4583-b4c6-12dd9d3d2194" providerId="ADAL" clId="{5B1731F7-A1C2-4E46-B5C5-A78ACEA02584}" dt="2023-02-21T11:07:17.726" v="1655" actId="20577"/>
          <ac:graphicFrameMkLst>
            <pc:docMk/>
            <pc:sldMk cId="2716351813" sldId="269"/>
            <ac:graphicFrameMk id="4" creationId="{B3A749E2-8834-EEE0-4A52-BAE2D0FFBF8C}"/>
          </ac:graphicFrameMkLst>
        </pc:graphicFrameChg>
        <pc:graphicFrameChg chg="add mod modGraphic">
          <ac:chgData name="Bronwen Williams" userId="8cddccff-1a1d-4583-b4c6-12dd9d3d2194" providerId="ADAL" clId="{5B1731F7-A1C2-4E46-B5C5-A78ACEA02584}" dt="2023-02-21T11:08:27.406" v="1705" actId="20577"/>
          <ac:graphicFrameMkLst>
            <pc:docMk/>
            <pc:sldMk cId="2716351813" sldId="269"/>
            <ac:graphicFrameMk id="5" creationId="{2BB18F46-14E8-8402-E05B-C1512671B5E0}"/>
          </ac:graphicFrameMkLst>
        </pc:graphicFrameChg>
      </pc:sldChg>
      <pc:sldChg chg="addSp delSp modSp new mod setBg">
        <pc:chgData name="Bronwen Williams" userId="8cddccff-1a1d-4583-b4c6-12dd9d3d2194" providerId="ADAL" clId="{5B1731F7-A1C2-4E46-B5C5-A78ACEA02584}" dt="2023-02-21T11:13:16.050" v="2267" actId="26606"/>
        <pc:sldMkLst>
          <pc:docMk/>
          <pc:sldMk cId="721464288" sldId="270"/>
        </pc:sldMkLst>
        <pc:spChg chg="mod">
          <ac:chgData name="Bronwen Williams" userId="8cddccff-1a1d-4583-b4c6-12dd9d3d2194" providerId="ADAL" clId="{5B1731F7-A1C2-4E46-B5C5-A78ACEA02584}" dt="2023-02-21T11:13:16.050" v="2267" actId="26606"/>
          <ac:spMkLst>
            <pc:docMk/>
            <pc:sldMk cId="721464288" sldId="270"/>
            <ac:spMk id="2" creationId="{3D900E87-6DED-E504-7237-555C745626AD}"/>
          </ac:spMkLst>
        </pc:spChg>
        <pc:spChg chg="del mod">
          <ac:chgData name="Bronwen Williams" userId="8cddccff-1a1d-4583-b4c6-12dd9d3d2194" providerId="ADAL" clId="{5B1731F7-A1C2-4E46-B5C5-A78ACEA02584}" dt="2023-02-21T11:13:16.050" v="2267" actId="26606"/>
          <ac:spMkLst>
            <pc:docMk/>
            <pc:sldMk cId="721464288" sldId="270"/>
            <ac:spMk id="3" creationId="{F6CC43A9-3F37-114C-FF4D-4DA88E892D4E}"/>
          </ac:spMkLst>
        </pc:spChg>
        <pc:spChg chg="add">
          <ac:chgData name="Bronwen Williams" userId="8cddccff-1a1d-4583-b4c6-12dd9d3d2194" providerId="ADAL" clId="{5B1731F7-A1C2-4E46-B5C5-A78ACEA02584}" dt="2023-02-21T11:13:16.050" v="2267" actId="26606"/>
          <ac:spMkLst>
            <pc:docMk/>
            <pc:sldMk cId="721464288" sldId="270"/>
            <ac:spMk id="9" creationId="{579E3846-8D0B-B14A-817A-7FAC9DDAB4D8}"/>
          </ac:spMkLst>
        </pc:spChg>
        <pc:spChg chg="add">
          <ac:chgData name="Bronwen Williams" userId="8cddccff-1a1d-4583-b4c6-12dd9d3d2194" providerId="ADAL" clId="{5B1731F7-A1C2-4E46-B5C5-A78ACEA02584}" dt="2023-02-21T11:13:16.050" v="2267" actId="26606"/>
          <ac:spMkLst>
            <pc:docMk/>
            <pc:sldMk cId="721464288" sldId="270"/>
            <ac:spMk id="11" creationId="{B2DEF72E-9A56-3A45-8ADA-E6F93BA8EF47}"/>
          </ac:spMkLst>
        </pc:spChg>
        <pc:spChg chg="add">
          <ac:chgData name="Bronwen Williams" userId="8cddccff-1a1d-4583-b4c6-12dd9d3d2194" providerId="ADAL" clId="{5B1731F7-A1C2-4E46-B5C5-A78ACEA02584}" dt="2023-02-21T11:13:16.050" v="2267" actId="26606"/>
          <ac:spMkLst>
            <pc:docMk/>
            <pc:sldMk cId="721464288" sldId="270"/>
            <ac:spMk id="13" creationId="{882E6E09-FCB0-5F41-8BAE-C0581D54B5FD}"/>
          </ac:spMkLst>
        </pc:spChg>
        <pc:spChg chg="add">
          <ac:chgData name="Bronwen Williams" userId="8cddccff-1a1d-4583-b4c6-12dd9d3d2194" providerId="ADAL" clId="{5B1731F7-A1C2-4E46-B5C5-A78ACEA02584}" dt="2023-02-21T11:13:16.050" v="2267" actId="26606"/>
          <ac:spMkLst>
            <pc:docMk/>
            <pc:sldMk cId="721464288" sldId="270"/>
            <ac:spMk id="15" creationId="{D269DB01-9C3C-7841-B8E8-6FDFEF70CB7D}"/>
          </ac:spMkLst>
        </pc:spChg>
        <pc:graphicFrameChg chg="add">
          <ac:chgData name="Bronwen Williams" userId="8cddccff-1a1d-4583-b4c6-12dd9d3d2194" providerId="ADAL" clId="{5B1731F7-A1C2-4E46-B5C5-A78ACEA02584}" dt="2023-02-21T11:13:16.050" v="2267" actId="26606"/>
          <ac:graphicFrameMkLst>
            <pc:docMk/>
            <pc:sldMk cId="721464288" sldId="270"/>
            <ac:graphicFrameMk id="5" creationId="{5E3D814A-659C-29BC-1CB8-DB30B7FFACCD}"/>
          </ac:graphicFrameMkLst>
        </pc:graphicFrameChg>
      </pc:sldChg>
      <pc:sldChg chg="addSp delSp modSp new mod setBg">
        <pc:chgData name="Bronwen Williams" userId="8cddccff-1a1d-4583-b4c6-12dd9d3d2194" providerId="ADAL" clId="{5B1731F7-A1C2-4E46-B5C5-A78ACEA02584}" dt="2023-02-21T11:19:23.181" v="2864" actId="26606"/>
        <pc:sldMkLst>
          <pc:docMk/>
          <pc:sldMk cId="2450009176" sldId="271"/>
        </pc:sldMkLst>
        <pc:spChg chg="mod">
          <ac:chgData name="Bronwen Williams" userId="8cddccff-1a1d-4583-b4c6-12dd9d3d2194" providerId="ADAL" clId="{5B1731F7-A1C2-4E46-B5C5-A78ACEA02584}" dt="2023-02-21T11:19:23.181" v="2864" actId="26606"/>
          <ac:spMkLst>
            <pc:docMk/>
            <pc:sldMk cId="2450009176" sldId="271"/>
            <ac:spMk id="2" creationId="{4B953D43-2EA8-6A9F-D346-9A73E2EE645C}"/>
          </ac:spMkLst>
        </pc:spChg>
        <pc:spChg chg="add del mod">
          <ac:chgData name="Bronwen Williams" userId="8cddccff-1a1d-4583-b4c6-12dd9d3d2194" providerId="ADAL" clId="{5B1731F7-A1C2-4E46-B5C5-A78ACEA02584}" dt="2023-02-21T11:19:23.181" v="2864" actId="26606"/>
          <ac:spMkLst>
            <pc:docMk/>
            <pc:sldMk cId="2450009176" sldId="271"/>
            <ac:spMk id="3" creationId="{F5CFA3D4-8902-977B-EC69-04A9E95D538A}"/>
          </ac:spMkLst>
        </pc:spChg>
        <pc:spChg chg="add del">
          <ac:chgData name="Bronwen Williams" userId="8cddccff-1a1d-4583-b4c6-12dd9d3d2194" providerId="ADAL" clId="{5B1731F7-A1C2-4E46-B5C5-A78ACEA02584}" dt="2023-02-21T11:19:10.503" v="2861" actId="26606"/>
          <ac:spMkLst>
            <pc:docMk/>
            <pc:sldMk cId="2450009176" sldId="271"/>
            <ac:spMk id="9" creationId="{579E3846-8D0B-B14A-817A-7FAC9DDAB4D8}"/>
          </ac:spMkLst>
        </pc:spChg>
        <pc:spChg chg="add del">
          <ac:chgData name="Bronwen Williams" userId="8cddccff-1a1d-4583-b4c6-12dd9d3d2194" providerId="ADAL" clId="{5B1731F7-A1C2-4E46-B5C5-A78ACEA02584}" dt="2023-02-21T11:19:10.503" v="2861" actId="26606"/>
          <ac:spMkLst>
            <pc:docMk/>
            <pc:sldMk cId="2450009176" sldId="271"/>
            <ac:spMk id="11" creationId="{FB1CD9BE-93F1-ED44-946B-8354D74B0B9F}"/>
          </ac:spMkLst>
        </pc:spChg>
        <pc:spChg chg="add del">
          <ac:chgData name="Bronwen Williams" userId="8cddccff-1a1d-4583-b4c6-12dd9d3d2194" providerId="ADAL" clId="{5B1731F7-A1C2-4E46-B5C5-A78ACEA02584}" dt="2023-02-21T11:19:10.503" v="2861" actId="26606"/>
          <ac:spMkLst>
            <pc:docMk/>
            <pc:sldMk cId="2450009176" sldId="271"/>
            <ac:spMk id="13" creationId="{882E6E09-FCB0-5F41-8BAE-C0581D54B5FD}"/>
          </ac:spMkLst>
        </pc:spChg>
        <pc:spChg chg="add del">
          <ac:chgData name="Bronwen Williams" userId="8cddccff-1a1d-4583-b4c6-12dd9d3d2194" providerId="ADAL" clId="{5B1731F7-A1C2-4E46-B5C5-A78ACEA02584}" dt="2023-02-21T11:19:10.503" v="2861" actId="26606"/>
          <ac:spMkLst>
            <pc:docMk/>
            <pc:sldMk cId="2450009176" sldId="271"/>
            <ac:spMk id="15" creationId="{D269DB01-9C3C-7841-B8E8-6FDFEF70CB7D}"/>
          </ac:spMkLst>
        </pc:spChg>
        <pc:spChg chg="add del">
          <ac:chgData name="Bronwen Williams" userId="8cddccff-1a1d-4583-b4c6-12dd9d3d2194" providerId="ADAL" clId="{5B1731F7-A1C2-4E46-B5C5-A78ACEA02584}" dt="2023-02-21T11:19:23.155" v="2863" actId="26606"/>
          <ac:spMkLst>
            <pc:docMk/>
            <pc:sldMk cId="2450009176" sldId="271"/>
            <ac:spMk id="17" creationId="{579E3846-8D0B-B14A-817A-7FAC9DDAB4D8}"/>
          </ac:spMkLst>
        </pc:spChg>
        <pc:spChg chg="add del">
          <ac:chgData name="Bronwen Williams" userId="8cddccff-1a1d-4583-b4c6-12dd9d3d2194" providerId="ADAL" clId="{5B1731F7-A1C2-4E46-B5C5-A78ACEA02584}" dt="2023-02-21T11:19:23.155" v="2863" actId="26606"/>
          <ac:spMkLst>
            <pc:docMk/>
            <pc:sldMk cId="2450009176" sldId="271"/>
            <ac:spMk id="18" creationId="{B2DEF72E-9A56-3A45-8ADA-E6F93BA8EF47}"/>
          </ac:spMkLst>
        </pc:spChg>
        <pc:spChg chg="add del">
          <ac:chgData name="Bronwen Williams" userId="8cddccff-1a1d-4583-b4c6-12dd9d3d2194" providerId="ADAL" clId="{5B1731F7-A1C2-4E46-B5C5-A78ACEA02584}" dt="2023-02-21T11:19:23.155" v="2863" actId="26606"/>
          <ac:spMkLst>
            <pc:docMk/>
            <pc:sldMk cId="2450009176" sldId="271"/>
            <ac:spMk id="19" creationId="{882E6E09-FCB0-5F41-8BAE-C0581D54B5FD}"/>
          </ac:spMkLst>
        </pc:spChg>
        <pc:spChg chg="add del">
          <ac:chgData name="Bronwen Williams" userId="8cddccff-1a1d-4583-b4c6-12dd9d3d2194" providerId="ADAL" clId="{5B1731F7-A1C2-4E46-B5C5-A78ACEA02584}" dt="2023-02-21T11:19:23.155" v="2863" actId="26606"/>
          <ac:spMkLst>
            <pc:docMk/>
            <pc:sldMk cId="2450009176" sldId="271"/>
            <ac:spMk id="20" creationId="{D269DB01-9C3C-7841-B8E8-6FDFEF70CB7D}"/>
          </ac:spMkLst>
        </pc:spChg>
        <pc:spChg chg="add">
          <ac:chgData name="Bronwen Williams" userId="8cddccff-1a1d-4583-b4c6-12dd9d3d2194" providerId="ADAL" clId="{5B1731F7-A1C2-4E46-B5C5-A78ACEA02584}" dt="2023-02-21T11:19:23.181" v="2864" actId="26606"/>
          <ac:spMkLst>
            <pc:docMk/>
            <pc:sldMk cId="2450009176" sldId="271"/>
            <ac:spMk id="23" creationId="{579E3846-8D0B-B14A-817A-7FAC9DDAB4D8}"/>
          </ac:spMkLst>
        </pc:spChg>
        <pc:spChg chg="add">
          <ac:chgData name="Bronwen Williams" userId="8cddccff-1a1d-4583-b4c6-12dd9d3d2194" providerId="ADAL" clId="{5B1731F7-A1C2-4E46-B5C5-A78ACEA02584}" dt="2023-02-21T11:19:23.181" v="2864" actId="26606"/>
          <ac:spMkLst>
            <pc:docMk/>
            <pc:sldMk cId="2450009176" sldId="271"/>
            <ac:spMk id="24" creationId="{882E6E09-FCB0-5F41-8BAE-C0581D54B5FD}"/>
          </ac:spMkLst>
        </pc:spChg>
        <pc:spChg chg="add">
          <ac:chgData name="Bronwen Williams" userId="8cddccff-1a1d-4583-b4c6-12dd9d3d2194" providerId="ADAL" clId="{5B1731F7-A1C2-4E46-B5C5-A78ACEA02584}" dt="2023-02-21T11:19:23.181" v="2864" actId="26606"/>
          <ac:spMkLst>
            <pc:docMk/>
            <pc:sldMk cId="2450009176" sldId="271"/>
            <ac:spMk id="25" creationId="{BE8B9AAF-3BFF-3546-915C-8BDE34AD7C89}"/>
          </ac:spMkLst>
        </pc:spChg>
        <pc:spChg chg="add">
          <ac:chgData name="Bronwen Williams" userId="8cddccff-1a1d-4583-b4c6-12dd9d3d2194" providerId="ADAL" clId="{5B1731F7-A1C2-4E46-B5C5-A78ACEA02584}" dt="2023-02-21T11:19:23.181" v="2864" actId="26606"/>
          <ac:spMkLst>
            <pc:docMk/>
            <pc:sldMk cId="2450009176" sldId="271"/>
            <ac:spMk id="26" creationId="{90012D5C-1270-714B-AFB4-7E632827BA5B}"/>
          </ac:spMkLst>
        </pc:spChg>
        <pc:graphicFrameChg chg="add del">
          <ac:chgData name="Bronwen Williams" userId="8cddccff-1a1d-4583-b4c6-12dd9d3d2194" providerId="ADAL" clId="{5B1731F7-A1C2-4E46-B5C5-A78ACEA02584}" dt="2023-02-21T11:19:10.503" v="2861" actId="26606"/>
          <ac:graphicFrameMkLst>
            <pc:docMk/>
            <pc:sldMk cId="2450009176" sldId="271"/>
            <ac:graphicFrameMk id="5" creationId="{9889717C-E404-3E87-32BE-83492C6D37DF}"/>
          </ac:graphicFrameMkLst>
        </pc:graphicFrameChg>
        <pc:graphicFrameChg chg="add del">
          <ac:chgData name="Bronwen Williams" userId="8cddccff-1a1d-4583-b4c6-12dd9d3d2194" providerId="ADAL" clId="{5B1731F7-A1C2-4E46-B5C5-A78ACEA02584}" dt="2023-02-21T11:19:23.155" v="2863" actId="26606"/>
          <ac:graphicFrameMkLst>
            <pc:docMk/>
            <pc:sldMk cId="2450009176" sldId="271"/>
            <ac:graphicFrameMk id="21" creationId="{B7870D78-5E07-B5B7-61B3-DD254A9FB261}"/>
          </ac:graphicFrameMkLst>
        </pc:graphicFrameChg>
        <pc:graphicFrameChg chg="add">
          <ac:chgData name="Bronwen Williams" userId="8cddccff-1a1d-4583-b4c6-12dd9d3d2194" providerId="ADAL" clId="{5B1731F7-A1C2-4E46-B5C5-A78ACEA02584}" dt="2023-02-21T11:19:23.181" v="2864" actId="26606"/>
          <ac:graphicFrameMkLst>
            <pc:docMk/>
            <pc:sldMk cId="2450009176" sldId="271"/>
            <ac:graphicFrameMk id="27" creationId="{00478D24-32F1-AB32-5626-6382A333EE98}"/>
          </ac:graphicFrameMkLst>
        </pc:graphicFrameChg>
      </pc:sldChg>
      <pc:sldChg chg="addSp delSp modSp new mod setBg">
        <pc:chgData name="Bronwen Williams" userId="8cddccff-1a1d-4583-b4c6-12dd9d3d2194" providerId="ADAL" clId="{5B1731F7-A1C2-4E46-B5C5-A78ACEA02584}" dt="2023-02-21T11:40:21.612" v="3508" actId="26606"/>
        <pc:sldMkLst>
          <pc:docMk/>
          <pc:sldMk cId="707251097" sldId="272"/>
        </pc:sldMkLst>
        <pc:spChg chg="mod">
          <ac:chgData name="Bronwen Williams" userId="8cddccff-1a1d-4583-b4c6-12dd9d3d2194" providerId="ADAL" clId="{5B1731F7-A1C2-4E46-B5C5-A78ACEA02584}" dt="2023-02-21T11:40:21.612" v="3508" actId="26606"/>
          <ac:spMkLst>
            <pc:docMk/>
            <pc:sldMk cId="707251097" sldId="272"/>
            <ac:spMk id="2" creationId="{BC7DCE7B-28DD-76F0-000E-051947C9688C}"/>
          </ac:spMkLst>
        </pc:spChg>
        <pc:spChg chg="add del mod">
          <ac:chgData name="Bronwen Williams" userId="8cddccff-1a1d-4583-b4c6-12dd9d3d2194" providerId="ADAL" clId="{5B1731F7-A1C2-4E46-B5C5-A78ACEA02584}" dt="2023-02-21T11:40:21.612" v="3508" actId="26606"/>
          <ac:spMkLst>
            <pc:docMk/>
            <pc:sldMk cId="707251097" sldId="272"/>
            <ac:spMk id="3" creationId="{1C787F80-DA33-85BA-14AE-435181D20D0B}"/>
          </ac:spMkLst>
        </pc:spChg>
        <pc:spChg chg="add">
          <ac:chgData name="Bronwen Williams" userId="8cddccff-1a1d-4583-b4c6-12dd9d3d2194" providerId="ADAL" clId="{5B1731F7-A1C2-4E46-B5C5-A78ACEA02584}" dt="2023-02-21T11:40:21.612" v="3508" actId="26606"/>
          <ac:spMkLst>
            <pc:docMk/>
            <pc:sldMk cId="707251097" sldId="272"/>
            <ac:spMk id="6" creationId="{579E3846-8D0B-B14A-817A-7FAC9DDAB4D8}"/>
          </ac:spMkLst>
        </pc:spChg>
        <pc:spChg chg="add">
          <ac:chgData name="Bronwen Williams" userId="8cddccff-1a1d-4583-b4c6-12dd9d3d2194" providerId="ADAL" clId="{5B1731F7-A1C2-4E46-B5C5-A78ACEA02584}" dt="2023-02-21T11:40:21.612" v="3508" actId="26606"/>
          <ac:spMkLst>
            <pc:docMk/>
            <pc:sldMk cId="707251097" sldId="272"/>
            <ac:spMk id="7" creationId="{882E6E09-FCB0-5F41-8BAE-C0581D54B5FD}"/>
          </ac:spMkLst>
        </pc:spChg>
        <pc:spChg chg="add">
          <ac:chgData name="Bronwen Williams" userId="8cddccff-1a1d-4583-b4c6-12dd9d3d2194" providerId="ADAL" clId="{5B1731F7-A1C2-4E46-B5C5-A78ACEA02584}" dt="2023-02-21T11:40:21.612" v="3508" actId="26606"/>
          <ac:spMkLst>
            <pc:docMk/>
            <pc:sldMk cId="707251097" sldId="272"/>
            <ac:spMk id="8" creationId="{BE8B9AAF-3BFF-3546-915C-8BDE34AD7C89}"/>
          </ac:spMkLst>
        </pc:spChg>
        <pc:spChg chg="add del">
          <ac:chgData name="Bronwen Williams" userId="8cddccff-1a1d-4583-b4c6-12dd9d3d2194" providerId="ADAL" clId="{5B1731F7-A1C2-4E46-B5C5-A78ACEA02584}" dt="2023-02-21T11:39:03.120" v="3344" actId="26606"/>
          <ac:spMkLst>
            <pc:docMk/>
            <pc:sldMk cId="707251097" sldId="272"/>
            <ac:spMk id="9" creationId="{579E3846-8D0B-B14A-817A-7FAC9DDAB4D8}"/>
          </ac:spMkLst>
        </pc:spChg>
        <pc:spChg chg="add">
          <ac:chgData name="Bronwen Williams" userId="8cddccff-1a1d-4583-b4c6-12dd9d3d2194" providerId="ADAL" clId="{5B1731F7-A1C2-4E46-B5C5-A78ACEA02584}" dt="2023-02-21T11:40:21.612" v="3508" actId="26606"/>
          <ac:spMkLst>
            <pc:docMk/>
            <pc:sldMk cId="707251097" sldId="272"/>
            <ac:spMk id="10" creationId="{90012D5C-1270-714B-AFB4-7E632827BA5B}"/>
          </ac:spMkLst>
        </pc:spChg>
        <pc:spChg chg="add del">
          <ac:chgData name="Bronwen Williams" userId="8cddccff-1a1d-4583-b4c6-12dd9d3d2194" providerId="ADAL" clId="{5B1731F7-A1C2-4E46-B5C5-A78ACEA02584}" dt="2023-02-21T11:39:03.120" v="3344" actId="26606"/>
          <ac:spMkLst>
            <pc:docMk/>
            <pc:sldMk cId="707251097" sldId="272"/>
            <ac:spMk id="11" creationId="{882E6E09-FCB0-5F41-8BAE-C0581D54B5FD}"/>
          </ac:spMkLst>
        </pc:spChg>
        <pc:spChg chg="add del">
          <ac:chgData name="Bronwen Williams" userId="8cddccff-1a1d-4583-b4c6-12dd9d3d2194" providerId="ADAL" clId="{5B1731F7-A1C2-4E46-B5C5-A78ACEA02584}" dt="2023-02-21T11:39:03.120" v="3344" actId="26606"/>
          <ac:spMkLst>
            <pc:docMk/>
            <pc:sldMk cId="707251097" sldId="272"/>
            <ac:spMk id="13" creationId="{BE8B9AAF-3BFF-3546-915C-8BDE34AD7C89}"/>
          </ac:spMkLst>
        </pc:spChg>
        <pc:spChg chg="add del">
          <ac:chgData name="Bronwen Williams" userId="8cddccff-1a1d-4583-b4c6-12dd9d3d2194" providerId="ADAL" clId="{5B1731F7-A1C2-4E46-B5C5-A78ACEA02584}" dt="2023-02-21T11:39:03.120" v="3344" actId="26606"/>
          <ac:spMkLst>
            <pc:docMk/>
            <pc:sldMk cId="707251097" sldId="272"/>
            <ac:spMk id="15" creationId="{90012D5C-1270-714B-AFB4-7E632827BA5B}"/>
          </ac:spMkLst>
        </pc:spChg>
        <pc:graphicFrameChg chg="add del mod">
          <ac:chgData name="Bronwen Williams" userId="8cddccff-1a1d-4583-b4c6-12dd9d3d2194" providerId="ADAL" clId="{5B1731F7-A1C2-4E46-B5C5-A78ACEA02584}" dt="2023-02-21T11:39:03.120" v="3344" actId="26606"/>
          <ac:graphicFrameMkLst>
            <pc:docMk/>
            <pc:sldMk cId="707251097" sldId="272"/>
            <ac:graphicFrameMk id="5" creationId="{438C3B8D-DEFA-319C-7E30-93FE9C7595B6}"/>
          </ac:graphicFrameMkLst>
        </pc:graphicFrameChg>
        <pc:graphicFrameChg chg="add">
          <ac:chgData name="Bronwen Williams" userId="8cddccff-1a1d-4583-b4c6-12dd9d3d2194" providerId="ADAL" clId="{5B1731F7-A1C2-4E46-B5C5-A78ACEA02584}" dt="2023-02-21T11:40:21.612" v="3508" actId="26606"/>
          <ac:graphicFrameMkLst>
            <pc:docMk/>
            <pc:sldMk cId="707251097" sldId="272"/>
            <ac:graphicFrameMk id="12" creationId="{1B6E0B85-B702-721B-E721-9CAF827747EB}"/>
          </ac:graphicFrameMkLst>
        </pc:graphicFrameChg>
      </pc:sldChg>
      <pc:sldChg chg="addSp delSp modSp new mod setBg">
        <pc:chgData name="Bronwen Williams" userId="8cddccff-1a1d-4583-b4c6-12dd9d3d2194" providerId="ADAL" clId="{5B1731F7-A1C2-4E46-B5C5-A78ACEA02584}" dt="2023-02-21T11:44:23.352" v="4198" actId="33524"/>
        <pc:sldMkLst>
          <pc:docMk/>
          <pc:sldMk cId="1910920701" sldId="273"/>
        </pc:sldMkLst>
        <pc:spChg chg="mod">
          <ac:chgData name="Bronwen Williams" userId="8cddccff-1a1d-4583-b4c6-12dd9d3d2194" providerId="ADAL" clId="{5B1731F7-A1C2-4E46-B5C5-A78ACEA02584}" dt="2023-02-21T11:44:06.835" v="4194" actId="26606"/>
          <ac:spMkLst>
            <pc:docMk/>
            <pc:sldMk cId="1910920701" sldId="273"/>
            <ac:spMk id="2" creationId="{5747273A-ADF6-4764-9DBE-91D98B0A4320}"/>
          </ac:spMkLst>
        </pc:spChg>
        <pc:spChg chg="del mod">
          <ac:chgData name="Bronwen Williams" userId="8cddccff-1a1d-4583-b4c6-12dd9d3d2194" providerId="ADAL" clId="{5B1731F7-A1C2-4E46-B5C5-A78ACEA02584}" dt="2023-02-21T11:44:06.835" v="4194" actId="26606"/>
          <ac:spMkLst>
            <pc:docMk/>
            <pc:sldMk cId="1910920701" sldId="273"/>
            <ac:spMk id="3" creationId="{82BE1AAE-09B9-64A0-C9AD-75AFC4E1CDB5}"/>
          </ac:spMkLst>
        </pc:spChg>
        <pc:spChg chg="add">
          <ac:chgData name="Bronwen Williams" userId="8cddccff-1a1d-4583-b4c6-12dd9d3d2194" providerId="ADAL" clId="{5B1731F7-A1C2-4E46-B5C5-A78ACEA02584}" dt="2023-02-21T11:44:06.835" v="4194" actId="26606"/>
          <ac:spMkLst>
            <pc:docMk/>
            <pc:sldMk cId="1910920701" sldId="273"/>
            <ac:spMk id="9" creationId="{579E3846-8D0B-B14A-817A-7FAC9DDAB4D8}"/>
          </ac:spMkLst>
        </pc:spChg>
        <pc:spChg chg="add">
          <ac:chgData name="Bronwen Williams" userId="8cddccff-1a1d-4583-b4c6-12dd9d3d2194" providerId="ADAL" clId="{5B1731F7-A1C2-4E46-B5C5-A78ACEA02584}" dt="2023-02-21T11:44:06.835" v="4194" actId="26606"/>
          <ac:spMkLst>
            <pc:docMk/>
            <pc:sldMk cId="1910920701" sldId="273"/>
            <ac:spMk id="11" creationId="{882E6E09-FCB0-5F41-8BAE-C0581D54B5FD}"/>
          </ac:spMkLst>
        </pc:spChg>
        <pc:spChg chg="add">
          <ac:chgData name="Bronwen Williams" userId="8cddccff-1a1d-4583-b4c6-12dd9d3d2194" providerId="ADAL" clId="{5B1731F7-A1C2-4E46-B5C5-A78ACEA02584}" dt="2023-02-21T11:44:06.835" v="4194" actId="26606"/>
          <ac:spMkLst>
            <pc:docMk/>
            <pc:sldMk cId="1910920701" sldId="273"/>
            <ac:spMk id="13" creationId="{BE8B9AAF-3BFF-3546-915C-8BDE34AD7C89}"/>
          </ac:spMkLst>
        </pc:spChg>
        <pc:spChg chg="add">
          <ac:chgData name="Bronwen Williams" userId="8cddccff-1a1d-4583-b4c6-12dd9d3d2194" providerId="ADAL" clId="{5B1731F7-A1C2-4E46-B5C5-A78ACEA02584}" dt="2023-02-21T11:44:06.835" v="4194" actId="26606"/>
          <ac:spMkLst>
            <pc:docMk/>
            <pc:sldMk cId="1910920701" sldId="273"/>
            <ac:spMk id="15" creationId="{90012D5C-1270-714B-AFB4-7E632827BA5B}"/>
          </ac:spMkLst>
        </pc:spChg>
        <pc:graphicFrameChg chg="add mod">
          <ac:chgData name="Bronwen Williams" userId="8cddccff-1a1d-4583-b4c6-12dd9d3d2194" providerId="ADAL" clId="{5B1731F7-A1C2-4E46-B5C5-A78ACEA02584}" dt="2023-02-21T11:44:23.352" v="4198" actId="33524"/>
          <ac:graphicFrameMkLst>
            <pc:docMk/>
            <pc:sldMk cId="1910920701" sldId="273"/>
            <ac:graphicFrameMk id="5" creationId="{941D220C-0A1E-EB01-E809-5B6D30449F4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E0DB65-E0F5-43BB-BF3C-6154F463CE6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AE31D12-527D-4E12-BA31-2B2FF4AD1ACA}">
      <dgm:prSet/>
      <dgm:spPr/>
      <dgm:t>
        <a:bodyPr/>
        <a:lstStyle/>
        <a:p>
          <a:r>
            <a:rPr lang="en-GB" b="0" i="0"/>
            <a:t>Application of SRA rules to:</a:t>
          </a:r>
          <a:endParaRPr lang="en-US"/>
        </a:p>
      </dgm:t>
    </dgm:pt>
    <dgm:pt modelId="{5C84F85C-594F-43C9-9EF3-42EAFD750E90}" type="parTrans" cxnId="{ECBF4DB6-E0B0-4556-BF50-CB4D759A0EDD}">
      <dgm:prSet/>
      <dgm:spPr/>
      <dgm:t>
        <a:bodyPr/>
        <a:lstStyle/>
        <a:p>
          <a:endParaRPr lang="en-US"/>
        </a:p>
      </dgm:t>
    </dgm:pt>
    <dgm:pt modelId="{2C1C6FD3-31B2-4671-ACB9-57C1D16F105A}" type="sibTrans" cxnId="{ECBF4DB6-E0B0-4556-BF50-CB4D759A0EDD}">
      <dgm:prSet/>
      <dgm:spPr/>
      <dgm:t>
        <a:bodyPr/>
        <a:lstStyle/>
        <a:p>
          <a:endParaRPr lang="en-US"/>
        </a:p>
      </dgm:t>
    </dgm:pt>
    <dgm:pt modelId="{C5230473-8A9B-4F99-8FEC-D8908E27E967}">
      <dgm:prSet/>
      <dgm:spPr/>
      <dgm:t>
        <a:bodyPr/>
        <a:lstStyle/>
        <a:p>
          <a:r>
            <a:rPr lang="en-GB" b="0" i="0"/>
            <a:t>Cheques made out to third parties</a:t>
          </a:r>
          <a:endParaRPr lang="en-US"/>
        </a:p>
      </dgm:t>
    </dgm:pt>
    <dgm:pt modelId="{44DE4B93-7A13-406D-8A49-AA5584BF752E}" type="parTrans" cxnId="{45A00DB5-A79F-4A72-AE70-9A596208807B}">
      <dgm:prSet/>
      <dgm:spPr/>
      <dgm:t>
        <a:bodyPr/>
        <a:lstStyle/>
        <a:p>
          <a:endParaRPr lang="en-US"/>
        </a:p>
      </dgm:t>
    </dgm:pt>
    <dgm:pt modelId="{3328B14A-88D5-495B-823B-77D2F843765D}" type="sibTrans" cxnId="{45A00DB5-A79F-4A72-AE70-9A596208807B}">
      <dgm:prSet/>
      <dgm:spPr/>
      <dgm:t>
        <a:bodyPr/>
        <a:lstStyle/>
        <a:p>
          <a:endParaRPr lang="en-US"/>
        </a:p>
      </dgm:t>
    </dgm:pt>
    <dgm:pt modelId="{1E81F3BC-206A-41E5-908B-66CC151C8FCB}">
      <dgm:prSet/>
      <dgm:spPr/>
      <dgm:t>
        <a:bodyPr/>
        <a:lstStyle/>
        <a:p>
          <a:r>
            <a:rPr lang="en-GB" b="0" i="0"/>
            <a:t>Dishonoured cheques</a:t>
          </a:r>
          <a:endParaRPr lang="en-US"/>
        </a:p>
      </dgm:t>
    </dgm:pt>
    <dgm:pt modelId="{281D6A6C-F5B1-4452-A69A-88C87291C94E}" type="parTrans" cxnId="{65A265FB-EB51-4487-A209-6683CC354E7B}">
      <dgm:prSet/>
      <dgm:spPr/>
      <dgm:t>
        <a:bodyPr/>
        <a:lstStyle/>
        <a:p>
          <a:endParaRPr lang="en-US"/>
        </a:p>
      </dgm:t>
    </dgm:pt>
    <dgm:pt modelId="{50E49EC2-9744-4B57-A92F-6A6F35123122}" type="sibTrans" cxnId="{65A265FB-EB51-4487-A209-6683CC354E7B}">
      <dgm:prSet/>
      <dgm:spPr/>
      <dgm:t>
        <a:bodyPr/>
        <a:lstStyle/>
        <a:p>
          <a:endParaRPr lang="en-US"/>
        </a:p>
      </dgm:t>
    </dgm:pt>
    <dgm:pt modelId="{46197515-D17F-4079-84E8-DA2B3DA583BC}">
      <dgm:prSet/>
      <dgm:spPr/>
      <dgm:t>
        <a:bodyPr/>
        <a:lstStyle/>
        <a:p>
          <a:r>
            <a:rPr lang="en-GB" b="0" i="0"/>
            <a:t>Abatements</a:t>
          </a:r>
          <a:endParaRPr lang="en-US"/>
        </a:p>
      </dgm:t>
    </dgm:pt>
    <dgm:pt modelId="{53231462-AF4D-4549-9E0D-05C752397752}" type="parTrans" cxnId="{A5CF2209-C80A-44FC-BBAC-9DF43D5B89EA}">
      <dgm:prSet/>
      <dgm:spPr/>
      <dgm:t>
        <a:bodyPr/>
        <a:lstStyle/>
        <a:p>
          <a:endParaRPr lang="en-US"/>
        </a:p>
      </dgm:t>
    </dgm:pt>
    <dgm:pt modelId="{F3D239CB-FDD0-4CFC-BA25-97491EFEBE2E}" type="sibTrans" cxnId="{A5CF2209-C80A-44FC-BBAC-9DF43D5B89EA}">
      <dgm:prSet/>
      <dgm:spPr/>
      <dgm:t>
        <a:bodyPr/>
        <a:lstStyle/>
        <a:p>
          <a:endParaRPr lang="en-US"/>
        </a:p>
      </dgm:t>
    </dgm:pt>
    <dgm:pt modelId="{738C4676-C033-4C3A-9C98-5930047645B0}">
      <dgm:prSet/>
      <dgm:spPr/>
      <dgm:t>
        <a:bodyPr/>
        <a:lstStyle/>
        <a:p>
          <a:r>
            <a:rPr lang="en-GB" b="0" i="0"/>
            <a:t>Bad Debts</a:t>
          </a:r>
          <a:endParaRPr lang="en-US"/>
        </a:p>
      </dgm:t>
    </dgm:pt>
    <dgm:pt modelId="{266C0A45-1EDC-4392-97D1-F8B66F9E3144}" type="parTrans" cxnId="{DA006045-343D-427A-B57F-11224835DC38}">
      <dgm:prSet/>
      <dgm:spPr/>
      <dgm:t>
        <a:bodyPr/>
        <a:lstStyle/>
        <a:p>
          <a:endParaRPr lang="en-US"/>
        </a:p>
      </dgm:t>
    </dgm:pt>
    <dgm:pt modelId="{DEE0F6CE-5E4A-4D2F-BD9F-E0CDDA153C7B}" type="sibTrans" cxnId="{DA006045-343D-427A-B57F-11224835DC38}">
      <dgm:prSet/>
      <dgm:spPr/>
      <dgm:t>
        <a:bodyPr/>
        <a:lstStyle/>
        <a:p>
          <a:endParaRPr lang="en-US"/>
        </a:p>
      </dgm:t>
    </dgm:pt>
    <dgm:pt modelId="{63715888-9033-487E-8305-275497F17862}">
      <dgm:prSet/>
      <dgm:spPr/>
      <dgm:t>
        <a:bodyPr/>
        <a:lstStyle/>
        <a:p>
          <a:r>
            <a:rPr lang="en-GB" b="0" i="0"/>
            <a:t>Petty Cash</a:t>
          </a:r>
          <a:endParaRPr lang="en-US"/>
        </a:p>
      </dgm:t>
    </dgm:pt>
    <dgm:pt modelId="{BB4E56CC-258B-4E78-A7F6-F2E0889B3875}" type="parTrans" cxnId="{C1AC8A7C-C55F-4217-998E-2CE0C5F1257E}">
      <dgm:prSet/>
      <dgm:spPr/>
      <dgm:t>
        <a:bodyPr/>
        <a:lstStyle/>
        <a:p>
          <a:endParaRPr lang="en-US"/>
        </a:p>
      </dgm:t>
    </dgm:pt>
    <dgm:pt modelId="{BB9A6371-2EFA-48EE-8F88-11FC00451028}" type="sibTrans" cxnId="{C1AC8A7C-C55F-4217-998E-2CE0C5F1257E}">
      <dgm:prSet/>
      <dgm:spPr/>
      <dgm:t>
        <a:bodyPr/>
        <a:lstStyle/>
        <a:p>
          <a:endParaRPr lang="en-US"/>
        </a:p>
      </dgm:t>
    </dgm:pt>
    <dgm:pt modelId="{A1745FF6-59DE-41D1-91C8-831178DC1F94}">
      <dgm:prSet/>
      <dgm:spPr/>
      <dgm:t>
        <a:bodyPr/>
        <a:lstStyle/>
        <a:p>
          <a:r>
            <a:rPr lang="en-GB" b="0" i="0"/>
            <a:t>Insurance Commission</a:t>
          </a:r>
          <a:endParaRPr lang="en-US"/>
        </a:p>
      </dgm:t>
    </dgm:pt>
    <dgm:pt modelId="{912C65DE-B69B-405A-9C09-52D353A0BBC9}" type="parTrans" cxnId="{BC5FF6B8-E29A-48D2-B3B6-39EA6B1D93B0}">
      <dgm:prSet/>
      <dgm:spPr/>
      <dgm:t>
        <a:bodyPr/>
        <a:lstStyle/>
        <a:p>
          <a:endParaRPr lang="en-US"/>
        </a:p>
      </dgm:t>
    </dgm:pt>
    <dgm:pt modelId="{7B4FBBBE-4A8D-415E-9C95-0216F95E3D81}" type="sibTrans" cxnId="{BC5FF6B8-E29A-48D2-B3B6-39EA6B1D93B0}">
      <dgm:prSet/>
      <dgm:spPr/>
      <dgm:t>
        <a:bodyPr/>
        <a:lstStyle/>
        <a:p>
          <a:endParaRPr lang="en-US"/>
        </a:p>
      </dgm:t>
    </dgm:pt>
    <dgm:pt modelId="{4C5A59E1-C81B-41CB-BF12-145882E681FC}">
      <dgm:prSet/>
      <dgm:spPr/>
      <dgm:t>
        <a:bodyPr/>
        <a:lstStyle/>
        <a:p>
          <a:r>
            <a:rPr lang="en-GB" b="0" i="0"/>
            <a:t>Agency transactions </a:t>
          </a:r>
          <a:endParaRPr lang="en-US"/>
        </a:p>
      </dgm:t>
    </dgm:pt>
    <dgm:pt modelId="{ECD9D27F-481A-4D99-977C-191193219BA1}" type="parTrans" cxnId="{7B769CE4-1944-4084-853C-EDC683E26F32}">
      <dgm:prSet/>
      <dgm:spPr/>
      <dgm:t>
        <a:bodyPr/>
        <a:lstStyle/>
        <a:p>
          <a:endParaRPr lang="en-US"/>
        </a:p>
      </dgm:t>
    </dgm:pt>
    <dgm:pt modelId="{E4BF8725-5661-4A62-9CCF-B76FAE924838}" type="sibTrans" cxnId="{7B769CE4-1944-4084-853C-EDC683E26F32}">
      <dgm:prSet/>
      <dgm:spPr/>
      <dgm:t>
        <a:bodyPr/>
        <a:lstStyle/>
        <a:p>
          <a:endParaRPr lang="en-US"/>
        </a:p>
      </dgm:t>
    </dgm:pt>
    <dgm:pt modelId="{0F1B5BB6-AFAD-46B9-8182-C9B84E99A98A}" type="pres">
      <dgm:prSet presAssocID="{32E0DB65-E0F5-43BB-BF3C-6154F463CE6B}" presName="diagram" presStyleCnt="0">
        <dgm:presLayoutVars>
          <dgm:dir/>
          <dgm:resizeHandles val="exact"/>
        </dgm:presLayoutVars>
      </dgm:prSet>
      <dgm:spPr/>
    </dgm:pt>
    <dgm:pt modelId="{3A62C027-793C-41B1-912C-154DE993601F}" type="pres">
      <dgm:prSet presAssocID="{5AE31D12-527D-4E12-BA31-2B2FF4AD1ACA}" presName="node" presStyleLbl="node1" presStyleIdx="0" presStyleCnt="8">
        <dgm:presLayoutVars>
          <dgm:bulletEnabled val="1"/>
        </dgm:presLayoutVars>
      </dgm:prSet>
      <dgm:spPr/>
    </dgm:pt>
    <dgm:pt modelId="{ADCDC8CB-22DC-4C9A-86CA-E8508002B23E}" type="pres">
      <dgm:prSet presAssocID="{2C1C6FD3-31B2-4671-ACB9-57C1D16F105A}" presName="sibTrans" presStyleCnt="0"/>
      <dgm:spPr/>
    </dgm:pt>
    <dgm:pt modelId="{09017A4F-A99A-44CA-A6C7-ECAE91B05E0B}" type="pres">
      <dgm:prSet presAssocID="{C5230473-8A9B-4F99-8FEC-D8908E27E967}" presName="node" presStyleLbl="node1" presStyleIdx="1" presStyleCnt="8">
        <dgm:presLayoutVars>
          <dgm:bulletEnabled val="1"/>
        </dgm:presLayoutVars>
      </dgm:prSet>
      <dgm:spPr/>
    </dgm:pt>
    <dgm:pt modelId="{77A544C3-4D78-4928-9F45-7EE59D8BAAE9}" type="pres">
      <dgm:prSet presAssocID="{3328B14A-88D5-495B-823B-77D2F843765D}" presName="sibTrans" presStyleCnt="0"/>
      <dgm:spPr/>
    </dgm:pt>
    <dgm:pt modelId="{2C09A5A0-4BD9-449B-B5AE-31AFFF61FA93}" type="pres">
      <dgm:prSet presAssocID="{1E81F3BC-206A-41E5-908B-66CC151C8FCB}" presName="node" presStyleLbl="node1" presStyleIdx="2" presStyleCnt="8">
        <dgm:presLayoutVars>
          <dgm:bulletEnabled val="1"/>
        </dgm:presLayoutVars>
      </dgm:prSet>
      <dgm:spPr/>
    </dgm:pt>
    <dgm:pt modelId="{DC06EE51-B485-410E-828F-CC3C32DC1EE0}" type="pres">
      <dgm:prSet presAssocID="{50E49EC2-9744-4B57-A92F-6A6F35123122}" presName="sibTrans" presStyleCnt="0"/>
      <dgm:spPr/>
    </dgm:pt>
    <dgm:pt modelId="{13C499E0-8262-4194-BA07-55E2A45C3C85}" type="pres">
      <dgm:prSet presAssocID="{46197515-D17F-4079-84E8-DA2B3DA583BC}" presName="node" presStyleLbl="node1" presStyleIdx="3" presStyleCnt="8">
        <dgm:presLayoutVars>
          <dgm:bulletEnabled val="1"/>
        </dgm:presLayoutVars>
      </dgm:prSet>
      <dgm:spPr/>
    </dgm:pt>
    <dgm:pt modelId="{0C628620-3B34-4C1C-8DCB-E832D3B68710}" type="pres">
      <dgm:prSet presAssocID="{F3D239CB-FDD0-4CFC-BA25-97491EFEBE2E}" presName="sibTrans" presStyleCnt="0"/>
      <dgm:spPr/>
    </dgm:pt>
    <dgm:pt modelId="{194C7CE0-B8D6-4D92-9330-E0EAE7B1EB07}" type="pres">
      <dgm:prSet presAssocID="{738C4676-C033-4C3A-9C98-5930047645B0}" presName="node" presStyleLbl="node1" presStyleIdx="4" presStyleCnt="8">
        <dgm:presLayoutVars>
          <dgm:bulletEnabled val="1"/>
        </dgm:presLayoutVars>
      </dgm:prSet>
      <dgm:spPr/>
    </dgm:pt>
    <dgm:pt modelId="{B4DD8B96-7290-4150-A766-857449BB6C90}" type="pres">
      <dgm:prSet presAssocID="{DEE0F6CE-5E4A-4D2F-BD9F-E0CDDA153C7B}" presName="sibTrans" presStyleCnt="0"/>
      <dgm:spPr/>
    </dgm:pt>
    <dgm:pt modelId="{9D114E66-0BB2-4943-AA03-7E9793185CDD}" type="pres">
      <dgm:prSet presAssocID="{63715888-9033-487E-8305-275497F17862}" presName="node" presStyleLbl="node1" presStyleIdx="5" presStyleCnt="8">
        <dgm:presLayoutVars>
          <dgm:bulletEnabled val="1"/>
        </dgm:presLayoutVars>
      </dgm:prSet>
      <dgm:spPr/>
    </dgm:pt>
    <dgm:pt modelId="{9B3BBDA1-E01F-484B-9853-72C6818DA25E}" type="pres">
      <dgm:prSet presAssocID="{BB9A6371-2EFA-48EE-8F88-11FC00451028}" presName="sibTrans" presStyleCnt="0"/>
      <dgm:spPr/>
    </dgm:pt>
    <dgm:pt modelId="{F26A602F-D895-45A5-AA0E-B5BCC0593B69}" type="pres">
      <dgm:prSet presAssocID="{A1745FF6-59DE-41D1-91C8-831178DC1F94}" presName="node" presStyleLbl="node1" presStyleIdx="6" presStyleCnt="8">
        <dgm:presLayoutVars>
          <dgm:bulletEnabled val="1"/>
        </dgm:presLayoutVars>
      </dgm:prSet>
      <dgm:spPr/>
    </dgm:pt>
    <dgm:pt modelId="{6E60D688-12E0-42B4-AED7-A4AE58E395BF}" type="pres">
      <dgm:prSet presAssocID="{7B4FBBBE-4A8D-415E-9C95-0216F95E3D81}" presName="sibTrans" presStyleCnt="0"/>
      <dgm:spPr/>
    </dgm:pt>
    <dgm:pt modelId="{10A56F40-6E6E-4472-A92D-31D6B66B4CCA}" type="pres">
      <dgm:prSet presAssocID="{4C5A59E1-C81B-41CB-BF12-145882E681FC}" presName="node" presStyleLbl="node1" presStyleIdx="7" presStyleCnt="8">
        <dgm:presLayoutVars>
          <dgm:bulletEnabled val="1"/>
        </dgm:presLayoutVars>
      </dgm:prSet>
      <dgm:spPr/>
    </dgm:pt>
  </dgm:ptLst>
  <dgm:cxnLst>
    <dgm:cxn modelId="{A5CF2209-C80A-44FC-BBAC-9DF43D5B89EA}" srcId="{32E0DB65-E0F5-43BB-BF3C-6154F463CE6B}" destId="{46197515-D17F-4079-84E8-DA2B3DA583BC}" srcOrd="3" destOrd="0" parTransId="{53231462-AF4D-4549-9E0D-05C752397752}" sibTransId="{F3D239CB-FDD0-4CFC-BA25-97491EFEBE2E}"/>
    <dgm:cxn modelId="{028C150A-EC31-4460-A04E-DB699731DCE5}" type="presOf" srcId="{4C5A59E1-C81B-41CB-BF12-145882E681FC}" destId="{10A56F40-6E6E-4472-A92D-31D6B66B4CCA}" srcOrd="0" destOrd="0" presId="urn:microsoft.com/office/officeart/2005/8/layout/default"/>
    <dgm:cxn modelId="{58D75428-36E5-4DBD-BEDB-B828F061650D}" type="presOf" srcId="{1E81F3BC-206A-41E5-908B-66CC151C8FCB}" destId="{2C09A5A0-4BD9-449B-B5AE-31AFFF61FA93}" srcOrd="0" destOrd="0" presId="urn:microsoft.com/office/officeart/2005/8/layout/default"/>
    <dgm:cxn modelId="{2E971329-C9DC-45A8-8A78-6E9B99533E3E}" type="presOf" srcId="{C5230473-8A9B-4F99-8FEC-D8908E27E967}" destId="{09017A4F-A99A-44CA-A6C7-ECAE91B05E0B}" srcOrd="0" destOrd="0" presId="urn:microsoft.com/office/officeart/2005/8/layout/default"/>
    <dgm:cxn modelId="{40C35F44-8BE4-4C0A-958E-4DCA6A87FED2}" type="presOf" srcId="{738C4676-C033-4C3A-9C98-5930047645B0}" destId="{194C7CE0-B8D6-4D92-9330-E0EAE7B1EB07}" srcOrd="0" destOrd="0" presId="urn:microsoft.com/office/officeart/2005/8/layout/default"/>
    <dgm:cxn modelId="{DA006045-343D-427A-B57F-11224835DC38}" srcId="{32E0DB65-E0F5-43BB-BF3C-6154F463CE6B}" destId="{738C4676-C033-4C3A-9C98-5930047645B0}" srcOrd="4" destOrd="0" parTransId="{266C0A45-1EDC-4392-97D1-F8B66F9E3144}" sibTransId="{DEE0F6CE-5E4A-4D2F-BD9F-E0CDDA153C7B}"/>
    <dgm:cxn modelId="{B6A5814B-6315-4562-96F1-9A91A3092293}" type="presOf" srcId="{63715888-9033-487E-8305-275497F17862}" destId="{9D114E66-0BB2-4943-AA03-7E9793185CDD}" srcOrd="0" destOrd="0" presId="urn:microsoft.com/office/officeart/2005/8/layout/default"/>
    <dgm:cxn modelId="{B0205373-A5BB-4245-A1BB-DC289ED5075B}" type="presOf" srcId="{32E0DB65-E0F5-43BB-BF3C-6154F463CE6B}" destId="{0F1B5BB6-AFAD-46B9-8182-C9B84E99A98A}" srcOrd="0" destOrd="0" presId="urn:microsoft.com/office/officeart/2005/8/layout/default"/>
    <dgm:cxn modelId="{C1AC8A7C-C55F-4217-998E-2CE0C5F1257E}" srcId="{32E0DB65-E0F5-43BB-BF3C-6154F463CE6B}" destId="{63715888-9033-487E-8305-275497F17862}" srcOrd="5" destOrd="0" parTransId="{BB4E56CC-258B-4E78-A7F6-F2E0889B3875}" sibTransId="{BB9A6371-2EFA-48EE-8F88-11FC00451028}"/>
    <dgm:cxn modelId="{4DB696AD-77D4-413B-8A54-6C0AEBC25F34}" type="presOf" srcId="{5AE31D12-527D-4E12-BA31-2B2FF4AD1ACA}" destId="{3A62C027-793C-41B1-912C-154DE993601F}" srcOrd="0" destOrd="0" presId="urn:microsoft.com/office/officeart/2005/8/layout/default"/>
    <dgm:cxn modelId="{6E24ABB0-5820-48C9-A58D-5C80239CEC67}" type="presOf" srcId="{A1745FF6-59DE-41D1-91C8-831178DC1F94}" destId="{F26A602F-D895-45A5-AA0E-B5BCC0593B69}" srcOrd="0" destOrd="0" presId="urn:microsoft.com/office/officeart/2005/8/layout/default"/>
    <dgm:cxn modelId="{45A00DB5-A79F-4A72-AE70-9A596208807B}" srcId="{32E0DB65-E0F5-43BB-BF3C-6154F463CE6B}" destId="{C5230473-8A9B-4F99-8FEC-D8908E27E967}" srcOrd="1" destOrd="0" parTransId="{44DE4B93-7A13-406D-8A49-AA5584BF752E}" sibTransId="{3328B14A-88D5-495B-823B-77D2F843765D}"/>
    <dgm:cxn modelId="{ECBF4DB6-E0B0-4556-BF50-CB4D759A0EDD}" srcId="{32E0DB65-E0F5-43BB-BF3C-6154F463CE6B}" destId="{5AE31D12-527D-4E12-BA31-2B2FF4AD1ACA}" srcOrd="0" destOrd="0" parTransId="{5C84F85C-594F-43C9-9EF3-42EAFD750E90}" sibTransId="{2C1C6FD3-31B2-4671-ACB9-57C1D16F105A}"/>
    <dgm:cxn modelId="{BC5FF6B8-E29A-48D2-B3B6-39EA6B1D93B0}" srcId="{32E0DB65-E0F5-43BB-BF3C-6154F463CE6B}" destId="{A1745FF6-59DE-41D1-91C8-831178DC1F94}" srcOrd="6" destOrd="0" parTransId="{912C65DE-B69B-405A-9C09-52D353A0BBC9}" sibTransId="{7B4FBBBE-4A8D-415E-9C95-0216F95E3D81}"/>
    <dgm:cxn modelId="{7B769CE4-1944-4084-853C-EDC683E26F32}" srcId="{32E0DB65-E0F5-43BB-BF3C-6154F463CE6B}" destId="{4C5A59E1-C81B-41CB-BF12-145882E681FC}" srcOrd="7" destOrd="0" parTransId="{ECD9D27F-481A-4D99-977C-191193219BA1}" sibTransId="{E4BF8725-5661-4A62-9CCF-B76FAE924838}"/>
    <dgm:cxn modelId="{65A265FB-EB51-4487-A209-6683CC354E7B}" srcId="{32E0DB65-E0F5-43BB-BF3C-6154F463CE6B}" destId="{1E81F3BC-206A-41E5-908B-66CC151C8FCB}" srcOrd="2" destOrd="0" parTransId="{281D6A6C-F5B1-4452-A69A-88C87291C94E}" sibTransId="{50E49EC2-9744-4B57-A92F-6A6F35123122}"/>
    <dgm:cxn modelId="{A3F024FF-4466-43F8-949A-7D0BAC372386}" type="presOf" srcId="{46197515-D17F-4079-84E8-DA2B3DA583BC}" destId="{13C499E0-8262-4194-BA07-55E2A45C3C85}" srcOrd="0" destOrd="0" presId="urn:microsoft.com/office/officeart/2005/8/layout/default"/>
    <dgm:cxn modelId="{9AFC3DDC-8854-44AE-BE61-3550EBF91525}" type="presParOf" srcId="{0F1B5BB6-AFAD-46B9-8182-C9B84E99A98A}" destId="{3A62C027-793C-41B1-912C-154DE993601F}" srcOrd="0" destOrd="0" presId="urn:microsoft.com/office/officeart/2005/8/layout/default"/>
    <dgm:cxn modelId="{7B67AA61-B8F3-45B5-A7B3-9D38308555B7}" type="presParOf" srcId="{0F1B5BB6-AFAD-46B9-8182-C9B84E99A98A}" destId="{ADCDC8CB-22DC-4C9A-86CA-E8508002B23E}" srcOrd="1" destOrd="0" presId="urn:microsoft.com/office/officeart/2005/8/layout/default"/>
    <dgm:cxn modelId="{93D10BE7-4FA7-4785-952F-E65ABF015337}" type="presParOf" srcId="{0F1B5BB6-AFAD-46B9-8182-C9B84E99A98A}" destId="{09017A4F-A99A-44CA-A6C7-ECAE91B05E0B}" srcOrd="2" destOrd="0" presId="urn:microsoft.com/office/officeart/2005/8/layout/default"/>
    <dgm:cxn modelId="{9122EA70-0740-4A7F-BB4A-2E40833F8913}" type="presParOf" srcId="{0F1B5BB6-AFAD-46B9-8182-C9B84E99A98A}" destId="{77A544C3-4D78-4928-9F45-7EE59D8BAAE9}" srcOrd="3" destOrd="0" presId="urn:microsoft.com/office/officeart/2005/8/layout/default"/>
    <dgm:cxn modelId="{58046AB7-B8EF-4F2F-B63A-A62ABB0200AD}" type="presParOf" srcId="{0F1B5BB6-AFAD-46B9-8182-C9B84E99A98A}" destId="{2C09A5A0-4BD9-449B-B5AE-31AFFF61FA93}" srcOrd="4" destOrd="0" presId="urn:microsoft.com/office/officeart/2005/8/layout/default"/>
    <dgm:cxn modelId="{AFC7369E-09B9-44CD-8DA7-99C0BEAB14FE}" type="presParOf" srcId="{0F1B5BB6-AFAD-46B9-8182-C9B84E99A98A}" destId="{DC06EE51-B485-410E-828F-CC3C32DC1EE0}" srcOrd="5" destOrd="0" presId="urn:microsoft.com/office/officeart/2005/8/layout/default"/>
    <dgm:cxn modelId="{BE21AC34-DA54-4C3E-BF24-7257704DA5BC}" type="presParOf" srcId="{0F1B5BB6-AFAD-46B9-8182-C9B84E99A98A}" destId="{13C499E0-8262-4194-BA07-55E2A45C3C85}" srcOrd="6" destOrd="0" presId="urn:microsoft.com/office/officeart/2005/8/layout/default"/>
    <dgm:cxn modelId="{E2BFCAE4-9971-4B67-82EE-7FA5652CB492}" type="presParOf" srcId="{0F1B5BB6-AFAD-46B9-8182-C9B84E99A98A}" destId="{0C628620-3B34-4C1C-8DCB-E832D3B68710}" srcOrd="7" destOrd="0" presId="urn:microsoft.com/office/officeart/2005/8/layout/default"/>
    <dgm:cxn modelId="{D2568E4F-B65F-4C8E-914A-168B4DF1B806}" type="presParOf" srcId="{0F1B5BB6-AFAD-46B9-8182-C9B84E99A98A}" destId="{194C7CE0-B8D6-4D92-9330-E0EAE7B1EB07}" srcOrd="8" destOrd="0" presId="urn:microsoft.com/office/officeart/2005/8/layout/default"/>
    <dgm:cxn modelId="{3DA2CE0B-A7A6-423A-999B-10C9F243A82C}" type="presParOf" srcId="{0F1B5BB6-AFAD-46B9-8182-C9B84E99A98A}" destId="{B4DD8B96-7290-4150-A766-857449BB6C90}" srcOrd="9" destOrd="0" presId="urn:microsoft.com/office/officeart/2005/8/layout/default"/>
    <dgm:cxn modelId="{95AF325C-1572-44AD-A8FA-565274E9D8B7}" type="presParOf" srcId="{0F1B5BB6-AFAD-46B9-8182-C9B84E99A98A}" destId="{9D114E66-0BB2-4943-AA03-7E9793185CDD}" srcOrd="10" destOrd="0" presId="urn:microsoft.com/office/officeart/2005/8/layout/default"/>
    <dgm:cxn modelId="{15B29C97-CEE8-4C3D-B09F-9BF90181639D}" type="presParOf" srcId="{0F1B5BB6-AFAD-46B9-8182-C9B84E99A98A}" destId="{9B3BBDA1-E01F-484B-9853-72C6818DA25E}" srcOrd="11" destOrd="0" presId="urn:microsoft.com/office/officeart/2005/8/layout/default"/>
    <dgm:cxn modelId="{500A945B-6673-4EFD-A865-131A25F0C94A}" type="presParOf" srcId="{0F1B5BB6-AFAD-46B9-8182-C9B84E99A98A}" destId="{F26A602F-D895-45A5-AA0E-B5BCC0593B69}" srcOrd="12" destOrd="0" presId="urn:microsoft.com/office/officeart/2005/8/layout/default"/>
    <dgm:cxn modelId="{A5369441-6058-4DD9-9FCA-90D768A83F1E}" type="presParOf" srcId="{0F1B5BB6-AFAD-46B9-8182-C9B84E99A98A}" destId="{6E60D688-12E0-42B4-AED7-A4AE58E395BF}" srcOrd="13" destOrd="0" presId="urn:microsoft.com/office/officeart/2005/8/layout/default"/>
    <dgm:cxn modelId="{19EBC92C-0E67-465F-88A2-61D6573172E1}" type="presParOf" srcId="{0F1B5BB6-AFAD-46B9-8182-C9B84E99A98A}" destId="{10A56F40-6E6E-4472-A92D-31D6B66B4CCA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B7409F-CD6C-41DF-93A5-D4F5AD2784D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EA8D046-7AF3-46F4-AC75-D7ED27BAD778}">
      <dgm:prSet/>
      <dgm:spPr/>
      <dgm:t>
        <a:bodyPr/>
        <a:lstStyle/>
        <a:p>
          <a:r>
            <a:rPr lang="en-GB" b="0" i="0"/>
            <a:t>If a firm receives a cheque made out to the client or thir party it cannot be paid into the bank account. </a:t>
          </a:r>
          <a:endParaRPr lang="en-US"/>
        </a:p>
      </dgm:t>
    </dgm:pt>
    <dgm:pt modelId="{4940ED86-8452-4018-B727-CD62C34D8EC2}" type="parTrans" cxnId="{57A266C3-3334-492A-B579-436443BC75E8}">
      <dgm:prSet/>
      <dgm:spPr/>
      <dgm:t>
        <a:bodyPr/>
        <a:lstStyle/>
        <a:p>
          <a:endParaRPr lang="en-US"/>
        </a:p>
      </dgm:t>
    </dgm:pt>
    <dgm:pt modelId="{429A82CF-F5B2-401B-B5F4-79D5721DE1BD}" type="sibTrans" cxnId="{57A266C3-3334-492A-B579-436443BC75E8}">
      <dgm:prSet/>
      <dgm:spPr/>
      <dgm:t>
        <a:bodyPr/>
        <a:lstStyle/>
        <a:p>
          <a:endParaRPr lang="en-US"/>
        </a:p>
      </dgm:t>
    </dgm:pt>
    <dgm:pt modelId="{20BC0F57-C8F3-4291-94A5-8DA6084BEB25}">
      <dgm:prSet/>
      <dgm:spPr/>
      <dgm:t>
        <a:bodyPr/>
        <a:lstStyle/>
        <a:p>
          <a:r>
            <a:rPr lang="en-GB" b="0" i="0"/>
            <a:t>It is not ‘money’ as far as the firm is concerned and must be forwarded to the payee. </a:t>
          </a:r>
          <a:endParaRPr lang="en-US"/>
        </a:p>
      </dgm:t>
    </dgm:pt>
    <dgm:pt modelId="{571D5EB9-A04C-44D0-AE16-DB4674624523}" type="parTrans" cxnId="{9C31D82F-B966-4D6D-9A96-A018DF6AFF8E}">
      <dgm:prSet/>
      <dgm:spPr/>
      <dgm:t>
        <a:bodyPr/>
        <a:lstStyle/>
        <a:p>
          <a:endParaRPr lang="en-US"/>
        </a:p>
      </dgm:t>
    </dgm:pt>
    <dgm:pt modelId="{01255E65-524B-43E3-B8EF-CC811CA1D925}" type="sibTrans" cxnId="{9C31D82F-B966-4D6D-9A96-A018DF6AFF8E}">
      <dgm:prSet/>
      <dgm:spPr/>
      <dgm:t>
        <a:bodyPr/>
        <a:lstStyle/>
        <a:p>
          <a:endParaRPr lang="en-US"/>
        </a:p>
      </dgm:t>
    </dgm:pt>
    <dgm:pt modelId="{C06EE59B-AC8C-4B30-BA0B-8C006CD8F1CD}">
      <dgm:prSet/>
      <dgm:spPr/>
      <dgm:t>
        <a:bodyPr/>
        <a:lstStyle/>
        <a:p>
          <a:r>
            <a:rPr lang="en-GB" b="0" i="0"/>
            <a:t>No need to record it under Rule 8.1 (a)</a:t>
          </a:r>
          <a:endParaRPr lang="en-US"/>
        </a:p>
      </dgm:t>
    </dgm:pt>
    <dgm:pt modelId="{E4FDC444-4FDF-4D3B-B30B-DCEDFB47B466}" type="parTrans" cxnId="{B050670F-38AE-4C4E-A1BF-7A240A585885}">
      <dgm:prSet/>
      <dgm:spPr/>
      <dgm:t>
        <a:bodyPr/>
        <a:lstStyle/>
        <a:p>
          <a:endParaRPr lang="en-US"/>
        </a:p>
      </dgm:t>
    </dgm:pt>
    <dgm:pt modelId="{9039743C-963F-4074-A973-F3F279762969}" type="sibTrans" cxnId="{B050670F-38AE-4C4E-A1BF-7A240A585885}">
      <dgm:prSet/>
      <dgm:spPr/>
      <dgm:t>
        <a:bodyPr/>
        <a:lstStyle/>
        <a:p>
          <a:endParaRPr lang="en-US"/>
        </a:p>
      </dgm:t>
    </dgm:pt>
    <dgm:pt modelId="{6763924D-B6D7-4442-8E12-64EE505C49C0}" type="pres">
      <dgm:prSet presAssocID="{1BB7409F-CD6C-41DF-93A5-D4F5AD2784DE}" presName="outerComposite" presStyleCnt="0">
        <dgm:presLayoutVars>
          <dgm:chMax val="5"/>
          <dgm:dir/>
          <dgm:resizeHandles val="exact"/>
        </dgm:presLayoutVars>
      </dgm:prSet>
      <dgm:spPr/>
    </dgm:pt>
    <dgm:pt modelId="{30A56ECE-EC9C-42B5-8EF0-1BA2F1F10290}" type="pres">
      <dgm:prSet presAssocID="{1BB7409F-CD6C-41DF-93A5-D4F5AD2784DE}" presName="dummyMaxCanvas" presStyleCnt="0">
        <dgm:presLayoutVars/>
      </dgm:prSet>
      <dgm:spPr/>
    </dgm:pt>
    <dgm:pt modelId="{E1269B26-ED4D-454D-BE29-F84F729FD430}" type="pres">
      <dgm:prSet presAssocID="{1BB7409F-CD6C-41DF-93A5-D4F5AD2784DE}" presName="ThreeNodes_1" presStyleLbl="node1" presStyleIdx="0" presStyleCnt="3">
        <dgm:presLayoutVars>
          <dgm:bulletEnabled val="1"/>
        </dgm:presLayoutVars>
      </dgm:prSet>
      <dgm:spPr/>
    </dgm:pt>
    <dgm:pt modelId="{06B9F9E9-9EA7-4EAB-9C1B-47FEE9B7F51A}" type="pres">
      <dgm:prSet presAssocID="{1BB7409F-CD6C-41DF-93A5-D4F5AD2784DE}" presName="ThreeNodes_2" presStyleLbl="node1" presStyleIdx="1" presStyleCnt="3">
        <dgm:presLayoutVars>
          <dgm:bulletEnabled val="1"/>
        </dgm:presLayoutVars>
      </dgm:prSet>
      <dgm:spPr/>
    </dgm:pt>
    <dgm:pt modelId="{CDD4A9C5-E6FB-4BF7-A56C-CED10D8E6A22}" type="pres">
      <dgm:prSet presAssocID="{1BB7409F-CD6C-41DF-93A5-D4F5AD2784DE}" presName="ThreeNodes_3" presStyleLbl="node1" presStyleIdx="2" presStyleCnt="3">
        <dgm:presLayoutVars>
          <dgm:bulletEnabled val="1"/>
        </dgm:presLayoutVars>
      </dgm:prSet>
      <dgm:spPr/>
    </dgm:pt>
    <dgm:pt modelId="{42B21CAE-FACC-4B64-A825-48BE71746142}" type="pres">
      <dgm:prSet presAssocID="{1BB7409F-CD6C-41DF-93A5-D4F5AD2784DE}" presName="ThreeConn_1-2" presStyleLbl="fgAccFollowNode1" presStyleIdx="0" presStyleCnt="2">
        <dgm:presLayoutVars>
          <dgm:bulletEnabled val="1"/>
        </dgm:presLayoutVars>
      </dgm:prSet>
      <dgm:spPr/>
    </dgm:pt>
    <dgm:pt modelId="{1D216959-6224-48CE-B76D-80591135B536}" type="pres">
      <dgm:prSet presAssocID="{1BB7409F-CD6C-41DF-93A5-D4F5AD2784DE}" presName="ThreeConn_2-3" presStyleLbl="fgAccFollowNode1" presStyleIdx="1" presStyleCnt="2">
        <dgm:presLayoutVars>
          <dgm:bulletEnabled val="1"/>
        </dgm:presLayoutVars>
      </dgm:prSet>
      <dgm:spPr/>
    </dgm:pt>
    <dgm:pt modelId="{9ECD1C1D-834E-4493-AE76-8349BCF0FF73}" type="pres">
      <dgm:prSet presAssocID="{1BB7409F-CD6C-41DF-93A5-D4F5AD2784DE}" presName="ThreeNodes_1_text" presStyleLbl="node1" presStyleIdx="2" presStyleCnt="3">
        <dgm:presLayoutVars>
          <dgm:bulletEnabled val="1"/>
        </dgm:presLayoutVars>
      </dgm:prSet>
      <dgm:spPr/>
    </dgm:pt>
    <dgm:pt modelId="{FC11DD3E-938E-4175-BD37-BEF1D474EF07}" type="pres">
      <dgm:prSet presAssocID="{1BB7409F-CD6C-41DF-93A5-D4F5AD2784DE}" presName="ThreeNodes_2_text" presStyleLbl="node1" presStyleIdx="2" presStyleCnt="3">
        <dgm:presLayoutVars>
          <dgm:bulletEnabled val="1"/>
        </dgm:presLayoutVars>
      </dgm:prSet>
      <dgm:spPr/>
    </dgm:pt>
    <dgm:pt modelId="{D1D2D848-98A1-40E7-B0F2-99E6B10417C1}" type="pres">
      <dgm:prSet presAssocID="{1BB7409F-CD6C-41DF-93A5-D4F5AD2784D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050670F-38AE-4C4E-A1BF-7A240A585885}" srcId="{1BB7409F-CD6C-41DF-93A5-D4F5AD2784DE}" destId="{C06EE59B-AC8C-4B30-BA0B-8C006CD8F1CD}" srcOrd="2" destOrd="0" parTransId="{E4FDC444-4FDF-4D3B-B30B-DCEDFB47B466}" sibTransId="{9039743C-963F-4074-A973-F3F279762969}"/>
    <dgm:cxn modelId="{103C2629-3C6C-403B-8D89-7E90CFB94CE5}" type="presOf" srcId="{C06EE59B-AC8C-4B30-BA0B-8C006CD8F1CD}" destId="{CDD4A9C5-E6FB-4BF7-A56C-CED10D8E6A22}" srcOrd="0" destOrd="0" presId="urn:microsoft.com/office/officeart/2005/8/layout/vProcess5"/>
    <dgm:cxn modelId="{9C31D82F-B966-4D6D-9A96-A018DF6AFF8E}" srcId="{1BB7409F-CD6C-41DF-93A5-D4F5AD2784DE}" destId="{20BC0F57-C8F3-4291-94A5-8DA6084BEB25}" srcOrd="1" destOrd="0" parTransId="{571D5EB9-A04C-44D0-AE16-DB4674624523}" sibTransId="{01255E65-524B-43E3-B8EF-CC811CA1D925}"/>
    <dgm:cxn modelId="{B8389B4A-3DEA-4013-B600-E9FFD19F3BF0}" type="presOf" srcId="{2EA8D046-7AF3-46F4-AC75-D7ED27BAD778}" destId="{9ECD1C1D-834E-4493-AE76-8349BCF0FF73}" srcOrd="1" destOrd="0" presId="urn:microsoft.com/office/officeart/2005/8/layout/vProcess5"/>
    <dgm:cxn modelId="{6BD8606C-FBF7-4F90-8765-D397FEC0F23C}" type="presOf" srcId="{1BB7409F-CD6C-41DF-93A5-D4F5AD2784DE}" destId="{6763924D-B6D7-4442-8E12-64EE505C49C0}" srcOrd="0" destOrd="0" presId="urn:microsoft.com/office/officeart/2005/8/layout/vProcess5"/>
    <dgm:cxn modelId="{714F1F6E-DFF7-4F95-9DBD-4A7321E6A8F6}" type="presOf" srcId="{20BC0F57-C8F3-4291-94A5-8DA6084BEB25}" destId="{FC11DD3E-938E-4175-BD37-BEF1D474EF07}" srcOrd="1" destOrd="0" presId="urn:microsoft.com/office/officeart/2005/8/layout/vProcess5"/>
    <dgm:cxn modelId="{ADB45456-A332-48E9-A3BC-6D06A12DBFFA}" type="presOf" srcId="{2EA8D046-7AF3-46F4-AC75-D7ED27BAD778}" destId="{E1269B26-ED4D-454D-BE29-F84F729FD430}" srcOrd="0" destOrd="0" presId="urn:microsoft.com/office/officeart/2005/8/layout/vProcess5"/>
    <dgm:cxn modelId="{340B2298-91C6-43DB-AD5B-25A3C1BB5A44}" type="presOf" srcId="{01255E65-524B-43E3-B8EF-CC811CA1D925}" destId="{1D216959-6224-48CE-B76D-80591135B536}" srcOrd="0" destOrd="0" presId="urn:microsoft.com/office/officeart/2005/8/layout/vProcess5"/>
    <dgm:cxn modelId="{AE934CA2-598C-479B-87A6-6FB62C8804C6}" type="presOf" srcId="{429A82CF-F5B2-401B-B5F4-79D5721DE1BD}" destId="{42B21CAE-FACC-4B64-A825-48BE71746142}" srcOrd="0" destOrd="0" presId="urn:microsoft.com/office/officeart/2005/8/layout/vProcess5"/>
    <dgm:cxn modelId="{E8D73AAD-3ECE-4293-A79E-821225B8DD6D}" type="presOf" srcId="{C06EE59B-AC8C-4B30-BA0B-8C006CD8F1CD}" destId="{D1D2D848-98A1-40E7-B0F2-99E6B10417C1}" srcOrd="1" destOrd="0" presId="urn:microsoft.com/office/officeart/2005/8/layout/vProcess5"/>
    <dgm:cxn modelId="{57A266C3-3334-492A-B579-436443BC75E8}" srcId="{1BB7409F-CD6C-41DF-93A5-D4F5AD2784DE}" destId="{2EA8D046-7AF3-46F4-AC75-D7ED27BAD778}" srcOrd="0" destOrd="0" parTransId="{4940ED86-8452-4018-B727-CD62C34D8EC2}" sibTransId="{429A82CF-F5B2-401B-B5F4-79D5721DE1BD}"/>
    <dgm:cxn modelId="{567EA7EF-7836-4E3E-BC66-F7D5F31141B0}" type="presOf" srcId="{20BC0F57-C8F3-4291-94A5-8DA6084BEB25}" destId="{06B9F9E9-9EA7-4EAB-9C1B-47FEE9B7F51A}" srcOrd="0" destOrd="0" presId="urn:microsoft.com/office/officeart/2005/8/layout/vProcess5"/>
    <dgm:cxn modelId="{4DB13CF3-C19F-4C12-8B68-50CCEDB35BEE}" type="presParOf" srcId="{6763924D-B6D7-4442-8E12-64EE505C49C0}" destId="{30A56ECE-EC9C-42B5-8EF0-1BA2F1F10290}" srcOrd="0" destOrd="0" presId="urn:microsoft.com/office/officeart/2005/8/layout/vProcess5"/>
    <dgm:cxn modelId="{869EC7B5-8D00-47FD-81E1-7B08FA45D311}" type="presParOf" srcId="{6763924D-B6D7-4442-8E12-64EE505C49C0}" destId="{E1269B26-ED4D-454D-BE29-F84F729FD430}" srcOrd="1" destOrd="0" presId="urn:microsoft.com/office/officeart/2005/8/layout/vProcess5"/>
    <dgm:cxn modelId="{6073D185-A0E4-43D0-8124-58D5FF225851}" type="presParOf" srcId="{6763924D-B6D7-4442-8E12-64EE505C49C0}" destId="{06B9F9E9-9EA7-4EAB-9C1B-47FEE9B7F51A}" srcOrd="2" destOrd="0" presId="urn:microsoft.com/office/officeart/2005/8/layout/vProcess5"/>
    <dgm:cxn modelId="{AFAA8FA9-3EAF-4265-9323-E5292B7B446F}" type="presParOf" srcId="{6763924D-B6D7-4442-8E12-64EE505C49C0}" destId="{CDD4A9C5-E6FB-4BF7-A56C-CED10D8E6A22}" srcOrd="3" destOrd="0" presId="urn:microsoft.com/office/officeart/2005/8/layout/vProcess5"/>
    <dgm:cxn modelId="{776A03FB-6C04-4151-923C-B4CF99EB929D}" type="presParOf" srcId="{6763924D-B6D7-4442-8E12-64EE505C49C0}" destId="{42B21CAE-FACC-4B64-A825-48BE71746142}" srcOrd="4" destOrd="0" presId="urn:microsoft.com/office/officeart/2005/8/layout/vProcess5"/>
    <dgm:cxn modelId="{F9094B22-991F-4F00-8FA5-48236EC8BCE9}" type="presParOf" srcId="{6763924D-B6D7-4442-8E12-64EE505C49C0}" destId="{1D216959-6224-48CE-B76D-80591135B536}" srcOrd="5" destOrd="0" presId="urn:microsoft.com/office/officeart/2005/8/layout/vProcess5"/>
    <dgm:cxn modelId="{E57CCE9D-8E7C-4149-8624-2CA2FAAF6E5C}" type="presParOf" srcId="{6763924D-B6D7-4442-8E12-64EE505C49C0}" destId="{9ECD1C1D-834E-4493-AE76-8349BCF0FF73}" srcOrd="6" destOrd="0" presId="urn:microsoft.com/office/officeart/2005/8/layout/vProcess5"/>
    <dgm:cxn modelId="{1ACAB96F-902C-4B22-868E-6363EFC85C30}" type="presParOf" srcId="{6763924D-B6D7-4442-8E12-64EE505C49C0}" destId="{FC11DD3E-938E-4175-BD37-BEF1D474EF07}" srcOrd="7" destOrd="0" presId="urn:microsoft.com/office/officeart/2005/8/layout/vProcess5"/>
    <dgm:cxn modelId="{18552243-832A-4796-B7B7-4212482E6593}" type="presParOf" srcId="{6763924D-B6D7-4442-8E12-64EE505C49C0}" destId="{D1D2D848-98A1-40E7-B0F2-99E6B10417C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FFCDE6-5DA9-4FF5-B8A4-4DCDFEA87C3C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6A7555A-ADFA-44B9-BD52-BE707652EA82}">
      <dgm:prSet/>
      <dgm:spPr/>
      <dgm:t>
        <a:bodyPr/>
        <a:lstStyle/>
        <a:p>
          <a:r>
            <a:rPr lang="en-GB" b="0" i="0"/>
            <a:t>March 7</a:t>
          </a:r>
          <a:r>
            <a:rPr lang="en-GB" b="0" i="0" baseline="30000"/>
            <a:t>th</a:t>
          </a:r>
          <a:r>
            <a:rPr lang="en-GB" b="0" i="0"/>
            <a:t> – Jackson tells the firm that there is no sufficient funds in his bank and to re-present the cheque, which they do.</a:t>
          </a:r>
          <a:endParaRPr lang="en-US"/>
        </a:p>
      </dgm:t>
    </dgm:pt>
    <dgm:pt modelId="{2F8E7DD9-93FF-466A-82F3-20A982B4EBE5}" type="parTrans" cxnId="{FC39DDE4-9AD3-4901-AD4C-B5ABAE69D189}">
      <dgm:prSet/>
      <dgm:spPr/>
      <dgm:t>
        <a:bodyPr/>
        <a:lstStyle/>
        <a:p>
          <a:endParaRPr lang="en-US"/>
        </a:p>
      </dgm:t>
    </dgm:pt>
    <dgm:pt modelId="{CF2D85B9-18CF-4EAC-A9C6-19A04A046FD1}" type="sibTrans" cxnId="{FC39DDE4-9AD3-4901-AD4C-B5ABAE69D189}">
      <dgm:prSet/>
      <dgm:spPr/>
      <dgm:t>
        <a:bodyPr/>
        <a:lstStyle/>
        <a:p>
          <a:endParaRPr lang="en-US"/>
        </a:p>
      </dgm:t>
    </dgm:pt>
    <dgm:pt modelId="{620BF61F-B1FF-4F36-BCA1-6970FA5EEFA5}">
      <dgm:prSet/>
      <dgm:spPr/>
      <dgm:t>
        <a:bodyPr/>
        <a:lstStyle/>
        <a:p>
          <a:r>
            <a:rPr lang="en-GB" b="0" i="0"/>
            <a:t>This is now a mixed receipt as the client now owes the firm £100 from the £500.</a:t>
          </a:r>
          <a:endParaRPr lang="en-US"/>
        </a:p>
      </dgm:t>
    </dgm:pt>
    <dgm:pt modelId="{6A25860B-3BC3-4147-8E0C-4A447C19480D}" type="parTrans" cxnId="{EFE36657-8D90-4EB3-B404-91808DBE6465}">
      <dgm:prSet/>
      <dgm:spPr/>
      <dgm:t>
        <a:bodyPr/>
        <a:lstStyle/>
        <a:p>
          <a:endParaRPr lang="en-US"/>
        </a:p>
      </dgm:t>
    </dgm:pt>
    <dgm:pt modelId="{833CB509-96BB-4FE0-9EB2-7756E169F710}" type="sibTrans" cxnId="{EFE36657-8D90-4EB3-B404-91808DBE6465}">
      <dgm:prSet/>
      <dgm:spPr/>
      <dgm:t>
        <a:bodyPr/>
        <a:lstStyle/>
        <a:p>
          <a:endParaRPr lang="en-US"/>
        </a:p>
      </dgm:t>
    </dgm:pt>
    <dgm:pt modelId="{E1CA5784-780B-4E7A-8052-DD296449C89E}">
      <dgm:prSet/>
      <dgm:spPr/>
      <dgm:t>
        <a:bodyPr/>
        <a:lstStyle/>
        <a:p>
          <a:r>
            <a:rPr lang="en-GB" b="0" i="0"/>
            <a:t>Rule 4.2 – can split the cheque or pay into one account and transfer promptly to other account.  </a:t>
          </a:r>
          <a:endParaRPr lang="en-US"/>
        </a:p>
      </dgm:t>
    </dgm:pt>
    <dgm:pt modelId="{97EF8794-D8B7-408B-B225-78DBCFFC0512}" type="parTrans" cxnId="{6A904143-6BF5-47B2-A268-06BBC60DAE49}">
      <dgm:prSet/>
      <dgm:spPr/>
      <dgm:t>
        <a:bodyPr/>
        <a:lstStyle/>
        <a:p>
          <a:endParaRPr lang="en-US"/>
        </a:p>
      </dgm:t>
    </dgm:pt>
    <dgm:pt modelId="{A30C0D7B-FBFF-427F-94AE-0B787C00D9DC}" type="sibTrans" cxnId="{6A904143-6BF5-47B2-A268-06BBC60DAE49}">
      <dgm:prSet/>
      <dgm:spPr/>
      <dgm:t>
        <a:bodyPr/>
        <a:lstStyle/>
        <a:p>
          <a:endParaRPr lang="en-US"/>
        </a:p>
      </dgm:t>
    </dgm:pt>
    <dgm:pt modelId="{E3ACE212-191E-4847-9DE2-81D23F32BB90}" type="pres">
      <dgm:prSet presAssocID="{BDFFCDE6-5DA9-4FF5-B8A4-4DCDFEA87C3C}" presName="Name0" presStyleCnt="0">
        <dgm:presLayoutVars>
          <dgm:dir/>
          <dgm:animLvl val="lvl"/>
          <dgm:resizeHandles val="exact"/>
        </dgm:presLayoutVars>
      </dgm:prSet>
      <dgm:spPr/>
    </dgm:pt>
    <dgm:pt modelId="{7EFFE32B-8939-4476-A288-AFAE04B061CB}" type="pres">
      <dgm:prSet presAssocID="{E1CA5784-780B-4E7A-8052-DD296449C89E}" presName="boxAndChildren" presStyleCnt="0"/>
      <dgm:spPr/>
    </dgm:pt>
    <dgm:pt modelId="{D1950EA6-BE50-485F-95A4-133BA561BB88}" type="pres">
      <dgm:prSet presAssocID="{E1CA5784-780B-4E7A-8052-DD296449C89E}" presName="parentTextBox" presStyleLbl="node1" presStyleIdx="0" presStyleCnt="3"/>
      <dgm:spPr/>
    </dgm:pt>
    <dgm:pt modelId="{53DF1E9F-2EBA-4130-B9B8-0BA6A4EF6921}" type="pres">
      <dgm:prSet presAssocID="{833CB509-96BB-4FE0-9EB2-7756E169F710}" presName="sp" presStyleCnt="0"/>
      <dgm:spPr/>
    </dgm:pt>
    <dgm:pt modelId="{C7A46B92-9B25-497F-BA59-A463AF3238D0}" type="pres">
      <dgm:prSet presAssocID="{620BF61F-B1FF-4F36-BCA1-6970FA5EEFA5}" presName="arrowAndChildren" presStyleCnt="0"/>
      <dgm:spPr/>
    </dgm:pt>
    <dgm:pt modelId="{10A41E66-F47B-41C2-BF56-B6237509F9B0}" type="pres">
      <dgm:prSet presAssocID="{620BF61F-B1FF-4F36-BCA1-6970FA5EEFA5}" presName="parentTextArrow" presStyleLbl="node1" presStyleIdx="1" presStyleCnt="3"/>
      <dgm:spPr/>
    </dgm:pt>
    <dgm:pt modelId="{C012350A-FCE5-4C76-BDD6-BC66BF15974A}" type="pres">
      <dgm:prSet presAssocID="{CF2D85B9-18CF-4EAC-A9C6-19A04A046FD1}" presName="sp" presStyleCnt="0"/>
      <dgm:spPr/>
    </dgm:pt>
    <dgm:pt modelId="{BA0A97E3-FBC3-4231-B054-68A1A340175D}" type="pres">
      <dgm:prSet presAssocID="{56A7555A-ADFA-44B9-BD52-BE707652EA82}" presName="arrowAndChildren" presStyleCnt="0"/>
      <dgm:spPr/>
    </dgm:pt>
    <dgm:pt modelId="{A2D639E5-D187-4341-8544-55F6EECF45AD}" type="pres">
      <dgm:prSet presAssocID="{56A7555A-ADFA-44B9-BD52-BE707652EA82}" presName="parentTextArrow" presStyleLbl="node1" presStyleIdx="2" presStyleCnt="3"/>
      <dgm:spPr/>
    </dgm:pt>
  </dgm:ptLst>
  <dgm:cxnLst>
    <dgm:cxn modelId="{01A94225-20EC-4F5E-A222-64C41E06B834}" type="presOf" srcId="{BDFFCDE6-5DA9-4FF5-B8A4-4DCDFEA87C3C}" destId="{E3ACE212-191E-4847-9DE2-81D23F32BB90}" srcOrd="0" destOrd="0" presId="urn:microsoft.com/office/officeart/2005/8/layout/process4"/>
    <dgm:cxn modelId="{6A904143-6BF5-47B2-A268-06BBC60DAE49}" srcId="{BDFFCDE6-5DA9-4FF5-B8A4-4DCDFEA87C3C}" destId="{E1CA5784-780B-4E7A-8052-DD296449C89E}" srcOrd="2" destOrd="0" parTransId="{97EF8794-D8B7-408B-B225-78DBCFFC0512}" sibTransId="{A30C0D7B-FBFF-427F-94AE-0B787C00D9DC}"/>
    <dgm:cxn modelId="{A861FC6F-6104-4665-99B8-93C80D171F38}" type="presOf" srcId="{56A7555A-ADFA-44B9-BD52-BE707652EA82}" destId="{A2D639E5-D187-4341-8544-55F6EECF45AD}" srcOrd="0" destOrd="0" presId="urn:microsoft.com/office/officeart/2005/8/layout/process4"/>
    <dgm:cxn modelId="{EFE36657-8D90-4EB3-B404-91808DBE6465}" srcId="{BDFFCDE6-5DA9-4FF5-B8A4-4DCDFEA87C3C}" destId="{620BF61F-B1FF-4F36-BCA1-6970FA5EEFA5}" srcOrd="1" destOrd="0" parTransId="{6A25860B-3BC3-4147-8E0C-4A447C19480D}" sibTransId="{833CB509-96BB-4FE0-9EB2-7756E169F710}"/>
    <dgm:cxn modelId="{AB30B4AE-B486-4DC5-A1AD-7D57C68EFD12}" type="presOf" srcId="{620BF61F-B1FF-4F36-BCA1-6970FA5EEFA5}" destId="{10A41E66-F47B-41C2-BF56-B6237509F9B0}" srcOrd="0" destOrd="0" presId="urn:microsoft.com/office/officeart/2005/8/layout/process4"/>
    <dgm:cxn modelId="{FC39DDE4-9AD3-4901-AD4C-B5ABAE69D189}" srcId="{BDFFCDE6-5DA9-4FF5-B8A4-4DCDFEA87C3C}" destId="{56A7555A-ADFA-44B9-BD52-BE707652EA82}" srcOrd="0" destOrd="0" parTransId="{2F8E7DD9-93FF-466A-82F3-20A982B4EBE5}" sibTransId="{CF2D85B9-18CF-4EAC-A9C6-19A04A046FD1}"/>
    <dgm:cxn modelId="{C8B836EB-AAC4-481B-8639-B75C18297B4C}" type="presOf" srcId="{E1CA5784-780B-4E7A-8052-DD296449C89E}" destId="{D1950EA6-BE50-485F-95A4-133BA561BB88}" srcOrd="0" destOrd="0" presId="urn:microsoft.com/office/officeart/2005/8/layout/process4"/>
    <dgm:cxn modelId="{8FE733AD-413F-47F1-A6CA-84561218F460}" type="presParOf" srcId="{E3ACE212-191E-4847-9DE2-81D23F32BB90}" destId="{7EFFE32B-8939-4476-A288-AFAE04B061CB}" srcOrd="0" destOrd="0" presId="urn:microsoft.com/office/officeart/2005/8/layout/process4"/>
    <dgm:cxn modelId="{9F68DA01-F13E-4BF2-A9E3-3FCF6EA520DA}" type="presParOf" srcId="{7EFFE32B-8939-4476-A288-AFAE04B061CB}" destId="{D1950EA6-BE50-485F-95A4-133BA561BB88}" srcOrd="0" destOrd="0" presId="urn:microsoft.com/office/officeart/2005/8/layout/process4"/>
    <dgm:cxn modelId="{4C460B6C-1426-4AED-951C-D52E953D7A11}" type="presParOf" srcId="{E3ACE212-191E-4847-9DE2-81D23F32BB90}" destId="{53DF1E9F-2EBA-4130-B9B8-0BA6A4EF6921}" srcOrd="1" destOrd="0" presId="urn:microsoft.com/office/officeart/2005/8/layout/process4"/>
    <dgm:cxn modelId="{D00385F5-780C-490E-B103-3A1360EA81E7}" type="presParOf" srcId="{E3ACE212-191E-4847-9DE2-81D23F32BB90}" destId="{C7A46B92-9B25-497F-BA59-A463AF3238D0}" srcOrd="2" destOrd="0" presId="urn:microsoft.com/office/officeart/2005/8/layout/process4"/>
    <dgm:cxn modelId="{D19A7989-2BA0-450A-B2D6-2C91328F1669}" type="presParOf" srcId="{C7A46B92-9B25-497F-BA59-A463AF3238D0}" destId="{10A41E66-F47B-41C2-BF56-B6237509F9B0}" srcOrd="0" destOrd="0" presId="urn:microsoft.com/office/officeart/2005/8/layout/process4"/>
    <dgm:cxn modelId="{9FD36D07-1A75-4550-A485-3FA747A631AF}" type="presParOf" srcId="{E3ACE212-191E-4847-9DE2-81D23F32BB90}" destId="{C012350A-FCE5-4C76-BDD6-BC66BF15974A}" srcOrd="3" destOrd="0" presId="urn:microsoft.com/office/officeart/2005/8/layout/process4"/>
    <dgm:cxn modelId="{DBE1EC54-4950-402E-8071-61BB3AB04FFC}" type="presParOf" srcId="{E3ACE212-191E-4847-9DE2-81D23F32BB90}" destId="{BA0A97E3-FBC3-4231-B054-68A1A340175D}" srcOrd="4" destOrd="0" presId="urn:microsoft.com/office/officeart/2005/8/layout/process4"/>
    <dgm:cxn modelId="{5F79D124-62CB-408B-ACCB-03EB62FDE67F}" type="presParOf" srcId="{BA0A97E3-FBC3-4231-B054-68A1A340175D}" destId="{A2D639E5-D187-4341-8544-55F6EECF45A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21ED44-C976-427C-BC81-2FA7AA526F7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B36AB69-75F3-460F-8E3C-D742F9610F5B}">
      <dgm:prSet/>
      <dgm:spPr/>
      <dgm:t>
        <a:bodyPr/>
        <a:lstStyle/>
        <a:p>
          <a:r>
            <a:rPr lang="en-GB"/>
            <a:t>Occasionally firms realise that a client will not be able to pay and will have to write of the debt. After 6 months VAT relief is also available. </a:t>
          </a:r>
          <a:endParaRPr lang="en-US"/>
        </a:p>
      </dgm:t>
    </dgm:pt>
    <dgm:pt modelId="{B3F62F93-5F30-488E-9734-3BF3CC0815C0}" type="parTrans" cxnId="{392162A8-8F5C-42C7-BD2A-6E8FDF22B23B}">
      <dgm:prSet/>
      <dgm:spPr/>
      <dgm:t>
        <a:bodyPr/>
        <a:lstStyle/>
        <a:p>
          <a:endParaRPr lang="en-US"/>
        </a:p>
      </dgm:t>
    </dgm:pt>
    <dgm:pt modelId="{510A7389-8B14-45D6-92B0-675CB4421076}" type="sibTrans" cxnId="{392162A8-8F5C-42C7-BD2A-6E8FDF22B23B}">
      <dgm:prSet/>
      <dgm:spPr/>
      <dgm:t>
        <a:bodyPr/>
        <a:lstStyle/>
        <a:p>
          <a:endParaRPr lang="en-US"/>
        </a:p>
      </dgm:t>
    </dgm:pt>
    <dgm:pt modelId="{188CFE51-CDB0-4B3B-8045-7ECE963C21D0}">
      <dgm:prSet/>
      <dgm:spPr/>
      <dgm:t>
        <a:bodyPr/>
        <a:lstStyle/>
        <a:p>
          <a:r>
            <a:rPr lang="en-GB"/>
            <a:t>Example</a:t>
          </a:r>
          <a:endParaRPr lang="en-US"/>
        </a:p>
      </dgm:t>
    </dgm:pt>
    <dgm:pt modelId="{03679519-429E-4D6A-8DD9-C3F026E0C96E}" type="parTrans" cxnId="{25BC2A9A-430F-4A91-A21D-149BEB7CE520}">
      <dgm:prSet/>
      <dgm:spPr/>
      <dgm:t>
        <a:bodyPr/>
        <a:lstStyle/>
        <a:p>
          <a:endParaRPr lang="en-US"/>
        </a:p>
      </dgm:t>
    </dgm:pt>
    <dgm:pt modelId="{D0856A65-BBD9-4EE0-A304-3A23AEAC14CC}" type="sibTrans" cxnId="{25BC2A9A-430F-4A91-A21D-149BEB7CE520}">
      <dgm:prSet/>
      <dgm:spPr/>
      <dgm:t>
        <a:bodyPr/>
        <a:lstStyle/>
        <a:p>
          <a:endParaRPr lang="en-US"/>
        </a:p>
      </dgm:t>
    </dgm:pt>
    <dgm:pt modelId="{0B94E929-375E-4096-B8A7-EB4E6BD37A46}">
      <dgm:prSet/>
      <dgm:spPr/>
      <dgm:t>
        <a:bodyPr/>
        <a:lstStyle/>
        <a:p>
          <a:r>
            <a:rPr lang="en-GB"/>
            <a:t>9</a:t>
          </a:r>
          <a:r>
            <a:rPr lang="en-GB" baseline="30000"/>
            <a:t>th</a:t>
          </a:r>
          <a:r>
            <a:rPr lang="en-GB"/>
            <a:t> April A firm send a bill of £400 plus VAT to Clayton </a:t>
          </a:r>
          <a:endParaRPr lang="en-US"/>
        </a:p>
      </dgm:t>
    </dgm:pt>
    <dgm:pt modelId="{73F2D728-7F76-4B09-A780-4FCEFBA024F9}" type="parTrans" cxnId="{F24C63BC-9BD9-4832-B78B-B5714ED2F1BC}">
      <dgm:prSet/>
      <dgm:spPr/>
      <dgm:t>
        <a:bodyPr/>
        <a:lstStyle/>
        <a:p>
          <a:endParaRPr lang="en-US"/>
        </a:p>
      </dgm:t>
    </dgm:pt>
    <dgm:pt modelId="{A539DD7F-BA46-47F3-ABE1-1ED69EB236CE}" type="sibTrans" cxnId="{F24C63BC-9BD9-4832-B78B-B5714ED2F1BC}">
      <dgm:prSet/>
      <dgm:spPr/>
      <dgm:t>
        <a:bodyPr/>
        <a:lstStyle/>
        <a:p>
          <a:endParaRPr lang="en-US"/>
        </a:p>
      </dgm:t>
    </dgm:pt>
    <dgm:pt modelId="{CFA47B72-8FAB-42B7-BDDB-E27F713E30C2}">
      <dgm:prSet/>
      <dgm:spPr/>
      <dgm:t>
        <a:bodyPr/>
        <a:lstStyle/>
        <a:p>
          <a:r>
            <a:rPr lang="en-GB"/>
            <a:t>6</a:t>
          </a:r>
          <a:r>
            <a:rPr lang="en-GB" baseline="30000"/>
            <a:t>th</a:t>
          </a:r>
          <a:r>
            <a:rPr lang="en-GB"/>
            <a:t> June the firm writes of Clayton’s debt.</a:t>
          </a:r>
          <a:endParaRPr lang="en-US"/>
        </a:p>
      </dgm:t>
    </dgm:pt>
    <dgm:pt modelId="{C39B5DA4-2A9E-4906-A6DB-E7E39C590211}" type="parTrans" cxnId="{CCF39291-BFA1-4201-B0FA-036CF253E37B}">
      <dgm:prSet/>
      <dgm:spPr/>
      <dgm:t>
        <a:bodyPr/>
        <a:lstStyle/>
        <a:p>
          <a:endParaRPr lang="en-US"/>
        </a:p>
      </dgm:t>
    </dgm:pt>
    <dgm:pt modelId="{D1B652D3-A963-4FC1-B4DD-0B9B9EBB5DA1}" type="sibTrans" cxnId="{CCF39291-BFA1-4201-B0FA-036CF253E37B}">
      <dgm:prSet/>
      <dgm:spPr/>
      <dgm:t>
        <a:bodyPr/>
        <a:lstStyle/>
        <a:p>
          <a:endParaRPr lang="en-US"/>
        </a:p>
      </dgm:t>
    </dgm:pt>
    <dgm:pt modelId="{D1296039-71D1-4554-8071-11F54DC12218}">
      <dgm:prSet/>
      <dgm:spPr/>
      <dgm:t>
        <a:bodyPr/>
        <a:lstStyle/>
        <a:p>
          <a:r>
            <a:rPr lang="en-GB"/>
            <a:t>31</a:t>
          </a:r>
          <a:r>
            <a:rPr lang="en-GB" baseline="30000"/>
            <a:t>st</a:t>
          </a:r>
          <a:r>
            <a:rPr lang="en-GB"/>
            <a:t> October the firm is entitled to VAT bad debt relief  </a:t>
          </a:r>
          <a:endParaRPr lang="en-US"/>
        </a:p>
      </dgm:t>
    </dgm:pt>
    <dgm:pt modelId="{777382FC-AE61-4373-B2C0-D8C9186FD6C4}" type="parTrans" cxnId="{F7657BAE-ED9F-44E2-B7CB-EA72D8CE96A0}">
      <dgm:prSet/>
      <dgm:spPr/>
      <dgm:t>
        <a:bodyPr/>
        <a:lstStyle/>
        <a:p>
          <a:endParaRPr lang="en-US"/>
        </a:p>
      </dgm:t>
    </dgm:pt>
    <dgm:pt modelId="{96236042-3B5A-44CB-9575-30343351C8FC}" type="sibTrans" cxnId="{F7657BAE-ED9F-44E2-B7CB-EA72D8CE96A0}">
      <dgm:prSet/>
      <dgm:spPr/>
      <dgm:t>
        <a:bodyPr/>
        <a:lstStyle/>
        <a:p>
          <a:endParaRPr lang="en-US"/>
        </a:p>
      </dgm:t>
    </dgm:pt>
    <dgm:pt modelId="{C0845A08-9522-4AF7-8D47-8937643496F8}" type="pres">
      <dgm:prSet presAssocID="{6A21ED44-C976-427C-BC81-2FA7AA526F75}" presName="linear" presStyleCnt="0">
        <dgm:presLayoutVars>
          <dgm:animLvl val="lvl"/>
          <dgm:resizeHandles val="exact"/>
        </dgm:presLayoutVars>
      </dgm:prSet>
      <dgm:spPr/>
    </dgm:pt>
    <dgm:pt modelId="{6BD7A622-7BCC-4C43-88C2-CC8103B0BD47}" type="pres">
      <dgm:prSet presAssocID="{AB36AB69-75F3-460F-8E3C-D742F9610F5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529D87E-43C4-49F8-BA6F-BE19A8B1387E}" type="pres">
      <dgm:prSet presAssocID="{510A7389-8B14-45D6-92B0-675CB4421076}" presName="spacer" presStyleCnt="0"/>
      <dgm:spPr/>
    </dgm:pt>
    <dgm:pt modelId="{8243D77A-F3EE-4055-95CB-CC3A183AB480}" type="pres">
      <dgm:prSet presAssocID="{188CFE51-CDB0-4B3B-8045-7ECE963C21D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E630C2A-A2A7-43CE-9AFB-6DA62F06E371}" type="pres">
      <dgm:prSet presAssocID="{D0856A65-BBD9-4EE0-A304-3A23AEAC14CC}" presName="spacer" presStyleCnt="0"/>
      <dgm:spPr/>
    </dgm:pt>
    <dgm:pt modelId="{9A854BC6-3D79-45AB-A4B3-4F5471B0E96D}" type="pres">
      <dgm:prSet presAssocID="{0B94E929-375E-4096-B8A7-EB4E6BD37A4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E8DED5A-64B9-41FF-938B-2AEE9F2593C5}" type="pres">
      <dgm:prSet presAssocID="{A539DD7F-BA46-47F3-ABE1-1ED69EB236CE}" presName="spacer" presStyleCnt="0"/>
      <dgm:spPr/>
    </dgm:pt>
    <dgm:pt modelId="{92123D23-29FA-44CE-B298-7080454F17FC}" type="pres">
      <dgm:prSet presAssocID="{CFA47B72-8FAB-42B7-BDDB-E27F713E30C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2A2D1D3-63DD-453B-AE39-D7088A73716A}" type="pres">
      <dgm:prSet presAssocID="{D1B652D3-A963-4FC1-B4DD-0B9B9EBB5DA1}" presName="spacer" presStyleCnt="0"/>
      <dgm:spPr/>
    </dgm:pt>
    <dgm:pt modelId="{4B2A7A71-4F7B-418E-842E-5F836B5CE7F9}" type="pres">
      <dgm:prSet presAssocID="{D1296039-71D1-4554-8071-11F54DC1221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89C0B22-362F-49E5-862A-C512AF342BA0}" type="presOf" srcId="{0B94E929-375E-4096-B8A7-EB4E6BD37A46}" destId="{9A854BC6-3D79-45AB-A4B3-4F5471B0E96D}" srcOrd="0" destOrd="0" presId="urn:microsoft.com/office/officeart/2005/8/layout/vList2"/>
    <dgm:cxn modelId="{C1802C24-62DC-4626-93D0-9E32613EF099}" type="presOf" srcId="{AB36AB69-75F3-460F-8E3C-D742F9610F5B}" destId="{6BD7A622-7BCC-4C43-88C2-CC8103B0BD47}" srcOrd="0" destOrd="0" presId="urn:microsoft.com/office/officeart/2005/8/layout/vList2"/>
    <dgm:cxn modelId="{1A2D583D-0006-4D77-869F-3BE162106BBF}" type="presOf" srcId="{CFA47B72-8FAB-42B7-BDDB-E27F713E30C2}" destId="{92123D23-29FA-44CE-B298-7080454F17FC}" srcOrd="0" destOrd="0" presId="urn:microsoft.com/office/officeart/2005/8/layout/vList2"/>
    <dgm:cxn modelId="{5B7D925D-F953-4EE5-8BB3-99710A31B041}" type="presOf" srcId="{6A21ED44-C976-427C-BC81-2FA7AA526F75}" destId="{C0845A08-9522-4AF7-8D47-8937643496F8}" srcOrd="0" destOrd="0" presId="urn:microsoft.com/office/officeart/2005/8/layout/vList2"/>
    <dgm:cxn modelId="{CCF39291-BFA1-4201-B0FA-036CF253E37B}" srcId="{6A21ED44-C976-427C-BC81-2FA7AA526F75}" destId="{CFA47B72-8FAB-42B7-BDDB-E27F713E30C2}" srcOrd="3" destOrd="0" parTransId="{C39B5DA4-2A9E-4906-A6DB-E7E39C590211}" sibTransId="{D1B652D3-A963-4FC1-B4DD-0B9B9EBB5DA1}"/>
    <dgm:cxn modelId="{25BC2A9A-430F-4A91-A21D-149BEB7CE520}" srcId="{6A21ED44-C976-427C-BC81-2FA7AA526F75}" destId="{188CFE51-CDB0-4B3B-8045-7ECE963C21D0}" srcOrd="1" destOrd="0" parTransId="{03679519-429E-4D6A-8DD9-C3F026E0C96E}" sibTransId="{D0856A65-BBD9-4EE0-A304-3A23AEAC14CC}"/>
    <dgm:cxn modelId="{392162A8-8F5C-42C7-BD2A-6E8FDF22B23B}" srcId="{6A21ED44-C976-427C-BC81-2FA7AA526F75}" destId="{AB36AB69-75F3-460F-8E3C-D742F9610F5B}" srcOrd="0" destOrd="0" parTransId="{B3F62F93-5F30-488E-9734-3BF3CC0815C0}" sibTransId="{510A7389-8B14-45D6-92B0-675CB4421076}"/>
    <dgm:cxn modelId="{F7657BAE-ED9F-44E2-B7CB-EA72D8CE96A0}" srcId="{6A21ED44-C976-427C-BC81-2FA7AA526F75}" destId="{D1296039-71D1-4554-8071-11F54DC12218}" srcOrd="4" destOrd="0" parTransId="{777382FC-AE61-4373-B2C0-D8C9186FD6C4}" sibTransId="{96236042-3B5A-44CB-9575-30343351C8FC}"/>
    <dgm:cxn modelId="{F24C63BC-9BD9-4832-B78B-B5714ED2F1BC}" srcId="{6A21ED44-C976-427C-BC81-2FA7AA526F75}" destId="{0B94E929-375E-4096-B8A7-EB4E6BD37A46}" srcOrd="2" destOrd="0" parTransId="{73F2D728-7F76-4B09-A780-4FCEFBA024F9}" sibTransId="{A539DD7F-BA46-47F3-ABE1-1ED69EB236CE}"/>
    <dgm:cxn modelId="{DE47D2D2-7245-4148-9901-7A237E84B6DE}" type="presOf" srcId="{188CFE51-CDB0-4B3B-8045-7ECE963C21D0}" destId="{8243D77A-F3EE-4055-95CB-CC3A183AB480}" srcOrd="0" destOrd="0" presId="urn:microsoft.com/office/officeart/2005/8/layout/vList2"/>
    <dgm:cxn modelId="{44762AE0-36D7-4C32-B06F-8E33751E7C27}" type="presOf" srcId="{D1296039-71D1-4554-8071-11F54DC12218}" destId="{4B2A7A71-4F7B-418E-842E-5F836B5CE7F9}" srcOrd="0" destOrd="0" presId="urn:microsoft.com/office/officeart/2005/8/layout/vList2"/>
    <dgm:cxn modelId="{EC04338C-DB4E-4CF0-8BC2-313250642FE9}" type="presParOf" srcId="{C0845A08-9522-4AF7-8D47-8937643496F8}" destId="{6BD7A622-7BCC-4C43-88C2-CC8103B0BD47}" srcOrd="0" destOrd="0" presId="urn:microsoft.com/office/officeart/2005/8/layout/vList2"/>
    <dgm:cxn modelId="{F65EAE8E-779C-486C-BAE6-5306C2918110}" type="presParOf" srcId="{C0845A08-9522-4AF7-8D47-8937643496F8}" destId="{6529D87E-43C4-49F8-BA6F-BE19A8B1387E}" srcOrd="1" destOrd="0" presId="urn:microsoft.com/office/officeart/2005/8/layout/vList2"/>
    <dgm:cxn modelId="{C45DD4ED-6FBF-4ADF-81EC-89A1E652A382}" type="presParOf" srcId="{C0845A08-9522-4AF7-8D47-8937643496F8}" destId="{8243D77A-F3EE-4055-95CB-CC3A183AB480}" srcOrd="2" destOrd="0" presId="urn:microsoft.com/office/officeart/2005/8/layout/vList2"/>
    <dgm:cxn modelId="{DC4C189A-5064-41D1-AC5F-DDEDBE105264}" type="presParOf" srcId="{C0845A08-9522-4AF7-8D47-8937643496F8}" destId="{EE630C2A-A2A7-43CE-9AFB-6DA62F06E371}" srcOrd="3" destOrd="0" presId="urn:microsoft.com/office/officeart/2005/8/layout/vList2"/>
    <dgm:cxn modelId="{53F2D60E-EAE9-41BC-B196-DE37FA79209C}" type="presParOf" srcId="{C0845A08-9522-4AF7-8D47-8937643496F8}" destId="{9A854BC6-3D79-45AB-A4B3-4F5471B0E96D}" srcOrd="4" destOrd="0" presId="urn:microsoft.com/office/officeart/2005/8/layout/vList2"/>
    <dgm:cxn modelId="{01869493-EE35-4AA3-A7A1-E3CF353FA289}" type="presParOf" srcId="{C0845A08-9522-4AF7-8D47-8937643496F8}" destId="{CE8DED5A-64B9-41FF-938B-2AEE9F2593C5}" srcOrd="5" destOrd="0" presId="urn:microsoft.com/office/officeart/2005/8/layout/vList2"/>
    <dgm:cxn modelId="{0F4187C7-7AEB-45AA-AE57-0201BA53A0BD}" type="presParOf" srcId="{C0845A08-9522-4AF7-8D47-8937643496F8}" destId="{92123D23-29FA-44CE-B298-7080454F17FC}" srcOrd="6" destOrd="0" presId="urn:microsoft.com/office/officeart/2005/8/layout/vList2"/>
    <dgm:cxn modelId="{2BB9F7B9-9E24-4174-9965-4F59146E8B66}" type="presParOf" srcId="{C0845A08-9522-4AF7-8D47-8937643496F8}" destId="{22A2D1D3-63DD-453B-AE39-D7088A73716A}" srcOrd="7" destOrd="0" presId="urn:microsoft.com/office/officeart/2005/8/layout/vList2"/>
    <dgm:cxn modelId="{012FDC84-06F1-4B70-955C-140E522439F5}" type="presParOf" srcId="{C0845A08-9522-4AF7-8D47-8937643496F8}" destId="{4B2A7A71-4F7B-418E-842E-5F836B5CE7F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1D08D5-B52C-4092-9B1A-36360CF1F121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71DEE55-208F-43DB-A611-EE7D162B3109}">
      <dgm:prSet/>
      <dgm:spPr/>
      <dgm:t>
        <a:bodyPr/>
        <a:lstStyle/>
        <a:p>
          <a:r>
            <a:rPr lang="en-GB" b="0" i="0"/>
            <a:t>Petty cash is kept on the premises so small cash payments can be met</a:t>
          </a:r>
          <a:endParaRPr lang="en-US"/>
        </a:p>
      </dgm:t>
    </dgm:pt>
    <dgm:pt modelId="{DC4029FE-81AF-4C36-B602-44A8EF9A6715}" type="parTrans" cxnId="{CA2C55AB-0B2B-4B2B-97EC-148FE7E3A5DC}">
      <dgm:prSet/>
      <dgm:spPr/>
      <dgm:t>
        <a:bodyPr/>
        <a:lstStyle/>
        <a:p>
          <a:endParaRPr lang="en-US"/>
        </a:p>
      </dgm:t>
    </dgm:pt>
    <dgm:pt modelId="{5D79F945-A3E4-4A77-8DAA-57521535C1CA}" type="sibTrans" cxnId="{CA2C55AB-0B2B-4B2B-97EC-148FE7E3A5DC}">
      <dgm:prSet/>
      <dgm:spPr/>
      <dgm:t>
        <a:bodyPr/>
        <a:lstStyle/>
        <a:p>
          <a:endParaRPr lang="en-US"/>
        </a:p>
      </dgm:t>
    </dgm:pt>
    <dgm:pt modelId="{E2A38485-D34C-4390-8DC3-8A6FDDF5C1FD}">
      <dgm:prSet/>
      <dgm:spPr/>
      <dgm:t>
        <a:bodyPr/>
        <a:lstStyle/>
        <a:p>
          <a:r>
            <a:rPr lang="en-GB" b="0" i="0"/>
            <a:t>CR Cash – Business section</a:t>
          </a:r>
          <a:endParaRPr lang="en-US"/>
        </a:p>
      </dgm:t>
    </dgm:pt>
    <dgm:pt modelId="{83C634AD-6D47-49D4-B758-6F342D6579E6}" type="parTrans" cxnId="{C6C440A4-5E30-4537-BAD8-18F8FFA63A20}">
      <dgm:prSet/>
      <dgm:spPr/>
      <dgm:t>
        <a:bodyPr/>
        <a:lstStyle/>
        <a:p>
          <a:endParaRPr lang="en-US"/>
        </a:p>
      </dgm:t>
    </dgm:pt>
    <dgm:pt modelId="{FE746661-3D1A-443B-8963-951AAD055B0D}" type="sibTrans" cxnId="{C6C440A4-5E30-4537-BAD8-18F8FFA63A20}">
      <dgm:prSet/>
      <dgm:spPr/>
      <dgm:t>
        <a:bodyPr/>
        <a:lstStyle/>
        <a:p>
          <a:endParaRPr lang="en-US"/>
        </a:p>
      </dgm:t>
    </dgm:pt>
    <dgm:pt modelId="{5F314D71-A8F7-42C5-83B9-179BE8761FCD}">
      <dgm:prSet/>
      <dgm:spPr/>
      <dgm:t>
        <a:bodyPr/>
        <a:lstStyle/>
        <a:p>
          <a:r>
            <a:rPr lang="en-GB" b="0" i="0"/>
            <a:t>DR Petty Cash account</a:t>
          </a:r>
          <a:endParaRPr lang="en-US"/>
        </a:p>
      </dgm:t>
    </dgm:pt>
    <dgm:pt modelId="{C7A04AD4-13BF-4CBD-AFB2-58A6D1704235}" type="parTrans" cxnId="{845C810F-E960-4980-AFF1-5A10E4D4A3BA}">
      <dgm:prSet/>
      <dgm:spPr/>
      <dgm:t>
        <a:bodyPr/>
        <a:lstStyle/>
        <a:p>
          <a:endParaRPr lang="en-US"/>
        </a:p>
      </dgm:t>
    </dgm:pt>
    <dgm:pt modelId="{8CD70C1B-4193-4BBA-9EBA-40C5F05343C0}" type="sibTrans" cxnId="{845C810F-E960-4980-AFF1-5A10E4D4A3BA}">
      <dgm:prSet/>
      <dgm:spPr/>
      <dgm:t>
        <a:bodyPr/>
        <a:lstStyle/>
        <a:p>
          <a:endParaRPr lang="en-US"/>
        </a:p>
      </dgm:t>
    </dgm:pt>
    <dgm:pt modelId="{E12E107A-C268-4982-9109-EB8D942EB9C3}">
      <dgm:prSet/>
      <dgm:spPr/>
      <dgm:t>
        <a:bodyPr/>
        <a:lstStyle/>
        <a:p>
          <a:r>
            <a:rPr lang="en-GB" b="0" i="0"/>
            <a:t>When a payment is made for  e.g. Sellotape</a:t>
          </a:r>
          <a:endParaRPr lang="en-US"/>
        </a:p>
      </dgm:t>
    </dgm:pt>
    <dgm:pt modelId="{9108784C-2617-4E06-9858-E61589935EB2}" type="parTrans" cxnId="{8C2BB0AA-2700-48D6-BA01-59FB3116C813}">
      <dgm:prSet/>
      <dgm:spPr/>
      <dgm:t>
        <a:bodyPr/>
        <a:lstStyle/>
        <a:p>
          <a:endParaRPr lang="en-US"/>
        </a:p>
      </dgm:t>
    </dgm:pt>
    <dgm:pt modelId="{CEA39D54-7EDF-45FA-BF8E-0FC1EE55E9D3}" type="sibTrans" cxnId="{8C2BB0AA-2700-48D6-BA01-59FB3116C813}">
      <dgm:prSet/>
      <dgm:spPr/>
      <dgm:t>
        <a:bodyPr/>
        <a:lstStyle/>
        <a:p>
          <a:endParaRPr lang="en-US"/>
        </a:p>
      </dgm:t>
    </dgm:pt>
    <dgm:pt modelId="{1351B519-DECC-4F89-8A5B-C3A193B9642D}">
      <dgm:prSet/>
      <dgm:spPr/>
      <dgm:t>
        <a:bodyPr/>
        <a:lstStyle/>
        <a:p>
          <a:r>
            <a:rPr lang="en-GB" b="0" i="0"/>
            <a:t>CR Petty Cash account</a:t>
          </a:r>
          <a:endParaRPr lang="en-US"/>
        </a:p>
      </dgm:t>
    </dgm:pt>
    <dgm:pt modelId="{204E2D30-7E91-4058-93C1-646732B89A52}" type="parTrans" cxnId="{6BE5C6A4-E97D-40EE-9CD2-8E24C5418679}">
      <dgm:prSet/>
      <dgm:spPr/>
      <dgm:t>
        <a:bodyPr/>
        <a:lstStyle/>
        <a:p>
          <a:endParaRPr lang="en-US"/>
        </a:p>
      </dgm:t>
    </dgm:pt>
    <dgm:pt modelId="{23380B57-C765-4428-969D-EC2A2312A767}" type="sibTrans" cxnId="{6BE5C6A4-E97D-40EE-9CD2-8E24C5418679}">
      <dgm:prSet/>
      <dgm:spPr/>
      <dgm:t>
        <a:bodyPr/>
        <a:lstStyle/>
        <a:p>
          <a:endParaRPr lang="en-US"/>
        </a:p>
      </dgm:t>
    </dgm:pt>
    <dgm:pt modelId="{FEF6E7D4-5A2C-47F6-82F6-F153DB93CEF9}">
      <dgm:prSet/>
      <dgm:spPr/>
      <dgm:t>
        <a:bodyPr/>
        <a:lstStyle/>
        <a:p>
          <a:r>
            <a:rPr lang="en-GB" b="0" i="0"/>
            <a:t>DR appropriate ledger account e.g. Sundries. </a:t>
          </a:r>
          <a:endParaRPr lang="en-US"/>
        </a:p>
      </dgm:t>
    </dgm:pt>
    <dgm:pt modelId="{4AACA53D-B2C8-45CB-8A70-41E44A955011}" type="parTrans" cxnId="{968FA25A-ED00-4620-AC04-9DD8C6FE75D0}">
      <dgm:prSet/>
      <dgm:spPr/>
      <dgm:t>
        <a:bodyPr/>
        <a:lstStyle/>
        <a:p>
          <a:endParaRPr lang="en-US"/>
        </a:p>
      </dgm:t>
    </dgm:pt>
    <dgm:pt modelId="{9B39A400-54CA-4488-809E-A45D2C24221E}" type="sibTrans" cxnId="{968FA25A-ED00-4620-AC04-9DD8C6FE75D0}">
      <dgm:prSet/>
      <dgm:spPr/>
      <dgm:t>
        <a:bodyPr/>
        <a:lstStyle/>
        <a:p>
          <a:endParaRPr lang="en-US"/>
        </a:p>
      </dgm:t>
    </dgm:pt>
    <dgm:pt modelId="{46FC1AFF-D3C1-47A9-A23E-E3B8DAF30878}">
      <dgm:prSet/>
      <dgm:spPr/>
      <dgm:t>
        <a:bodyPr/>
        <a:lstStyle/>
        <a:p>
          <a:r>
            <a:rPr lang="en-GB" b="0" i="0"/>
            <a:t>A firm will hold sometimes make a payment from petty cash for a client.</a:t>
          </a:r>
          <a:endParaRPr lang="en-US"/>
        </a:p>
      </dgm:t>
    </dgm:pt>
    <dgm:pt modelId="{2FC0E4D6-0BEF-4C76-A5AE-B61F50D5B516}" type="parTrans" cxnId="{6E765348-E46D-49F4-BBFB-9E8E66C196B5}">
      <dgm:prSet/>
      <dgm:spPr/>
      <dgm:t>
        <a:bodyPr/>
        <a:lstStyle/>
        <a:p>
          <a:endParaRPr lang="en-US"/>
        </a:p>
      </dgm:t>
    </dgm:pt>
    <dgm:pt modelId="{D95C98B7-8C56-4D98-B6EC-3E015CBC58F8}" type="sibTrans" cxnId="{6E765348-E46D-49F4-BBFB-9E8E66C196B5}">
      <dgm:prSet/>
      <dgm:spPr/>
      <dgm:t>
        <a:bodyPr/>
        <a:lstStyle/>
        <a:p>
          <a:endParaRPr lang="en-US"/>
        </a:p>
      </dgm:t>
    </dgm:pt>
    <dgm:pt modelId="{924A7FB0-6A55-4377-A457-82E0796BB532}">
      <dgm:prSet/>
      <dgm:spPr/>
      <dgm:t>
        <a:bodyPr/>
        <a:lstStyle/>
        <a:p>
          <a:r>
            <a:rPr lang="en-GB" b="0" i="0"/>
            <a:t>CR entry will be from the Petty Cash account and not the main cash account</a:t>
          </a:r>
          <a:endParaRPr lang="en-US"/>
        </a:p>
      </dgm:t>
    </dgm:pt>
    <dgm:pt modelId="{54D69B6C-0DE6-46FA-B76A-79AAFF53665A}" type="parTrans" cxnId="{C02B2024-612B-4AC8-82EA-3DB84EC00E73}">
      <dgm:prSet/>
      <dgm:spPr/>
      <dgm:t>
        <a:bodyPr/>
        <a:lstStyle/>
        <a:p>
          <a:endParaRPr lang="en-US"/>
        </a:p>
      </dgm:t>
    </dgm:pt>
    <dgm:pt modelId="{8EB632AF-1BBE-4545-9683-A63087135049}" type="sibTrans" cxnId="{C02B2024-612B-4AC8-82EA-3DB84EC00E73}">
      <dgm:prSet/>
      <dgm:spPr/>
      <dgm:t>
        <a:bodyPr/>
        <a:lstStyle/>
        <a:p>
          <a:endParaRPr lang="en-US"/>
        </a:p>
      </dgm:t>
    </dgm:pt>
    <dgm:pt modelId="{56740278-55CA-4241-B68E-912AE35D6BAD}">
      <dgm:prSet/>
      <dgm:spPr/>
      <dgm:t>
        <a:bodyPr/>
        <a:lstStyle/>
        <a:p>
          <a:r>
            <a:rPr lang="en-GB" b="0" i="0"/>
            <a:t>DR will be on the client ledger account business section. </a:t>
          </a:r>
          <a:endParaRPr lang="en-US"/>
        </a:p>
      </dgm:t>
    </dgm:pt>
    <dgm:pt modelId="{756D3FF4-75ED-4303-A265-07F781C5612A}" type="parTrans" cxnId="{1CF354A7-F35A-4126-A095-E17030857F0E}">
      <dgm:prSet/>
      <dgm:spPr/>
      <dgm:t>
        <a:bodyPr/>
        <a:lstStyle/>
        <a:p>
          <a:endParaRPr lang="en-US"/>
        </a:p>
      </dgm:t>
    </dgm:pt>
    <dgm:pt modelId="{20269E2D-3E63-432C-B5C2-BB6E53DD5AB5}" type="sibTrans" cxnId="{1CF354A7-F35A-4126-A095-E17030857F0E}">
      <dgm:prSet/>
      <dgm:spPr/>
      <dgm:t>
        <a:bodyPr/>
        <a:lstStyle/>
        <a:p>
          <a:endParaRPr lang="en-US"/>
        </a:p>
      </dgm:t>
    </dgm:pt>
    <dgm:pt modelId="{0220D05D-41E4-41A6-A04B-74C1927413B6}" type="pres">
      <dgm:prSet presAssocID="{7A1D08D5-B52C-4092-9B1A-36360CF1F121}" presName="Name0" presStyleCnt="0">
        <dgm:presLayoutVars>
          <dgm:dir/>
          <dgm:animLvl val="lvl"/>
          <dgm:resizeHandles val="exact"/>
        </dgm:presLayoutVars>
      </dgm:prSet>
      <dgm:spPr/>
    </dgm:pt>
    <dgm:pt modelId="{521780C2-4EB0-4595-A862-11902FB95517}" type="pres">
      <dgm:prSet presAssocID="{56740278-55CA-4241-B68E-912AE35D6BAD}" presName="boxAndChildren" presStyleCnt="0"/>
      <dgm:spPr/>
    </dgm:pt>
    <dgm:pt modelId="{50218C0D-ABB3-4BE7-A8FF-03DBA4E8A83B}" type="pres">
      <dgm:prSet presAssocID="{56740278-55CA-4241-B68E-912AE35D6BAD}" presName="parentTextBox" presStyleLbl="node1" presStyleIdx="0" presStyleCnt="4"/>
      <dgm:spPr/>
    </dgm:pt>
    <dgm:pt modelId="{8CD73CE1-F9DA-4C54-9B63-3EDF262E4448}" type="pres">
      <dgm:prSet presAssocID="{8EB632AF-1BBE-4545-9683-A63087135049}" presName="sp" presStyleCnt="0"/>
      <dgm:spPr/>
    </dgm:pt>
    <dgm:pt modelId="{AF19226C-092E-4846-9B0B-F9A73E94A3CB}" type="pres">
      <dgm:prSet presAssocID="{924A7FB0-6A55-4377-A457-82E0796BB532}" presName="arrowAndChildren" presStyleCnt="0"/>
      <dgm:spPr/>
    </dgm:pt>
    <dgm:pt modelId="{D2378294-4ED8-48E7-9444-4FC18CEB13C6}" type="pres">
      <dgm:prSet presAssocID="{924A7FB0-6A55-4377-A457-82E0796BB532}" presName="parentTextArrow" presStyleLbl="node1" presStyleIdx="1" presStyleCnt="4"/>
      <dgm:spPr/>
    </dgm:pt>
    <dgm:pt modelId="{5A70584F-7E58-4CBA-8FF2-AEB651C2F572}" type="pres">
      <dgm:prSet presAssocID="{D95C98B7-8C56-4D98-B6EC-3E015CBC58F8}" presName="sp" presStyleCnt="0"/>
      <dgm:spPr/>
    </dgm:pt>
    <dgm:pt modelId="{613BB507-B01A-4AA5-9BE9-1646695B8042}" type="pres">
      <dgm:prSet presAssocID="{46FC1AFF-D3C1-47A9-A23E-E3B8DAF30878}" presName="arrowAndChildren" presStyleCnt="0"/>
      <dgm:spPr/>
    </dgm:pt>
    <dgm:pt modelId="{659850B6-33BD-4A14-B6A2-BDF490B1673F}" type="pres">
      <dgm:prSet presAssocID="{46FC1AFF-D3C1-47A9-A23E-E3B8DAF30878}" presName="parentTextArrow" presStyleLbl="node1" presStyleIdx="2" presStyleCnt="4"/>
      <dgm:spPr/>
    </dgm:pt>
    <dgm:pt modelId="{654A2FDF-8A04-476D-9BE5-A2346AFCCF6C}" type="pres">
      <dgm:prSet presAssocID="{5D79F945-A3E4-4A77-8DAA-57521535C1CA}" presName="sp" presStyleCnt="0"/>
      <dgm:spPr/>
    </dgm:pt>
    <dgm:pt modelId="{F9114C77-D327-4881-8E93-340A1228C6BB}" type="pres">
      <dgm:prSet presAssocID="{E71DEE55-208F-43DB-A611-EE7D162B3109}" presName="arrowAndChildren" presStyleCnt="0"/>
      <dgm:spPr/>
    </dgm:pt>
    <dgm:pt modelId="{D77D3997-198A-4B2C-BF67-5D63EB28E3E0}" type="pres">
      <dgm:prSet presAssocID="{E71DEE55-208F-43DB-A611-EE7D162B3109}" presName="parentTextArrow" presStyleLbl="node1" presStyleIdx="2" presStyleCnt="4"/>
      <dgm:spPr/>
    </dgm:pt>
    <dgm:pt modelId="{DD1657AA-A1D4-4795-99B5-3CBC8D2FDCD3}" type="pres">
      <dgm:prSet presAssocID="{E71DEE55-208F-43DB-A611-EE7D162B3109}" presName="arrow" presStyleLbl="node1" presStyleIdx="3" presStyleCnt="4"/>
      <dgm:spPr/>
    </dgm:pt>
    <dgm:pt modelId="{A85658B0-84FF-4802-875F-F4529E76985B}" type="pres">
      <dgm:prSet presAssocID="{E71DEE55-208F-43DB-A611-EE7D162B3109}" presName="descendantArrow" presStyleCnt="0"/>
      <dgm:spPr/>
    </dgm:pt>
    <dgm:pt modelId="{390E4746-B70E-4D23-A2B3-EB4C793D53A2}" type="pres">
      <dgm:prSet presAssocID="{E2A38485-D34C-4390-8DC3-8A6FDDF5C1FD}" presName="childTextArrow" presStyleLbl="fgAccFollowNode1" presStyleIdx="0" presStyleCnt="5">
        <dgm:presLayoutVars>
          <dgm:bulletEnabled val="1"/>
        </dgm:presLayoutVars>
      </dgm:prSet>
      <dgm:spPr/>
    </dgm:pt>
    <dgm:pt modelId="{49108916-1CBB-4A27-BC5D-EA9B2343033E}" type="pres">
      <dgm:prSet presAssocID="{5F314D71-A8F7-42C5-83B9-179BE8761FCD}" presName="childTextArrow" presStyleLbl="fgAccFollowNode1" presStyleIdx="1" presStyleCnt="5">
        <dgm:presLayoutVars>
          <dgm:bulletEnabled val="1"/>
        </dgm:presLayoutVars>
      </dgm:prSet>
      <dgm:spPr/>
    </dgm:pt>
    <dgm:pt modelId="{72C4BE66-5F31-4F0B-9BD9-851A45C894A6}" type="pres">
      <dgm:prSet presAssocID="{E12E107A-C268-4982-9109-EB8D942EB9C3}" presName="childTextArrow" presStyleLbl="fgAccFollowNode1" presStyleIdx="2" presStyleCnt="5">
        <dgm:presLayoutVars>
          <dgm:bulletEnabled val="1"/>
        </dgm:presLayoutVars>
      </dgm:prSet>
      <dgm:spPr/>
    </dgm:pt>
    <dgm:pt modelId="{A94CF41F-9D1C-4727-8B48-A1BB769B3A75}" type="pres">
      <dgm:prSet presAssocID="{1351B519-DECC-4F89-8A5B-C3A193B9642D}" presName="childTextArrow" presStyleLbl="fgAccFollowNode1" presStyleIdx="3" presStyleCnt="5">
        <dgm:presLayoutVars>
          <dgm:bulletEnabled val="1"/>
        </dgm:presLayoutVars>
      </dgm:prSet>
      <dgm:spPr/>
    </dgm:pt>
    <dgm:pt modelId="{ECA121DA-5AAB-4008-AB1B-F8ADA38EBFD0}" type="pres">
      <dgm:prSet presAssocID="{FEF6E7D4-5A2C-47F6-82F6-F153DB93CEF9}" presName="childTextArrow" presStyleLbl="fgAccFollowNode1" presStyleIdx="4" presStyleCnt="5">
        <dgm:presLayoutVars>
          <dgm:bulletEnabled val="1"/>
        </dgm:presLayoutVars>
      </dgm:prSet>
      <dgm:spPr/>
    </dgm:pt>
  </dgm:ptLst>
  <dgm:cxnLst>
    <dgm:cxn modelId="{845C810F-E960-4980-AFF1-5A10E4D4A3BA}" srcId="{E71DEE55-208F-43DB-A611-EE7D162B3109}" destId="{5F314D71-A8F7-42C5-83B9-179BE8761FCD}" srcOrd="1" destOrd="0" parTransId="{C7A04AD4-13BF-4CBD-AFB2-58A6D1704235}" sibTransId="{8CD70C1B-4193-4BBA-9EBA-40C5F05343C0}"/>
    <dgm:cxn modelId="{C02B2024-612B-4AC8-82EA-3DB84EC00E73}" srcId="{7A1D08D5-B52C-4092-9B1A-36360CF1F121}" destId="{924A7FB0-6A55-4377-A457-82E0796BB532}" srcOrd="2" destOrd="0" parTransId="{54D69B6C-0DE6-46FA-B76A-79AAFF53665A}" sibTransId="{8EB632AF-1BBE-4545-9683-A63087135049}"/>
    <dgm:cxn modelId="{11BA722D-410E-41FF-9B03-2D43D55750DE}" type="presOf" srcId="{7A1D08D5-B52C-4092-9B1A-36360CF1F121}" destId="{0220D05D-41E4-41A6-A04B-74C1927413B6}" srcOrd="0" destOrd="0" presId="urn:microsoft.com/office/officeart/2005/8/layout/process4"/>
    <dgm:cxn modelId="{6E765348-E46D-49F4-BBFB-9E8E66C196B5}" srcId="{7A1D08D5-B52C-4092-9B1A-36360CF1F121}" destId="{46FC1AFF-D3C1-47A9-A23E-E3B8DAF30878}" srcOrd="1" destOrd="0" parTransId="{2FC0E4D6-0BEF-4C76-A5AE-B61F50D5B516}" sibTransId="{D95C98B7-8C56-4D98-B6EC-3E015CBC58F8}"/>
    <dgm:cxn modelId="{D754BC72-A1B2-442D-A04F-7DB9E6EEEA9D}" type="presOf" srcId="{5F314D71-A8F7-42C5-83B9-179BE8761FCD}" destId="{49108916-1CBB-4A27-BC5D-EA9B2343033E}" srcOrd="0" destOrd="0" presId="urn:microsoft.com/office/officeart/2005/8/layout/process4"/>
    <dgm:cxn modelId="{968FA25A-ED00-4620-AC04-9DD8C6FE75D0}" srcId="{E71DEE55-208F-43DB-A611-EE7D162B3109}" destId="{FEF6E7D4-5A2C-47F6-82F6-F153DB93CEF9}" srcOrd="4" destOrd="0" parTransId="{4AACA53D-B2C8-45CB-8A70-41E44A955011}" sibTransId="{9B39A400-54CA-4488-809E-A45D2C24221E}"/>
    <dgm:cxn modelId="{8D158D8E-8843-49B7-943D-DC18B1974739}" type="presOf" srcId="{E2A38485-D34C-4390-8DC3-8A6FDDF5C1FD}" destId="{390E4746-B70E-4D23-A2B3-EB4C793D53A2}" srcOrd="0" destOrd="0" presId="urn:microsoft.com/office/officeart/2005/8/layout/process4"/>
    <dgm:cxn modelId="{BB40FF90-3237-473A-AE2D-41D27C0180CD}" type="presOf" srcId="{FEF6E7D4-5A2C-47F6-82F6-F153DB93CEF9}" destId="{ECA121DA-5AAB-4008-AB1B-F8ADA38EBFD0}" srcOrd="0" destOrd="0" presId="urn:microsoft.com/office/officeart/2005/8/layout/process4"/>
    <dgm:cxn modelId="{C6C440A4-5E30-4537-BAD8-18F8FFA63A20}" srcId="{E71DEE55-208F-43DB-A611-EE7D162B3109}" destId="{E2A38485-D34C-4390-8DC3-8A6FDDF5C1FD}" srcOrd="0" destOrd="0" parTransId="{83C634AD-6D47-49D4-B758-6F342D6579E6}" sibTransId="{FE746661-3D1A-443B-8963-951AAD055B0D}"/>
    <dgm:cxn modelId="{6BE5C6A4-E97D-40EE-9CD2-8E24C5418679}" srcId="{E71DEE55-208F-43DB-A611-EE7D162B3109}" destId="{1351B519-DECC-4F89-8A5B-C3A193B9642D}" srcOrd="3" destOrd="0" parTransId="{204E2D30-7E91-4058-93C1-646732B89A52}" sibTransId="{23380B57-C765-4428-969D-EC2A2312A767}"/>
    <dgm:cxn modelId="{1CF354A7-F35A-4126-A095-E17030857F0E}" srcId="{7A1D08D5-B52C-4092-9B1A-36360CF1F121}" destId="{56740278-55CA-4241-B68E-912AE35D6BAD}" srcOrd="3" destOrd="0" parTransId="{756D3FF4-75ED-4303-A265-07F781C5612A}" sibTransId="{20269E2D-3E63-432C-B5C2-BB6E53DD5AB5}"/>
    <dgm:cxn modelId="{8C2BB0AA-2700-48D6-BA01-59FB3116C813}" srcId="{E71DEE55-208F-43DB-A611-EE7D162B3109}" destId="{E12E107A-C268-4982-9109-EB8D942EB9C3}" srcOrd="2" destOrd="0" parTransId="{9108784C-2617-4E06-9858-E61589935EB2}" sibTransId="{CEA39D54-7EDF-45FA-BF8E-0FC1EE55E9D3}"/>
    <dgm:cxn modelId="{CA2C55AB-0B2B-4B2B-97EC-148FE7E3A5DC}" srcId="{7A1D08D5-B52C-4092-9B1A-36360CF1F121}" destId="{E71DEE55-208F-43DB-A611-EE7D162B3109}" srcOrd="0" destOrd="0" parTransId="{DC4029FE-81AF-4C36-B602-44A8EF9A6715}" sibTransId="{5D79F945-A3E4-4A77-8DAA-57521535C1CA}"/>
    <dgm:cxn modelId="{4135D1C2-E529-4A2D-B2E3-8EE19BFE4F22}" type="presOf" srcId="{1351B519-DECC-4F89-8A5B-C3A193B9642D}" destId="{A94CF41F-9D1C-4727-8B48-A1BB769B3A75}" srcOrd="0" destOrd="0" presId="urn:microsoft.com/office/officeart/2005/8/layout/process4"/>
    <dgm:cxn modelId="{E456C2C8-C99A-4797-AA9F-E10AA7E6B791}" type="presOf" srcId="{46FC1AFF-D3C1-47A9-A23E-E3B8DAF30878}" destId="{659850B6-33BD-4A14-B6A2-BDF490B1673F}" srcOrd="0" destOrd="0" presId="urn:microsoft.com/office/officeart/2005/8/layout/process4"/>
    <dgm:cxn modelId="{A3E7F1CE-F2D4-409B-A0E0-4761F8ACE9C4}" type="presOf" srcId="{E12E107A-C268-4982-9109-EB8D942EB9C3}" destId="{72C4BE66-5F31-4F0B-9BD9-851A45C894A6}" srcOrd="0" destOrd="0" presId="urn:microsoft.com/office/officeart/2005/8/layout/process4"/>
    <dgm:cxn modelId="{700CCFD9-C4FA-409F-ABF6-AC1D0F162281}" type="presOf" srcId="{E71DEE55-208F-43DB-A611-EE7D162B3109}" destId="{DD1657AA-A1D4-4795-99B5-3CBC8D2FDCD3}" srcOrd="1" destOrd="0" presId="urn:microsoft.com/office/officeart/2005/8/layout/process4"/>
    <dgm:cxn modelId="{128E0BF5-CB25-4CA0-A1A9-48261F0DDC2F}" type="presOf" srcId="{56740278-55CA-4241-B68E-912AE35D6BAD}" destId="{50218C0D-ABB3-4BE7-A8FF-03DBA4E8A83B}" srcOrd="0" destOrd="0" presId="urn:microsoft.com/office/officeart/2005/8/layout/process4"/>
    <dgm:cxn modelId="{ED17B3FC-1630-4A2A-A458-6BB497469F6D}" type="presOf" srcId="{924A7FB0-6A55-4377-A457-82E0796BB532}" destId="{D2378294-4ED8-48E7-9444-4FC18CEB13C6}" srcOrd="0" destOrd="0" presId="urn:microsoft.com/office/officeart/2005/8/layout/process4"/>
    <dgm:cxn modelId="{EAFB52FE-A0D6-4A4B-9586-1805A53A93D6}" type="presOf" srcId="{E71DEE55-208F-43DB-A611-EE7D162B3109}" destId="{D77D3997-198A-4B2C-BF67-5D63EB28E3E0}" srcOrd="0" destOrd="0" presId="urn:microsoft.com/office/officeart/2005/8/layout/process4"/>
    <dgm:cxn modelId="{B66F63E2-19FB-4008-BF15-9FCDBFC76F69}" type="presParOf" srcId="{0220D05D-41E4-41A6-A04B-74C1927413B6}" destId="{521780C2-4EB0-4595-A862-11902FB95517}" srcOrd="0" destOrd="0" presId="urn:microsoft.com/office/officeart/2005/8/layout/process4"/>
    <dgm:cxn modelId="{CFD795B4-318A-4CDB-B408-712BB98D5F1C}" type="presParOf" srcId="{521780C2-4EB0-4595-A862-11902FB95517}" destId="{50218C0D-ABB3-4BE7-A8FF-03DBA4E8A83B}" srcOrd="0" destOrd="0" presId="urn:microsoft.com/office/officeart/2005/8/layout/process4"/>
    <dgm:cxn modelId="{B2FF8E6A-1FB6-422B-AB6A-A16303C2F980}" type="presParOf" srcId="{0220D05D-41E4-41A6-A04B-74C1927413B6}" destId="{8CD73CE1-F9DA-4C54-9B63-3EDF262E4448}" srcOrd="1" destOrd="0" presId="urn:microsoft.com/office/officeart/2005/8/layout/process4"/>
    <dgm:cxn modelId="{9BF37900-8F25-441F-A6A5-D7BADBC83EF2}" type="presParOf" srcId="{0220D05D-41E4-41A6-A04B-74C1927413B6}" destId="{AF19226C-092E-4846-9B0B-F9A73E94A3CB}" srcOrd="2" destOrd="0" presId="urn:microsoft.com/office/officeart/2005/8/layout/process4"/>
    <dgm:cxn modelId="{DBC34349-B100-4E2D-904D-BD12E8FF2176}" type="presParOf" srcId="{AF19226C-092E-4846-9B0B-F9A73E94A3CB}" destId="{D2378294-4ED8-48E7-9444-4FC18CEB13C6}" srcOrd="0" destOrd="0" presId="urn:microsoft.com/office/officeart/2005/8/layout/process4"/>
    <dgm:cxn modelId="{33F1D536-600B-40DD-8CC1-10992ACE604F}" type="presParOf" srcId="{0220D05D-41E4-41A6-A04B-74C1927413B6}" destId="{5A70584F-7E58-4CBA-8FF2-AEB651C2F572}" srcOrd="3" destOrd="0" presId="urn:microsoft.com/office/officeart/2005/8/layout/process4"/>
    <dgm:cxn modelId="{82F15D0C-EEB1-49C1-8E03-7E31A6C0CB59}" type="presParOf" srcId="{0220D05D-41E4-41A6-A04B-74C1927413B6}" destId="{613BB507-B01A-4AA5-9BE9-1646695B8042}" srcOrd="4" destOrd="0" presId="urn:microsoft.com/office/officeart/2005/8/layout/process4"/>
    <dgm:cxn modelId="{4BBFE93D-3293-4F9D-94A5-E17B59055137}" type="presParOf" srcId="{613BB507-B01A-4AA5-9BE9-1646695B8042}" destId="{659850B6-33BD-4A14-B6A2-BDF490B1673F}" srcOrd="0" destOrd="0" presId="urn:microsoft.com/office/officeart/2005/8/layout/process4"/>
    <dgm:cxn modelId="{2391B179-3C11-4809-BBA8-396A66B6801B}" type="presParOf" srcId="{0220D05D-41E4-41A6-A04B-74C1927413B6}" destId="{654A2FDF-8A04-476D-9BE5-A2346AFCCF6C}" srcOrd="5" destOrd="0" presId="urn:microsoft.com/office/officeart/2005/8/layout/process4"/>
    <dgm:cxn modelId="{06FAC4CA-C658-47F0-8478-593672E690EB}" type="presParOf" srcId="{0220D05D-41E4-41A6-A04B-74C1927413B6}" destId="{F9114C77-D327-4881-8E93-340A1228C6BB}" srcOrd="6" destOrd="0" presId="urn:microsoft.com/office/officeart/2005/8/layout/process4"/>
    <dgm:cxn modelId="{FCE88A22-F878-4421-A3F2-E56F6C47EE1D}" type="presParOf" srcId="{F9114C77-D327-4881-8E93-340A1228C6BB}" destId="{D77D3997-198A-4B2C-BF67-5D63EB28E3E0}" srcOrd="0" destOrd="0" presId="urn:microsoft.com/office/officeart/2005/8/layout/process4"/>
    <dgm:cxn modelId="{93E9D211-2EFD-44F6-8640-9820FAA94AFD}" type="presParOf" srcId="{F9114C77-D327-4881-8E93-340A1228C6BB}" destId="{DD1657AA-A1D4-4795-99B5-3CBC8D2FDCD3}" srcOrd="1" destOrd="0" presId="urn:microsoft.com/office/officeart/2005/8/layout/process4"/>
    <dgm:cxn modelId="{AFC86F3D-743F-4249-A5E9-D0AA405868DB}" type="presParOf" srcId="{F9114C77-D327-4881-8E93-340A1228C6BB}" destId="{A85658B0-84FF-4802-875F-F4529E76985B}" srcOrd="2" destOrd="0" presId="urn:microsoft.com/office/officeart/2005/8/layout/process4"/>
    <dgm:cxn modelId="{75D5139C-2609-4998-A7B6-A0E6A0262FDC}" type="presParOf" srcId="{A85658B0-84FF-4802-875F-F4529E76985B}" destId="{390E4746-B70E-4D23-A2B3-EB4C793D53A2}" srcOrd="0" destOrd="0" presId="urn:microsoft.com/office/officeart/2005/8/layout/process4"/>
    <dgm:cxn modelId="{5133B9F2-1595-45CB-BBBD-5E85BAAF955E}" type="presParOf" srcId="{A85658B0-84FF-4802-875F-F4529E76985B}" destId="{49108916-1CBB-4A27-BC5D-EA9B2343033E}" srcOrd="1" destOrd="0" presId="urn:microsoft.com/office/officeart/2005/8/layout/process4"/>
    <dgm:cxn modelId="{261196FE-32CF-4142-A40D-EDCE73C4FF8F}" type="presParOf" srcId="{A85658B0-84FF-4802-875F-F4529E76985B}" destId="{72C4BE66-5F31-4F0B-9BD9-851A45C894A6}" srcOrd="2" destOrd="0" presId="urn:microsoft.com/office/officeart/2005/8/layout/process4"/>
    <dgm:cxn modelId="{46D8C78F-3057-47B6-BC19-303D38826541}" type="presParOf" srcId="{A85658B0-84FF-4802-875F-F4529E76985B}" destId="{A94CF41F-9D1C-4727-8B48-A1BB769B3A75}" srcOrd="3" destOrd="0" presId="urn:microsoft.com/office/officeart/2005/8/layout/process4"/>
    <dgm:cxn modelId="{019E470F-8A04-4B02-8015-7996DF2C3F06}" type="presParOf" srcId="{A85658B0-84FF-4802-875F-F4529E76985B}" destId="{ECA121DA-5AAB-4008-AB1B-F8ADA38EBFD0}" srcOrd="4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B2A0385-6FB7-4F68-8648-A107C4ABE68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D577FEE-6121-46F9-8178-19FEF6043FC9}">
      <dgm:prSet/>
      <dgm:spPr/>
      <dgm:t>
        <a:bodyPr/>
        <a:lstStyle/>
        <a:p>
          <a:r>
            <a:rPr lang="en-GB" b="0" i="0"/>
            <a:t>Law firms may be offered commission from insurance companies or sellers of  financial products. </a:t>
          </a:r>
          <a:endParaRPr lang="en-US"/>
        </a:p>
      </dgm:t>
    </dgm:pt>
    <dgm:pt modelId="{94A146EA-4246-4ED4-9808-9191663A94BE}" type="parTrans" cxnId="{CF54E55F-AA3E-4925-955F-0FB944FB9BE0}">
      <dgm:prSet/>
      <dgm:spPr/>
      <dgm:t>
        <a:bodyPr/>
        <a:lstStyle/>
        <a:p>
          <a:endParaRPr lang="en-US"/>
        </a:p>
      </dgm:t>
    </dgm:pt>
    <dgm:pt modelId="{6680C2E6-274A-435C-B083-D885B22DB52D}" type="sibTrans" cxnId="{CF54E55F-AA3E-4925-955F-0FB944FB9BE0}">
      <dgm:prSet/>
      <dgm:spPr/>
      <dgm:t>
        <a:bodyPr/>
        <a:lstStyle/>
        <a:p>
          <a:endParaRPr lang="en-US"/>
        </a:p>
      </dgm:t>
    </dgm:pt>
    <dgm:pt modelId="{E1B9E324-CA71-4C1B-BDDA-BE6FE2B50788}">
      <dgm:prSet/>
      <dgm:spPr/>
      <dgm:t>
        <a:bodyPr/>
        <a:lstStyle/>
        <a:p>
          <a:r>
            <a:rPr lang="en-GB" b="0" i="0"/>
            <a:t>This is an additional source of income for a firm and must be recorded as receipts credited and a ledger account in the name of each company paying commission.  </a:t>
          </a:r>
          <a:endParaRPr lang="en-US"/>
        </a:p>
      </dgm:t>
    </dgm:pt>
    <dgm:pt modelId="{8AEA8089-A4EC-4D0C-9A12-CFF4411036B1}" type="parTrans" cxnId="{A337E650-E30D-4E30-8318-AA0314BAD05C}">
      <dgm:prSet/>
      <dgm:spPr/>
      <dgm:t>
        <a:bodyPr/>
        <a:lstStyle/>
        <a:p>
          <a:endParaRPr lang="en-US"/>
        </a:p>
      </dgm:t>
    </dgm:pt>
    <dgm:pt modelId="{EA673D32-DEE4-455B-BA84-F19B1F422DB9}" type="sibTrans" cxnId="{A337E650-E30D-4E30-8318-AA0314BAD05C}">
      <dgm:prSet/>
      <dgm:spPr/>
      <dgm:t>
        <a:bodyPr/>
        <a:lstStyle/>
        <a:p>
          <a:endParaRPr lang="en-US"/>
        </a:p>
      </dgm:t>
    </dgm:pt>
    <dgm:pt modelId="{419ADEB3-6786-4C16-98B4-74F5A30102EC}">
      <dgm:prSet/>
      <dgm:spPr/>
      <dgm:t>
        <a:bodyPr/>
        <a:lstStyle/>
        <a:p>
          <a:r>
            <a:rPr lang="en-GB" b="0" i="0"/>
            <a:t>Rule 5.1 firms have to properly account to clients any financial benefit received as a result of client intsructions:</a:t>
          </a:r>
          <a:endParaRPr lang="en-US"/>
        </a:p>
      </dgm:t>
    </dgm:pt>
    <dgm:pt modelId="{BACD6EB8-FB9D-4C3B-95EF-4A2AC77C5FBF}" type="parTrans" cxnId="{DF32903A-DE1D-4839-A8C1-A99B2DCC7078}">
      <dgm:prSet/>
      <dgm:spPr/>
      <dgm:t>
        <a:bodyPr/>
        <a:lstStyle/>
        <a:p>
          <a:endParaRPr lang="en-US"/>
        </a:p>
      </dgm:t>
    </dgm:pt>
    <dgm:pt modelId="{73E0A98A-98A7-4CFF-807B-F826C9B8B5BF}" type="sibTrans" cxnId="{DF32903A-DE1D-4839-A8C1-A99B2DCC7078}">
      <dgm:prSet/>
      <dgm:spPr/>
      <dgm:t>
        <a:bodyPr/>
        <a:lstStyle/>
        <a:p>
          <a:endParaRPr lang="en-US"/>
        </a:p>
      </dgm:t>
    </dgm:pt>
    <dgm:pt modelId="{01F22754-4C3B-4FD5-A14E-2E9E0CF2D380}">
      <dgm:prSet/>
      <dgm:spPr/>
      <dgm:t>
        <a:bodyPr/>
        <a:lstStyle/>
        <a:p>
          <a:r>
            <a:rPr lang="en-GB" b="0" i="0"/>
            <a:t>Therefore the firm:</a:t>
          </a:r>
          <a:endParaRPr lang="en-US"/>
        </a:p>
      </dgm:t>
    </dgm:pt>
    <dgm:pt modelId="{BEC8D921-20EB-485C-A0DD-F2CE88E53C6D}" type="parTrans" cxnId="{009276C5-FE55-4601-8CEB-E9A49C438396}">
      <dgm:prSet/>
      <dgm:spPr/>
      <dgm:t>
        <a:bodyPr/>
        <a:lstStyle/>
        <a:p>
          <a:endParaRPr lang="en-US"/>
        </a:p>
      </dgm:t>
    </dgm:pt>
    <dgm:pt modelId="{1FB13B9F-B5F5-45FB-A727-6E0D2CEDA22C}" type="sibTrans" cxnId="{009276C5-FE55-4601-8CEB-E9A49C438396}">
      <dgm:prSet/>
      <dgm:spPr/>
      <dgm:t>
        <a:bodyPr/>
        <a:lstStyle/>
        <a:p>
          <a:endParaRPr lang="en-US"/>
        </a:p>
      </dgm:t>
    </dgm:pt>
    <dgm:pt modelId="{7D6A9828-FF93-4CF3-9245-DA2C59608523}">
      <dgm:prSet/>
      <dgm:spPr/>
      <dgm:t>
        <a:bodyPr/>
        <a:lstStyle/>
        <a:p>
          <a:r>
            <a:rPr lang="en-GB" b="0" i="0"/>
            <a:t>Pays it to the client</a:t>
          </a:r>
          <a:endParaRPr lang="en-US"/>
        </a:p>
      </dgm:t>
    </dgm:pt>
    <dgm:pt modelId="{8E0FA78E-9DAD-404E-9E69-55221BAF53AD}" type="parTrans" cxnId="{A8E23180-0F12-4782-BEB9-5B4B4DDCFC84}">
      <dgm:prSet/>
      <dgm:spPr/>
      <dgm:t>
        <a:bodyPr/>
        <a:lstStyle/>
        <a:p>
          <a:endParaRPr lang="en-US"/>
        </a:p>
      </dgm:t>
    </dgm:pt>
    <dgm:pt modelId="{41859BC5-6B7A-4D65-9A9A-1F9F1979BF83}" type="sibTrans" cxnId="{A8E23180-0F12-4782-BEB9-5B4B4DDCFC84}">
      <dgm:prSet/>
      <dgm:spPr/>
      <dgm:t>
        <a:bodyPr/>
        <a:lstStyle/>
        <a:p>
          <a:endParaRPr lang="en-US"/>
        </a:p>
      </dgm:t>
    </dgm:pt>
    <dgm:pt modelId="{0A9F6B95-67F3-4478-B95A-07BA581CA983}">
      <dgm:prSet/>
      <dgm:spPr/>
      <dgm:t>
        <a:bodyPr/>
        <a:lstStyle/>
        <a:p>
          <a:r>
            <a:rPr lang="en-GB" b="0" i="0"/>
            <a:t>Offsets it from the fees</a:t>
          </a:r>
          <a:endParaRPr lang="en-US"/>
        </a:p>
      </dgm:t>
    </dgm:pt>
    <dgm:pt modelId="{3A761A68-20FF-49DA-8B76-7592DFD0F47B}" type="parTrans" cxnId="{9A8B3260-DAB4-428A-987B-6F120FB5F9B2}">
      <dgm:prSet/>
      <dgm:spPr/>
      <dgm:t>
        <a:bodyPr/>
        <a:lstStyle/>
        <a:p>
          <a:endParaRPr lang="en-US"/>
        </a:p>
      </dgm:t>
    </dgm:pt>
    <dgm:pt modelId="{7D75D214-59F9-499C-A7CF-CEEFD7F49596}" type="sibTrans" cxnId="{9A8B3260-DAB4-428A-987B-6F120FB5F9B2}">
      <dgm:prSet/>
      <dgm:spPr/>
      <dgm:t>
        <a:bodyPr/>
        <a:lstStyle/>
        <a:p>
          <a:endParaRPr lang="en-US"/>
        </a:p>
      </dgm:t>
    </dgm:pt>
    <dgm:pt modelId="{BCC5CB66-FAB8-4F77-8292-F88EF2624393}">
      <dgm:prSet/>
      <dgm:spPr/>
      <dgm:t>
        <a:bodyPr/>
        <a:lstStyle/>
        <a:p>
          <a:r>
            <a:rPr lang="en-GB" b="0" i="0"/>
            <a:t>Client agrees to firm keeping it. </a:t>
          </a:r>
          <a:endParaRPr lang="en-US"/>
        </a:p>
      </dgm:t>
    </dgm:pt>
    <dgm:pt modelId="{5584B715-5773-4E08-84FD-BFEBA2813477}" type="parTrans" cxnId="{CAA5A040-18AA-4B64-BB60-338C1039331C}">
      <dgm:prSet/>
      <dgm:spPr/>
      <dgm:t>
        <a:bodyPr/>
        <a:lstStyle/>
        <a:p>
          <a:endParaRPr lang="en-US"/>
        </a:p>
      </dgm:t>
    </dgm:pt>
    <dgm:pt modelId="{F5268C06-9423-43EB-8016-2CB407C592AE}" type="sibTrans" cxnId="{CAA5A040-18AA-4B64-BB60-338C1039331C}">
      <dgm:prSet/>
      <dgm:spPr/>
      <dgm:t>
        <a:bodyPr/>
        <a:lstStyle/>
        <a:p>
          <a:endParaRPr lang="en-US"/>
        </a:p>
      </dgm:t>
    </dgm:pt>
    <dgm:pt modelId="{FEFB73B1-C848-4A90-938A-D030668FD399}" type="pres">
      <dgm:prSet presAssocID="{BB2A0385-6FB7-4F68-8648-A107C4ABE683}" presName="linear" presStyleCnt="0">
        <dgm:presLayoutVars>
          <dgm:animLvl val="lvl"/>
          <dgm:resizeHandles val="exact"/>
        </dgm:presLayoutVars>
      </dgm:prSet>
      <dgm:spPr/>
    </dgm:pt>
    <dgm:pt modelId="{51DECF14-3070-48A4-9940-638692352289}" type="pres">
      <dgm:prSet presAssocID="{DD577FEE-6121-46F9-8178-19FEF6043FC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A4BAF5F6-4A6F-4975-9356-723232164019}" type="pres">
      <dgm:prSet presAssocID="{6680C2E6-274A-435C-B083-D885B22DB52D}" presName="spacer" presStyleCnt="0"/>
      <dgm:spPr/>
    </dgm:pt>
    <dgm:pt modelId="{BB58DA3D-CFFD-48A7-BDAB-73BFA68B68F3}" type="pres">
      <dgm:prSet presAssocID="{E1B9E324-CA71-4C1B-BDDA-BE6FE2B5078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50EE3EC-54B1-4C54-89A0-13A48257DBF6}" type="pres">
      <dgm:prSet presAssocID="{EA673D32-DEE4-455B-BA84-F19B1F422DB9}" presName="spacer" presStyleCnt="0"/>
      <dgm:spPr/>
    </dgm:pt>
    <dgm:pt modelId="{0B61584D-95E8-4D02-B940-C810F7B7C71D}" type="pres">
      <dgm:prSet presAssocID="{419ADEB3-6786-4C16-98B4-74F5A30102E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EE15D25-4AE1-40F3-9DD3-AFF7E6FFB5DC}" type="pres">
      <dgm:prSet presAssocID="{73E0A98A-98A7-4CFF-807B-F826C9B8B5BF}" presName="spacer" presStyleCnt="0"/>
      <dgm:spPr/>
    </dgm:pt>
    <dgm:pt modelId="{83FC5A9B-E6A2-46E7-BE5A-92CE222173B6}" type="pres">
      <dgm:prSet presAssocID="{01F22754-4C3B-4FD5-A14E-2E9E0CF2D380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DB7CB82-40A2-4C46-90A9-5BF4A39266F2}" type="pres">
      <dgm:prSet presAssocID="{1FB13B9F-B5F5-45FB-A727-6E0D2CEDA22C}" presName="spacer" presStyleCnt="0"/>
      <dgm:spPr/>
    </dgm:pt>
    <dgm:pt modelId="{D284B28D-D9FB-4A5C-AC44-D1D4DC0D4E42}" type="pres">
      <dgm:prSet presAssocID="{7D6A9828-FF93-4CF3-9245-DA2C5960852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FA55D481-6329-4204-A71E-D48FF3059726}" type="pres">
      <dgm:prSet presAssocID="{41859BC5-6B7A-4D65-9A9A-1F9F1979BF83}" presName="spacer" presStyleCnt="0"/>
      <dgm:spPr/>
    </dgm:pt>
    <dgm:pt modelId="{E1CDE81C-40F9-4C9A-971A-633E4A4C3560}" type="pres">
      <dgm:prSet presAssocID="{0A9F6B95-67F3-4478-B95A-07BA581CA98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2D254413-4350-4138-AACA-910FD5A9B04D}" type="pres">
      <dgm:prSet presAssocID="{7D75D214-59F9-499C-A7CF-CEEFD7F49596}" presName="spacer" presStyleCnt="0"/>
      <dgm:spPr/>
    </dgm:pt>
    <dgm:pt modelId="{0A761975-3070-4D44-A481-87ED2F859F16}" type="pres">
      <dgm:prSet presAssocID="{BCC5CB66-FAB8-4F77-8292-F88EF262439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F32903A-DE1D-4839-A8C1-A99B2DCC7078}" srcId="{BB2A0385-6FB7-4F68-8648-A107C4ABE683}" destId="{419ADEB3-6786-4C16-98B4-74F5A30102EC}" srcOrd="2" destOrd="0" parTransId="{BACD6EB8-FB9D-4C3B-95EF-4A2AC77C5FBF}" sibTransId="{73E0A98A-98A7-4CFF-807B-F826C9B8B5BF}"/>
    <dgm:cxn modelId="{CAA5A040-18AA-4B64-BB60-338C1039331C}" srcId="{BB2A0385-6FB7-4F68-8648-A107C4ABE683}" destId="{BCC5CB66-FAB8-4F77-8292-F88EF2624393}" srcOrd="6" destOrd="0" parTransId="{5584B715-5773-4E08-84FD-BFEBA2813477}" sibTransId="{F5268C06-9423-43EB-8016-2CB407C592AE}"/>
    <dgm:cxn modelId="{CF54E55F-AA3E-4925-955F-0FB944FB9BE0}" srcId="{BB2A0385-6FB7-4F68-8648-A107C4ABE683}" destId="{DD577FEE-6121-46F9-8178-19FEF6043FC9}" srcOrd="0" destOrd="0" parTransId="{94A146EA-4246-4ED4-9808-9191663A94BE}" sibTransId="{6680C2E6-274A-435C-B083-D885B22DB52D}"/>
    <dgm:cxn modelId="{9A8B3260-DAB4-428A-987B-6F120FB5F9B2}" srcId="{BB2A0385-6FB7-4F68-8648-A107C4ABE683}" destId="{0A9F6B95-67F3-4478-B95A-07BA581CA983}" srcOrd="5" destOrd="0" parTransId="{3A761A68-20FF-49DA-8B76-7592DFD0F47B}" sibTransId="{7D75D214-59F9-499C-A7CF-CEEFD7F49596}"/>
    <dgm:cxn modelId="{A337E650-E30D-4E30-8318-AA0314BAD05C}" srcId="{BB2A0385-6FB7-4F68-8648-A107C4ABE683}" destId="{E1B9E324-CA71-4C1B-BDDA-BE6FE2B50788}" srcOrd="1" destOrd="0" parTransId="{8AEA8089-A4EC-4D0C-9A12-CFF4411036B1}" sibTransId="{EA673D32-DEE4-455B-BA84-F19B1F422DB9}"/>
    <dgm:cxn modelId="{A8E23180-0F12-4782-BEB9-5B4B4DDCFC84}" srcId="{BB2A0385-6FB7-4F68-8648-A107C4ABE683}" destId="{7D6A9828-FF93-4CF3-9245-DA2C59608523}" srcOrd="4" destOrd="0" parTransId="{8E0FA78E-9DAD-404E-9E69-55221BAF53AD}" sibTransId="{41859BC5-6B7A-4D65-9A9A-1F9F1979BF83}"/>
    <dgm:cxn modelId="{E55D6286-1B42-4E9E-859D-8FD9B946A420}" type="presOf" srcId="{01F22754-4C3B-4FD5-A14E-2E9E0CF2D380}" destId="{83FC5A9B-E6A2-46E7-BE5A-92CE222173B6}" srcOrd="0" destOrd="0" presId="urn:microsoft.com/office/officeart/2005/8/layout/vList2"/>
    <dgm:cxn modelId="{AB176087-67E1-4310-9D7A-CD7868334D2C}" type="presOf" srcId="{7D6A9828-FF93-4CF3-9245-DA2C59608523}" destId="{D284B28D-D9FB-4A5C-AC44-D1D4DC0D4E42}" srcOrd="0" destOrd="0" presId="urn:microsoft.com/office/officeart/2005/8/layout/vList2"/>
    <dgm:cxn modelId="{43B7D892-56F1-48CE-99E9-4FCCCE7B23EA}" type="presOf" srcId="{DD577FEE-6121-46F9-8178-19FEF6043FC9}" destId="{51DECF14-3070-48A4-9940-638692352289}" srcOrd="0" destOrd="0" presId="urn:microsoft.com/office/officeart/2005/8/layout/vList2"/>
    <dgm:cxn modelId="{6EC38299-CB68-4AE6-9825-B990E7F25A4B}" type="presOf" srcId="{0A9F6B95-67F3-4478-B95A-07BA581CA983}" destId="{E1CDE81C-40F9-4C9A-971A-633E4A4C3560}" srcOrd="0" destOrd="0" presId="urn:microsoft.com/office/officeart/2005/8/layout/vList2"/>
    <dgm:cxn modelId="{36E1FA9F-53AA-46D4-8F66-1988283197B5}" type="presOf" srcId="{419ADEB3-6786-4C16-98B4-74F5A30102EC}" destId="{0B61584D-95E8-4D02-B940-C810F7B7C71D}" srcOrd="0" destOrd="0" presId="urn:microsoft.com/office/officeart/2005/8/layout/vList2"/>
    <dgm:cxn modelId="{D2922BAB-D0B2-47D9-8A35-080D3CA50478}" type="presOf" srcId="{BCC5CB66-FAB8-4F77-8292-F88EF2624393}" destId="{0A761975-3070-4D44-A481-87ED2F859F16}" srcOrd="0" destOrd="0" presId="urn:microsoft.com/office/officeart/2005/8/layout/vList2"/>
    <dgm:cxn modelId="{009276C5-FE55-4601-8CEB-E9A49C438396}" srcId="{BB2A0385-6FB7-4F68-8648-A107C4ABE683}" destId="{01F22754-4C3B-4FD5-A14E-2E9E0CF2D380}" srcOrd="3" destOrd="0" parTransId="{BEC8D921-20EB-485C-A0DD-F2CE88E53C6D}" sibTransId="{1FB13B9F-B5F5-45FB-A727-6E0D2CEDA22C}"/>
    <dgm:cxn modelId="{9EC578CC-F133-4B2F-81BD-6FC57C001322}" type="presOf" srcId="{E1B9E324-CA71-4C1B-BDDA-BE6FE2B50788}" destId="{BB58DA3D-CFFD-48A7-BDAB-73BFA68B68F3}" srcOrd="0" destOrd="0" presId="urn:microsoft.com/office/officeart/2005/8/layout/vList2"/>
    <dgm:cxn modelId="{BBAF71DB-7EBF-4ACF-A0A6-671C0570AAB6}" type="presOf" srcId="{BB2A0385-6FB7-4F68-8648-A107C4ABE683}" destId="{FEFB73B1-C848-4A90-938A-D030668FD399}" srcOrd="0" destOrd="0" presId="urn:microsoft.com/office/officeart/2005/8/layout/vList2"/>
    <dgm:cxn modelId="{AA06FBEC-230D-4D7E-AD89-CAB5AC8A72EB}" type="presParOf" srcId="{FEFB73B1-C848-4A90-938A-D030668FD399}" destId="{51DECF14-3070-48A4-9940-638692352289}" srcOrd="0" destOrd="0" presId="urn:microsoft.com/office/officeart/2005/8/layout/vList2"/>
    <dgm:cxn modelId="{BB8B1A59-7CE0-49B0-A0C7-E16FD011FC94}" type="presParOf" srcId="{FEFB73B1-C848-4A90-938A-D030668FD399}" destId="{A4BAF5F6-4A6F-4975-9356-723232164019}" srcOrd="1" destOrd="0" presId="urn:microsoft.com/office/officeart/2005/8/layout/vList2"/>
    <dgm:cxn modelId="{B058E127-BF36-4746-8775-55B378BED101}" type="presParOf" srcId="{FEFB73B1-C848-4A90-938A-D030668FD399}" destId="{BB58DA3D-CFFD-48A7-BDAB-73BFA68B68F3}" srcOrd="2" destOrd="0" presId="urn:microsoft.com/office/officeart/2005/8/layout/vList2"/>
    <dgm:cxn modelId="{4CBC5FD5-1ED5-43D1-8F7F-6CBA20634318}" type="presParOf" srcId="{FEFB73B1-C848-4A90-938A-D030668FD399}" destId="{550EE3EC-54B1-4C54-89A0-13A48257DBF6}" srcOrd="3" destOrd="0" presId="urn:microsoft.com/office/officeart/2005/8/layout/vList2"/>
    <dgm:cxn modelId="{FA34376A-837E-42E5-ACC0-B57BE353564E}" type="presParOf" srcId="{FEFB73B1-C848-4A90-938A-D030668FD399}" destId="{0B61584D-95E8-4D02-B940-C810F7B7C71D}" srcOrd="4" destOrd="0" presId="urn:microsoft.com/office/officeart/2005/8/layout/vList2"/>
    <dgm:cxn modelId="{49F2EAEE-2C96-4864-939B-695096F9E841}" type="presParOf" srcId="{FEFB73B1-C848-4A90-938A-D030668FD399}" destId="{CEE15D25-4AE1-40F3-9DD3-AFF7E6FFB5DC}" srcOrd="5" destOrd="0" presId="urn:microsoft.com/office/officeart/2005/8/layout/vList2"/>
    <dgm:cxn modelId="{1A580379-5125-4AB0-B27D-0B1BDF5BEB83}" type="presParOf" srcId="{FEFB73B1-C848-4A90-938A-D030668FD399}" destId="{83FC5A9B-E6A2-46E7-BE5A-92CE222173B6}" srcOrd="6" destOrd="0" presId="urn:microsoft.com/office/officeart/2005/8/layout/vList2"/>
    <dgm:cxn modelId="{95CA624E-970B-4415-9F03-D77B68FBDFED}" type="presParOf" srcId="{FEFB73B1-C848-4A90-938A-D030668FD399}" destId="{ADB7CB82-40A2-4C46-90A9-5BF4A39266F2}" srcOrd="7" destOrd="0" presId="urn:microsoft.com/office/officeart/2005/8/layout/vList2"/>
    <dgm:cxn modelId="{3860CAD2-BDD7-45ED-8A51-C14B6272EFD1}" type="presParOf" srcId="{FEFB73B1-C848-4A90-938A-D030668FD399}" destId="{D284B28D-D9FB-4A5C-AC44-D1D4DC0D4E42}" srcOrd="8" destOrd="0" presId="urn:microsoft.com/office/officeart/2005/8/layout/vList2"/>
    <dgm:cxn modelId="{D9966675-383E-4820-AC19-95B022C1D6AB}" type="presParOf" srcId="{FEFB73B1-C848-4A90-938A-D030668FD399}" destId="{FA55D481-6329-4204-A71E-D48FF3059726}" srcOrd="9" destOrd="0" presId="urn:microsoft.com/office/officeart/2005/8/layout/vList2"/>
    <dgm:cxn modelId="{48D2290F-A977-4132-9045-072FDC5D31F3}" type="presParOf" srcId="{FEFB73B1-C848-4A90-938A-D030668FD399}" destId="{E1CDE81C-40F9-4C9A-971A-633E4A4C3560}" srcOrd="10" destOrd="0" presId="urn:microsoft.com/office/officeart/2005/8/layout/vList2"/>
    <dgm:cxn modelId="{B9EF2504-B133-4441-BB0D-A4511B15D13B}" type="presParOf" srcId="{FEFB73B1-C848-4A90-938A-D030668FD399}" destId="{2D254413-4350-4138-AACA-910FD5A9B04D}" srcOrd="11" destOrd="0" presId="urn:microsoft.com/office/officeart/2005/8/layout/vList2"/>
    <dgm:cxn modelId="{97ABE627-F7AF-41AD-A388-DE442B636291}" type="presParOf" srcId="{FEFB73B1-C848-4A90-938A-D030668FD399}" destId="{0A761975-3070-4D44-A481-87ED2F859F16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9D4EB74-058D-4CFD-88CE-546968563E60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96C5B05-8A80-4C5F-91FD-A449A6B332EA}">
      <dgm:prSet/>
      <dgm:spPr/>
      <dgm:t>
        <a:bodyPr/>
        <a:lstStyle/>
        <a:p>
          <a:r>
            <a:rPr lang="en-GB"/>
            <a:t>Law firms may decide to use another firm as an agent, usually in a Criminal or civil litigation matter.</a:t>
          </a:r>
          <a:endParaRPr lang="en-US"/>
        </a:p>
      </dgm:t>
    </dgm:pt>
    <dgm:pt modelId="{FDE7F680-423A-4A4E-A8E6-AFCB59CE2151}" type="parTrans" cxnId="{4056A7CF-DEED-4037-A757-39A1C7F146FF}">
      <dgm:prSet/>
      <dgm:spPr/>
      <dgm:t>
        <a:bodyPr/>
        <a:lstStyle/>
        <a:p>
          <a:endParaRPr lang="en-US"/>
        </a:p>
      </dgm:t>
    </dgm:pt>
    <dgm:pt modelId="{F7AF2B6E-7C2D-4A0B-BEEF-388AC6B51762}" type="sibTrans" cxnId="{4056A7CF-DEED-4037-A757-39A1C7F146FF}">
      <dgm:prSet/>
      <dgm:spPr/>
      <dgm:t>
        <a:bodyPr/>
        <a:lstStyle/>
        <a:p>
          <a:endParaRPr lang="en-US"/>
        </a:p>
      </dgm:t>
    </dgm:pt>
    <dgm:pt modelId="{DA134351-A645-48B1-89F2-301AAA285A77}">
      <dgm:prSet/>
      <dgm:spPr/>
      <dgm:t>
        <a:bodyPr/>
        <a:lstStyle/>
        <a:p>
          <a:r>
            <a:rPr lang="en-GB"/>
            <a:t>Agent Firms</a:t>
          </a:r>
          <a:endParaRPr lang="en-US"/>
        </a:p>
      </dgm:t>
    </dgm:pt>
    <dgm:pt modelId="{2A71C54F-EC67-41D4-A169-83B24E98814C}" type="parTrans" cxnId="{B37494E4-51C1-4E8C-86F2-A9CEDBAD9BC9}">
      <dgm:prSet/>
      <dgm:spPr/>
      <dgm:t>
        <a:bodyPr/>
        <a:lstStyle/>
        <a:p>
          <a:endParaRPr lang="en-US"/>
        </a:p>
      </dgm:t>
    </dgm:pt>
    <dgm:pt modelId="{DCAEBF36-FEE5-416E-878E-14AE694704BA}" type="sibTrans" cxnId="{B37494E4-51C1-4E8C-86F2-A9CEDBAD9BC9}">
      <dgm:prSet/>
      <dgm:spPr/>
      <dgm:t>
        <a:bodyPr/>
        <a:lstStyle/>
        <a:p>
          <a:endParaRPr lang="en-US"/>
        </a:p>
      </dgm:t>
    </dgm:pt>
    <dgm:pt modelId="{017EF44F-F7E0-40DA-BBA9-799DAFAAB975}">
      <dgm:prSet/>
      <dgm:spPr/>
      <dgm:t>
        <a:bodyPr/>
        <a:lstStyle/>
        <a:p>
          <a:r>
            <a:rPr lang="en-GB"/>
            <a:t>Treats the instructing firm like any other client- client ledger and usual entries.</a:t>
          </a:r>
          <a:endParaRPr lang="en-US"/>
        </a:p>
      </dgm:t>
    </dgm:pt>
    <dgm:pt modelId="{4D105211-D541-49A5-8CBD-037D09980853}" type="parTrans" cxnId="{9BCAA334-E248-47CC-9103-612D9BA7FA02}">
      <dgm:prSet/>
      <dgm:spPr/>
      <dgm:t>
        <a:bodyPr/>
        <a:lstStyle/>
        <a:p>
          <a:endParaRPr lang="en-US"/>
        </a:p>
      </dgm:t>
    </dgm:pt>
    <dgm:pt modelId="{72BDA11E-01B5-4BA9-8BEE-5BD8D8CBFE4D}" type="sibTrans" cxnId="{9BCAA334-E248-47CC-9103-612D9BA7FA02}">
      <dgm:prSet/>
      <dgm:spPr/>
      <dgm:t>
        <a:bodyPr/>
        <a:lstStyle/>
        <a:p>
          <a:endParaRPr lang="en-US"/>
        </a:p>
      </dgm:t>
    </dgm:pt>
    <dgm:pt modelId="{CA881D39-A686-4E62-9976-5CA4F37C7AE9}">
      <dgm:prSet/>
      <dgm:spPr/>
      <dgm:t>
        <a:bodyPr/>
        <a:lstStyle/>
        <a:p>
          <a:r>
            <a:rPr lang="en-GB"/>
            <a:t>Instructing Firm </a:t>
          </a:r>
          <a:endParaRPr lang="en-US"/>
        </a:p>
      </dgm:t>
    </dgm:pt>
    <dgm:pt modelId="{FB52A6CC-FD2A-4D84-8798-7FA7190D587C}" type="parTrans" cxnId="{1303EC21-B540-4FEB-968E-39BEEB74F47B}">
      <dgm:prSet/>
      <dgm:spPr/>
      <dgm:t>
        <a:bodyPr/>
        <a:lstStyle/>
        <a:p>
          <a:endParaRPr lang="en-US"/>
        </a:p>
      </dgm:t>
    </dgm:pt>
    <dgm:pt modelId="{21281B1F-FBA4-42B3-826B-D7CB72526427}" type="sibTrans" cxnId="{1303EC21-B540-4FEB-968E-39BEEB74F47B}">
      <dgm:prSet/>
      <dgm:spPr/>
      <dgm:t>
        <a:bodyPr/>
        <a:lstStyle/>
        <a:p>
          <a:endParaRPr lang="en-US"/>
        </a:p>
      </dgm:t>
    </dgm:pt>
    <dgm:pt modelId="{BBAA2F67-20CD-4C9D-BD44-BBA05CF7EC21}">
      <dgm:prSet/>
      <dgm:spPr/>
      <dgm:t>
        <a:bodyPr/>
        <a:lstStyle/>
        <a:p>
          <a:r>
            <a:rPr lang="en-GB"/>
            <a:t>Professional fees charged by the agent are not a disbursement </a:t>
          </a:r>
          <a:endParaRPr lang="en-US"/>
        </a:p>
      </dgm:t>
    </dgm:pt>
    <dgm:pt modelId="{E25F23A6-91A9-43F3-B71D-C5EB7DD30D9B}" type="parTrans" cxnId="{018E4B23-62B1-41E5-9963-E1725E4AF2E0}">
      <dgm:prSet/>
      <dgm:spPr/>
      <dgm:t>
        <a:bodyPr/>
        <a:lstStyle/>
        <a:p>
          <a:endParaRPr lang="en-US"/>
        </a:p>
      </dgm:t>
    </dgm:pt>
    <dgm:pt modelId="{238BBCDA-B235-4E7A-9497-6E578E972B84}" type="sibTrans" cxnId="{018E4B23-62B1-41E5-9963-E1725E4AF2E0}">
      <dgm:prSet/>
      <dgm:spPr/>
      <dgm:t>
        <a:bodyPr/>
        <a:lstStyle/>
        <a:p>
          <a:endParaRPr lang="en-US"/>
        </a:p>
      </dgm:t>
    </dgm:pt>
    <dgm:pt modelId="{97E2F6DA-FD02-4F0B-A2B8-DE380E631878}">
      <dgm:prSet/>
      <dgm:spPr/>
      <dgm:t>
        <a:bodyPr/>
        <a:lstStyle/>
        <a:p>
          <a:r>
            <a:rPr lang="en-GB"/>
            <a:t>The instructing firm is providing a legal service to the client using an agent.</a:t>
          </a:r>
          <a:endParaRPr lang="en-US"/>
        </a:p>
      </dgm:t>
    </dgm:pt>
    <dgm:pt modelId="{3CB90063-03F9-40F0-8C4B-D0239E813C18}" type="parTrans" cxnId="{07903674-9AF0-4D74-9DEF-1822AAC6D91A}">
      <dgm:prSet/>
      <dgm:spPr/>
      <dgm:t>
        <a:bodyPr/>
        <a:lstStyle/>
        <a:p>
          <a:endParaRPr lang="en-US"/>
        </a:p>
      </dgm:t>
    </dgm:pt>
    <dgm:pt modelId="{50B97674-DF04-4421-9784-8BD1120BC432}" type="sibTrans" cxnId="{07903674-9AF0-4D74-9DEF-1822AAC6D91A}">
      <dgm:prSet/>
      <dgm:spPr/>
      <dgm:t>
        <a:bodyPr/>
        <a:lstStyle/>
        <a:p>
          <a:endParaRPr lang="en-US"/>
        </a:p>
      </dgm:t>
    </dgm:pt>
    <dgm:pt modelId="{89B0F86B-CB20-4C0B-9BBD-F1DDF51192C1}">
      <dgm:prSet/>
      <dgm:spPr/>
      <dgm:t>
        <a:bodyPr/>
        <a:lstStyle/>
        <a:p>
          <a:r>
            <a:rPr lang="en-GB"/>
            <a:t>The professional charge of the affirm gent are an expense of the instructing firm</a:t>
          </a:r>
          <a:endParaRPr lang="en-US"/>
        </a:p>
      </dgm:t>
    </dgm:pt>
    <dgm:pt modelId="{573F9871-EE79-449A-BDDF-C44AB65637FE}" type="parTrans" cxnId="{2679A869-279D-4F4C-80E7-0FB1C27266D4}">
      <dgm:prSet/>
      <dgm:spPr/>
      <dgm:t>
        <a:bodyPr/>
        <a:lstStyle/>
        <a:p>
          <a:endParaRPr lang="en-US"/>
        </a:p>
      </dgm:t>
    </dgm:pt>
    <dgm:pt modelId="{56082033-0AB9-4ED3-85E1-9C6257845082}" type="sibTrans" cxnId="{2679A869-279D-4F4C-80E7-0FB1C27266D4}">
      <dgm:prSet/>
      <dgm:spPr/>
      <dgm:t>
        <a:bodyPr/>
        <a:lstStyle/>
        <a:p>
          <a:endParaRPr lang="en-US"/>
        </a:p>
      </dgm:t>
    </dgm:pt>
    <dgm:pt modelId="{A443C6B4-CC06-49A6-8CFC-63C2810A7F58}">
      <dgm:prSet/>
      <dgm:spPr/>
      <dgm:t>
        <a:bodyPr/>
        <a:lstStyle/>
        <a:p>
          <a:r>
            <a:rPr lang="en-GB"/>
            <a:t>The firm will charge more for its legal services in order to cover the expenses of using an agent. </a:t>
          </a:r>
          <a:endParaRPr lang="en-US"/>
        </a:p>
      </dgm:t>
    </dgm:pt>
    <dgm:pt modelId="{D7106809-4DE0-44A1-992B-597C008B06C6}" type="parTrans" cxnId="{123F4CEE-6798-4133-B242-D56AE195EFAE}">
      <dgm:prSet/>
      <dgm:spPr/>
      <dgm:t>
        <a:bodyPr/>
        <a:lstStyle/>
        <a:p>
          <a:endParaRPr lang="en-US"/>
        </a:p>
      </dgm:t>
    </dgm:pt>
    <dgm:pt modelId="{864F870E-5DF1-4DF1-A257-9A59E9227E1D}" type="sibTrans" cxnId="{123F4CEE-6798-4133-B242-D56AE195EFAE}">
      <dgm:prSet/>
      <dgm:spPr/>
      <dgm:t>
        <a:bodyPr/>
        <a:lstStyle/>
        <a:p>
          <a:endParaRPr lang="en-US"/>
        </a:p>
      </dgm:t>
    </dgm:pt>
    <dgm:pt modelId="{4694DDB9-7331-469E-8F53-3310AB071DEC}" type="pres">
      <dgm:prSet presAssocID="{19D4EB74-058D-4CFD-88CE-546968563E60}" presName="Name0" presStyleCnt="0">
        <dgm:presLayoutVars>
          <dgm:dir/>
          <dgm:animLvl val="lvl"/>
          <dgm:resizeHandles val="exact"/>
        </dgm:presLayoutVars>
      </dgm:prSet>
      <dgm:spPr/>
    </dgm:pt>
    <dgm:pt modelId="{F369C8A0-EED9-4564-9116-27872E611870}" type="pres">
      <dgm:prSet presAssocID="{CA881D39-A686-4E62-9976-5CA4F37C7AE9}" presName="boxAndChildren" presStyleCnt="0"/>
      <dgm:spPr/>
    </dgm:pt>
    <dgm:pt modelId="{AC3C13EB-3753-4611-B01D-302E24A96FCA}" type="pres">
      <dgm:prSet presAssocID="{CA881D39-A686-4E62-9976-5CA4F37C7AE9}" presName="parentTextBox" presStyleLbl="node1" presStyleIdx="0" presStyleCnt="3"/>
      <dgm:spPr/>
    </dgm:pt>
    <dgm:pt modelId="{9AB5D280-C652-458E-A48C-EAA2B94D39DA}" type="pres">
      <dgm:prSet presAssocID="{CA881D39-A686-4E62-9976-5CA4F37C7AE9}" presName="entireBox" presStyleLbl="node1" presStyleIdx="0" presStyleCnt="3"/>
      <dgm:spPr/>
    </dgm:pt>
    <dgm:pt modelId="{318C40EB-7F95-4DB8-84BE-EEE0AD75B855}" type="pres">
      <dgm:prSet presAssocID="{CA881D39-A686-4E62-9976-5CA4F37C7AE9}" presName="descendantBox" presStyleCnt="0"/>
      <dgm:spPr/>
    </dgm:pt>
    <dgm:pt modelId="{D2049BDF-E7E2-4F84-B246-A42367A0C1BD}" type="pres">
      <dgm:prSet presAssocID="{BBAA2F67-20CD-4C9D-BD44-BBA05CF7EC21}" presName="childTextBox" presStyleLbl="fgAccFollowNode1" presStyleIdx="0" presStyleCnt="5">
        <dgm:presLayoutVars>
          <dgm:bulletEnabled val="1"/>
        </dgm:presLayoutVars>
      </dgm:prSet>
      <dgm:spPr/>
    </dgm:pt>
    <dgm:pt modelId="{C3D5E065-81F3-480E-B1A8-0FECB01A22D9}" type="pres">
      <dgm:prSet presAssocID="{97E2F6DA-FD02-4F0B-A2B8-DE380E631878}" presName="childTextBox" presStyleLbl="fgAccFollowNode1" presStyleIdx="1" presStyleCnt="5">
        <dgm:presLayoutVars>
          <dgm:bulletEnabled val="1"/>
        </dgm:presLayoutVars>
      </dgm:prSet>
      <dgm:spPr/>
    </dgm:pt>
    <dgm:pt modelId="{26989C6A-E73A-49D3-8F4E-E662DFAA735A}" type="pres">
      <dgm:prSet presAssocID="{89B0F86B-CB20-4C0B-9BBD-F1DDF51192C1}" presName="childTextBox" presStyleLbl="fgAccFollowNode1" presStyleIdx="2" presStyleCnt="5">
        <dgm:presLayoutVars>
          <dgm:bulletEnabled val="1"/>
        </dgm:presLayoutVars>
      </dgm:prSet>
      <dgm:spPr/>
    </dgm:pt>
    <dgm:pt modelId="{738E16B4-B59A-4D90-BB5C-89D69954ACD9}" type="pres">
      <dgm:prSet presAssocID="{A443C6B4-CC06-49A6-8CFC-63C2810A7F58}" presName="childTextBox" presStyleLbl="fgAccFollowNode1" presStyleIdx="3" presStyleCnt="5">
        <dgm:presLayoutVars>
          <dgm:bulletEnabled val="1"/>
        </dgm:presLayoutVars>
      </dgm:prSet>
      <dgm:spPr/>
    </dgm:pt>
    <dgm:pt modelId="{58C39459-8E1F-4F53-BCB2-A488F25D5BBD}" type="pres">
      <dgm:prSet presAssocID="{DCAEBF36-FEE5-416E-878E-14AE694704BA}" presName="sp" presStyleCnt="0"/>
      <dgm:spPr/>
    </dgm:pt>
    <dgm:pt modelId="{1EC6E3E8-1CA3-4887-9E69-48C8EC5B0116}" type="pres">
      <dgm:prSet presAssocID="{DA134351-A645-48B1-89F2-301AAA285A77}" presName="arrowAndChildren" presStyleCnt="0"/>
      <dgm:spPr/>
    </dgm:pt>
    <dgm:pt modelId="{DD14A63B-EFE4-44E0-B7BB-35FBAA33F24F}" type="pres">
      <dgm:prSet presAssocID="{DA134351-A645-48B1-89F2-301AAA285A77}" presName="parentTextArrow" presStyleLbl="node1" presStyleIdx="0" presStyleCnt="3"/>
      <dgm:spPr/>
    </dgm:pt>
    <dgm:pt modelId="{6EAE4C94-B6E5-4142-A6CF-9C419516CEDF}" type="pres">
      <dgm:prSet presAssocID="{DA134351-A645-48B1-89F2-301AAA285A77}" presName="arrow" presStyleLbl="node1" presStyleIdx="1" presStyleCnt="3"/>
      <dgm:spPr/>
    </dgm:pt>
    <dgm:pt modelId="{65E19BB6-FEBF-49E2-9936-503EC2470869}" type="pres">
      <dgm:prSet presAssocID="{DA134351-A645-48B1-89F2-301AAA285A77}" presName="descendantArrow" presStyleCnt="0"/>
      <dgm:spPr/>
    </dgm:pt>
    <dgm:pt modelId="{772DC761-6EBD-4084-A525-380BF46421DB}" type="pres">
      <dgm:prSet presAssocID="{017EF44F-F7E0-40DA-BBA9-799DAFAAB975}" presName="childTextArrow" presStyleLbl="fgAccFollowNode1" presStyleIdx="4" presStyleCnt="5">
        <dgm:presLayoutVars>
          <dgm:bulletEnabled val="1"/>
        </dgm:presLayoutVars>
      </dgm:prSet>
      <dgm:spPr/>
    </dgm:pt>
    <dgm:pt modelId="{F6085FD5-1C92-451D-B4DF-079A417DCA7A}" type="pres">
      <dgm:prSet presAssocID="{F7AF2B6E-7C2D-4A0B-BEEF-388AC6B51762}" presName="sp" presStyleCnt="0"/>
      <dgm:spPr/>
    </dgm:pt>
    <dgm:pt modelId="{482C263C-E377-4FA7-82D8-23CE041CB07C}" type="pres">
      <dgm:prSet presAssocID="{996C5B05-8A80-4C5F-91FD-A449A6B332EA}" presName="arrowAndChildren" presStyleCnt="0"/>
      <dgm:spPr/>
    </dgm:pt>
    <dgm:pt modelId="{C71D8938-0E84-4BBD-9651-E176EFD7F326}" type="pres">
      <dgm:prSet presAssocID="{996C5B05-8A80-4C5F-91FD-A449A6B332EA}" presName="parentTextArrow" presStyleLbl="node1" presStyleIdx="2" presStyleCnt="3"/>
      <dgm:spPr/>
    </dgm:pt>
  </dgm:ptLst>
  <dgm:cxnLst>
    <dgm:cxn modelId="{E1DCCF03-989D-47D7-AA05-5F1119F55463}" type="presOf" srcId="{996C5B05-8A80-4C5F-91FD-A449A6B332EA}" destId="{C71D8938-0E84-4BBD-9651-E176EFD7F326}" srcOrd="0" destOrd="0" presId="urn:microsoft.com/office/officeart/2005/8/layout/process4"/>
    <dgm:cxn modelId="{57AE1B1A-2274-4357-B5C7-10F0556C1BF9}" type="presOf" srcId="{89B0F86B-CB20-4C0B-9BBD-F1DDF51192C1}" destId="{26989C6A-E73A-49D3-8F4E-E662DFAA735A}" srcOrd="0" destOrd="0" presId="urn:microsoft.com/office/officeart/2005/8/layout/process4"/>
    <dgm:cxn modelId="{1303EC21-B540-4FEB-968E-39BEEB74F47B}" srcId="{19D4EB74-058D-4CFD-88CE-546968563E60}" destId="{CA881D39-A686-4E62-9976-5CA4F37C7AE9}" srcOrd="2" destOrd="0" parTransId="{FB52A6CC-FD2A-4D84-8798-7FA7190D587C}" sibTransId="{21281B1F-FBA4-42B3-826B-D7CB72526427}"/>
    <dgm:cxn modelId="{018E4B23-62B1-41E5-9963-E1725E4AF2E0}" srcId="{CA881D39-A686-4E62-9976-5CA4F37C7AE9}" destId="{BBAA2F67-20CD-4C9D-BD44-BBA05CF7EC21}" srcOrd="0" destOrd="0" parTransId="{E25F23A6-91A9-43F3-B71D-C5EB7DD30D9B}" sibTransId="{238BBCDA-B235-4E7A-9497-6E578E972B84}"/>
    <dgm:cxn modelId="{9BCAA334-E248-47CC-9103-612D9BA7FA02}" srcId="{DA134351-A645-48B1-89F2-301AAA285A77}" destId="{017EF44F-F7E0-40DA-BBA9-799DAFAAB975}" srcOrd="0" destOrd="0" parTransId="{4D105211-D541-49A5-8CBD-037D09980853}" sibTransId="{72BDA11E-01B5-4BA9-8BEE-5BD8D8CBFE4D}"/>
    <dgm:cxn modelId="{0EF44837-920D-4156-BD72-8C0BF92B57AE}" type="presOf" srcId="{A443C6B4-CC06-49A6-8CFC-63C2810A7F58}" destId="{738E16B4-B59A-4D90-BB5C-89D69954ACD9}" srcOrd="0" destOrd="0" presId="urn:microsoft.com/office/officeart/2005/8/layout/process4"/>
    <dgm:cxn modelId="{2679A869-279D-4F4C-80E7-0FB1C27266D4}" srcId="{CA881D39-A686-4E62-9976-5CA4F37C7AE9}" destId="{89B0F86B-CB20-4C0B-9BBD-F1DDF51192C1}" srcOrd="2" destOrd="0" parTransId="{573F9871-EE79-449A-BDDF-C44AB65637FE}" sibTransId="{56082033-0AB9-4ED3-85E1-9C6257845082}"/>
    <dgm:cxn modelId="{3500B671-37A2-4E7D-9E51-CA061BD3DD21}" type="presOf" srcId="{BBAA2F67-20CD-4C9D-BD44-BBA05CF7EC21}" destId="{D2049BDF-E7E2-4F84-B246-A42367A0C1BD}" srcOrd="0" destOrd="0" presId="urn:microsoft.com/office/officeart/2005/8/layout/process4"/>
    <dgm:cxn modelId="{07903674-9AF0-4D74-9DEF-1822AAC6D91A}" srcId="{CA881D39-A686-4E62-9976-5CA4F37C7AE9}" destId="{97E2F6DA-FD02-4F0B-A2B8-DE380E631878}" srcOrd="1" destOrd="0" parTransId="{3CB90063-03F9-40F0-8C4B-D0239E813C18}" sibTransId="{50B97674-DF04-4421-9784-8BD1120BC432}"/>
    <dgm:cxn modelId="{BF0F4355-E0DA-46C3-853C-B696534A753E}" type="presOf" srcId="{DA134351-A645-48B1-89F2-301AAA285A77}" destId="{6EAE4C94-B6E5-4142-A6CF-9C419516CEDF}" srcOrd="1" destOrd="0" presId="urn:microsoft.com/office/officeart/2005/8/layout/process4"/>
    <dgm:cxn modelId="{57C2DD83-225E-4F2B-A21B-0725B43F9883}" type="presOf" srcId="{19D4EB74-058D-4CFD-88CE-546968563E60}" destId="{4694DDB9-7331-469E-8F53-3310AB071DEC}" srcOrd="0" destOrd="0" presId="urn:microsoft.com/office/officeart/2005/8/layout/process4"/>
    <dgm:cxn modelId="{DFBCC68F-728D-4CED-891D-25217CF415ED}" type="presOf" srcId="{CA881D39-A686-4E62-9976-5CA4F37C7AE9}" destId="{AC3C13EB-3753-4611-B01D-302E24A96FCA}" srcOrd="0" destOrd="0" presId="urn:microsoft.com/office/officeart/2005/8/layout/process4"/>
    <dgm:cxn modelId="{D0F61E99-34F6-4E6F-B93F-A7AD5D64C3F1}" type="presOf" srcId="{97E2F6DA-FD02-4F0B-A2B8-DE380E631878}" destId="{C3D5E065-81F3-480E-B1A8-0FECB01A22D9}" srcOrd="0" destOrd="0" presId="urn:microsoft.com/office/officeart/2005/8/layout/process4"/>
    <dgm:cxn modelId="{3CA518B3-BD4E-4966-BD1E-DE8F8C321390}" type="presOf" srcId="{CA881D39-A686-4E62-9976-5CA4F37C7AE9}" destId="{9AB5D280-C652-458E-A48C-EAA2B94D39DA}" srcOrd="1" destOrd="0" presId="urn:microsoft.com/office/officeart/2005/8/layout/process4"/>
    <dgm:cxn modelId="{C7CDC5C2-8AB9-43E5-AE23-E50D1C19669B}" type="presOf" srcId="{017EF44F-F7E0-40DA-BBA9-799DAFAAB975}" destId="{772DC761-6EBD-4084-A525-380BF46421DB}" srcOrd="0" destOrd="0" presId="urn:microsoft.com/office/officeart/2005/8/layout/process4"/>
    <dgm:cxn modelId="{4056A7CF-DEED-4037-A757-39A1C7F146FF}" srcId="{19D4EB74-058D-4CFD-88CE-546968563E60}" destId="{996C5B05-8A80-4C5F-91FD-A449A6B332EA}" srcOrd="0" destOrd="0" parTransId="{FDE7F680-423A-4A4E-A8E6-AFCB59CE2151}" sibTransId="{F7AF2B6E-7C2D-4A0B-BEEF-388AC6B51762}"/>
    <dgm:cxn modelId="{6AA2CEDA-D9DC-4A62-9EA7-4D6AFF44BF84}" type="presOf" srcId="{DA134351-A645-48B1-89F2-301AAA285A77}" destId="{DD14A63B-EFE4-44E0-B7BB-35FBAA33F24F}" srcOrd="0" destOrd="0" presId="urn:microsoft.com/office/officeart/2005/8/layout/process4"/>
    <dgm:cxn modelId="{B37494E4-51C1-4E8C-86F2-A9CEDBAD9BC9}" srcId="{19D4EB74-058D-4CFD-88CE-546968563E60}" destId="{DA134351-A645-48B1-89F2-301AAA285A77}" srcOrd="1" destOrd="0" parTransId="{2A71C54F-EC67-41D4-A169-83B24E98814C}" sibTransId="{DCAEBF36-FEE5-416E-878E-14AE694704BA}"/>
    <dgm:cxn modelId="{123F4CEE-6798-4133-B242-D56AE195EFAE}" srcId="{CA881D39-A686-4E62-9976-5CA4F37C7AE9}" destId="{A443C6B4-CC06-49A6-8CFC-63C2810A7F58}" srcOrd="3" destOrd="0" parTransId="{D7106809-4DE0-44A1-992B-597C008B06C6}" sibTransId="{864F870E-5DF1-4DF1-A257-9A59E9227E1D}"/>
    <dgm:cxn modelId="{EEADDA59-7DD8-4711-9D08-24D3F9F00C0A}" type="presParOf" srcId="{4694DDB9-7331-469E-8F53-3310AB071DEC}" destId="{F369C8A0-EED9-4564-9116-27872E611870}" srcOrd="0" destOrd="0" presId="urn:microsoft.com/office/officeart/2005/8/layout/process4"/>
    <dgm:cxn modelId="{88B1F35F-0F8F-4F82-9C52-62B0ED7C2F84}" type="presParOf" srcId="{F369C8A0-EED9-4564-9116-27872E611870}" destId="{AC3C13EB-3753-4611-B01D-302E24A96FCA}" srcOrd="0" destOrd="0" presId="urn:microsoft.com/office/officeart/2005/8/layout/process4"/>
    <dgm:cxn modelId="{A7130DAE-E1C6-4A87-A47B-EADCC5F8C12C}" type="presParOf" srcId="{F369C8A0-EED9-4564-9116-27872E611870}" destId="{9AB5D280-C652-458E-A48C-EAA2B94D39DA}" srcOrd="1" destOrd="0" presId="urn:microsoft.com/office/officeart/2005/8/layout/process4"/>
    <dgm:cxn modelId="{BD901B7D-0448-48A0-93C8-CE9C58C191A8}" type="presParOf" srcId="{F369C8A0-EED9-4564-9116-27872E611870}" destId="{318C40EB-7F95-4DB8-84BE-EEE0AD75B855}" srcOrd="2" destOrd="0" presId="urn:microsoft.com/office/officeart/2005/8/layout/process4"/>
    <dgm:cxn modelId="{82D599DD-FB0F-4E8D-A366-F65C3DC43563}" type="presParOf" srcId="{318C40EB-7F95-4DB8-84BE-EEE0AD75B855}" destId="{D2049BDF-E7E2-4F84-B246-A42367A0C1BD}" srcOrd="0" destOrd="0" presId="urn:microsoft.com/office/officeart/2005/8/layout/process4"/>
    <dgm:cxn modelId="{C254BAA0-C844-4575-88A1-0063347173EC}" type="presParOf" srcId="{318C40EB-7F95-4DB8-84BE-EEE0AD75B855}" destId="{C3D5E065-81F3-480E-B1A8-0FECB01A22D9}" srcOrd="1" destOrd="0" presId="urn:microsoft.com/office/officeart/2005/8/layout/process4"/>
    <dgm:cxn modelId="{952431D4-8921-4F64-864B-BA00D335E7BD}" type="presParOf" srcId="{318C40EB-7F95-4DB8-84BE-EEE0AD75B855}" destId="{26989C6A-E73A-49D3-8F4E-E662DFAA735A}" srcOrd="2" destOrd="0" presId="urn:microsoft.com/office/officeart/2005/8/layout/process4"/>
    <dgm:cxn modelId="{E6406845-A3F9-4A72-BE06-E0EB62A83073}" type="presParOf" srcId="{318C40EB-7F95-4DB8-84BE-EEE0AD75B855}" destId="{738E16B4-B59A-4D90-BB5C-89D69954ACD9}" srcOrd="3" destOrd="0" presId="urn:microsoft.com/office/officeart/2005/8/layout/process4"/>
    <dgm:cxn modelId="{BB45C7D2-4211-4489-B576-07CD5D619EB9}" type="presParOf" srcId="{4694DDB9-7331-469E-8F53-3310AB071DEC}" destId="{58C39459-8E1F-4F53-BCB2-A488F25D5BBD}" srcOrd="1" destOrd="0" presId="urn:microsoft.com/office/officeart/2005/8/layout/process4"/>
    <dgm:cxn modelId="{674995D2-3A4B-49CE-8CB5-6783F8BBAA01}" type="presParOf" srcId="{4694DDB9-7331-469E-8F53-3310AB071DEC}" destId="{1EC6E3E8-1CA3-4887-9E69-48C8EC5B0116}" srcOrd="2" destOrd="0" presId="urn:microsoft.com/office/officeart/2005/8/layout/process4"/>
    <dgm:cxn modelId="{E7B8AF49-9C96-46A9-91CC-938EAE4EDD8D}" type="presParOf" srcId="{1EC6E3E8-1CA3-4887-9E69-48C8EC5B0116}" destId="{DD14A63B-EFE4-44E0-B7BB-35FBAA33F24F}" srcOrd="0" destOrd="0" presId="urn:microsoft.com/office/officeart/2005/8/layout/process4"/>
    <dgm:cxn modelId="{DF4DDC80-568B-45C6-A28A-4DD4CF7FE36E}" type="presParOf" srcId="{1EC6E3E8-1CA3-4887-9E69-48C8EC5B0116}" destId="{6EAE4C94-B6E5-4142-A6CF-9C419516CEDF}" srcOrd="1" destOrd="0" presId="urn:microsoft.com/office/officeart/2005/8/layout/process4"/>
    <dgm:cxn modelId="{7CD062F2-1523-44AA-A5F5-C7B9BA27F209}" type="presParOf" srcId="{1EC6E3E8-1CA3-4887-9E69-48C8EC5B0116}" destId="{65E19BB6-FEBF-49E2-9936-503EC2470869}" srcOrd="2" destOrd="0" presId="urn:microsoft.com/office/officeart/2005/8/layout/process4"/>
    <dgm:cxn modelId="{E23F0C87-EF3F-41BC-A764-BBF5AA3C80D1}" type="presParOf" srcId="{65E19BB6-FEBF-49E2-9936-503EC2470869}" destId="{772DC761-6EBD-4084-A525-380BF46421DB}" srcOrd="0" destOrd="0" presId="urn:microsoft.com/office/officeart/2005/8/layout/process4"/>
    <dgm:cxn modelId="{2D82B5C4-ADD1-4090-A46A-0727444A05EC}" type="presParOf" srcId="{4694DDB9-7331-469E-8F53-3310AB071DEC}" destId="{F6085FD5-1C92-451D-B4DF-079A417DCA7A}" srcOrd="3" destOrd="0" presId="urn:microsoft.com/office/officeart/2005/8/layout/process4"/>
    <dgm:cxn modelId="{EF820066-0AA2-4A8B-A599-8F3638485E1F}" type="presParOf" srcId="{4694DDB9-7331-469E-8F53-3310AB071DEC}" destId="{482C263C-E377-4FA7-82D8-23CE041CB07C}" srcOrd="4" destOrd="0" presId="urn:microsoft.com/office/officeart/2005/8/layout/process4"/>
    <dgm:cxn modelId="{515B30E1-E860-448E-AF67-CF209660BDFE}" type="presParOf" srcId="{482C263C-E377-4FA7-82D8-23CE041CB07C}" destId="{C71D8938-0E84-4BBD-9651-E176EFD7F32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FE383FB-7607-4789-9E82-795104B99C2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91DDF74-19E0-40CD-9E57-DAFAA919EAF4}">
      <dgm:prSet/>
      <dgm:spPr/>
      <dgm:t>
        <a:bodyPr/>
        <a:lstStyle/>
        <a:p>
          <a:r>
            <a:rPr lang="en-GB" b="0" i="0"/>
            <a:t>A firm acts for a client, Knight, in a criminal matter. The firm instructs Williams &amp; Co as agents</a:t>
          </a:r>
          <a:endParaRPr lang="en-US"/>
        </a:p>
      </dgm:t>
    </dgm:pt>
    <dgm:pt modelId="{7183FEE9-606A-482E-B57B-10A559B18320}" type="parTrans" cxnId="{A9FE109B-76C8-4EDC-A2C1-D9454F96F09C}">
      <dgm:prSet/>
      <dgm:spPr/>
      <dgm:t>
        <a:bodyPr/>
        <a:lstStyle/>
        <a:p>
          <a:endParaRPr lang="en-US"/>
        </a:p>
      </dgm:t>
    </dgm:pt>
    <dgm:pt modelId="{DFA924EE-C0C5-460E-8D37-8A63A0E23060}" type="sibTrans" cxnId="{A9FE109B-76C8-4EDC-A2C1-D9454F96F09C}">
      <dgm:prSet/>
      <dgm:spPr/>
      <dgm:t>
        <a:bodyPr/>
        <a:lstStyle/>
        <a:p>
          <a:endParaRPr lang="en-US"/>
        </a:p>
      </dgm:t>
    </dgm:pt>
    <dgm:pt modelId="{06EC8F89-0512-4AAB-A85C-AE07F39D8E97}">
      <dgm:prSet/>
      <dgm:spPr/>
      <dgm:t>
        <a:bodyPr/>
        <a:lstStyle/>
        <a:p>
          <a:r>
            <a:rPr lang="en-GB" b="0" i="0"/>
            <a:t>May 17</a:t>
          </a:r>
          <a:r>
            <a:rPr lang="en-GB" b="0" i="0" baseline="30000"/>
            <a:t>th</a:t>
          </a:r>
          <a:r>
            <a:rPr lang="en-GB" b="0" i="0"/>
            <a:t> the firm receives a bill for professional charges of £200 plus VAT and a court fee of £70 from Williams &amp; Co.</a:t>
          </a:r>
          <a:endParaRPr lang="en-US"/>
        </a:p>
      </dgm:t>
    </dgm:pt>
    <dgm:pt modelId="{924A2F39-C660-459E-A0F8-A20C19A1BD8A}" type="parTrans" cxnId="{89FB1FA5-A9B9-4DD5-ADB2-6364E68B0515}">
      <dgm:prSet/>
      <dgm:spPr/>
      <dgm:t>
        <a:bodyPr/>
        <a:lstStyle/>
        <a:p>
          <a:endParaRPr lang="en-US"/>
        </a:p>
      </dgm:t>
    </dgm:pt>
    <dgm:pt modelId="{256CB448-F5C9-4B3D-BE3E-3A67A093E9F9}" type="sibTrans" cxnId="{89FB1FA5-A9B9-4DD5-ADB2-6364E68B0515}">
      <dgm:prSet/>
      <dgm:spPr/>
      <dgm:t>
        <a:bodyPr/>
        <a:lstStyle/>
        <a:p>
          <a:endParaRPr lang="en-US"/>
        </a:p>
      </dgm:t>
    </dgm:pt>
    <dgm:pt modelId="{75389397-300A-4D14-92B2-5385B2421178}">
      <dgm:prSet/>
      <dgm:spPr/>
      <dgm:t>
        <a:bodyPr/>
        <a:lstStyle/>
        <a:p>
          <a:r>
            <a:rPr lang="en-GB" b="0" i="0"/>
            <a:t>The firm pays the bill of the same day.</a:t>
          </a:r>
          <a:endParaRPr lang="en-US"/>
        </a:p>
      </dgm:t>
    </dgm:pt>
    <dgm:pt modelId="{AD6BFE40-AD88-4B2A-A4E7-9F276CF82539}" type="parTrans" cxnId="{74894F4B-9B87-44CC-AAEA-5EDA6FA87DDC}">
      <dgm:prSet/>
      <dgm:spPr/>
      <dgm:t>
        <a:bodyPr/>
        <a:lstStyle/>
        <a:p>
          <a:endParaRPr lang="en-US"/>
        </a:p>
      </dgm:t>
    </dgm:pt>
    <dgm:pt modelId="{07E670FB-6F00-4419-8EFE-3F88594C50C2}" type="sibTrans" cxnId="{74894F4B-9B87-44CC-AAEA-5EDA6FA87DDC}">
      <dgm:prSet/>
      <dgm:spPr/>
      <dgm:t>
        <a:bodyPr/>
        <a:lstStyle/>
        <a:p>
          <a:endParaRPr lang="en-US"/>
        </a:p>
      </dgm:t>
    </dgm:pt>
    <dgm:pt modelId="{131605DB-8125-4A87-BC1A-E02AA36F9239}">
      <dgm:prSet/>
      <dgm:spPr/>
      <dgm:t>
        <a:bodyPr/>
        <a:lstStyle/>
        <a:p>
          <a:r>
            <a:rPr lang="en-GB" b="0" i="0"/>
            <a:t>When paying the agents bill the firm will pay total costs of £200 plus £40 VAT and the court fee of £70 = £310.</a:t>
          </a:r>
          <a:endParaRPr lang="en-US"/>
        </a:p>
      </dgm:t>
    </dgm:pt>
    <dgm:pt modelId="{8514FF97-A6FC-4D1E-8351-BC3D12DE8CBD}" type="parTrans" cxnId="{B1BC252C-C967-4A83-B417-13FFE0D5DE27}">
      <dgm:prSet/>
      <dgm:spPr/>
      <dgm:t>
        <a:bodyPr/>
        <a:lstStyle/>
        <a:p>
          <a:endParaRPr lang="en-US"/>
        </a:p>
      </dgm:t>
    </dgm:pt>
    <dgm:pt modelId="{DBE62155-092C-462D-AAD2-DE644A3DB3D2}" type="sibTrans" cxnId="{B1BC252C-C967-4A83-B417-13FFE0D5DE27}">
      <dgm:prSet/>
      <dgm:spPr/>
      <dgm:t>
        <a:bodyPr/>
        <a:lstStyle/>
        <a:p>
          <a:endParaRPr lang="en-US"/>
        </a:p>
      </dgm:t>
    </dgm:pt>
    <dgm:pt modelId="{2E01EF21-9529-4DD5-90FF-0CD5868429B4}">
      <dgm:prSet/>
      <dgm:spPr/>
      <dgm:t>
        <a:bodyPr/>
        <a:lstStyle/>
        <a:p>
          <a:r>
            <a:rPr lang="en-GB" b="0" i="0"/>
            <a:t>18</a:t>
          </a:r>
          <a:r>
            <a:rPr lang="en-GB" b="0" i="0" baseline="30000"/>
            <a:t>th</a:t>
          </a:r>
          <a:r>
            <a:rPr lang="en-GB" b="0" i="0"/>
            <a:t> May firms sends Knight a bill for its own professional charges which are £400 plus VAT, and includes the agents costs within their fees. </a:t>
          </a:r>
          <a:endParaRPr lang="en-US"/>
        </a:p>
      </dgm:t>
    </dgm:pt>
    <dgm:pt modelId="{4B55A607-878B-4DB6-BA90-8561BB36973C}" type="parTrans" cxnId="{F3870732-FA73-4259-A906-322F696784E5}">
      <dgm:prSet/>
      <dgm:spPr/>
      <dgm:t>
        <a:bodyPr/>
        <a:lstStyle/>
        <a:p>
          <a:endParaRPr lang="en-US"/>
        </a:p>
      </dgm:t>
    </dgm:pt>
    <dgm:pt modelId="{4E925D2F-CD78-4880-AE69-CBFDA8BB021D}" type="sibTrans" cxnId="{F3870732-FA73-4259-A906-322F696784E5}">
      <dgm:prSet/>
      <dgm:spPr/>
      <dgm:t>
        <a:bodyPr/>
        <a:lstStyle/>
        <a:p>
          <a:endParaRPr lang="en-US"/>
        </a:p>
      </dgm:t>
    </dgm:pt>
    <dgm:pt modelId="{9234456F-EEBF-4744-BD74-E97DE0CCECFE}">
      <dgm:prSet/>
      <dgm:spPr/>
      <dgm:t>
        <a:bodyPr/>
        <a:lstStyle/>
        <a:p>
          <a:r>
            <a:rPr lang="en-GB" b="0" i="0"/>
            <a:t>Task:</a:t>
          </a:r>
          <a:endParaRPr lang="en-US"/>
        </a:p>
      </dgm:t>
    </dgm:pt>
    <dgm:pt modelId="{B65C128A-18E4-44CF-B3C3-896E8A13CD93}" type="parTrans" cxnId="{D7F4B09E-4366-4FCA-BC3B-5A5E5A1295C4}">
      <dgm:prSet/>
      <dgm:spPr/>
      <dgm:t>
        <a:bodyPr/>
        <a:lstStyle/>
        <a:p>
          <a:endParaRPr lang="en-US"/>
        </a:p>
      </dgm:t>
    </dgm:pt>
    <dgm:pt modelId="{575C82A3-9BBB-496A-A164-FF55C52A8272}" type="sibTrans" cxnId="{D7F4B09E-4366-4FCA-BC3B-5A5E5A1295C4}">
      <dgm:prSet/>
      <dgm:spPr/>
      <dgm:t>
        <a:bodyPr/>
        <a:lstStyle/>
        <a:p>
          <a:endParaRPr lang="en-US"/>
        </a:p>
      </dgm:t>
    </dgm:pt>
    <dgm:pt modelId="{C25AD87A-FC96-4CE0-847A-BA6C82B25FDD}">
      <dgm:prSet/>
      <dgm:spPr/>
      <dgm:t>
        <a:bodyPr/>
        <a:lstStyle/>
        <a:p>
          <a:r>
            <a:rPr lang="en-GB" b="0" i="0"/>
            <a:t>Show how this would be entered into the relevant accounts. </a:t>
          </a:r>
          <a:endParaRPr lang="en-US"/>
        </a:p>
      </dgm:t>
    </dgm:pt>
    <dgm:pt modelId="{565C7176-0E53-4DA2-9481-67520ABD1C97}" type="parTrans" cxnId="{31F427DE-45AF-4187-9274-E9B4046B1D6F}">
      <dgm:prSet/>
      <dgm:spPr/>
      <dgm:t>
        <a:bodyPr/>
        <a:lstStyle/>
        <a:p>
          <a:endParaRPr lang="en-US"/>
        </a:p>
      </dgm:t>
    </dgm:pt>
    <dgm:pt modelId="{B6434005-FACD-44A4-93B5-9527CEA78DE6}" type="sibTrans" cxnId="{31F427DE-45AF-4187-9274-E9B4046B1D6F}">
      <dgm:prSet/>
      <dgm:spPr/>
      <dgm:t>
        <a:bodyPr/>
        <a:lstStyle/>
        <a:p>
          <a:endParaRPr lang="en-US"/>
        </a:p>
      </dgm:t>
    </dgm:pt>
    <dgm:pt modelId="{3D256BDE-24B3-4E80-96B0-9F16E97DFFC0}" type="pres">
      <dgm:prSet presAssocID="{3FE383FB-7607-4789-9E82-795104B99C28}" presName="vert0" presStyleCnt="0">
        <dgm:presLayoutVars>
          <dgm:dir/>
          <dgm:animOne val="branch"/>
          <dgm:animLvl val="lvl"/>
        </dgm:presLayoutVars>
      </dgm:prSet>
      <dgm:spPr/>
    </dgm:pt>
    <dgm:pt modelId="{3936E446-2ADB-4404-A871-B8D024F60CD1}" type="pres">
      <dgm:prSet presAssocID="{A91DDF74-19E0-40CD-9E57-DAFAA919EAF4}" presName="thickLine" presStyleLbl="alignNode1" presStyleIdx="0" presStyleCnt="7"/>
      <dgm:spPr/>
    </dgm:pt>
    <dgm:pt modelId="{60E0AC7A-83B2-43DD-BBA7-B977CEEE583A}" type="pres">
      <dgm:prSet presAssocID="{A91DDF74-19E0-40CD-9E57-DAFAA919EAF4}" presName="horz1" presStyleCnt="0"/>
      <dgm:spPr/>
    </dgm:pt>
    <dgm:pt modelId="{D2716A80-89C5-4391-BBD1-B500A34B53BC}" type="pres">
      <dgm:prSet presAssocID="{A91DDF74-19E0-40CD-9E57-DAFAA919EAF4}" presName="tx1" presStyleLbl="revTx" presStyleIdx="0" presStyleCnt="7"/>
      <dgm:spPr/>
    </dgm:pt>
    <dgm:pt modelId="{0523F40D-BE7D-4E49-BAC2-7C950C93302D}" type="pres">
      <dgm:prSet presAssocID="{A91DDF74-19E0-40CD-9E57-DAFAA919EAF4}" presName="vert1" presStyleCnt="0"/>
      <dgm:spPr/>
    </dgm:pt>
    <dgm:pt modelId="{DFF1FB67-BA9D-4B03-B41F-1A08C5DF75DA}" type="pres">
      <dgm:prSet presAssocID="{06EC8F89-0512-4AAB-A85C-AE07F39D8E97}" presName="thickLine" presStyleLbl="alignNode1" presStyleIdx="1" presStyleCnt="7"/>
      <dgm:spPr/>
    </dgm:pt>
    <dgm:pt modelId="{1DEE9C4E-3329-4685-93F1-10B03811AEB9}" type="pres">
      <dgm:prSet presAssocID="{06EC8F89-0512-4AAB-A85C-AE07F39D8E97}" presName="horz1" presStyleCnt="0"/>
      <dgm:spPr/>
    </dgm:pt>
    <dgm:pt modelId="{B8515639-B79D-4E27-9535-C04E32B1A133}" type="pres">
      <dgm:prSet presAssocID="{06EC8F89-0512-4AAB-A85C-AE07F39D8E97}" presName="tx1" presStyleLbl="revTx" presStyleIdx="1" presStyleCnt="7"/>
      <dgm:spPr/>
    </dgm:pt>
    <dgm:pt modelId="{A466025D-6541-49B2-A8AE-6F4881CDAB60}" type="pres">
      <dgm:prSet presAssocID="{06EC8F89-0512-4AAB-A85C-AE07F39D8E97}" presName="vert1" presStyleCnt="0"/>
      <dgm:spPr/>
    </dgm:pt>
    <dgm:pt modelId="{20DC5B24-C8F5-49EB-AC1A-F3F1BA60A497}" type="pres">
      <dgm:prSet presAssocID="{75389397-300A-4D14-92B2-5385B2421178}" presName="thickLine" presStyleLbl="alignNode1" presStyleIdx="2" presStyleCnt="7"/>
      <dgm:spPr/>
    </dgm:pt>
    <dgm:pt modelId="{09FE95C5-51BE-4F78-9E74-143E5093E4ED}" type="pres">
      <dgm:prSet presAssocID="{75389397-300A-4D14-92B2-5385B2421178}" presName="horz1" presStyleCnt="0"/>
      <dgm:spPr/>
    </dgm:pt>
    <dgm:pt modelId="{AD25BA4B-10CC-43CF-8F62-64E38B52A661}" type="pres">
      <dgm:prSet presAssocID="{75389397-300A-4D14-92B2-5385B2421178}" presName="tx1" presStyleLbl="revTx" presStyleIdx="2" presStyleCnt="7"/>
      <dgm:spPr/>
    </dgm:pt>
    <dgm:pt modelId="{E7DD8C6A-DCDC-4AE9-8C27-7A40FE802A7D}" type="pres">
      <dgm:prSet presAssocID="{75389397-300A-4D14-92B2-5385B2421178}" presName="vert1" presStyleCnt="0"/>
      <dgm:spPr/>
    </dgm:pt>
    <dgm:pt modelId="{74D507ED-2A66-4B41-BFD9-798BC7027A8E}" type="pres">
      <dgm:prSet presAssocID="{131605DB-8125-4A87-BC1A-E02AA36F9239}" presName="thickLine" presStyleLbl="alignNode1" presStyleIdx="3" presStyleCnt="7"/>
      <dgm:spPr/>
    </dgm:pt>
    <dgm:pt modelId="{2A567A99-09C7-493A-8C6E-2B1A6E121574}" type="pres">
      <dgm:prSet presAssocID="{131605DB-8125-4A87-BC1A-E02AA36F9239}" presName="horz1" presStyleCnt="0"/>
      <dgm:spPr/>
    </dgm:pt>
    <dgm:pt modelId="{4BC8BA08-139F-4AA1-8C95-240F7A133FE7}" type="pres">
      <dgm:prSet presAssocID="{131605DB-8125-4A87-BC1A-E02AA36F9239}" presName="tx1" presStyleLbl="revTx" presStyleIdx="3" presStyleCnt="7"/>
      <dgm:spPr/>
    </dgm:pt>
    <dgm:pt modelId="{98DC9D70-CB6B-48A9-9780-BAF4C6C13FC6}" type="pres">
      <dgm:prSet presAssocID="{131605DB-8125-4A87-BC1A-E02AA36F9239}" presName="vert1" presStyleCnt="0"/>
      <dgm:spPr/>
    </dgm:pt>
    <dgm:pt modelId="{804A39D3-A682-4DEC-9D12-D17864578C43}" type="pres">
      <dgm:prSet presAssocID="{2E01EF21-9529-4DD5-90FF-0CD5868429B4}" presName="thickLine" presStyleLbl="alignNode1" presStyleIdx="4" presStyleCnt="7"/>
      <dgm:spPr/>
    </dgm:pt>
    <dgm:pt modelId="{130E13E4-8702-4B74-BD77-7C0AA85DDFCC}" type="pres">
      <dgm:prSet presAssocID="{2E01EF21-9529-4DD5-90FF-0CD5868429B4}" presName="horz1" presStyleCnt="0"/>
      <dgm:spPr/>
    </dgm:pt>
    <dgm:pt modelId="{F47A44A7-C8EE-4E63-8481-C24B744B68CC}" type="pres">
      <dgm:prSet presAssocID="{2E01EF21-9529-4DD5-90FF-0CD5868429B4}" presName="tx1" presStyleLbl="revTx" presStyleIdx="4" presStyleCnt="7"/>
      <dgm:spPr/>
    </dgm:pt>
    <dgm:pt modelId="{6E168374-BA6B-443D-BC83-2F703A24AC72}" type="pres">
      <dgm:prSet presAssocID="{2E01EF21-9529-4DD5-90FF-0CD5868429B4}" presName="vert1" presStyleCnt="0"/>
      <dgm:spPr/>
    </dgm:pt>
    <dgm:pt modelId="{A7D77EC9-82F8-4069-AF9B-2014295721C8}" type="pres">
      <dgm:prSet presAssocID="{9234456F-EEBF-4744-BD74-E97DE0CCECFE}" presName="thickLine" presStyleLbl="alignNode1" presStyleIdx="5" presStyleCnt="7"/>
      <dgm:spPr/>
    </dgm:pt>
    <dgm:pt modelId="{5351E83E-EE2A-4A16-A678-615FD3E917FC}" type="pres">
      <dgm:prSet presAssocID="{9234456F-EEBF-4744-BD74-E97DE0CCECFE}" presName="horz1" presStyleCnt="0"/>
      <dgm:spPr/>
    </dgm:pt>
    <dgm:pt modelId="{4E6010BF-A99B-4DAA-B701-84ADDB7BBC04}" type="pres">
      <dgm:prSet presAssocID="{9234456F-EEBF-4744-BD74-E97DE0CCECFE}" presName="tx1" presStyleLbl="revTx" presStyleIdx="5" presStyleCnt="7"/>
      <dgm:spPr/>
    </dgm:pt>
    <dgm:pt modelId="{4F632E61-AD26-41BE-B9E0-7BCB0A151003}" type="pres">
      <dgm:prSet presAssocID="{9234456F-EEBF-4744-BD74-E97DE0CCECFE}" presName="vert1" presStyleCnt="0"/>
      <dgm:spPr/>
    </dgm:pt>
    <dgm:pt modelId="{35EC3EF2-60AB-41EA-B89D-4483E3D06C45}" type="pres">
      <dgm:prSet presAssocID="{C25AD87A-FC96-4CE0-847A-BA6C82B25FDD}" presName="thickLine" presStyleLbl="alignNode1" presStyleIdx="6" presStyleCnt="7"/>
      <dgm:spPr/>
    </dgm:pt>
    <dgm:pt modelId="{2ABF19BA-F7E5-4856-8C13-8FEE8172A38F}" type="pres">
      <dgm:prSet presAssocID="{C25AD87A-FC96-4CE0-847A-BA6C82B25FDD}" presName="horz1" presStyleCnt="0"/>
      <dgm:spPr/>
    </dgm:pt>
    <dgm:pt modelId="{8F70296B-AE9D-4204-8F27-A2F3F8611798}" type="pres">
      <dgm:prSet presAssocID="{C25AD87A-FC96-4CE0-847A-BA6C82B25FDD}" presName="tx1" presStyleLbl="revTx" presStyleIdx="6" presStyleCnt="7"/>
      <dgm:spPr/>
    </dgm:pt>
    <dgm:pt modelId="{F9181B41-A1DE-405F-ACD4-D68ED7EFF17A}" type="pres">
      <dgm:prSet presAssocID="{C25AD87A-FC96-4CE0-847A-BA6C82B25FDD}" presName="vert1" presStyleCnt="0"/>
      <dgm:spPr/>
    </dgm:pt>
  </dgm:ptLst>
  <dgm:cxnLst>
    <dgm:cxn modelId="{8C5E5C01-2235-4C9B-841E-D9E15229AC37}" type="presOf" srcId="{A91DDF74-19E0-40CD-9E57-DAFAA919EAF4}" destId="{D2716A80-89C5-4391-BBD1-B500A34B53BC}" srcOrd="0" destOrd="0" presId="urn:microsoft.com/office/officeart/2008/layout/LinedList"/>
    <dgm:cxn modelId="{0258A420-F77B-44A6-8EB4-707737C29665}" type="presOf" srcId="{2E01EF21-9529-4DD5-90FF-0CD5868429B4}" destId="{F47A44A7-C8EE-4E63-8481-C24B744B68CC}" srcOrd="0" destOrd="0" presId="urn:microsoft.com/office/officeart/2008/layout/LinedList"/>
    <dgm:cxn modelId="{B1BC252C-C967-4A83-B417-13FFE0D5DE27}" srcId="{3FE383FB-7607-4789-9E82-795104B99C28}" destId="{131605DB-8125-4A87-BC1A-E02AA36F9239}" srcOrd="3" destOrd="0" parTransId="{8514FF97-A6FC-4D1E-8351-BC3D12DE8CBD}" sibTransId="{DBE62155-092C-462D-AAD2-DE644A3DB3D2}"/>
    <dgm:cxn modelId="{F3870732-FA73-4259-A906-322F696784E5}" srcId="{3FE383FB-7607-4789-9E82-795104B99C28}" destId="{2E01EF21-9529-4DD5-90FF-0CD5868429B4}" srcOrd="4" destOrd="0" parTransId="{4B55A607-878B-4DB6-BA90-8561BB36973C}" sibTransId="{4E925D2F-CD78-4880-AE69-CBFDA8BB021D}"/>
    <dgm:cxn modelId="{78E62235-53F2-4AB6-9262-05AE6F49C7EF}" type="presOf" srcId="{06EC8F89-0512-4AAB-A85C-AE07F39D8E97}" destId="{B8515639-B79D-4E27-9535-C04E32B1A133}" srcOrd="0" destOrd="0" presId="urn:microsoft.com/office/officeart/2008/layout/LinedList"/>
    <dgm:cxn modelId="{3EF1A95E-ADBD-413E-A7BC-5BB40084668D}" type="presOf" srcId="{9234456F-EEBF-4744-BD74-E97DE0CCECFE}" destId="{4E6010BF-A99B-4DAA-B701-84ADDB7BBC04}" srcOrd="0" destOrd="0" presId="urn:microsoft.com/office/officeart/2008/layout/LinedList"/>
    <dgm:cxn modelId="{4A65CB47-353B-430F-AE51-2C8888F7E328}" type="presOf" srcId="{131605DB-8125-4A87-BC1A-E02AA36F9239}" destId="{4BC8BA08-139F-4AA1-8C95-240F7A133FE7}" srcOrd="0" destOrd="0" presId="urn:microsoft.com/office/officeart/2008/layout/LinedList"/>
    <dgm:cxn modelId="{74894F4B-9B87-44CC-AAEA-5EDA6FA87DDC}" srcId="{3FE383FB-7607-4789-9E82-795104B99C28}" destId="{75389397-300A-4D14-92B2-5385B2421178}" srcOrd="2" destOrd="0" parTransId="{AD6BFE40-AD88-4B2A-A4E7-9F276CF82539}" sibTransId="{07E670FB-6F00-4419-8EFE-3F88594C50C2}"/>
    <dgm:cxn modelId="{C4458D74-CFE7-412E-8E2D-D846ABCB5478}" type="presOf" srcId="{C25AD87A-FC96-4CE0-847A-BA6C82B25FDD}" destId="{8F70296B-AE9D-4204-8F27-A2F3F8611798}" srcOrd="0" destOrd="0" presId="urn:microsoft.com/office/officeart/2008/layout/LinedList"/>
    <dgm:cxn modelId="{A9FE109B-76C8-4EDC-A2C1-D9454F96F09C}" srcId="{3FE383FB-7607-4789-9E82-795104B99C28}" destId="{A91DDF74-19E0-40CD-9E57-DAFAA919EAF4}" srcOrd="0" destOrd="0" parTransId="{7183FEE9-606A-482E-B57B-10A559B18320}" sibTransId="{DFA924EE-C0C5-460E-8D37-8A63A0E23060}"/>
    <dgm:cxn modelId="{D7F4B09E-4366-4FCA-BC3B-5A5E5A1295C4}" srcId="{3FE383FB-7607-4789-9E82-795104B99C28}" destId="{9234456F-EEBF-4744-BD74-E97DE0CCECFE}" srcOrd="5" destOrd="0" parTransId="{B65C128A-18E4-44CF-B3C3-896E8A13CD93}" sibTransId="{575C82A3-9BBB-496A-A164-FF55C52A8272}"/>
    <dgm:cxn modelId="{89FB1FA5-A9B9-4DD5-ADB2-6364E68B0515}" srcId="{3FE383FB-7607-4789-9E82-795104B99C28}" destId="{06EC8F89-0512-4AAB-A85C-AE07F39D8E97}" srcOrd="1" destOrd="0" parTransId="{924A2F39-C660-459E-A0F8-A20C19A1BD8A}" sibTransId="{256CB448-F5C9-4B3D-BE3E-3A67A093E9F9}"/>
    <dgm:cxn modelId="{DD7CAED9-DD3E-40E8-9E89-C2DB57190267}" type="presOf" srcId="{75389397-300A-4D14-92B2-5385B2421178}" destId="{AD25BA4B-10CC-43CF-8F62-64E38B52A661}" srcOrd="0" destOrd="0" presId="urn:microsoft.com/office/officeart/2008/layout/LinedList"/>
    <dgm:cxn modelId="{31F427DE-45AF-4187-9274-E9B4046B1D6F}" srcId="{3FE383FB-7607-4789-9E82-795104B99C28}" destId="{C25AD87A-FC96-4CE0-847A-BA6C82B25FDD}" srcOrd="6" destOrd="0" parTransId="{565C7176-0E53-4DA2-9481-67520ABD1C97}" sibTransId="{B6434005-FACD-44A4-93B5-9527CEA78DE6}"/>
    <dgm:cxn modelId="{E7C600F0-C53F-45FD-B697-9C8427E97D6B}" type="presOf" srcId="{3FE383FB-7607-4789-9E82-795104B99C28}" destId="{3D256BDE-24B3-4E80-96B0-9F16E97DFFC0}" srcOrd="0" destOrd="0" presId="urn:microsoft.com/office/officeart/2008/layout/LinedList"/>
    <dgm:cxn modelId="{BDA72552-E58D-4211-9BA9-117A6A55009F}" type="presParOf" srcId="{3D256BDE-24B3-4E80-96B0-9F16E97DFFC0}" destId="{3936E446-2ADB-4404-A871-B8D024F60CD1}" srcOrd="0" destOrd="0" presId="urn:microsoft.com/office/officeart/2008/layout/LinedList"/>
    <dgm:cxn modelId="{617D3C7C-7257-4BA0-A134-10CB6D196281}" type="presParOf" srcId="{3D256BDE-24B3-4E80-96B0-9F16E97DFFC0}" destId="{60E0AC7A-83B2-43DD-BBA7-B977CEEE583A}" srcOrd="1" destOrd="0" presId="urn:microsoft.com/office/officeart/2008/layout/LinedList"/>
    <dgm:cxn modelId="{BBED118E-6308-444F-A0A5-29E0B5D29A71}" type="presParOf" srcId="{60E0AC7A-83B2-43DD-BBA7-B977CEEE583A}" destId="{D2716A80-89C5-4391-BBD1-B500A34B53BC}" srcOrd="0" destOrd="0" presId="urn:microsoft.com/office/officeart/2008/layout/LinedList"/>
    <dgm:cxn modelId="{B6D2D69F-1D51-471D-BDDD-BB2045106C76}" type="presParOf" srcId="{60E0AC7A-83B2-43DD-BBA7-B977CEEE583A}" destId="{0523F40D-BE7D-4E49-BAC2-7C950C93302D}" srcOrd="1" destOrd="0" presId="urn:microsoft.com/office/officeart/2008/layout/LinedList"/>
    <dgm:cxn modelId="{E2562640-80BF-4C21-BC14-0134AE63575E}" type="presParOf" srcId="{3D256BDE-24B3-4E80-96B0-9F16E97DFFC0}" destId="{DFF1FB67-BA9D-4B03-B41F-1A08C5DF75DA}" srcOrd="2" destOrd="0" presId="urn:microsoft.com/office/officeart/2008/layout/LinedList"/>
    <dgm:cxn modelId="{CAC8F296-522D-4284-90B4-681D794386FB}" type="presParOf" srcId="{3D256BDE-24B3-4E80-96B0-9F16E97DFFC0}" destId="{1DEE9C4E-3329-4685-93F1-10B03811AEB9}" srcOrd="3" destOrd="0" presId="urn:microsoft.com/office/officeart/2008/layout/LinedList"/>
    <dgm:cxn modelId="{81DCEF04-40F6-48F1-BCD2-29F6399EF892}" type="presParOf" srcId="{1DEE9C4E-3329-4685-93F1-10B03811AEB9}" destId="{B8515639-B79D-4E27-9535-C04E32B1A133}" srcOrd="0" destOrd="0" presId="urn:microsoft.com/office/officeart/2008/layout/LinedList"/>
    <dgm:cxn modelId="{F1D77D6C-FBEC-4BD2-9FAC-678AFEDB1A20}" type="presParOf" srcId="{1DEE9C4E-3329-4685-93F1-10B03811AEB9}" destId="{A466025D-6541-49B2-A8AE-6F4881CDAB60}" srcOrd="1" destOrd="0" presId="urn:microsoft.com/office/officeart/2008/layout/LinedList"/>
    <dgm:cxn modelId="{9E200CA5-925F-4057-9DF5-5F5DC1A07087}" type="presParOf" srcId="{3D256BDE-24B3-4E80-96B0-9F16E97DFFC0}" destId="{20DC5B24-C8F5-49EB-AC1A-F3F1BA60A497}" srcOrd="4" destOrd="0" presId="urn:microsoft.com/office/officeart/2008/layout/LinedList"/>
    <dgm:cxn modelId="{43C89A3C-7BEE-4573-95B0-58DC6E632DDF}" type="presParOf" srcId="{3D256BDE-24B3-4E80-96B0-9F16E97DFFC0}" destId="{09FE95C5-51BE-4F78-9E74-143E5093E4ED}" srcOrd="5" destOrd="0" presId="urn:microsoft.com/office/officeart/2008/layout/LinedList"/>
    <dgm:cxn modelId="{040485A5-E901-4696-894B-6A97AF4FCFBD}" type="presParOf" srcId="{09FE95C5-51BE-4F78-9E74-143E5093E4ED}" destId="{AD25BA4B-10CC-43CF-8F62-64E38B52A661}" srcOrd="0" destOrd="0" presId="urn:microsoft.com/office/officeart/2008/layout/LinedList"/>
    <dgm:cxn modelId="{A582A98E-E460-41BE-AFCB-5056B18FE1CC}" type="presParOf" srcId="{09FE95C5-51BE-4F78-9E74-143E5093E4ED}" destId="{E7DD8C6A-DCDC-4AE9-8C27-7A40FE802A7D}" srcOrd="1" destOrd="0" presId="urn:microsoft.com/office/officeart/2008/layout/LinedList"/>
    <dgm:cxn modelId="{884477EE-C0D2-421F-B080-B75433886F2E}" type="presParOf" srcId="{3D256BDE-24B3-4E80-96B0-9F16E97DFFC0}" destId="{74D507ED-2A66-4B41-BFD9-798BC7027A8E}" srcOrd="6" destOrd="0" presId="urn:microsoft.com/office/officeart/2008/layout/LinedList"/>
    <dgm:cxn modelId="{CB1245A0-C1D5-49EA-99A1-0FDE0EFAC3F1}" type="presParOf" srcId="{3D256BDE-24B3-4E80-96B0-9F16E97DFFC0}" destId="{2A567A99-09C7-493A-8C6E-2B1A6E121574}" srcOrd="7" destOrd="0" presId="urn:microsoft.com/office/officeart/2008/layout/LinedList"/>
    <dgm:cxn modelId="{579FB82D-9BE7-48FE-9EA2-A6515AC7B42B}" type="presParOf" srcId="{2A567A99-09C7-493A-8C6E-2B1A6E121574}" destId="{4BC8BA08-139F-4AA1-8C95-240F7A133FE7}" srcOrd="0" destOrd="0" presId="urn:microsoft.com/office/officeart/2008/layout/LinedList"/>
    <dgm:cxn modelId="{5B6C6AA0-6001-4D01-BDAB-F5980083E4AD}" type="presParOf" srcId="{2A567A99-09C7-493A-8C6E-2B1A6E121574}" destId="{98DC9D70-CB6B-48A9-9780-BAF4C6C13FC6}" srcOrd="1" destOrd="0" presId="urn:microsoft.com/office/officeart/2008/layout/LinedList"/>
    <dgm:cxn modelId="{C6C606BF-2BC8-46F1-B70F-FABACB92C319}" type="presParOf" srcId="{3D256BDE-24B3-4E80-96B0-9F16E97DFFC0}" destId="{804A39D3-A682-4DEC-9D12-D17864578C43}" srcOrd="8" destOrd="0" presId="urn:microsoft.com/office/officeart/2008/layout/LinedList"/>
    <dgm:cxn modelId="{36863030-8699-4FAD-94B9-40BFC80901A5}" type="presParOf" srcId="{3D256BDE-24B3-4E80-96B0-9F16E97DFFC0}" destId="{130E13E4-8702-4B74-BD77-7C0AA85DDFCC}" srcOrd="9" destOrd="0" presId="urn:microsoft.com/office/officeart/2008/layout/LinedList"/>
    <dgm:cxn modelId="{7E37958D-E02D-46A9-9027-E00E91680AA7}" type="presParOf" srcId="{130E13E4-8702-4B74-BD77-7C0AA85DDFCC}" destId="{F47A44A7-C8EE-4E63-8481-C24B744B68CC}" srcOrd="0" destOrd="0" presId="urn:microsoft.com/office/officeart/2008/layout/LinedList"/>
    <dgm:cxn modelId="{42762180-4859-4011-83B6-9F63CB99B12B}" type="presParOf" srcId="{130E13E4-8702-4B74-BD77-7C0AA85DDFCC}" destId="{6E168374-BA6B-443D-BC83-2F703A24AC72}" srcOrd="1" destOrd="0" presId="urn:microsoft.com/office/officeart/2008/layout/LinedList"/>
    <dgm:cxn modelId="{4AD98D62-D7F4-4DF4-9141-8572465EADDB}" type="presParOf" srcId="{3D256BDE-24B3-4E80-96B0-9F16E97DFFC0}" destId="{A7D77EC9-82F8-4069-AF9B-2014295721C8}" srcOrd="10" destOrd="0" presId="urn:microsoft.com/office/officeart/2008/layout/LinedList"/>
    <dgm:cxn modelId="{B8B2BB25-2A92-4DA5-91F6-D26FF51A0B30}" type="presParOf" srcId="{3D256BDE-24B3-4E80-96B0-9F16E97DFFC0}" destId="{5351E83E-EE2A-4A16-A678-615FD3E917FC}" srcOrd="11" destOrd="0" presId="urn:microsoft.com/office/officeart/2008/layout/LinedList"/>
    <dgm:cxn modelId="{681ECF04-6BB8-49B2-B30F-9307FA0B2CF7}" type="presParOf" srcId="{5351E83E-EE2A-4A16-A678-615FD3E917FC}" destId="{4E6010BF-A99B-4DAA-B701-84ADDB7BBC04}" srcOrd="0" destOrd="0" presId="urn:microsoft.com/office/officeart/2008/layout/LinedList"/>
    <dgm:cxn modelId="{95E9E0E8-2C7B-41AB-B48A-4CAEEA4146B4}" type="presParOf" srcId="{5351E83E-EE2A-4A16-A678-615FD3E917FC}" destId="{4F632E61-AD26-41BE-B9E0-7BCB0A151003}" srcOrd="1" destOrd="0" presId="urn:microsoft.com/office/officeart/2008/layout/LinedList"/>
    <dgm:cxn modelId="{8AD7C7B6-6DBB-4F88-9DF8-7EBB790851F6}" type="presParOf" srcId="{3D256BDE-24B3-4E80-96B0-9F16E97DFFC0}" destId="{35EC3EF2-60AB-41EA-B89D-4483E3D06C45}" srcOrd="12" destOrd="0" presId="urn:microsoft.com/office/officeart/2008/layout/LinedList"/>
    <dgm:cxn modelId="{27D34FBE-6B30-438F-BDBA-882FF3B4B2DC}" type="presParOf" srcId="{3D256BDE-24B3-4E80-96B0-9F16E97DFFC0}" destId="{2ABF19BA-F7E5-4856-8C13-8FEE8172A38F}" srcOrd="13" destOrd="0" presId="urn:microsoft.com/office/officeart/2008/layout/LinedList"/>
    <dgm:cxn modelId="{A83B3007-18F0-46A2-B6F5-8D9974CBE70F}" type="presParOf" srcId="{2ABF19BA-F7E5-4856-8C13-8FEE8172A38F}" destId="{8F70296B-AE9D-4204-8F27-A2F3F8611798}" srcOrd="0" destOrd="0" presId="urn:microsoft.com/office/officeart/2008/layout/LinedList"/>
    <dgm:cxn modelId="{8CB7DEB4-1779-4ECB-8689-1E1EE47C4B64}" type="presParOf" srcId="{2ABF19BA-F7E5-4856-8C13-8FEE8172A38F}" destId="{F9181B41-A1DE-405F-ACD4-D68ED7EFF1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62D8946-D7CA-4457-893E-59B2726EDA3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B018C9D-4FF7-429D-845D-82FA9BD83D11}">
      <dgm:prSet/>
      <dgm:spPr/>
      <dgm:t>
        <a:bodyPr/>
        <a:lstStyle/>
        <a:p>
          <a:r>
            <a:rPr lang="en-GB" dirty="0"/>
            <a:t>If a cheque is not addressed to the firm, they can’t pay it into their accounts</a:t>
          </a:r>
          <a:endParaRPr lang="en-US" dirty="0"/>
        </a:p>
      </dgm:t>
    </dgm:pt>
    <dgm:pt modelId="{704B79D7-3672-4C66-A18E-3728C3E888BB}" type="parTrans" cxnId="{C3A452F3-6F61-4164-A9E4-71BAE41FD6F4}">
      <dgm:prSet/>
      <dgm:spPr/>
      <dgm:t>
        <a:bodyPr/>
        <a:lstStyle/>
        <a:p>
          <a:endParaRPr lang="en-US"/>
        </a:p>
      </dgm:t>
    </dgm:pt>
    <dgm:pt modelId="{F47AF1FB-A9F7-43D2-AF45-9DD73AB4D0F5}" type="sibTrans" cxnId="{C3A452F3-6F61-4164-A9E4-71BAE41FD6F4}">
      <dgm:prSet/>
      <dgm:spPr/>
      <dgm:t>
        <a:bodyPr/>
        <a:lstStyle/>
        <a:p>
          <a:endParaRPr lang="en-US"/>
        </a:p>
      </dgm:t>
    </dgm:pt>
    <dgm:pt modelId="{01E55DC0-F1E8-434E-BF3F-B79E95A4E6DE}">
      <dgm:prSet/>
      <dgm:spPr/>
      <dgm:t>
        <a:bodyPr/>
        <a:lstStyle/>
        <a:p>
          <a:r>
            <a:rPr lang="en-GB" dirty="0"/>
            <a:t>If a cheque is dishonoured but the firm has drawn money from the client account, they must remedy the situation promptly. </a:t>
          </a:r>
          <a:endParaRPr lang="en-US" dirty="0"/>
        </a:p>
      </dgm:t>
    </dgm:pt>
    <dgm:pt modelId="{2A803865-380F-4F4C-A590-998C21E24326}" type="parTrans" cxnId="{8BBB93C7-8ECA-47C1-A8E9-B77C6EAEC444}">
      <dgm:prSet/>
      <dgm:spPr/>
      <dgm:t>
        <a:bodyPr/>
        <a:lstStyle/>
        <a:p>
          <a:endParaRPr lang="en-US"/>
        </a:p>
      </dgm:t>
    </dgm:pt>
    <dgm:pt modelId="{64EF0AC3-D326-4AE3-A4BD-A6918D0BBEE3}" type="sibTrans" cxnId="{8BBB93C7-8ECA-47C1-A8E9-B77C6EAEC444}">
      <dgm:prSet/>
      <dgm:spPr/>
      <dgm:t>
        <a:bodyPr/>
        <a:lstStyle/>
        <a:p>
          <a:endParaRPr lang="en-US"/>
        </a:p>
      </dgm:t>
    </dgm:pt>
    <dgm:pt modelId="{A6ABC33E-A060-42FA-AD1E-5A1C61EEAAF0}">
      <dgm:prSet/>
      <dgm:spPr/>
      <dgm:t>
        <a:bodyPr/>
        <a:lstStyle/>
        <a:p>
          <a:r>
            <a:rPr lang="en-GB" dirty="0"/>
            <a:t>If the firm reduces its bill, then VAT is also reduced</a:t>
          </a:r>
          <a:endParaRPr lang="en-US" dirty="0"/>
        </a:p>
      </dgm:t>
    </dgm:pt>
    <dgm:pt modelId="{0683B621-A5B1-4904-B33E-216177ABC398}" type="parTrans" cxnId="{94C52A64-545A-48EB-9C24-845FB5BAE908}">
      <dgm:prSet/>
      <dgm:spPr/>
      <dgm:t>
        <a:bodyPr/>
        <a:lstStyle/>
        <a:p>
          <a:endParaRPr lang="en-US"/>
        </a:p>
      </dgm:t>
    </dgm:pt>
    <dgm:pt modelId="{520F826A-FB24-487B-9C64-249488E9E57F}" type="sibTrans" cxnId="{94C52A64-545A-48EB-9C24-845FB5BAE908}">
      <dgm:prSet/>
      <dgm:spPr/>
      <dgm:t>
        <a:bodyPr/>
        <a:lstStyle/>
        <a:p>
          <a:endParaRPr lang="en-US"/>
        </a:p>
      </dgm:t>
    </dgm:pt>
    <dgm:pt modelId="{9E1AE73C-389E-498E-98DC-F0AD600C0CFA}">
      <dgm:prSet/>
      <dgm:spPr/>
      <dgm:t>
        <a:bodyPr/>
        <a:lstStyle/>
        <a:p>
          <a:r>
            <a:rPr lang="en-GB"/>
            <a:t>If the client’s debt is written off, the firm can claim VAT Bad Debt Relief after 6 months from when the bill was raised</a:t>
          </a:r>
          <a:endParaRPr lang="en-US"/>
        </a:p>
      </dgm:t>
    </dgm:pt>
    <dgm:pt modelId="{2521AB41-58A8-43FC-B7DA-D35BD5FA5CD7}" type="parTrans" cxnId="{F697CEE7-74CF-4960-9A42-97EE4437FF8C}">
      <dgm:prSet/>
      <dgm:spPr/>
      <dgm:t>
        <a:bodyPr/>
        <a:lstStyle/>
        <a:p>
          <a:endParaRPr lang="en-US"/>
        </a:p>
      </dgm:t>
    </dgm:pt>
    <dgm:pt modelId="{7CE5882E-921A-4B7F-A884-CF31A92A703F}" type="sibTrans" cxnId="{F697CEE7-74CF-4960-9A42-97EE4437FF8C}">
      <dgm:prSet/>
      <dgm:spPr/>
      <dgm:t>
        <a:bodyPr/>
        <a:lstStyle/>
        <a:p>
          <a:endParaRPr lang="en-US"/>
        </a:p>
      </dgm:t>
    </dgm:pt>
    <dgm:pt modelId="{1C256D8A-D759-4A5E-A496-A3FA06E8F56A}">
      <dgm:prSet/>
      <dgm:spPr/>
      <dgm:t>
        <a:bodyPr/>
        <a:lstStyle/>
        <a:p>
          <a:r>
            <a:rPr lang="en-GB"/>
            <a:t>Petty cash is business money but has a separate account </a:t>
          </a:r>
          <a:endParaRPr lang="en-US"/>
        </a:p>
      </dgm:t>
    </dgm:pt>
    <dgm:pt modelId="{EEF471BC-61F5-4562-96E6-E5025454EB0F}" type="parTrans" cxnId="{80F35601-6327-4C09-B42F-FD8DED6E45AF}">
      <dgm:prSet/>
      <dgm:spPr/>
      <dgm:t>
        <a:bodyPr/>
        <a:lstStyle/>
        <a:p>
          <a:endParaRPr lang="en-US"/>
        </a:p>
      </dgm:t>
    </dgm:pt>
    <dgm:pt modelId="{88929C56-BFC1-4372-A85D-6C136978274B}" type="sibTrans" cxnId="{80F35601-6327-4C09-B42F-FD8DED6E45AF}">
      <dgm:prSet/>
      <dgm:spPr/>
      <dgm:t>
        <a:bodyPr/>
        <a:lstStyle/>
        <a:p>
          <a:endParaRPr lang="en-US"/>
        </a:p>
      </dgm:t>
    </dgm:pt>
    <dgm:pt modelId="{515C0FE0-3427-4FBE-8711-30FFB77683FE}">
      <dgm:prSet/>
      <dgm:spPr/>
      <dgm:t>
        <a:bodyPr/>
        <a:lstStyle/>
        <a:p>
          <a:r>
            <a:rPr lang="en-GB" dirty="0"/>
            <a:t>A firm will usually account to a client any commission earned.</a:t>
          </a:r>
          <a:endParaRPr lang="en-US" dirty="0"/>
        </a:p>
      </dgm:t>
    </dgm:pt>
    <dgm:pt modelId="{B6B803E0-CFDB-4414-BE88-6596B142BB7B}" type="parTrans" cxnId="{4953E30B-4BA9-4542-B646-678E2792C181}">
      <dgm:prSet/>
      <dgm:spPr/>
      <dgm:t>
        <a:bodyPr/>
        <a:lstStyle/>
        <a:p>
          <a:endParaRPr lang="en-US"/>
        </a:p>
      </dgm:t>
    </dgm:pt>
    <dgm:pt modelId="{357B449B-3D4A-4169-A84A-9877A08D4F0D}" type="sibTrans" cxnId="{4953E30B-4BA9-4542-B646-678E2792C181}">
      <dgm:prSet/>
      <dgm:spPr/>
      <dgm:t>
        <a:bodyPr/>
        <a:lstStyle/>
        <a:p>
          <a:endParaRPr lang="en-US"/>
        </a:p>
      </dgm:t>
    </dgm:pt>
    <dgm:pt modelId="{FB459596-5F5B-4158-B7E6-F3C8A4AB5EE7}">
      <dgm:prSet/>
      <dgm:spPr/>
      <dgm:t>
        <a:bodyPr/>
        <a:lstStyle/>
        <a:p>
          <a:r>
            <a:rPr lang="en-GB"/>
            <a:t>If  firm uses an agent, the costs of the agent is included in the instructing firm’s professional fees. </a:t>
          </a:r>
          <a:endParaRPr lang="en-US"/>
        </a:p>
      </dgm:t>
    </dgm:pt>
    <dgm:pt modelId="{283A542D-4EEC-4EFB-8322-F632B3B6FA2D}" type="parTrans" cxnId="{1C17E893-9E07-4E6A-AAB7-AFE5A5D1521A}">
      <dgm:prSet/>
      <dgm:spPr/>
      <dgm:t>
        <a:bodyPr/>
        <a:lstStyle/>
        <a:p>
          <a:endParaRPr lang="en-US"/>
        </a:p>
      </dgm:t>
    </dgm:pt>
    <dgm:pt modelId="{34C76A2B-42DC-4509-A019-B75A954275A2}" type="sibTrans" cxnId="{1C17E893-9E07-4E6A-AAB7-AFE5A5D1521A}">
      <dgm:prSet/>
      <dgm:spPr/>
      <dgm:t>
        <a:bodyPr/>
        <a:lstStyle/>
        <a:p>
          <a:endParaRPr lang="en-US"/>
        </a:p>
      </dgm:t>
    </dgm:pt>
    <dgm:pt modelId="{22BF88EE-1D3E-4D88-ADFB-57B6885409D5}" type="pres">
      <dgm:prSet presAssocID="{A62D8946-D7CA-4457-893E-59B2726EDA3C}" presName="Name0" presStyleCnt="0">
        <dgm:presLayoutVars>
          <dgm:dir/>
          <dgm:resizeHandles val="exact"/>
        </dgm:presLayoutVars>
      </dgm:prSet>
      <dgm:spPr/>
    </dgm:pt>
    <dgm:pt modelId="{9F9B49F2-E8B2-40F8-B61C-B8AACEDC9494}" type="pres">
      <dgm:prSet presAssocID="{8B018C9D-4FF7-429D-845D-82FA9BD83D11}" presName="node" presStyleLbl="node1" presStyleIdx="0" presStyleCnt="7">
        <dgm:presLayoutVars>
          <dgm:bulletEnabled val="1"/>
        </dgm:presLayoutVars>
      </dgm:prSet>
      <dgm:spPr/>
    </dgm:pt>
    <dgm:pt modelId="{975AEB63-E2EC-44D7-9785-D9B6C46C6C9E}" type="pres">
      <dgm:prSet presAssocID="{F47AF1FB-A9F7-43D2-AF45-9DD73AB4D0F5}" presName="sibTrans" presStyleLbl="sibTrans1D1" presStyleIdx="0" presStyleCnt="6"/>
      <dgm:spPr/>
    </dgm:pt>
    <dgm:pt modelId="{E8D442E6-FC64-4F92-A3F3-2F91F899F332}" type="pres">
      <dgm:prSet presAssocID="{F47AF1FB-A9F7-43D2-AF45-9DD73AB4D0F5}" presName="connectorText" presStyleLbl="sibTrans1D1" presStyleIdx="0" presStyleCnt="6"/>
      <dgm:spPr/>
    </dgm:pt>
    <dgm:pt modelId="{C14974C5-06F4-4CFD-85EB-66242A90092E}" type="pres">
      <dgm:prSet presAssocID="{01E55DC0-F1E8-434E-BF3F-B79E95A4E6DE}" presName="node" presStyleLbl="node1" presStyleIdx="1" presStyleCnt="7">
        <dgm:presLayoutVars>
          <dgm:bulletEnabled val="1"/>
        </dgm:presLayoutVars>
      </dgm:prSet>
      <dgm:spPr/>
    </dgm:pt>
    <dgm:pt modelId="{098AE995-ECAA-4411-B7F0-D6EFFAD6F548}" type="pres">
      <dgm:prSet presAssocID="{64EF0AC3-D326-4AE3-A4BD-A6918D0BBEE3}" presName="sibTrans" presStyleLbl="sibTrans1D1" presStyleIdx="1" presStyleCnt="6"/>
      <dgm:spPr/>
    </dgm:pt>
    <dgm:pt modelId="{826C398D-0023-4D5F-A188-BD3D2510C468}" type="pres">
      <dgm:prSet presAssocID="{64EF0AC3-D326-4AE3-A4BD-A6918D0BBEE3}" presName="connectorText" presStyleLbl="sibTrans1D1" presStyleIdx="1" presStyleCnt="6"/>
      <dgm:spPr/>
    </dgm:pt>
    <dgm:pt modelId="{2673AF41-7DCB-4E13-A9BD-34E0A3581B25}" type="pres">
      <dgm:prSet presAssocID="{A6ABC33E-A060-42FA-AD1E-5A1C61EEAAF0}" presName="node" presStyleLbl="node1" presStyleIdx="2" presStyleCnt="7">
        <dgm:presLayoutVars>
          <dgm:bulletEnabled val="1"/>
        </dgm:presLayoutVars>
      </dgm:prSet>
      <dgm:spPr/>
    </dgm:pt>
    <dgm:pt modelId="{2D52F4FB-2C96-4DF3-9B3D-0FAC9252D87D}" type="pres">
      <dgm:prSet presAssocID="{520F826A-FB24-487B-9C64-249488E9E57F}" presName="sibTrans" presStyleLbl="sibTrans1D1" presStyleIdx="2" presStyleCnt="6"/>
      <dgm:spPr/>
    </dgm:pt>
    <dgm:pt modelId="{ACE9F2A6-B9F9-4E1C-8C0E-CF00465FA2F7}" type="pres">
      <dgm:prSet presAssocID="{520F826A-FB24-487B-9C64-249488E9E57F}" presName="connectorText" presStyleLbl="sibTrans1D1" presStyleIdx="2" presStyleCnt="6"/>
      <dgm:spPr/>
    </dgm:pt>
    <dgm:pt modelId="{0DB5BB4B-2BE7-4EF9-B2E2-B843AF7500D4}" type="pres">
      <dgm:prSet presAssocID="{9E1AE73C-389E-498E-98DC-F0AD600C0CFA}" presName="node" presStyleLbl="node1" presStyleIdx="3" presStyleCnt="7">
        <dgm:presLayoutVars>
          <dgm:bulletEnabled val="1"/>
        </dgm:presLayoutVars>
      </dgm:prSet>
      <dgm:spPr/>
    </dgm:pt>
    <dgm:pt modelId="{62792711-E561-4DDB-8675-5C1A2B580559}" type="pres">
      <dgm:prSet presAssocID="{7CE5882E-921A-4B7F-A884-CF31A92A703F}" presName="sibTrans" presStyleLbl="sibTrans1D1" presStyleIdx="3" presStyleCnt="6"/>
      <dgm:spPr/>
    </dgm:pt>
    <dgm:pt modelId="{F1E445CA-BEF7-4D68-9561-C6E12C1108D7}" type="pres">
      <dgm:prSet presAssocID="{7CE5882E-921A-4B7F-A884-CF31A92A703F}" presName="connectorText" presStyleLbl="sibTrans1D1" presStyleIdx="3" presStyleCnt="6"/>
      <dgm:spPr/>
    </dgm:pt>
    <dgm:pt modelId="{DC0F217C-E906-43CD-BBE0-95F878CF62E7}" type="pres">
      <dgm:prSet presAssocID="{1C256D8A-D759-4A5E-A496-A3FA06E8F56A}" presName="node" presStyleLbl="node1" presStyleIdx="4" presStyleCnt="7">
        <dgm:presLayoutVars>
          <dgm:bulletEnabled val="1"/>
        </dgm:presLayoutVars>
      </dgm:prSet>
      <dgm:spPr/>
    </dgm:pt>
    <dgm:pt modelId="{5EB563A1-DF7E-4962-A745-B7097805E50A}" type="pres">
      <dgm:prSet presAssocID="{88929C56-BFC1-4372-A85D-6C136978274B}" presName="sibTrans" presStyleLbl="sibTrans1D1" presStyleIdx="4" presStyleCnt="6"/>
      <dgm:spPr/>
    </dgm:pt>
    <dgm:pt modelId="{DF4B02CC-3498-4188-B016-CB8381C5CDD6}" type="pres">
      <dgm:prSet presAssocID="{88929C56-BFC1-4372-A85D-6C136978274B}" presName="connectorText" presStyleLbl="sibTrans1D1" presStyleIdx="4" presStyleCnt="6"/>
      <dgm:spPr/>
    </dgm:pt>
    <dgm:pt modelId="{978C2A77-84CB-4058-9CD3-A9B9EACAD322}" type="pres">
      <dgm:prSet presAssocID="{515C0FE0-3427-4FBE-8711-30FFB77683FE}" presName="node" presStyleLbl="node1" presStyleIdx="5" presStyleCnt="7">
        <dgm:presLayoutVars>
          <dgm:bulletEnabled val="1"/>
        </dgm:presLayoutVars>
      </dgm:prSet>
      <dgm:spPr/>
    </dgm:pt>
    <dgm:pt modelId="{110D7650-9FC6-43D1-973C-2C8FD9860C4C}" type="pres">
      <dgm:prSet presAssocID="{357B449B-3D4A-4169-A84A-9877A08D4F0D}" presName="sibTrans" presStyleLbl="sibTrans1D1" presStyleIdx="5" presStyleCnt="6"/>
      <dgm:spPr/>
    </dgm:pt>
    <dgm:pt modelId="{FB00D6C0-2B49-4E97-827D-ACEABA9CD549}" type="pres">
      <dgm:prSet presAssocID="{357B449B-3D4A-4169-A84A-9877A08D4F0D}" presName="connectorText" presStyleLbl="sibTrans1D1" presStyleIdx="5" presStyleCnt="6"/>
      <dgm:spPr/>
    </dgm:pt>
    <dgm:pt modelId="{E90F3C57-D68F-4100-96FF-9556FBA25EEE}" type="pres">
      <dgm:prSet presAssocID="{FB459596-5F5B-4158-B7E6-F3C8A4AB5EE7}" presName="node" presStyleLbl="node1" presStyleIdx="6" presStyleCnt="7">
        <dgm:presLayoutVars>
          <dgm:bulletEnabled val="1"/>
        </dgm:presLayoutVars>
      </dgm:prSet>
      <dgm:spPr/>
    </dgm:pt>
  </dgm:ptLst>
  <dgm:cxnLst>
    <dgm:cxn modelId="{80F35601-6327-4C09-B42F-FD8DED6E45AF}" srcId="{A62D8946-D7CA-4457-893E-59B2726EDA3C}" destId="{1C256D8A-D759-4A5E-A496-A3FA06E8F56A}" srcOrd="4" destOrd="0" parTransId="{EEF471BC-61F5-4562-96E6-E5025454EB0F}" sibTransId="{88929C56-BFC1-4372-A85D-6C136978274B}"/>
    <dgm:cxn modelId="{4953E30B-4BA9-4542-B646-678E2792C181}" srcId="{A62D8946-D7CA-4457-893E-59B2726EDA3C}" destId="{515C0FE0-3427-4FBE-8711-30FFB77683FE}" srcOrd="5" destOrd="0" parTransId="{B6B803E0-CFDB-4414-BE88-6596B142BB7B}" sibTransId="{357B449B-3D4A-4169-A84A-9877A08D4F0D}"/>
    <dgm:cxn modelId="{C0BCF91A-807A-4DBE-8DD4-B90204F73E31}" type="presOf" srcId="{A62D8946-D7CA-4457-893E-59B2726EDA3C}" destId="{22BF88EE-1D3E-4D88-ADFB-57B6885409D5}" srcOrd="0" destOrd="0" presId="urn:microsoft.com/office/officeart/2016/7/layout/RepeatingBendingProcessNew"/>
    <dgm:cxn modelId="{E6BE0021-5339-4963-8C11-E780A08DA2CA}" type="presOf" srcId="{A6ABC33E-A060-42FA-AD1E-5A1C61EEAAF0}" destId="{2673AF41-7DCB-4E13-A9BD-34E0A3581B25}" srcOrd="0" destOrd="0" presId="urn:microsoft.com/office/officeart/2016/7/layout/RepeatingBendingProcessNew"/>
    <dgm:cxn modelId="{89A4F228-671A-4372-8E66-BD7569D54F5F}" type="presOf" srcId="{F47AF1FB-A9F7-43D2-AF45-9DD73AB4D0F5}" destId="{975AEB63-E2EC-44D7-9785-D9B6C46C6C9E}" srcOrd="0" destOrd="0" presId="urn:microsoft.com/office/officeart/2016/7/layout/RepeatingBendingProcessNew"/>
    <dgm:cxn modelId="{A1BDE62C-E7FA-41D0-9A9C-0726591691DB}" type="presOf" srcId="{F47AF1FB-A9F7-43D2-AF45-9DD73AB4D0F5}" destId="{E8D442E6-FC64-4F92-A3F3-2F91F899F332}" srcOrd="1" destOrd="0" presId="urn:microsoft.com/office/officeart/2016/7/layout/RepeatingBendingProcessNew"/>
    <dgm:cxn modelId="{6C45D85B-0461-4935-8D59-1998521C63B7}" type="presOf" srcId="{9E1AE73C-389E-498E-98DC-F0AD600C0CFA}" destId="{0DB5BB4B-2BE7-4EF9-B2E2-B843AF7500D4}" srcOrd="0" destOrd="0" presId="urn:microsoft.com/office/officeart/2016/7/layout/RepeatingBendingProcessNew"/>
    <dgm:cxn modelId="{94C52A64-545A-48EB-9C24-845FB5BAE908}" srcId="{A62D8946-D7CA-4457-893E-59B2726EDA3C}" destId="{A6ABC33E-A060-42FA-AD1E-5A1C61EEAAF0}" srcOrd="2" destOrd="0" parTransId="{0683B621-A5B1-4904-B33E-216177ABC398}" sibTransId="{520F826A-FB24-487B-9C64-249488E9E57F}"/>
    <dgm:cxn modelId="{8B8E7C66-8FBB-46C8-AEC3-94AED304F8BC}" type="presOf" srcId="{357B449B-3D4A-4169-A84A-9877A08D4F0D}" destId="{FB00D6C0-2B49-4E97-827D-ACEABA9CD549}" srcOrd="1" destOrd="0" presId="urn:microsoft.com/office/officeart/2016/7/layout/RepeatingBendingProcessNew"/>
    <dgm:cxn modelId="{5A749166-4242-4BF3-98A4-00C62414DFE2}" type="presOf" srcId="{515C0FE0-3427-4FBE-8711-30FFB77683FE}" destId="{978C2A77-84CB-4058-9CD3-A9B9EACAD322}" srcOrd="0" destOrd="0" presId="urn:microsoft.com/office/officeart/2016/7/layout/RepeatingBendingProcessNew"/>
    <dgm:cxn modelId="{917E2547-4C7C-404B-9D31-DDE385C5EAAA}" type="presOf" srcId="{8B018C9D-4FF7-429D-845D-82FA9BD83D11}" destId="{9F9B49F2-E8B2-40F8-B61C-B8AACEDC9494}" srcOrd="0" destOrd="0" presId="urn:microsoft.com/office/officeart/2016/7/layout/RepeatingBendingProcessNew"/>
    <dgm:cxn modelId="{6A180E48-DCC5-45A2-A73B-ADDD3DE68D8C}" type="presOf" srcId="{1C256D8A-D759-4A5E-A496-A3FA06E8F56A}" destId="{DC0F217C-E906-43CD-BBE0-95F878CF62E7}" srcOrd="0" destOrd="0" presId="urn:microsoft.com/office/officeart/2016/7/layout/RepeatingBendingProcessNew"/>
    <dgm:cxn modelId="{950B5D4D-1A00-4D61-B160-2829CE3FDD7B}" type="presOf" srcId="{520F826A-FB24-487B-9C64-249488E9E57F}" destId="{ACE9F2A6-B9F9-4E1C-8C0E-CF00465FA2F7}" srcOrd="1" destOrd="0" presId="urn:microsoft.com/office/officeart/2016/7/layout/RepeatingBendingProcessNew"/>
    <dgm:cxn modelId="{BF6B2955-6816-4579-8A45-65336AC2C563}" type="presOf" srcId="{7CE5882E-921A-4B7F-A884-CF31A92A703F}" destId="{62792711-E561-4DDB-8675-5C1A2B580559}" srcOrd="0" destOrd="0" presId="urn:microsoft.com/office/officeart/2016/7/layout/RepeatingBendingProcessNew"/>
    <dgm:cxn modelId="{35A2A57B-3DB7-4AE5-95E7-C648C7FEB9AE}" type="presOf" srcId="{64EF0AC3-D326-4AE3-A4BD-A6918D0BBEE3}" destId="{098AE995-ECAA-4411-B7F0-D6EFFAD6F548}" srcOrd="0" destOrd="0" presId="urn:microsoft.com/office/officeart/2016/7/layout/RepeatingBendingProcessNew"/>
    <dgm:cxn modelId="{5AC37D8D-BD3E-4A47-B034-EC188903F218}" type="presOf" srcId="{7CE5882E-921A-4B7F-A884-CF31A92A703F}" destId="{F1E445CA-BEF7-4D68-9561-C6E12C1108D7}" srcOrd="1" destOrd="0" presId="urn:microsoft.com/office/officeart/2016/7/layout/RepeatingBendingProcessNew"/>
    <dgm:cxn modelId="{643DC490-A957-4D22-A9EB-CEA92F672A97}" type="presOf" srcId="{88929C56-BFC1-4372-A85D-6C136978274B}" destId="{DF4B02CC-3498-4188-B016-CB8381C5CDD6}" srcOrd="1" destOrd="0" presId="urn:microsoft.com/office/officeart/2016/7/layout/RepeatingBendingProcessNew"/>
    <dgm:cxn modelId="{1C17E893-9E07-4E6A-AAB7-AFE5A5D1521A}" srcId="{A62D8946-D7CA-4457-893E-59B2726EDA3C}" destId="{FB459596-5F5B-4158-B7E6-F3C8A4AB5EE7}" srcOrd="6" destOrd="0" parTransId="{283A542D-4EEC-4EFB-8322-F632B3B6FA2D}" sibTransId="{34C76A2B-42DC-4509-A019-B75A954275A2}"/>
    <dgm:cxn modelId="{07D06CB4-B547-401E-987C-122F90ACD648}" type="presOf" srcId="{88929C56-BFC1-4372-A85D-6C136978274B}" destId="{5EB563A1-DF7E-4962-A745-B7097805E50A}" srcOrd="0" destOrd="0" presId="urn:microsoft.com/office/officeart/2016/7/layout/RepeatingBendingProcessNew"/>
    <dgm:cxn modelId="{EFEC06B9-02CD-4313-B5D7-B6AC11942D69}" type="presOf" srcId="{01E55DC0-F1E8-434E-BF3F-B79E95A4E6DE}" destId="{C14974C5-06F4-4CFD-85EB-66242A90092E}" srcOrd="0" destOrd="0" presId="urn:microsoft.com/office/officeart/2016/7/layout/RepeatingBendingProcessNew"/>
    <dgm:cxn modelId="{8BBB93C7-8ECA-47C1-A8E9-B77C6EAEC444}" srcId="{A62D8946-D7CA-4457-893E-59B2726EDA3C}" destId="{01E55DC0-F1E8-434E-BF3F-B79E95A4E6DE}" srcOrd="1" destOrd="0" parTransId="{2A803865-380F-4F4C-A590-998C21E24326}" sibTransId="{64EF0AC3-D326-4AE3-A4BD-A6918D0BBEE3}"/>
    <dgm:cxn modelId="{CFACD8D8-A794-4A23-ABAD-73C0385C0AAC}" type="presOf" srcId="{357B449B-3D4A-4169-A84A-9877A08D4F0D}" destId="{110D7650-9FC6-43D1-973C-2C8FD9860C4C}" srcOrd="0" destOrd="0" presId="urn:microsoft.com/office/officeart/2016/7/layout/RepeatingBendingProcessNew"/>
    <dgm:cxn modelId="{E4CA77E0-3BED-409F-8ACA-930E7CD34377}" type="presOf" srcId="{FB459596-5F5B-4158-B7E6-F3C8A4AB5EE7}" destId="{E90F3C57-D68F-4100-96FF-9556FBA25EEE}" srcOrd="0" destOrd="0" presId="urn:microsoft.com/office/officeart/2016/7/layout/RepeatingBendingProcessNew"/>
    <dgm:cxn modelId="{F697CEE7-74CF-4960-9A42-97EE4437FF8C}" srcId="{A62D8946-D7CA-4457-893E-59B2726EDA3C}" destId="{9E1AE73C-389E-498E-98DC-F0AD600C0CFA}" srcOrd="3" destOrd="0" parTransId="{2521AB41-58A8-43FC-B7DA-D35BD5FA5CD7}" sibTransId="{7CE5882E-921A-4B7F-A884-CF31A92A703F}"/>
    <dgm:cxn modelId="{D73B73F0-A6DF-4163-9BE0-9E7A7FCC73B0}" type="presOf" srcId="{64EF0AC3-D326-4AE3-A4BD-A6918D0BBEE3}" destId="{826C398D-0023-4D5F-A188-BD3D2510C468}" srcOrd="1" destOrd="0" presId="urn:microsoft.com/office/officeart/2016/7/layout/RepeatingBendingProcessNew"/>
    <dgm:cxn modelId="{A5AA64F2-4839-4C4E-AB86-8926CCB092DE}" type="presOf" srcId="{520F826A-FB24-487B-9C64-249488E9E57F}" destId="{2D52F4FB-2C96-4DF3-9B3D-0FAC9252D87D}" srcOrd="0" destOrd="0" presId="urn:microsoft.com/office/officeart/2016/7/layout/RepeatingBendingProcessNew"/>
    <dgm:cxn modelId="{C3A452F3-6F61-4164-A9E4-71BAE41FD6F4}" srcId="{A62D8946-D7CA-4457-893E-59B2726EDA3C}" destId="{8B018C9D-4FF7-429D-845D-82FA9BD83D11}" srcOrd="0" destOrd="0" parTransId="{704B79D7-3672-4C66-A18E-3728C3E888BB}" sibTransId="{F47AF1FB-A9F7-43D2-AF45-9DD73AB4D0F5}"/>
    <dgm:cxn modelId="{39F23724-427A-441B-8452-49F54EF3DC94}" type="presParOf" srcId="{22BF88EE-1D3E-4D88-ADFB-57B6885409D5}" destId="{9F9B49F2-E8B2-40F8-B61C-B8AACEDC9494}" srcOrd="0" destOrd="0" presId="urn:microsoft.com/office/officeart/2016/7/layout/RepeatingBendingProcessNew"/>
    <dgm:cxn modelId="{C2429585-5E6F-444E-B42B-A81DB9FCFC10}" type="presParOf" srcId="{22BF88EE-1D3E-4D88-ADFB-57B6885409D5}" destId="{975AEB63-E2EC-44D7-9785-D9B6C46C6C9E}" srcOrd="1" destOrd="0" presId="urn:microsoft.com/office/officeart/2016/7/layout/RepeatingBendingProcessNew"/>
    <dgm:cxn modelId="{333B678D-EB5C-467E-A69B-B8B9A54D09D8}" type="presParOf" srcId="{975AEB63-E2EC-44D7-9785-D9B6C46C6C9E}" destId="{E8D442E6-FC64-4F92-A3F3-2F91F899F332}" srcOrd="0" destOrd="0" presId="urn:microsoft.com/office/officeart/2016/7/layout/RepeatingBendingProcessNew"/>
    <dgm:cxn modelId="{1540F339-1BA8-4F99-8AAB-EE9807C2619B}" type="presParOf" srcId="{22BF88EE-1D3E-4D88-ADFB-57B6885409D5}" destId="{C14974C5-06F4-4CFD-85EB-66242A90092E}" srcOrd="2" destOrd="0" presId="urn:microsoft.com/office/officeart/2016/7/layout/RepeatingBendingProcessNew"/>
    <dgm:cxn modelId="{4476B772-2556-427D-9383-002ECD04A927}" type="presParOf" srcId="{22BF88EE-1D3E-4D88-ADFB-57B6885409D5}" destId="{098AE995-ECAA-4411-B7F0-D6EFFAD6F548}" srcOrd="3" destOrd="0" presId="urn:microsoft.com/office/officeart/2016/7/layout/RepeatingBendingProcessNew"/>
    <dgm:cxn modelId="{22F0F57B-DE88-4625-837E-209BC4B04519}" type="presParOf" srcId="{098AE995-ECAA-4411-B7F0-D6EFFAD6F548}" destId="{826C398D-0023-4D5F-A188-BD3D2510C468}" srcOrd="0" destOrd="0" presId="urn:microsoft.com/office/officeart/2016/7/layout/RepeatingBendingProcessNew"/>
    <dgm:cxn modelId="{ADCDAAAB-8357-4295-BC84-6002BF19CEAA}" type="presParOf" srcId="{22BF88EE-1D3E-4D88-ADFB-57B6885409D5}" destId="{2673AF41-7DCB-4E13-A9BD-34E0A3581B25}" srcOrd="4" destOrd="0" presId="urn:microsoft.com/office/officeart/2016/7/layout/RepeatingBendingProcessNew"/>
    <dgm:cxn modelId="{0ED87410-F061-422F-9052-07A8D19B0667}" type="presParOf" srcId="{22BF88EE-1D3E-4D88-ADFB-57B6885409D5}" destId="{2D52F4FB-2C96-4DF3-9B3D-0FAC9252D87D}" srcOrd="5" destOrd="0" presId="urn:microsoft.com/office/officeart/2016/7/layout/RepeatingBendingProcessNew"/>
    <dgm:cxn modelId="{C742CD4A-C76D-4D43-AAF0-42FD4034ADD6}" type="presParOf" srcId="{2D52F4FB-2C96-4DF3-9B3D-0FAC9252D87D}" destId="{ACE9F2A6-B9F9-4E1C-8C0E-CF00465FA2F7}" srcOrd="0" destOrd="0" presId="urn:microsoft.com/office/officeart/2016/7/layout/RepeatingBendingProcessNew"/>
    <dgm:cxn modelId="{33A9A323-0323-4B67-A3D1-1F941613C644}" type="presParOf" srcId="{22BF88EE-1D3E-4D88-ADFB-57B6885409D5}" destId="{0DB5BB4B-2BE7-4EF9-B2E2-B843AF7500D4}" srcOrd="6" destOrd="0" presId="urn:microsoft.com/office/officeart/2016/7/layout/RepeatingBendingProcessNew"/>
    <dgm:cxn modelId="{823EBD65-3570-4452-A879-E8FD2E5D65C9}" type="presParOf" srcId="{22BF88EE-1D3E-4D88-ADFB-57B6885409D5}" destId="{62792711-E561-4DDB-8675-5C1A2B580559}" srcOrd="7" destOrd="0" presId="urn:microsoft.com/office/officeart/2016/7/layout/RepeatingBendingProcessNew"/>
    <dgm:cxn modelId="{452E8932-E68A-4363-94B0-36C7256318DA}" type="presParOf" srcId="{62792711-E561-4DDB-8675-5C1A2B580559}" destId="{F1E445CA-BEF7-4D68-9561-C6E12C1108D7}" srcOrd="0" destOrd="0" presId="urn:microsoft.com/office/officeart/2016/7/layout/RepeatingBendingProcessNew"/>
    <dgm:cxn modelId="{31715B57-7E47-43AD-8AC6-E889C34DC440}" type="presParOf" srcId="{22BF88EE-1D3E-4D88-ADFB-57B6885409D5}" destId="{DC0F217C-E906-43CD-BBE0-95F878CF62E7}" srcOrd="8" destOrd="0" presId="urn:microsoft.com/office/officeart/2016/7/layout/RepeatingBendingProcessNew"/>
    <dgm:cxn modelId="{C679841B-B53E-45DD-A828-249D74D6103E}" type="presParOf" srcId="{22BF88EE-1D3E-4D88-ADFB-57B6885409D5}" destId="{5EB563A1-DF7E-4962-A745-B7097805E50A}" srcOrd="9" destOrd="0" presId="urn:microsoft.com/office/officeart/2016/7/layout/RepeatingBendingProcessNew"/>
    <dgm:cxn modelId="{2993A769-1429-400B-80D3-2FF75B4AA0F2}" type="presParOf" srcId="{5EB563A1-DF7E-4962-A745-B7097805E50A}" destId="{DF4B02CC-3498-4188-B016-CB8381C5CDD6}" srcOrd="0" destOrd="0" presId="urn:microsoft.com/office/officeart/2016/7/layout/RepeatingBendingProcessNew"/>
    <dgm:cxn modelId="{7E47BBD2-7C51-4CD7-8AD0-AAAD41A78EED}" type="presParOf" srcId="{22BF88EE-1D3E-4D88-ADFB-57B6885409D5}" destId="{978C2A77-84CB-4058-9CD3-A9B9EACAD322}" srcOrd="10" destOrd="0" presId="urn:microsoft.com/office/officeart/2016/7/layout/RepeatingBendingProcessNew"/>
    <dgm:cxn modelId="{CDC97164-2C8C-4C4D-A46A-4DF07199B8EE}" type="presParOf" srcId="{22BF88EE-1D3E-4D88-ADFB-57B6885409D5}" destId="{110D7650-9FC6-43D1-973C-2C8FD9860C4C}" srcOrd="11" destOrd="0" presId="urn:microsoft.com/office/officeart/2016/7/layout/RepeatingBendingProcessNew"/>
    <dgm:cxn modelId="{54C9F831-D14A-49CD-9DA9-F607763B6C21}" type="presParOf" srcId="{110D7650-9FC6-43D1-973C-2C8FD9860C4C}" destId="{FB00D6C0-2B49-4E97-827D-ACEABA9CD549}" srcOrd="0" destOrd="0" presId="urn:microsoft.com/office/officeart/2016/7/layout/RepeatingBendingProcessNew"/>
    <dgm:cxn modelId="{FCAF0431-253A-4CB2-84A8-A8325119F642}" type="presParOf" srcId="{22BF88EE-1D3E-4D88-ADFB-57B6885409D5}" destId="{E90F3C57-D68F-4100-96FF-9556FBA25EEE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2C027-793C-41B1-912C-154DE993601F}">
      <dsp:nvSpPr>
        <dsp:cNvPr id="0" name=""/>
        <dsp:cNvSpPr/>
      </dsp:nvSpPr>
      <dsp:spPr>
        <a:xfrm>
          <a:off x="59039" y="1334"/>
          <a:ext cx="2450024" cy="14700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Application of SRA rules to:</a:t>
          </a:r>
          <a:endParaRPr lang="en-US" sz="3000" kern="1200"/>
        </a:p>
      </dsp:txBody>
      <dsp:txXfrm>
        <a:off x="59039" y="1334"/>
        <a:ext cx="2450024" cy="1470014"/>
      </dsp:txXfrm>
    </dsp:sp>
    <dsp:sp modelId="{09017A4F-A99A-44CA-A6C7-ECAE91B05E0B}">
      <dsp:nvSpPr>
        <dsp:cNvPr id="0" name=""/>
        <dsp:cNvSpPr/>
      </dsp:nvSpPr>
      <dsp:spPr>
        <a:xfrm>
          <a:off x="2754066" y="1334"/>
          <a:ext cx="2450024" cy="14700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Cheques made out to third parties</a:t>
          </a:r>
          <a:endParaRPr lang="en-US" sz="3000" kern="1200"/>
        </a:p>
      </dsp:txBody>
      <dsp:txXfrm>
        <a:off x="2754066" y="1334"/>
        <a:ext cx="2450024" cy="1470014"/>
      </dsp:txXfrm>
    </dsp:sp>
    <dsp:sp modelId="{2C09A5A0-4BD9-449B-B5AE-31AFFF61FA93}">
      <dsp:nvSpPr>
        <dsp:cNvPr id="0" name=""/>
        <dsp:cNvSpPr/>
      </dsp:nvSpPr>
      <dsp:spPr>
        <a:xfrm>
          <a:off x="5449093" y="1334"/>
          <a:ext cx="2450024" cy="14700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Dishonoured cheques</a:t>
          </a:r>
          <a:endParaRPr lang="en-US" sz="3000" kern="1200"/>
        </a:p>
      </dsp:txBody>
      <dsp:txXfrm>
        <a:off x="5449093" y="1334"/>
        <a:ext cx="2450024" cy="1470014"/>
      </dsp:txXfrm>
    </dsp:sp>
    <dsp:sp modelId="{13C499E0-8262-4194-BA07-55E2A45C3C85}">
      <dsp:nvSpPr>
        <dsp:cNvPr id="0" name=""/>
        <dsp:cNvSpPr/>
      </dsp:nvSpPr>
      <dsp:spPr>
        <a:xfrm>
          <a:off x="8144119" y="1334"/>
          <a:ext cx="2450024" cy="1470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Abatements</a:t>
          </a:r>
          <a:endParaRPr lang="en-US" sz="3000" kern="1200"/>
        </a:p>
      </dsp:txBody>
      <dsp:txXfrm>
        <a:off x="8144119" y="1334"/>
        <a:ext cx="2450024" cy="1470014"/>
      </dsp:txXfrm>
    </dsp:sp>
    <dsp:sp modelId="{194C7CE0-B8D6-4D92-9330-E0EAE7B1EB07}">
      <dsp:nvSpPr>
        <dsp:cNvPr id="0" name=""/>
        <dsp:cNvSpPr/>
      </dsp:nvSpPr>
      <dsp:spPr>
        <a:xfrm>
          <a:off x="59039" y="1716351"/>
          <a:ext cx="2450024" cy="14700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Bad Debts</a:t>
          </a:r>
          <a:endParaRPr lang="en-US" sz="3000" kern="1200"/>
        </a:p>
      </dsp:txBody>
      <dsp:txXfrm>
        <a:off x="59039" y="1716351"/>
        <a:ext cx="2450024" cy="1470014"/>
      </dsp:txXfrm>
    </dsp:sp>
    <dsp:sp modelId="{9D114E66-0BB2-4943-AA03-7E9793185CDD}">
      <dsp:nvSpPr>
        <dsp:cNvPr id="0" name=""/>
        <dsp:cNvSpPr/>
      </dsp:nvSpPr>
      <dsp:spPr>
        <a:xfrm>
          <a:off x="2754066" y="1716351"/>
          <a:ext cx="2450024" cy="14700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Petty Cash</a:t>
          </a:r>
          <a:endParaRPr lang="en-US" sz="3000" kern="1200"/>
        </a:p>
      </dsp:txBody>
      <dsp:txXfrm>
        <a:off x="2754066" y="1716351"/>
        <a:ext cx="2450024" cy="1470014"/>
      </dsp:txXfrm>
    </dsp:sp>
    <dsp:sp modelId="{F26A602F-D895-45A5-AA0E-B5BCC0593B69}">
      <dsp:nvSpPr>
        <dsp:cNvPr id="0" name=""/>
        <dsp:cNvSpPr/>
      </dsp:nvSpPr>
      <dsp:spPr>
        <a:xfrm>
          <a:off x="5449093" y="1716351"/>
          <a:ext cx="2450024" cy="14700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Insurance Commission</a:t>
          </a:r>
          <a:endParaRPr lang="en-US" sz="3000" kern="1200"/>
        </a:p>
      </dsp:txBody>
      <dsp:txXfrm>
        <a:off x="5449093" y="1716351"/>
        <a:ext cx="2450024" cy="1470014"/>
      </dsp:txXfrm>
    </dsp:sp>
    <dsp:sp modelId="{10A56F40-6E6E-4472-A92D-31D6B66B4CCA}">
      <dsp:nvSpPr>
        <dsp:cNvPr id="0" name=""/>
        <dsp:cNvSpPr/>
      </dsp:nvSpPr>
      <dsp:spPr>
        <a:xfrm>
          <a:off x="8144119" y="1716351"/>
          <a:ext cx="2450024" cy="14700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Agency transactions </a:t>
          </a:r>
          <a:endParaRPr lang="en-US" sz="3000" kern="1200"/>
        </a:p>
      </dsp:txBody>
      <dsp:txXfrm>
        <a:off x="8144119" y="1716351"/>
        <a:ext cx="2450024" cy="14700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269B26-ED4D-454D-BE29-F84F729FD430}">
      <dsp:nvSpPr>
        <dsp:cNvPr id="0" name=""/>
        <dsp:cNvSpPr/>
      </dsp:nvSpPr>
      <dsp:spPr>
        <a:xfrm>
          <a:off x="0" y="0"/>
          <a:ext cx="9055206" cy="956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If a firm receives a cheque made out to the client or thir party it cannot be paid into the bank account. </a:t>
          </a:r>
          <a:endParaRPr lang="en-US" sz="2500" kern="1200"/>
        </a:p>
      </dsp:txBody>
      <dsp:txXfrm>
        <a:off x="28009" y="28009"/>
        <a:ext cx="8023274" cy="900292"/>
      </dsp:txXfrm>
    </dsp:sp>
    <dsp:sp modelId="{06B9F9E9-9EA7-4EAB-9C1B-47FEE9B7F51A}">
      <dsp:nvSpPr>
        <dsp:cNvPr id="0" name=""/>
        <dsp:cNvSpPr/>
      </dsp:nvSpPr>
      <dsp:spPr>
        <a:xfrm>
          <a:off x="798988" y="1115695"/>
          <a:ext cx="9055206" cy="956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It is not ‘money’ as far as the firm is concerned and must be forwarded to the payee. </a:t>
          </a:r>
          <a:endParaRPr lang="en-US" sz="2500" kern="1200"/>
        </a:p>
      </dsp:txBody>
      <dsp:txXfrm>
        <a:off x="826997" y="1143704"/>
        <a:ext cx="7578598" cy="900292"/>
      </dsp:txXfrm>
    </dsp:sp>
    <dsp:sp modelId="{CDD4A9C5-E6FB-4BF7-A56C-CED10D8E6A22}">
      <dsp:nvSpPr>
        <dsp:cNvPr id="0" name=""/>
        <dsp:cNvSpPr/>
      </dsp:nvSpPr>
      <dsp:spPr>
        <a:xfrm>
          <a:off x="1597977" y="2231390"/>
          <a:ext cx="9055206" cy="956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No need to record it under Rule 8.1 (a)</a:t>
          </a:r>
          <a:endParaRPr lang="en-US" sz="2500" kern="1200"/>
        </a:p>
      </dsp:txBody>
      <dsp:txXfrm>
        <a:off x="1625986" y="2259399"/>
        <a:ext cx="7578598" cy="900292"/>
      </dsp:txXfrm>
    </dsp:sp>
    <dsp:sp modelId="{42B21CAE-FACC-4B64-A825-48BE71746142}">
      <dsp:nvSpPr>
        <dsp:cNvPr id="0" name=""/>
        <dsp:cNvSpPr/>
      </dsp:nvSpPr>
      <dsp:spPr>
        <a:xfrm>
          <a:off x="8433604" y="725201"/>
          <a:ext cx="621601" cy="6216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573464" y="725201"/>
        <a:ext cx="341881" cy="467755"/>
      </dsp:txXfrm>
    </dsp:sp>
    <dsp:sp modelId="{1D216959-6224-48CE-B76D-80591135B536}">
      <dsp:nvSpPr>
        <dsp:cNvPr id="0" name=""/>
        <dsp:cNvSpPr/>
      </dsp:nvSpPr>
      <dsp:spPr>
        <a:xfrm>
          <a:off x="9232593" y="1834521"/>
          <a:ext cx="621601" cy="62160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72453" y="1834521"/>
        <a:ext cx="341881" cy="4677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50EA6-BE50-485F-95A4-133BA561BB88}">
      <dsp:nvSpPr>
        <dsp:cNvPr id="0" name=""/>
        <dsp:cNvSpPr/>
      </dsp:nvSpPr>
      <dsp:spPr>
        <a:xfrm>
          <a:off x="0" y="3291878"/>
          <a:ext cx="6111737" cy="10804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Rule 4.2 – can split the cheque or pay into one account and transfer promptly to other account.  </a:t>
          </a:r>
          <a:endParaRPr lang="en-US" sz="1900" kern="1200"/>
        </a:p>
      </dsp:txBody>
      <dsp:txXfrm>
        <a:off x="0" y="3291878"/>
        <a:ext cx="6111737" cy="1080467"/>
      </dsp:txXfrm>
    </dsp:sp>
    <dsp:sp modelId="{10A41E66-F47B-41C2-BF56-B6237509F9B0}">
      <dsp:nvSpPr>
        <dsp:cNvPr id="0" name=""/>
        <dsp:cNvSpPr/>
      </dsp:nvSpPr>
      <dsp:spPr>
        <a:xfrm rot="10800000">
          <a:off x="0" y="1646325"/>
          <a:ext cx="6111737" cy="1661759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This is now a mixed receipt as the client now owes the firm £100 from the £500.</a:t>
          </a:r>
          <a:endParaRPr lang="en-US" sz="1900" kern="1200"/>
        </a:p>
      </dsp:txBody>
      <dsp:txXfrm rot="10800000">
        <a:off x="0" y="1646325"/>
        <a:ext cx="6111737" cy="1079761"/>
      </dsp:txXfrm>
    </dsp:sp>
    <dsp:sp modelId="{A2D639E5-D187-4341-8544-55F6EECF45AD}">
      <dsp:nvSpPr>
        <dsp:cNvPr id="0" name=""/>
        <dsp:cNvSpPr/>
      </dsp:nvSpPr>
      <dsp:spPr>
        <a:xfrm rot="10800000">
          <a:off x="0" y="772"/>
          <a:ext cx="6111737" cy="1661759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March 7</a:t>
          </a:r>
          <a:r>
            <a:rPr lang="en-GB" sz="1900" b="0" i="0" kern="1200" baseline="30000"/>
            <a:t>th</a:t>
          </a:r>
          <a:r>
            <a:rPr lang="en-GB" sz="1900" b="0" i="0" kern="1200"/>
            <a:t> – Jackson tells the firm that there is no sufficient funds in his bank and to re-present the cheque, which they do.</a:t>
          </a:r>
          <a:endParaRPr lang="en-US" sz="1900" kern="1200"/>
        </a:p>
      </dsp:txBody>
      <dsp:txXfrm rot="10800000">
        <a:off x="0" y="772"/>
        <a:ext cx="6111737" cy="10797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D7A622-7BCC-4C43-88C2-CC8103B0BD47}">
      <dsp:nvSpPr>
        <dsp:cNvPr id="0" name=""/>
        <dsp:cNvSpPr/>
      </dsp:nvSpPr>
      <dsp:spPr>
        <a:xfrm>
          <a:off x="0" y="608409"/>
          <a:ext cx="6111737" cy="596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Occasionally firms realise that a client will not be able to pay and will have to write of the debt. After 6 months VAT relief is also available. </a:t>
          </a:r>
          <a:endParaRPr lang="en-US" sz="1500" kern="1200"/>
        </a:p>
      </dsp:txBody>
      <dsp:txXfrm>
        <a:off x="29128" y="637537"/>
        <a:ext cx="6053481" cy="538444"/>
      </dsp:txXfrm>
    </dsp:sp>
    <dsp:sp modelId="{8243D77A-F3EE-4055-95CB-CC3A183AB480}">
      <dsp:nvSpPr>
        <dsp:cNvPr id="0" name=""/>
        <dsp:cNvSpPr/>
      </dsp:nvSpPr>
      <dsp:spPr>
        <a:xfrm>
          <a:off x="0" y="1248309"/>
          <a:ext cx="6111737" cy="596700"/>
        </a:xfrm>
        <a:prstGeom prst="roundRect">
          <a:avLst/>
        </a:prstGeom>
        <a:solidFill>
          <a:schemeClr val="accent2">
            <a:hueOff val="749976"/>
            <a:satOff val="-3099"/>
            <a:lumOff val="-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Example</a:t>
          </a:r>
          <a:endParaRPr lang="en-US" sz="1500" kern="1200"/>
        </a:p>
      </dsp:txBody>
      <dsp:txXfrm>
        <a:off x="29128" y="1277437"/>
        <a:ext cx="6053481" cy="538444"/>
      </dsp:txXfrm>
    </dsp:sp>
    <dsp:sp modelId="{9A854BC6-3D79-45AB-A4B3-4F5471B0E96D}">
      <dsp:nvSpPr>
        <dsp:cNvPr id="0" name=""/>
        <dsp:cNvSpPr/>
      </dsp:nvSpPr>
      <dsp:spPr>
        <a:xfrm>
          <a:off x="0" y="1888209"/>
          <a:ext cx="6111737" cy="596700"/>
        </a:xfrm>
        <a:prstGeom prst="roundRect">
          <a:avLst/>
        </a:prstGeom>
        <a:solidFill>
          <a:schemeClr val="accent2">
            <a:hueOff val="1499953"/>
            <a:satOff val="-6199"/>
            <a:lumOff val="-48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9</a:t>
          </a:r>
          <a:r>
            <a:rPr lang="en-GB" sz="1500" kern="1200" baseline="30000"/>
            <a:t>th</a:t>
          </a:r>
          <a:r>
            <a:rPr lang="en-GB" sz="1500" kern="1200"/>
            <a:t> April A firm send a bill of £400 plus VAT to Clayton </a:t>
          </a:r>
          <a:endParaRPr lang="en-US" sz="1500" kern="1200"/>
        </a:p>
      </dsp:txBody>
      <dsp:txXfrm>
        <a:off x="29128" y="1917337"/>
        <a:ext cx="6053481" cy="538444"/>
      </dsp:txXfrm>
    </dsp:sp>
    <dsp:sp modelId="{92123D23-29FA-44CE-B298-7080454F17FC}">
      <dsp:nvSpPr>
        <dsp:cNvPr id="0" name=""/>
        <dsp:cNvSpPr/>
      </dsp:nvSpPr>
      <dsp:spPr>
        <a:xfrm>
          <a:off x="0" y="2528109"/>
          <a:ext cx="6111737" cy="596700"/>
        </a:xfrm>
        <a:prstGeom prst="roundRect">
          <a:avLst/>
        </a:prstGeom>
        <a:solidFill>
          <a:schemeClr val="accent2">
            <a:hueOff val="2249929"/>
            <a:satOff val="-9298"/>
            <a:lumOff val="-72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6</a:t>
          </a:r>
          <a:r>
            <a:rPr lang="en-GB" sz="1500" kern="1200" baseline="30000"/>
            <a:t>th</a:t>
          </a:r>
          <a:r>
            <a:rPr lang="en-GB" sz="1500" kern="1200"/>
            <a:t> June the firm writes of Clayton’s debt.</a:t>
          </a:r>
          <a:endParaRPr lang="en-US" sz="1500" kern="1200"/>
        </a:p>
      </dsp:txBody>
      <dsp:txXfrm>
        <a:off x="29128" y="2557237"/>
        <a:ext cx="6053481" cy="538444"/>
      </dsp:txXfrm>
    </dsp:sp>
    <dsp:sp modelId="{4B2A7A71-4F7B-418E-842E-5F836B5CE7F9}">
      <dsp:nvSpPr>
        <dsp:cNvPr id="0" name=""/>
        <dsp:cNvSpPr/>
      </dsp:nvSpPr>
      <dsp:spPr>
        <a:xfrm>
          <a:off x="0" y="3168009"/>
          <a:ext cx="6111737" cy="596700"/>
        </a:xfrm>
        <a:prstGeom prst="roundRect">
          <a:avLst/>
        </a:prstGeom>
        <a:solidFill>
          <a:schemeClr val="accent2">
            <a:hueOff val="2999905"/>
            <a:satOff val="-12397"/>
            <a:lumOff val="-96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31</a:t>
          </a:r>
          <a:r>
            <a:rPr lang="en-GB" sz="1500" kern="1200" baseline="30000"/>
            <a:t>st</a:t>
          </a:r>
          <a:r>
            <a:rPr lang="en-GB" sz="1500" kern="1200"/>
            <a:t> October the firm is entitled to VAT bad debt relief  </a:t>
          </a:r>
          <a:endParaRPr lang="en-US" sz="1500" kern="1200"/>
        </a:p>
      </dsp:txBody>
      <dsp:txXfrm>
        <a:off x="29128" y="3197137"/>
        <a:ext cx="6053481" cy="5384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218C0D-ABB3-4BE7-A8FF-03DBA4E8A83B}">
      <dsp:nvSpPr>
        <dsp:cNvPr id="0" name=""/>
        <dsp:cNvSpPr/>
      </dsp:nvSpPr>
      <dsp:spPr>
        <a:xfrm>
          <a:off x="0" y="3838200"/>
          <a:ext cx="8267296" cy="8397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DR will be on the client ledger account business section. </a:t>
          </a:r>
          <a:endParaRPr lang="en-US" sz="1600" kern="1200"/>
        </a:p>
      </dsp:txBody>
      <dsp:txXfrm>
        <a:off x="0" y="3838200"/>
        <a:ext cx="8267296" cy="839704"/>
      </dsp:txXfrm>
    </dsp:sp>
    <dsp:sp modelId="{D2378294-4ED8-48E7-9444-4FC18CEB13C6}">
      <dsp:nvSpPr>
        <dsp:cNvPr id="0" name=""/>
        <dsp:cNvSpPr/>
      </dsp:nvSpPr>
      <dsp:spPr>
        <a:xfrm rot="10800000">
          <a:off x="0" y="2559330"/>
          <a:ext cx="8267296" cy="129146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CR entry will be from the Petty Cash account and not the main cash account</a:t>
          </a:r>
          <a:endParaRPr lang="en-US" sz="1600" kern="1200"/>
        </a:p>
      </dsp:txBody>
      <dsp:txXfrm rot="10800000">
        <a:off x="0" y="2559330"/>
        <a:ext cx="8267296" cy="839155"/>
      </dsp:txXfrm>
    </dsp:sp>
    <dsp:sp modelId="{659850B6-33BD-4A14-B6A2-BDF490B1673F}">
      <dsp:nvSpPr>
        <dsp:cNvPr id="0" name=""/>
        <dsp:cNvSpPr/>
      </dsp:nvSpPr>
      <dsp:spPr>
        <a:xfrm rot="10800000">
          <a:off x="0" y="1280460"/>
          <a:ext cx="8267296" cy="129146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A firm will hold sometimes make a payment from petty cash for a client.</a:t>
          </a:r>
          <a:endParaRPr lang="en-US" sz="1600" kern="1200"/>
        </a:p>
      </dsp:txBody>
      <dsp:txXfrm rot="10800000">
        <a:off x="0" y="1280460"/>
        <a:ext cx="8267296" cy="839155"/>
      </dsp:txXfrm>
    </dsp:sp>
    <dsp:sp modelId="{DD1657AA-A1D4-4795-99B5-3CBC8D2FDCD3}">
      <dsp:nvSpPr>
        <dsp:cNvPr id="0" name=""/>
        <dsp:cNvSpPr/>
      </dsp:nvSpPr>
      <dsp:spPr>
        <a:xfrm rot="10800000">
          <a:off x="0" y="1590"/>
          <a:ext cx="8267296" cy="129146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Petty cash is kept on the premises so small cash payments can be met</a:t>
          </a:r>
          <a:endParaRPr lang="en-US" sz="1600" kern="1200"/>
        </a:p>
      </dsp:txBody>
      <dsp:txXfrm rot="-10800000">
        <a:off x="0" y="1590"/>
        <a:ext cx="8267296" cy="453304"/>
      </dsp:txXfrm>
    </dsp:sp>
    <dsp:sp modelId="{390E4746-B70E-4D23-A2B3-EB4C793D53A2}">
      <dsp:nvSpPr>
        <dsp:cNvPr id="0" name=""/>
        <dsp:cNvSpPr/>
      </dsp:nvSpPr>
      <dsp:spPr>
        <a:xfrm>
          <a:off x="1009" y="454895"/>
          <a:ext cx="1653055" cy="38614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CR Cash – Business section</a:t>
          </a:r>
          <a:endParaRPr lang="en-US" sz="1100" kern="1200"/>
        </a:p>
      </dsp:txBody>
      <dsp:txXfrm>
        <a:off x="1009" y="454895"/>
        <a:ext cx="1653055" cy="386148"/>
      </dsp:txXfrm>
    </dsp:sp>
    <dsp:sp modelId="{49108916-1CBB-4A27-BC5D-EA9B2343033E}">
      <dsp:nvSpPr>
        <dsp:cNvPr id="0" name=""/>
        <dsp:cNvSpPr/>
      </dsp:nvSpPr>
      <dsp:spPr>
        <a:xfrm>
          <a:off x="1654064" y="454895"/>
          <a:ext cx="1653055" cy="38614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DR Petty Cash account</a:t>
          </a:r>
          <a:endParaRPr lang="en-US" sz="1100" kern="1200"/>
        </a:p>
      </dsp:txBody>
      <dsp:txXfrm>
        <a:off x="1654064" y="454895"/>
        <a:ext cx="1653055" cy="386148"/>
      </dsp:txXfrm>
    </dsp:sp>
    <dsp:sp modelId="{72C4BE66-5F31-4F0B-9BD9-851A45C894A6}">
      <dsp:nvSpPr>
        <dsp:cNvPr id="0" name=""/>
        <dsp:cNvSpPr/>
      </dsp:nvSpPr>
      <dsp:spPr>
        <a:xfrm>
          <a:off x="3307120" y="454895"/>
          <a:ext cx="1653055" cy="38614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When a payment is made for  e.g. Sellotape</a:t>
          </a:r>
          <a:endParaRPr lang="en-US" sz="1100" kern="1200"/>
        </a:p>
      </dsp:txBody>
      <dsp:txXfrm>
        <a:off x="3307120" y="454895"/>
        <a:ext cx="1653055" cy="386148"/>
      </dsp:txXfrm>
    </dsp:sp>
    <dsp:sp modelId="{A94CF41F-9D1C-4727-8B48-A1BB769B3A75}">
      <dsp:nvSpPr>
        <dsp:cNvPr id="0" name=""/>
        <dsp:cNvSpPr/>
      </dsp:nvSpPr>
      <dsp:spPr>
        <a:xfrm>
          <a:off x="4960175" y="454895"/>
          <a:ext cx="1653055" cy="38614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CR Petty Cash account</a:t>
          </a:r>
          <a:endParaRPr lang="en-US" sz="1100" kern="1200"/>
        </a:p>
      </dsp:txBody>
      <dsp:txXfrm>
        <a:off x="4960175" y="454895"/>
        <a:ext cx="1653055" cy="386148"/>
      </dsp:txXfrm>
    </dsp:sp>
    <dsp:sp modelId="{ECA121DA-5AAB-4008-AB1B-F8ADA38EBFD0}">
      <dsp:nvSpPr>
        <dsp:cNvPr id="0" name=""/>
        <dsp:cNvSpPr/>
      </dsp:nvSpPr>
      <dsp:spPr>
        <a:xfrm>
          <a:off x="6613231" y="454895"/>
          <a:ext cx="1653055" cy="38614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DR appropriate ledger account e.g. Sundries. </a:t>
          </a:r>
          <a:endParaRPr lang="en-US" sz="1100" kern="1200"/>
        </a:p>
      </dsp:txBody>
      <dsp:txXfrm>
        <a:off x="6613231" y="454895"/>
        <a:ext cx="1653055" cy="3861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ECF14-3070-48A4-9940-638692352289}">
      <dsp:nvSpPr>
        <dsp:cNvPr id="0" name=""/>
        <dsp:cNvSpPr/>
      </dsp:nvSpPr>
      <dsp:spPr>
        <a:xfrm>
          <a:off x="0" y="264249"/>
          <a:ext cx="6111737" cy="5171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Law firms may be offered commission from insurance companies or sellers of  financial products. </a:t>
          </a:r>
          <a:endParaRPr lang="en-US" sz="1300" kern="1200"/>
        </a:p>
      </dsp:txBody>
      <dsp:txXfrm>
        <a:off x="25245" y="289494"/>
        <a:ext cx="6061247" cy="466650"/>
      </dsp:txXfrm>
    </dsp:sp>
    <dsp:sp modelId="{BB58DA3D-CFFD-48A7-BDAB-73BFA68B68F3}">
      <dsp:nvSpPr>
        <dsp:cNvPr id="0" name=""/>
        <dsp:cNvSpPr/>
      </dsp:nvSpPr>
      <dsp:spPr>
        <a:xfrm>
          <a:off x="0" y="818829"/>
          <a:ext cx="6111737" cy="517140"/>
        </a:xfrm>
        <a:prstGeom prst="roundRect">
          <a:avLst/>
        </a:prstGeom>
        <a:solidFill>
          <a:schemeClr val="accent2">
            <a:hueOff val="499984"/>
            <a:satOff val="-2066"/>
            <a:lumOff val="-16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This is an additional source of income for a firm and must be recorded as receipts credited and a ledger account in the name of each company paying commission.  </a:t>
          </a:r>
          <a:endParaRPr lang="en-US" sz="1300" kern="1200"/>
        </a:p>
      </dsp:txBody>
      <dsp:txXfrm>
        <a:off x="25245" y="844074"/>
        <a:ext cx="6061247" cy="466650"/>
      </dsp:txXfrm>
    </dsp:sp>
    <dsp:sp modelId="{0B61584D-95E8-4D02-B940-C810F7B7C71D}">
      <dsp:nvSpPr>
        <dsp:cNvPr id="0" name=""/>
        <dsp:cNvSpPr/>
      </dsp:nvSpPr>
      <dsp:spPr>
        <a:xfrm>
          <a:off x="0" y="1373409"/>
          <a:ext cx="6111737" cy="517140"/>
        </a:xfrm>
        <a:prstGeom prst="roundRect">
          <a:avLst/>
        </a:prstGeom>
        <a:solidFill>
          <a:schemeClr val="accent2">
            <a:hueOff val="999968"/>
            <a:satOff val="-4132"/>
            <a:lumOff val="-32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Rule 5.1 firms have to properly account to clients any financial benefit received as a result of client intsructions:</a:t>
          </a:r>
          <a:endParaRPr lang="en-US" sz="1300" kern="1200"/>
        </a:p>
      </dsp:txBody>
      <dsp:txXfrm>
        <a:off x="25245" y="1398654"/>
        <a:ext cx="6061247" cy="466650"/>
      </dsp:txXfrm>
    </dsp:sp>
    <dsp:sp modelId="{83FC5A9B-E6A2-46E7-BE5A-92CE222173B6}">
      <dsp:nvSpPr>
        <dsp:cNvPr id="0" name=""/>
        <dsp:cNvSpPr/>
      </dsp:nvSpPr>
      <dsp:spPr>
        <a:xfrm>
          <a:off x="0" y="1927989"/>
          <a:ext cx="6111737" cy="517140"/>
        </a:xfrm>
        <a:prstGeom prst="roundRect">
          <a:avLst/>
        </a:prstGeom>
        <a:solidFill>
          <a:schemeClr val="accent2">
            <a:hueOff val="1499953"/>
            <a:satOff val="-6199"/>
            <a:lumOff val="-48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Therefore the firm:</a:t>
          </a:r>
          <a:endParaRPr lang="en-US" sz="1300" kern="1200"/>
        </a:p>
      </dsp:txBody>
      <dsp:txXfrm>
        <a:off x="25245" y="1953234"/>
        <a:ext cx="6061247" cy="466650"/>
      </dsp:txXfrm>
    </dsp:sp>
    <dsp:sp modelId="{D284B28D-D9FB-4A5C-AC44-D1D4DC0D4E42}">
      <dsp:nvSpPr>
        <dsp:cNvPr id="0" name=""/>
        <dsp:cNvSpPr/>
      </dsp:nvSpPr>
      <dsp:spPr>
        <a:xfrm>
          <a:off x="0" y="2482569"/>
          <a:ext cx="6111737" cy="517140"/>
        </a:xfrm>
        <a:prstGeom prst="roundRect">
          <a:avLst/>
        </a:prstGeom>
        <a:solidFill>
          <a:schemeClr val="accent2">
            <a:hueOff val="1999937"/>
            <a:satOff val="-8265"/>
            <a:lumOff val="-64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Pays it to the client</a:t>
          </a:r>
          <a:endParaRPr lang="en-US" sz="1300" kern="1200"/>
        </a:p>
      </dsp:txBody>
      <dsp:txXfrm>
        <a:off x="25245" y="2507814"/>
        <a:ext cx="6061247" cy="466650"/>
      </dsp:txXfrm>
    </dsp:sp>
    <dsp:sp modelId="{E1CDE81C-40F9-4C9A-971A-633E4A4C3560}">
      <dsp:nvSpPr>
        <dsp:cNvPr id="0" name=""/>
        <dsp:cNvSpPr/>
      </dsp:nvSpPr>
      <dsp:spPr>
        <a:xfrm>
          <a:off x="0" y="3037149"/>
          <a:ext cx="6111737" cy="517140"/>
        </a:xfrm>
        <a:prstGeom prst="roundRect">
          <a:avLst/>
        </a:prstGeom>
        <a:solidFill>
          <a:schemeClr val="accent2">
            <a:hueOff val="2499921"/>
            <a:satOff val="-10331"/>
            <a:lumOff val="-80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Offsets it from the fees</a:t>
          </a:r>
          <a:endParaRPr lang="en-US" sz="1300" kern="1200"/>
        </a:p>
      </dsp:txBody>
      <dsp:txXfrm>
        <a:off x="25245" y="3062394"/>
        <a:ext cx="6061247" cy="466650"/>
      </dsp:txXfrm>
    </dsp:sp>
    <dsp:sp modelId="{0A761975-3070-4D44-A481-87ED2F859F16}">
      <dsp:nvSpPr>
        <dsp:cNvPr id="0" name=""/>
        <dsp:cNvSpPr/>
      </dsp:nvSpPr>
      <dsp:spPr>
        <a:xfrm>
          <a:off x="0" y="3591729"/>
          <a:ext cx="6111737" cy="517140"/>
        </a:xfrm>
        <a:prstGeom prst="roundRect">
          <a:avLst/>
        </a:prstGeom>
        <a:solidFill>
          <a:schemeClr val="accent2">
            <a:hueOff val="2999905"/>
            <a:satOff val="-12397"/>
            <a:lumOff val="-96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Client agrees to firm keeping it. </a:t>
          </a:r>
          <a:endParaRPr lang="en-US" sz="1300" kern="1200"/>
        </a:p>
      </dsp:txBody>
      <dsp:txXfrm>
        <a:off x="25245" y="3616974"/>
        <a:ext cx="6061247" cy="4666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5D280-C652-458E-A48C-EAA2B94D39DA}">
      <dsp:nvSpPr>
        <dsp:cNvPr id="0" name=""/>
        <dsp:cNvSpPr/>
      </dsp:nvSpPr>
      <dsp:spPr>
        <a:xfrm>
          <a:off x="0" y="3291015"/>
          <a:ext cx="6728905" cy="1080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Instructing Firm </a:t>
          </a:r>
          <a:endParaRPr lang="en-US" sz="2000" kern="1200"/>
        </a:p>
      </dsp:txBody>
      <dsp:txXfrm>
        <a:off x="0" y="3291015"/>
        <a:ext cx="6728905" cy="583299"/>
      </dsp:txXfrm>
    </dsp:sp>
    <dsp:sp modelId="{D2049BDF-E7E2-4F84-B246-A42367A0C1BD}">
      <dsp:nvSpPr>
        <dsp:cNvPr id="0" name=""/>
        <dsp:cNvSpPr/>
      </dsp:nvSpPr>
      <dsp:spPr>
        <a:xfrm>
          <a:off x="0" y="3852711"/>
          <a:ext cx="1682226" cy="49688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Professional fees charged by the agent are not a disbursement </a:t>
          </a:r>
          <a:endParaRPr lang="en-US" sz="800" kern="1200"/>
        </a:p>
      </dsp:txBody>
      <dsp:txXfrm>
        <a:off x="0" y="3852711"/>
        <a:ext cx="1682226" cy="496884"/>
      </dsp:txXfrm>
    </dsp:sp>
    <dsp:sp modelId="{C3D5E065-81F3-480E-B1A8-0FECB01A22D9}">
      <dsp:nvSpPr>
        <dsp:cNvPr id="0" name=""/>
        <dsp:cNvSpPr/>
      </dsp:nvSpPr>
      <dsp:spPr>
        <a:xfrm>
          <a:off x="1682226" y="3852711"/>
          <a:ext cx="1682226" cy="49688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The instructing firm is providing a legal service to the client using an agent.</a:t>
          </a:r>
          <a:endParaRPr lang="en-US" sz="800" kern="1200"/>
        </a:p>
      </dsp:txBody>
      <dsp:txXfrm>
        <a:off x="1682226" y="3852711"/>
        <a:ext cx="1682226" cy="496884"/>
      </dsp:txXfrm>
    </dsp:sp>
    <dsp:sp modelId="{26989C6A-E73A-49D3-8F4E-E662DFAA735A}">
      <dsp:nvSpPr>
        <dsp:cNvPr id="0" name=""/>
        <dsp:cNvSpPr/>
      </dsp:nvSpPr>
      <dsp:spPr>
        <a:xfrm>
          <a:off x="3364452" y="3852711"/>
          <a:ext cx="1682226" cy="49688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The professional charge of the affirm gent are an expense of the instructing firm</a:t>
          </a:r>
          <a:endParaRPr lang="en-US" sz="800" kern="1200"/>
        </a:p>
      </dsp:txBody>
      <dsp:txXfrm>
        <a:off x="3364452" y="3852711"/>
        <a:ext cx="1682226" cy="496884"/>
      </dsp:txXfrm>
    </dsp:sp>
    <dsp:sp modelId="{738E16B4-B59A-4D90-BB5C-89D69954ACD9}">
      <dsp:nvSpPr>
        <dsp:cNvPr id="0" name=""/>
        <dsp:cNvSpPr/>
      </dsp:nvSpPr>
      <dsp:spPr>
        <a:xfrm>
          <a:off x="5046678" y="3852711"/>
          <a:ext cx="1682226" cy="49688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The firm will charge more for its legal services in order to cover the expenses of using an agent. </a:t>
          </a:r>
          <a:endParaRPr lang="en-US" sz="800" kern="1200"/>
        </a:p>
      </dsp:txBody>
      <dsp:txXfrm>
        <a:off x="5046678" y="3852711"/>
        <a:ext cx="1682226" cy="496884"/>
      </dsp:txXfrm>
    </dsp:sp>
    <dsp:sp modelId="{6EAE4C94-B6E5-4142-A6CF-9C419516CEDF}">
      <dsp:nvSpPr>
        <dsp:cNvPr id="0" name=""/>
        <dsp:cNvSpPr/>
      </dsp:nvSpPr>
      <dsp:spPr>
        <a:xfrm rot="10800000">
          <a:off x="0" y="1645894"/>
          <a:ext cx="6728905" cy="1661324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Agent Firms</a:t>
          </a:r>
          <a:endParaRPr lang="en-US" sz="2000" kern="1200"/>
        </a:p>
      </dsp:txBody>
      <dsp:txXfrm rot="-10800000">
        <a:off x="0" y="1645894"/>
        <a:ext cx="6728905" cy="583124"/>
      </dsp:txXfrm>
    </dsp:sp>
    <dsp:sp modelId="{772DC761-6EBD-4084-A525-380BF46421DB}">
      <dsp:nvSpPr>
        <dsp:cNvPr id="0" name=""/>
        <dsp:cNvSpPr/>
      </dsp:nvSpPr>
      <dsp:spPr>
        <a:xfrm>
          <a:off x="0" y="2229018"/>
          <a:ext cx="6728905" cy="496735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Treats the instructing firm like any other client- client ledger and usual entries.</a:t>
          </a:r>
          <a:endParaRPr lang="en-US" sz="800" kern="1200"/>
        </a:p>
      </dsp:txBody>
      <dsp:txXfrm>
        <a:off x="0" y="2229018"/>
        <a:ext cx="6728905" cy="496735"/>
      </dsp:txXfrm>
    </dsp:sp>
    <dsp:sp modelId="{C71D8938-0E84-4BBD-9651-E176EFD7F326}">
      <dsp:nvSpPr>
        <dsp:cNvPr id="0" name=""/>
        <dsp:cNvSpPr/>
      </dsp:nvSpPr>
      <dsp:spPr>
        <a:xfrm rot="10800000">
          <a:off x="0" y="772"/>
          <a:ext cx="6728905" cy="1661324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Law firms may decide to use another firm as an agent, usually in a Criminal or civil litigation matter.</a:t>
          </a:r>
          <a:endParaRPr lang="en-US" sz="2000" kern="1200"/>
        </a:p>
      </dsp:txBody>
      <dsp:txXfrm rot="10800000">
        <a:off x="0" y="772"/>
        <a:ext cx="6728905" cy="10794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36E446-2ADB-4404-A871-B8D024F60CD1}">
      <dsp:nvSpPr>
        <dsp:cNvPr id="0" name=""/>
        <dsp:cNvSpPr/>
      </dsp:nvSpPr>
      <dsp:spPr>
        <a:xfrm>
          <a:off x="0" y="533"/>
          <a:ext cx="672890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16A80-89C5-4391-BBD1-B500A34B53BC}">
      <dsp:nvSpPr>
        <dsp:cNvPr id="0" name=""/>
        <dsp:cNvSpPr/>
      </dsp:nvSpPr>
      <dsp:spPr>
        <a:xfrm>
          <a:off x="0" y="533"/>
          <a:ext cx="6728905" cy="624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A firm acts for a client, Knight, in a criminal matter. The firm instructs Williams &amp; Co as agents</a:t>
          </a:r>
          <a:endParaRPr lang="en-US" sz="1600" kern="1200"/>
        </a:p>
      </dsp:txBody>
      <dsp:txXfrm>
        <a:off x="0" y="533"/>
        <a:ext cx="6728905" cy="624415"/>
      </dsp:txXfrm>
    </dsp:sp>
    <dsp:sp modelId="{DFF1FB67-BA9D-4B03-B41F-1A08C5DF75DA}">
      <dsp:nvSpPr>
        <dsp:cNvPr id="0" name=""/>
        <dsp:cNvSpPr/>
      </dsp:nvSpPr>
      <dsp:spPr>
        <a:xfrm>
          <a:off x="0" y="624948"/>
          <a:ext cx="6728905" cy="0"/>
        </a:xfrm>
        <a:prstGeom prst="line">
          <a:avLst/>
        </a:prstGeom>
        <a:solidFill>
          <a:schemeClr val="accent2">
            <a:hueOff val="499984"/>
            <a:satOff val="-2066"/>
            <a:lumOff val="-1601"/>
            <a:alphaOff val="0"/>
          </a:schemeClr>
        </a:solidFill>
        <a:ln w="12700" cap="flat" cmpd="sng" algn="ctr">
          <a:solidFill>
            <a:schemeClr val="accent2">
              <a:hueOff val="499984"/>
              <a:satOff val="-2066"/>
              <a:lumOff val="-16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515639-B79D-4E27-9535-C04E32B1A133}">
      <dsp:nvSpPr>
        <dsp:cNvPr id="0" name=""/>
        <dsp:cNvSpPr/>
      </dsp:nvSpPr>
      <dsp:spPr>
        <a:xfrm>
          <a:off x="0" y="624948"/>
          <a:ext cx="6728905" cy="624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May 17</a:t>
          </a:r>
          <a:r>
            <a:rPr lang="en-GB" sz="1600" b="0" i="0" kern="1200" baseline="30000"/>
            <a:t>th</a:t>
          </a:r>
          <a:r>
            <a:rPr lang="en-GB" sz="1600" b="0" i="0" kern="1200"/>
            <a:t> the firm receives a bill for professional charges of £200 plus VAT and a court fee of £70 from Williams &amp; Co.</a:t>
          </a:r>
          <a:endParaRPr lang="en-US" sz="1600" kern="1200"/>
        </a:p>
      </dsp:txBody>
      <dsp:txXfrm>
        <a:off x="0" y="624948"/>
        <a:ext cx="6728905" cy="624415"/>
      </dsp:txXfrm>
    </dsp:sp>
    <dsp:sp modelId="{20DC5B24-C8F5-49EB-AC1A-F3F1BA60A497}">
      <dsp:nvSpPr>
        <dsp:cNvPr id="0" name=""/>
        <dsp:cNvSpPr/>
      </dsp:nvSpPr>
      <dsp:spPr>
        <a:xfrm>
          <a:off x="0" y="1249363"/>
          <a:ext cx="6728905" cy="0"/>
        </a:xfrm>
        <a:prstGeom prst="line">
          <a:avLst/>
        </a:prstGeom>
        <a:solidFill>
          <a:schemeClr val="accent2">
            <a:hueOff val="999968"/>
            <a:satOff val="-4132"/>
            <a:lumOff val="-3202"/>
            <a:alphaOff val="0"/>
          </a:schemeClr>
        </a:solidFill>
        <a:ln w="12700" cap="flat" cmpd="sng" algn="ctr">
          <a:solidFill>
            <a:schemeClr val="accent2">
              <a:hueOff val="999968"/>
              <a:satOff val="-4132"/>
              <a:lumOff val="-32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25BA4B-10CC-43CF-8F62-64E38B52A661}">
      <dsp:nvSpPr>
        <dsp:cNvPr id="0" name=""/>
        <dsp:cNvSpPr/>
      </dsp:nvSpPr>
      <dsp:spPr>
        <a:xfrm>
          <a:off x="0" y="1249363"/>
          <a:ext cx="6728905" cy="624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The firm pays the bill of the same day.</a:t>
          </a:r>
          <a:endParaRPr lang="en-US" sz="1600" kern="1200"/>
        </a:p>
      </dsp:txBody>
      <dsp:txXfrm>
        <a:off x="0" y="1249363"/>
        <a:ext cx="6728905" cy="624415"/>
      </dsp:txXfrm>
    </dsp:sp>
    <dsp:sp modelId="{74D507ED-2A66-4B41-BFD9-798BC7027A8E}">
      <dsp:nvSpPr>
        <dsp:cNvPr id="0" name=""/>
        <dsp:cNvSpPr/>
      </dsp:nvSpPr>
      <dsp:spPr>
        <a:xfrm>
          <a:off x="0" y="1873778"/>
          <a:ext cx="6728905" cy="0"/>
        </a:xfrm>
        <a:prstGeom prst="line">
          <a:avLst/>
        </a:prstGeom>
        <a:solidFill>
          <a:schemeClr val="accent2">
            <a:hueOff val="1499953"/>
            <a:satOff val="-6199"/>
            <a:lumOff val="-4803"/>
            <a:alphaOff val="0"/>
          </a:schemeClr>
        </a:solidFill>
        <a:ln w="12700" cap="flat" cmpd="sng" algn="ctr">
          <a:solidFill>
            <a:schemeClr val="accent2">
              <a:hueOff val="1499953"/>
              <a:satOff val="-6199"/>
              <a:lumOff val="-48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8BA08-139F-4AA1-8C95-240F7A133FE7}">
      <dsp:nvSpPr>
        <dsp:cNvPr id="0" name=""/>
        <dsp:cNvSpPr/>
      </dsp:nvSpPr>
      <dsp:spPr>
        <a:xfrm>
          <a:off x="0" y="1873778"/>
          <a:ext cx="6728905" cy="624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When paying the agents bill the firm will pay total costs of £200 plus £40 VAT and the court fee of £70 = £310.</a:t>
          </a:r>
          <a:endParaRPr lang="en-US" sz="1600" kern="1200"/>
        </a:p>
      </dsp:txBody>
      <dsp:txXfrm>
        <a:off x="0" y="1873778"/>
        <a:ext cx="6728905" cy="624415"/>
      </dsp:txXfrm>
    </dsp:sp>
    <dsp:sp modelId="{804A39D3-A682-4DEC-9D12-D17864578C43}">
      <dsp:nvSpPr>
        <dsp:cNvPr id="0" name=""/>
        <dsp:cNvSpPr/>
      </dsp:nvSpPr>
      <dsp:spPr>
        <a:xfrm>
          <a:off x="0" y="2498194"/>
          <a:ext cx="6728905" cy="0"/>
        </a:xfrm>
        <a:prstGeom prst="line">
          <a:avLst/>
        </a:prstGeom>
        <a:solidFill>
          <a:schemeClr val="accent2">
            <a:hueOff val="1999937"/>
            <a:satOff val="-8265"/>
            <a:lumOff val="-6405"/>
            <a:alphaOff val="0"/>
          </a:schemeClr>
        </a:solidFill>
        <a:ln w="12700" cap="flat" cmpd="sng" algn="ctr">
          <a:solidFill>
            <a:schemeClr val="accent2">
              <a:hueOff val="1999937"/>
              <a:satOff val="-8265"/>
              <a:lumOff val="-64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A44A7-C8EE-4E63-8481-C24B744B68CC}">
      <dsp:nvSpPr>
        <dsp:cNvPr id="0" name=""/>
        <dsp:cNvSpPr/>
      </dsp:nvSpPr>
      <dsp:spPr>
        <a:xfrm>
          <a:off x="0" y="2498194"/>
          <a:ext cx="6728905" cy="624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18</a:t>
          </a:r>
          <a:r>
            <a:rPr lang="en-GB" sz="1600" b="0" i="0" kern="1200" baseline="30000"/>
            <a:t>th</a:t>
          </a:r>
          <a:r>
            <a:rPr lang="en-GB" sz="1600" b="0" i="0" kern="1200"/>
            <a:t> May firms sends Knight a bill for its own professional charges which are £400 plus VAT, and includes the agents costs within their fees. </a:t>
          </a:r>
          <a:endParaRPr lang="en-US" sz="1600" kern="1200"/>
        </a:p>
      </dsp:txBody>
      <dsp:txXfrm>
        <a:off x="0" y="2498194"/>
        <a:ext cx="6728905" cy="624415"/>
      </dsp:txXfrm>
    </dsp:sp>
    <dsp:sp modelId="{A7D77EC9-82F8-4069-AF9B-2014295721C8}">
      <dsp:nvSpPr>
        <dsp:cNvPr id="0" name=""/>
        <dsp:cNvSpPr/>
      </dsp:nvSpPr>
      <dsp:spPr>
        <a:xfrm>
          <a:off x="0" y="3122609"/>
          <a:ext cx="6728905" cy="0"/>
        </a:xfrm>
        <a:prstGeom prst="line">
          <a:avLst/>
        </a:prstGeom>
        <a:solidFill>
          <a:schemeClr val="accent2">
            <a:hueOff val="2499921"/>
            <a:satOff val="-10331"/>
            <a:lumOff val="-8006"/>
            <a:alphaOff val="0"/>
          </a:schemeClr>
        </a:solidFill>
        <a:ln w="12700" cap="flat" cmpd="sng" algn="ctr">
          <a:solidFill>
            <a:schemeClr val="accent2">
              <a:hueOff val="2499921"/>
              <a:satOff val="-10331"/>
              <a:lumOff val="-80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6010BF-A99B-4DAA-B701-84ADDB7BBC04}">
      <dsp:nvSpPr>
        <dsp:cNvPr id="0" name=""/>
        <dsp:cNvSpPr/>
      </dsp:nvSpPr>
      <dsp:spPr>
        <a:xfrm>
          <a:off x="0" y="3122609"/>
          <a:ext cx="6728905" cy="624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Task:</a:t>
          </a:r>
          <a:endParaRPr lang="en-US" sz="1600" kern="1200"/>
        </a:p>
      </dsp:txBody>
      <dsp:txXfrm>
        <a:off x="0" y="3122609"/>
        <a:ext cx="6728905" cy="624415"/>
      </dsp:txXfrm>
    </dsp:sp>
    <dsp:sp modelId="{35EC3EF2-60AB-41EA-B89D-4483E3D06C45}">
      <dsp:nvSpPr>
        <dsp:cNvPr id="0" name=""/>
        <dsp:cNvSpPr/>
      </dsp:nvSpPr>
      <dsp:spPr>
        <a:xfrm>
          <a:off x="0" y="3747024"/>
          <a:ext cx="6728905" cy="0"/>
        </a:xfrm>
        <a:prstGeom prst="line">
          <a:avLst/>
        </a:prstGeom>
        <a:solidFill>
          <a:schemeClr val="accent2">
            <a:hueOff val="2999905"/>
            <a:satOff val="-12397"/>
            <a:lumOff val="-9607"/>
            <a:alphaOff val="0"/>
          </a:schemeClr>
        </a:solidFill>
        <a:ln w="12700" cap="flat" cmpd="sng" algn="ctr">
          <a:solidFill>
            <a:schemeClr val="accent2">
              <a:hueOff val="2999905"/>
              <a:satOff val="-12397"/>
              <a:lumOff val="-96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0296B-AE9D-4204-8F27-A2F3F8611798}">
      <dsp:nvSpPr>
        <dsp:cNvPr id="0" name=""/>
        <dsp:cNvSpPr/>
      </dsp:nvSpPr>
      <dsp:spPr>
        <a:xfrm>
          <a:off x="0" y="3747024"/>
          <a:ext cx="6728905" cy="624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Show how this would be entered into the relevant accounts. </a:t>
          </a:r>
          <a:endParaRPr lang="en-US" sz="1600" kern="1200"/>
        </a:p>
      </dsp:txBody>
      <dsp:txXfrm>
        <a:off x="0" y="3747024"/>
        <a:ext cx="6728905" cy="62441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5AEB63-E2EC-44D7-9785-D9B6C46C6C9E}">
      <dsp:nvSpPr>
        <dsp:cNvPr id="0" name=""/>
        <dsp:cNvSpPr/>
      </dsp:nvSpPr>
      <dsp:spPr>
        <a:xfrm>
          <a:off x="1953719" y="538329"/>
          <a:ext cx="4133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3310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49277" y="581827"/>
        <a:ext cx="22195" cy="4443"/>
      </dsp:txXfrm>
    </dsp:sp>
    <dsp:sp modelId="{9F9B49F2-E8B2-40F8-B61C-B8AACEDC9494}">
      <dsp:nvSpPr>
        <dsp:cNvPr id="0" name=""/>
        <dsp:cNvSpPr/>
      </dsp:nvSpPr>
      <dsp:spPr>
        <a:xfrm>
          <a:off x="25474" y="5035"/>
          <a:ext cx="1930045" cy="11580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574" tIns="99272" rIns="94574" bIns="992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If a cheque is not addressed to the firm, they can’t pay it into their accounts</a:t>
          </a:r>
          <a:endParaRPr lang="en-US" sz="1200" kern="1200" dirty="0"/>
        </a:p>
      </dsp:txBody>
      <dsp:txXfrm>
        <a:off x="25474" y="5035"/>
        <a:ext cx="1930045" cy="1158027"/>
      </dsp:txXfrm>
    </dsp:sp>
    <dsp:sp modelId="{098AE995-ECAA-4411-B7F0-D6EFFAD6F548}">
      <dsp:nvSpPr>
        <dsp:cNvPr id="0" name=""/>
        <dsp:cNvSpPr/>
      </dsp:nvSpPr>
      <dsp:spPr>
        <a:xfrm>
          <a:off x="4327675" y="538329"/>
          <a:ext cx="4133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3310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23232" y="581827"/>
        <a:ext cx="22195" cy="4443"/>
      </dsp:txXfrm>
    </dsp:sp>
    <dsp:sp modelId="{C14974C5-06F4-4CFD-85EB-66242A90092E}">
      <dsp:nvSpPr>
        <dsp:cNvPr id="0" name=""/>
        <dsp:cNvSpPr/>
      </dsp:nvSpPr>
      <dsp:spPr>
        <a:xfrm>
          <a:off x="2399429" y="5035"/>
          <a:ext cx="1930045" cy="11580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574" tIns="99272" rIns="94574" bIns="992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If a cheque is dishonoured but the firm has drawn money from the client account, they must remedy the situation promptly. </a:t>
          </a:r>
          <a:endParaRPr lang="en-US" sz="1200" kern="1200" dirty="0"/>
        </a:p>
      </dsp:txBody>
      <dsp:txXfrm>
        <a:off x="2399429" y="5035"/>
        <a:ext cx="1930045" cy="1158027"/>
      </dsp:txXfrm>
    </dsp:sp>
    <dsp:sp modelId="{2D52F4FB-2C96-4DF3-9B3D-0FAC9252D87D}">
      <dsp:nvSpPr>
        <dsp:cNvPr id="0" name=""/>
        <dsp:cNvSpPr/>
      </dsp:nvSpPr>
      <dsp:spPr>
        <a:xfrm>
          <a:off x="990497" y="1161262"/>
          <a:ext cx="4747910" cy="413310"/>
        </a:xfrm>
        <a:custGeom>
          <a:avLst/>
          <a:gdLst/>
          <a:ahLst/>
          <a:cxnLst/>
          <a:rect l="0" t="0" r="0" b="0"/>
          <a:pathLst>
            <a:path>
              <a:moveTo>
                <a:pt x="4747910" y="0"/>
              </a:moveTo>
              <a:lnTo>
                <a:pt x="4747910" y="223755"/>
              </a:lnTo>
              <a:lnTo>
                <a:pt x="0" y="223755"/>
              </a:lnTo>
              <a:lnTo>
                <a:pt x="0" y="41331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45237" y="1365696"/>
        <a:ext cx="238430" cy="4443"/>
      </dsp:txXfrm>
    </dsp:sp>
    <dsp:sp modelId="{2673AF41-7DCB-4E13-A9BD-34E0A3581B25}">
      <dsp:nvSpPr>
        <dsp:cNvPr id="0" name=""/>
        <dsp:cNvSpPr/>
      </dsp:nvSpPr>
      <dsp:spPr>
        <a:xfrm>
          <a:off x="4773385" y="5035"/>
          <a:ext cx="1930045" cy="115802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574" tIns="99272" rIns="94574" bIns="992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If the firm reduces its bill, then VAT is also reduced</a:t>
          </a:r>
          <a:endParaRPr lang="en-US" sz="1200" kern="1200" dirty="0"/>
        </a:p>
      </dsp:txBody>
      <dsp:txXfrm>
        <a:off x="4773385" y="5035"/>
        <a:ext cx="1930045" cy="1158027"/>
      </dsp:txXfrm>
    </dsp:sp>
    <dsp:sp modelId="{62792711-E561-4DDB-8675-5C1A2B580559}">
      <dsp:nvSpPr>
        <dsp:cNvPr id="0" name=""/>
        <dsp:cNvSpPr/>
      </dsp:nvSpPr>
      <dsp:spPr>
        <a:xfrm>
          <a:off x="1953719" y="2140266"/>
          <a:ext cx="4133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3310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49277" y="2183764"/>
        <a:ext cx="22195" cy="4443"/>
      </dsp:txXfrm>
    </dsp:sp>
    <dsp:sp modelId="{0DB5BB4B-2BE7-4EF9-B2E2-B843AF7500D4}">
      <dsp:nvSpPr>
        <dsp:cNvPr id="0" name=""/>
        <dsp:cNvSpPr/>
      </dsp:nvSpPr>
      <dsp:spPr>
        <a:xfrm>
          <a:off x="25474" y="1606972"/>
          <a:ext cx="1930045" cy="115802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574" tIns="99272" rIns="94574" bIns="992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If the client’s debt is written off, the firm can claim VAT Bad Debt Relief after 6 months from when the bill was raised</a:t>
          </a:r>
          <a:endParaRPr lang="en-US" sz="1200" kern="1200"/>
        </a:p>
      </dsp:txBody>
      <dsp:txXfrm>
        <a:off x="25474" y="1606972"/>
        <a:ext cx="1930045" cy="1158027"/>
      </dsp:txXfrm>
    </dsp:sp>
    <dsp:sp modelId="{5EB563A1-DF7E-4962-A745-B7097805E50A}">
      <dsp:nvSpPr>
        <dsp:cNvPr id="0" name=""/>
        <dsp:cNvSpPr/>
      </dsp:nvSpPr>
      <dsp:spPr>
        <a:xfrm>
          <a:off x="4327675" y="2140266"/>
          <a:ext cx="4133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3310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23232" y="2183764"/>
        <a:ext cx="22195" cy="4443"/>
      </dsp:txXfrm>
    </dsp:sp>
    <dsp:sp modelId="{DC0F217C-E906-43CD-BBE0-95F878CF62E7}">
      <dsp:nvSpPr>
        <dsp:cNvPr id="0" name=""/>
        <dsp:cNvSpPr/>
      </dsp:nvSpPr>
      <dsp:spPr>
        <a:xfrm>
          <a:off x="2399429" y="1606972"/>
          <a:ext cx="1930045" cy="115802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574" tIns="99272" rIns="94574" bIns="992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Petty cash is business money but has a separate account </a:t>
          </a:r>
          <a:endParaRPr lang="en-US" sz="1200" kern="1200"/>
        </a:p>
      </dsp:txBody>
      <dsp:txXfrm>
        <a:off x="2399429" y="1606972"/>
        <a:ext cx="1930045" cy="1158027"/>
      </dsp:txXfrm>
    </dsp:sp>
    <dsp:sp modelId="{110D7650-9FC6-43D1-973C-2C8FD9860C4C}">
      <dsp:nvSpPr>
        <dsp:cNvPr id="0" name=""/>
        <dsp:cNvSpPr/>
      </dsp:nvSpPr>
      <dsp:spPr>
        <a:xfrm>
          <a:off x="990497" y="2763200"/>
          <a:ext cx="4747910" cy="413310"/>
        </a:xfrm>
        <a:custGeom>
          <a:avLst/>
          <a:gdLst/>
          <a:ahLst/>
          <a:cxnLst/>
          <a:rect l="0" t="0" r="0" b="0"/>
          <a:pathLst>
            <a:path>
              <a:moveTo>
                <a:pt x="4747910" y="0"/>
              </a:moveTo>
              <a:lnTo>
                <a:pt x="4747910" y="223755"/>
              </a:lnTo>
              <a:lnTo>
                <a:pt x="0" y="223755"/>
              </a:lnTo>
              <a:lnTo>
                <a:pt x="0" y="41331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45237" y="2967633"/>
        <a:ext cx="238430" cy="4443"/>
      </dsp:txXfrm>
    </dsp:sp>
    <dsp:sp modelId="{978C2A77-84CB-4058-9CD3-A9B9EACAD322}">
      <dsp:nvSpPr>
        <dsp:cNvPr id="0" name=""/>
        <dsp:cNvSpPr/>
      </dsp:nvSpPr>
      <dsp:spPr>
        <a:xfrm>
          <a:off x="4773385" y="1606972"/>
          <a:ext cx="1930045" cy="11580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574" tIns="99272" rIns="94574" bIns="992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 firm will usually account to a client any commission earned.</a:t>
          </a:r>
          <a:endParaRPr lang="en-US" sz="1200" kern="1200" dirty="0"/>
        </a:p>
      </dsp:txBody>
      <dsp:txXfrm>
        <a:off x="4773385" y="1606972"/>
        <a:ext cx="1930045" cy="1158027"/>
      </dsp:txXfrm>
    </dsp:sp>
    <dsp:sp modelId="{E90F3C57-D68F-4100-96FF-9556FBA25EEE}">
      <dsp:nvSpPr>
        <dsp:cNvPr id="0" name=""/>
        <dsp:cNvSpPr/>
      </dsp:nvSpPr>
      <dsp:spPr>
        <a:xfrm>
          <a:off x="25474" y="3208910"/>
          <a:ext cx="1930045" cy="11580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574" tIns="99272" rIns="94574" bIns="992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If  firm uses an agent, the costs of the agent is included in the instructing firm’s professional fees. </a:t>
          </a:r>
          <a:endParaRPr lang="en-US" sz="1200" kern="1200"/>
        </a:p>
      </dsp:txBody>
      <dsp:txXfrm>
        <a:off x="25474" y="3208910"/>
        <a:ext cx="1930045" cy="1158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2/20/2023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092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895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736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748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719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282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375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757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954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960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537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2/20/2023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127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CAA4F-97A7-C8C1-5819-17DE5F7384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3882844" cy="27221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000"/>
              <a:t>Taxation and Solicitors Accounts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AFE45D-74CD-C867-3C08-49460EEB83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3882844" cy="882904"/>
          </a:xfrm>
        </p:spPr>
        <p:txBody>
          <a:bodyPr>
            <a:normAutofit/>
          </a:bodyPr>
          <a:lstStyle/>
          <a:p>
            <a:r>
              <a:rPr lang="en-GB" dirty="0"/>
              <a:t>Special Accounting entries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40B36B-49D4-5AD1-0C96-D7FBDEDF66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73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4029224B-C0FC-EC47-B248-0D4271BC7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575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668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D963F7-B279-CF62-7B29-F01DAA9F7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1CD9BE-93F1-ED44-946B-8354D74B0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C0144C-6F5B-E4FB-441D-DDB6C4DD97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1035099"/>
              </p:ext>
            </p:extLst>
          </p:nvPr>
        </p:nvGraphicFramePr>
        <p:xfrm>
          <a:off x="565149" y="2692400"/>
          <a:ext cx="10653184" cy="318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578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C40AD2-37D1-B8FC-B35B-2582991EE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Cheques made out to third parties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1CD9BE-93F1-ED44-946B-8354D74B0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2F4B14-C5BC-239D-6813-BE05923F40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297559"/>
              </p:ext>
            </p:extLst>
          </p:nvPr>
        </p:nvGraphicFramePr>
        <p:xfrm>
          <a:off x="565149" y="2692400"/>
          <a:ext cx="10653184" cy="318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818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C8CD5F-95F4-222D-33E9-4C9FCA4A5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192" y="1204721"/>
            <a:ext cx="4133647" cy="1446550"/>
          </a:xfrm>
        </p:spPr>
        <p:txBody>
          <a:bodyPr>
            <a:normAutofit/>
          </a:bodyPr>
          <a:lstStyle/>
          <a:p>
            <a:r>
              <a:rPr lang="en-GB" dirty="0"/>
              <a:t>Dishonoured Cheques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D06E4-4E0B-F9E3-FBF9-97D4B1DD1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3193" y="2691638"/>
            <a:ext cx="4133647" cy="31885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When a firm pays a cheque into the client account and draws upon it before it is cleared, there can be a problem if the cheque is then dishonoured, as this would breach Rule 5.3. – taking money from a client account when there is insufficient funds. </a:t>
            </a:r>
          </a:p>
          <a:p>
            <a:pPr>
              <a:lnSpc>
                <a:spcPct val="90000"/>
              </a:lnSpc>
            </a:pPr>
            <a:r>
              <a:rPr lang="en-GB" sz="1700"/>
              <a:t>Rule 6.1 mistakes must be corrected promptly and money improperly withdrawn must be immediately replaced. 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5DD33CA1-A51F-D864-6A3D-70DA6160CB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182" r="-1" b="-1"/>
          <a:stretch/>
        </p:blipFill>
        <p:spPr>
          <a:xfrm>
            <a:off x="20" y="10"/>
            <a:ext cx="696773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A12C7CBA-A034-9548-BC45-D37C25C00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032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020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2D1CB9-4316-657C-A48D-8D8E09046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04687-4F4D-81AC-504E-987D1FCD1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1885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dirty="0"/>
              <a:t>March 1</a:t>
            </a:r>
            <a:r>
              <a:rPr lang="en-GB" sz="1900" baseline="30000" dirty="0"/>
              <a:t>st</a:t>
            </a:r>
            <a:r>
              <a:rPr lang="en-GB" sz="1900" dirty="0"/>
              <a:t> firm receives a cheques for £500 on account of costs from a client –Jackson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March 2</a:t>
            </a:r>
            <a:r>
              <a:rPr lang="en-GB" sz="1900" baseline="30000" dirty="0"/>
              <a:t>nd</a:t>
            </a:r>
            <a:r>
              <a:rPr lang="en-GB" sz="1900" dirty="0"/>
              <a:t> – firm pays court fees of £100 out of Jackson’s client account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March 4</a:t>
            </a:r>
            <a:r>
              <a:rPr lang="en-GB" sz="1900" baseline="30000" dirty="0"/>
              <a:t>th</a:t>
            </a:r>
            <a:r>
              <a:rPr lang="en-GB" sz="1900" dirty="0"/>
              <a:t> – bank informs the firm that Jackson’s cheque for £500 has been dishonoured.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What does the firm do?</a:t>
            </a:r>
          </a:p>
          <a:p>
            <a:pPr>
              <a:lnSpc>
                <a:spcPct val="90000"/>
              </a:lnSpc>
            </a:pPr>
            <a:endParaRPr lang="en-GB" sz="1900" dirty="0"/>
          </a:p>
        </p:txBody>
      </p:sp>
      <p:pic>
        <p:nvPicPr>
          <p:cNvPr id="5" name="Picture 4" descr="Stock numbers on a digital display">
            <a:extLst>
              <a:ext uri="{FF2B5EF4-FFF2-40B4-BE49-F238E27FC236}">
                <a16:creationId xmlns:a16="http://schemas.microsoft.com/office/drawing/2014/main" id="{B3FDAAB1-E5E6-EB76-887D-EC66EF3176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184" r="8632" b="-1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6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7BC9B-CCF8-9516-957F-73380A150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GB" dirty="0"/>
              <a:t>Answer: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17031-89F5-7EB0-4B1C-DC3D488CD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1885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First the firm must make entries to reverse the apparent receipt on March 1</a:t>
            </a:r>
            <a:r>
              <a:rPr lang="en-GB" sz="1700" baseline="30000" dirty="0"/>
              <a:t>st</a:t>
            </a:r>
            <a:r>
              <a:rPr lang="en-GB" sz="17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Client account: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No money had been held for Jackson therefore it must have used other client money. Breach of Rule 5.3. This must be replaced under rule 6.1 promptly.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Therefore firm transfers £100 from the business account to remedy the breach</a:t>
            </a:r>
          </a:p>
        </p:txBody>
      </p:sp>
      <p:pic>
        <p:nvPicPr>
          <p:cNvPr id="5" name="Picture 4" descr="Antique cash register keys">
            <a:extLst>
              <a:ext uri="{FF2B5EF4-FFF2-40B4-BE49-F238E27FC236}">
                <a16:creationId xmlns:a16="http://schemas.microsoft.com/office/drawing/2014/main" id="{88E43122-8F99-F8D6-49A1-E1E518B58C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37" r="17899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144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DEF72E-9A56-3A45-8ADA-E6F93BA8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96772"/>
            <a:ext cx="4175133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C2E3B-009D-20A3-1F46-966DA6932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08250"/>
            <a:ext cx="3198777" cy="4024885"/>
          </a:xfrm>
        </p:spPr>
        <p:txBody>
          <a:bodyPr>
            <a:normAutofit/>
          </a:bodyPr>
          <a:lstStyle/>
          <a:p>
            <a:r>
              <a:rPr lang="en-GB" dirty="0"/>
              <a:t>Example Continues:</a:t>
            </a:r>
            <a:br>
              <a:rPr lang="en-GB" dirty="0"/>
            </a:b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770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87ED00-E7E7-5882-ED1C-ED28A73380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4038868"/>
              </p:ext>
            </p:extLst>
          </p:nvPr>
        </p:nvGraphicFramePr>
        <p:xfrm>
          <a:off x="5106596" y="1508251"/>
          <a:ext cx="6111737" cy="4373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5866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227D51-204B-ED48-AF9A-0BE9633FE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7A23F45-CDAE-8A40-8DE7-92A0BBC11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546383-CCC4-544B-B0D8-DE78DE39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White calculator">
            <a:extLst>
              <a:ext uri="{FF2B5EF4-FFF2-40B4-BE49-F238E27FC236}">
                <a16:creationId xmlns:a16="http://schemas.microsoft.com/office/drawing/2014/main" id="{4902BFE0-7896-4B89-5480-14E7A81788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">
            <a:extLst>
              <a:ext uri="{FF2B5EF4-FFF2-40B4-BE49-F238E27FC236}">
                <a16:creationId xmlns:a16="http://schemas.microsoft.com/office/drawing/2014/main" id="{86E439A5-A7E3-5047-A686-06C27A818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7506"/>
            <a:ext cx="10549940" cy="2374362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9" name="Cross 18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2DF7A8-DF67-F488-A3B3-3EE651670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4162776"/>
            <a:ext cx="9316409" cy="145389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Task:</a:t>
            </a:r>
            <a:br>
              <a:rPr lang="en-US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kern="1200" spc="-15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90199-DBA0-EADF-4CBE-2D546E6E9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5650781"/>
            <a:ext cx="9316409" cy="4572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900"/>
              <a:t>Using the example put all the transactions into the correct cash and ledger accounts. </a:t>
            </a:r>
          </a:p>
        </p:txBody>
      </p:sp>
    </p:spTree>
    <p:extLst>
      <p:ext uri="{BB962C8B-B14F-4D97-AF65-F5344CB8AC3E}">
        <p14:creationId xmlns:p14="http://schemas.microsoft.com/office/powerpoint/2010/main" val="1906648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850ABB-FF49-8EAA-4A2B-A32943CE1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GB" dirty="0"/>
              <a:t>Abatement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99BA0-E06D-BEBC-3781-28483BDE60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1885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Clients may complain that their bills is to high and the firm may reduce, or abate, the costs.</a:t>
            </a:r>
          </a:p>
          <a:p>
            <a:pPr>
              <a:lnSpc>
                <a:spcPct val="90000"/>
              </a:lnSpc>
            </a:pPr>
            <a:r>
              <a:rPr lang="en-GB" sz="1500"/>
              <a:t>HMRC allows the output tax charged on the bill to be reduced proportionately. </a:t>
            </a:r>
          </a:p>
          <a:p>
            <a:pPr>
              <a:lnSpc>
                <a:spcPct val="90000"/>
              </a:lnSpc>
            </a:pPr>
            <a:r>
              <a:rPr lang="en-GB" sz="1500"/>
              <a:t>These abatements must be recorded on the profit cots and HMRC accounts </a:t>
            </a:r>
          </a:p>
          <a:p>
            <a:pPr>
              <a:lnSpc>
                <a:spcPct val="90000"/>
              </a:lnSpc>
            </a:pPr>
            <a:r>
              <a:rPr lang="en-GB" sz="1500"/>
              <a:t>Example:</a:t>
            </a:r>
          </a:p>
          <a:p>
            <a:pPr>
              <a:lnSpc>
                <a:spcPct val="90000"/>
              </a:lnSpc>
            </a:pPr>
            <a:r>
              <a:rPr lang="en-GB" sz="1500"/>
              <a:t>A firm send a bill for £600 plus VAT on 4 May, Rogers queries the bill and on the 6</a:t>
            </a:r>
            <a:r>
              <a:rPr lang="en-GB" sz="1500" baseline="30000"/>
              <a:t>th</a:t>
            </a:r>
            <a:r>
              <a:rPr lang="en-GB" sz="1500"/>
              <a:t> May the firm agrees to reduce it by £100 plus VAT. </a:t>
            </a:r>
          </a:p>
        </p:txBody>
      </p:sp>
      <p:pic>
        <p:nvPicPr>
          <p:cNvPr id="5" name="Picture 4" descr="Antique cash register keys">
            <a:extLst>
              <a:ext uri="{FF2B5EF4-FFF2-40B4-BE49-F238E27FC236}">
                <a16:creationId xmlns:a16="http://schemas.microsoft.com/office/drawing/2014/main" id="{DDBC50B7-3950-6597-972E-30615C0A11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37" r="17899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170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231C5-BB14-6BD7-90FD-AE64B3164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458" y="336503"/>
            <a:ext cx="8267296" cy="428428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Example: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46C597E-DAD5-F187-CD45-FAB3FFE399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4103521"/>
              </p:ext>
            </p:extLst>
          </p:nvPr>
        </p:nvGraphicFramePr>
        <p:xfrm>
          <a:off x="609108" y="764931"/>
          <a:ext cx="10888432" cy="283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1054">
                  <a:extLst>
                    <a:ext uri="{9D8B030D-6E8A-4147-A177-3AD203B41FA5}">
                      <a16:colId xmlns:a16="http://schemas.microsoft.com/office/drawing/2014/main" val="1050931735"/>
                    </a:ext>
                  </a:extLst>
                </a:gridCol>
                <a:gridCol w="2447807">
                  <a:extLst>
                    <a:ext uri="{9D8B030D-6E8A-4147-A177-3AD203B41FA5}">
                      <a16:colId xmlns:a16="http://schemas.microsoft.com/office/drawing/2014/main" val="653590040"/>
                    </a:ext>
                  </a:extLst>
                </a:gridCol>
                <a:gridCol w="993348">
                  <a:extLst>
                    <a:ext uri="{9D8B030D-6E8A-4147-A177-3AD203B41FA5}">
                      <a16:colId xmlns:a16="http://schemas.microsoft.com/office/drawing/2014/main" val="3003781752"/>
                    </a:ext>
                  </a:extLst>
                </a:gridCol>
                <a:gridCol w="903188">
                  <a:extLst>
                    <a:ext uri="{9D8B030D-6E8A-4147-A177-3AD203B41FA5}">
                      <a16:colId xmlns:a16="http://schemas.microsoft.com/office/drawing/2014/main" val="58250448"/>
                    </a:ext>
                  </a:extLst>
                </a:gridCol>
                <a:gridCol w="1099873">
                  <a:extLst>
                    <a:ext uri="{9D8B030D-6E8A-4147-A177-3AD203B41FA5}">
                      <a16:colId xmlns:a16="http://schemas.microsoft.com/office/drawing/2014/main" val="899249919"/>
                    </a:ext>
                  </a:extLst>
                </a:gridCol>
                <a:gridCol w="1361054">
                  <a:extLst>
                    <a:ext uri="{9D8B030D-6E8A-4147-A177-3AD203B41FA5}">
                      <a16:colId xmlns:a16="http://schemas.microsoft.com/office/drawing/2014/main" val="3049721294"/>
                    </a:ext>
                  </a:extLst>
                </a:gridCol>
                <a:gridCol w="1361054">
                  <a:extLst>
                    <a:ext uri="{9D8B030D-6E8A-4147-A177-3AD203B41FA5}">
                      <a16:colId xmlns:a16="http://schemas.microsoft.com/office/drawing/2014/main" val="3657786438"/>
                    </a:ext>
                  </a:extLst>
                </a:gridCol>
                <a:gridCol w="1361054">
                  <a:extLst>
                    <a:ext uri="{9D8B030D-6E8A-4147-A177-3AD203B41FA5}">
                      <a16:colId xmlns:a16="http://schemas.microsoft.com/office/drawing/2014/main" val="3622891420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Rogers</a:t>
                      </a:r>
                    </a:p>
                    <a:p>
                      <a:r>
                        <a:rPr lang="en-GB" dirty="0"/>
                        <a:t>Matter: Miscellaneous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90145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85590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May 4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costs</a:t>
                      </a:r>
                    </a:p>
                    <a:p>
                      <a:r>
                        <a:rPr lang="en-GB" dirty="0"/>
                        <a:t>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600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120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600DR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720DR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09970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May 6th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Costs- abatement</a:t>
                      </a:r>
                    </a:p>
                    <a:p>
                      <a:r>
                        <a:rPr lang="en-GB" dirty="0"/>
                        <a:t>VAT- Abatement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620DR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600DR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0190865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75EB18DD-C247-D39A-66E9-2EC95A5035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3718147"/>
              </p:ext>
            </p:extLst>
          </p:nvPr>
        </p:nvGraphicFramePr>
        <p:xfrm>
          <a:off x="609108" y="3604651"/>
          <a:ext cx="1088843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7686">
                  <a:extLst>
                    <a:ext uri="{9D8B030D-6E8A-4147-A177-3AD203B41FA5}">
                      <a16:colId xmlns:a16="http://schemas.microsoft.com/office/drawing/2014/main" val="819582366"/>
                    </a:ext>
                  </a:extLst>
                </a:gridCol>
                <a:gridCol w="4422896">
                  <a:extLst>
                    <a:ext uri="{9D8B030D-6E8A-4147-A177-3AD203B41FA5}">
                      <a16:colId xmlns:a16="http://schemas.microsoft.com/office/drawing/2014/main" val="3849014874"/>
                    </a:ext>
                  </a:extLst>
                </a:gridCol>
                <a:gridCol w="1301262">
                  <a:extLst>
                    <a:ext uri="{9D8B030D-6E8A-4147-A177-3AD203B41FA5}">
                      <a16:colId xmlns:a16="http://schemas.microsoft.com/office/drawing/2014/main" val="2529677009"/>
                    </a:ext>
                  </a:extLst>
                </a:gridCol>
                <a:gridCol w="1565031">
                  <a:extLst>
                    <a:ext uri="{9D8B030D-6E8A-4147-A177-3AD203B41FA5}">
                      <a16:colId xmlns:a16="http://schemas.microsoft.com/office/drawing/2014/main" val="1098021002"/>
                    </a:ext>
                  </a:extLst>
                </a:gridCol>
                <a:gridCol w="1421555">
                  <a:extLst>
                    <a:ext uri="{9D8B030D-6E8A-4147-A177-3AD203B41FA5}">
                      <a16:colId xmlns:a16="http://schemas.microsoft.com/office/drawing/2014/main" val="14776532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Profits Costs Account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401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7909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May 4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10911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May 6th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Rogers- abatement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9004403"/>
                  </a:ext>
                </a:extLst>
              </a:tr>
            </a:tbl>
          </a:graphicData>
        </a:graphic>
      </p:graphicFrame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F2A011B-A0AE-2021-9FE5-64FB3D2972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1736119"/>
              </p:ext>
            </p:extLst>
          </p:nvPr>
        </p:nvGraphicFramePr>
        <p:xfrm>
          <a:off x="609108" y="5374640"/>
          <a:ext cx="1088843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7686">
                  <a:extLst>
                    <a:ext uri="{9D8B030D-6E8A-4147-A177-3AD203B41FA5}">
                      <a16:colId xmlns:a16="http://schemas.microsoft.com/office/drawing/2014/main" val="3606126858"/>
                    </a:ext>
                  </a:extLst>
                </a:gridCol>
                <a:gridCol w="4422898">
                  <a:extLst>
                    <a:ext uri="{9D8B030D-6E8A-4147-A177-3AD203B41FA5}">
                      <a16:colId xmlns:a16="http://schemas.microsoft.com/office/drawing/2014/main" val="3378272970"/>
                    </a:ext>
                  </a:extLst>
                </a:gridCol>
                <a:gridCol w="1292470">
                  <a:extLst>
                    <a:ext uri="{9D8B030D-6E8A-4147-A177-3AD203B41FA5}">
                      <a16:colId xmlns:a16="http://schemas.microsoft.com/office/drawing/2014/main" val="1914346220"/>
                    </a:ext>
                  </a:extLst>
                </a:gridCol>
                <a:gridCol w="1582615">
                  <a:extLst>
                    <a:ext uri="{9D8B030D-6E8A-4147-A177-3AD203B41FA5}">
                      <a16:colId xmlns:a16="http://schemas.microsoft.com/office/drawing/2014/main" val="1760509069"/>
                    </a:ext>
                  </a:extLst>
                </a:gridCol>
                <a:gridCol w="1412761">
                  <a:extLst>
                    <a:ext uri="{9D8B030D-6E8A-4147-A177-3AD203B41FA5}">
                      <a16:colId xmlns:a16="http://schemas.microsoft.com/office/drawing/2014/main" val="25683933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HMRC Account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5322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52455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May 4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26541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May 6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6463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7465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DEF72E-9A56-3A45-8ADA-E6F93BA8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96772"/>
            <a:ext cx="4175133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782594-F32C-B1E9-30F5-789440059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08250"/>
            <a:ext cx="3198777" cy="4024885"/>
          </a:xfrm>
        </p:spPr>
        <p:txBody>
          <a:bodyPr>
            <a:normAutofit/>
          </a:bodyPr>
          <a:lstStyle/>
          <a:p>
            <a:r>
              <a:rPr lang="en-GB" dirty="0"/>
              <a:t>Bad Debts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770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408530-FF15-CC34-F382-6FA4D913F3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4075612"/>
              </p:ext>
            </p:extLst>
          </p:nvPr>
        </p:nvGraphicFramePr>
        <p:xfrm>
          <a:off x="5106596" y="1508251"/>
          <a:ext cx="6111737" cy="4373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4590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B8C3A21-39FB-F576-B0FC-ACB5A95E64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3199204"/>
              </p:ext>
            </p:extLst>
          </p:nvPr>
        </p:nvGraphicFramePr>
        <p:xfrm>
          <a:off x="668211" y="218505"/>
          <a:ext cx="11227776" cy="202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3472">
                  <a:extLst>
                    <a:ext uri="{9D8B030D-6E8A-4147-A177-3AD203B41FA5}">
                      <a16:colId xmlns:a16="http://schemas.microsoft.com/office/drawing/2014/main" val="2462844255"/>
                    </a:ext>
                  </a:extLst>
                </a:gridCol>
                <a:gridCol w="3144888">
                  <a:extLst>
                    <a:ext uri="{9D8B030D-6E8A-4147-A177-3AD203B41FA5}">
                      <a16:colId xmlns:a16="http://schemas.microsoft.com/office/drawing/2014/main" val="3566760373"/>
                    </a:ext>
                  </a:extLst>
                </a:gridCol>
                <a:gridCol w="1149057">
                  <a:extLst>
                    <a:ext uri="{9D8B030D-6E8A-4147-A177-3AD203B41FA5}">
                      <a16:colId xmlns:a16="http://schemas.microsoft.com/office/drawing/2014/main" val="2767981134"/>
                    </a:ext>
                  </a:extLst>
                </a:gridCol>
                <a:gridCol w="1310054">
                  <a:extLst>
                    <a:ext uri="{9D8B030D-6E8A-4147-A177-3AD203B41FA5}">
                      <a16:colId xmlns:a16="http://schemas.microsoft.com/office/drawing/2014/main" val="1195859800"/>
                    </a:ext>
                  </a:extLst>
                </a:gridCol>
                <a:gridCol w="923192">
                  <a:extLst>
                    <a:ext uri="{9D8B030D-6E8A-4147-A177-3AD203B41FA5}">
                      <a16:colId xmlns:a16="http://schemas.microsoft.com/office/drawing/2014/main" val="4283872803"/>
                    </a:ext>
                  </a:extLst>
                </a:gridCol>
                <a:gridCol w="975946">
                  <a:extLst>
                    <a:ext uri="{9D8B030D-6E8A-4147-A177-3AD203B41FA5}">
                      <a16:colId xmlns:a16="http://schemas.microsoft.com/office/drawing/2014/main" val="3290308396"/>
                    </a:ext>
                  </a:extLst>
                </a:gridCol>
                <a:gridCol w="917695">
                  <a:extLst>
                    <a:ext uri="{9D8B030D-6E8A-4147-A177-3AD203B41FA5}">
                      <a16:colId xmlns:a16="http://schemas.microsoft.com/office/drawing/2014/main" val="2992933686"/>
                    </a:ext>
                  </a:extLst>
                </a:gridCol>
                <a:gridCol w="1403472">
                  <a:extLst>
                    <a:ext uri="{9D8B030D-6E8A-4147-A177-3AD203B41FA5}">
                      <a16:colId xmlns:a16="http://schemas.microsoft.com/office/drawing/2014/main" val="1722635670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Clayton</a:t>
                      </a:r>
                    </a:p>
                    <a:p>
                      <a:r>
                        <a:rPr lang="en-GB" dirty="0"/>
                        <a:t>Matter: </a:t>
                      </a:r>
                      <a:r>
                        <a:rPr lang="en-GB" dirty="0" err="1"/>
                        <a:t>Misc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73133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57397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9th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costs</a:t>
                      </a:r>
                    </a:p>
                    <a:p>
                      <a:r>
                        <a:rPr lang="en-GB" dirty="0"/>
                        <a:t>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400DR</a:t>
                      </a:r>
                    </a:p>
                    <a:p>
                      <a:r>
                        <a:rPr lang="en-GB" dirty="0"/>
                        <a:t>480DR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36487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June 6th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Bad debit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-----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111958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15CCA12-D290-7FC1-C10F-BB0AF8D0B1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7281841"/>
              </p:ext>
            </p:extLst>
          </p:nvPr>
        </p:nvGraphicFramePr>
        <p:xfrm>
          <a:off x="668210" y="2316480"/>
          <a:ext cx="1122777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6179">
                  <a:extLst>
                    <a:ext uri="{9D8B030D-6E8A-4147-A177-3AD203B41FA5}">
                      <a16:colId xmlns:a16="http://schemas.microsoft.com/office/drawing/2014/main" val="202342807"/>
                    </a:ext>
                  </a:extLst>
                </a:gridCol>
                <a:gridCol w="4928877">
                  <a:extLst>
                    <a:ext uri="{9D8B030D-6E8A-4147-A177-3AD203B41FA5}">
                      <a16:colId xmlns:a16="http://schemas.microsoft.com/office/drawing/2014/main" val="1377201518"/>
                    </a:ext>
                  </a:extLst>
                </a:gridCol>
                <a:gridCol w="1770034">
                  <a:extLst>
                    <a:ext uri="{9D8B030D-6E8A-4147-A177-3AD203B41FA5}">
                      <a16:colId xmlns:a16="http://schemas.microsoft.com/office/drawing/2014/main" val="2608895543"/>
                    </a:ext>
                  </a:extLst>
                </a:gridCol>
                <a:gridCol w="1231116">
                  <a:extLst>
                    <a:ext uri="{9D8B030D-6E8A-4147-A177-3AD203B41FA5}">
                      <a16:colId xmlns:a16="http://schemas.microsoft.com/office/drawing/2014/main" val="1760687690"/>
                    </a:ext>
                  </a:extLst>
                </a:gridCol>
                <a:gridCol w="1201568">
                  <a:extLst>
                    <a:ext uri="{9D8B030D-6E8A-4147-A177-3AD203B41FA5}">
                      <a16:colId xmlns:a16="http://schemas.microsoft.com/office/drawing/2014/main" val="39577289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Profit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5902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2069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Clayton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5903390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80463948-D121-7AEC-03BD-7BD06D24FC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663297"/>
              </p:ext>
            </p:extLst>
          </p:nvPr>
        </p:nvGraphicFramePr>
        <p:xfrm>
          <a:off x="668209" y="3505135"/>
          <a:ext cx="11227775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5555">
                  <a:extLst>
                    <a:ext uri="{9D8B030D-6E8A-4147-A177-3AD203B41FA5}">
                      <a16:colId xmlns:a16="http://schemas.microsoft.com/office/drawing/2014/main" val="3192840181"/>
                    </a:ext>
                  </a:extLst>
                </a:gridCol>
                <a:gridCol w="4770710">
                  <a:extLst>
                    <a:ext uri="{9D8B030D-6E8A-4147-A177-3AD203B41FA5}">
                      <a16:colId xmlns:a16="http://schemas.microsoft.com/office/drawing/2014/main" val="2991777069"/>
                    </a:ext>
                  </a:extLst>
                </a:gridCol>
                <a:gridCol w="1749669">
                  <a:extLst>
                    <a:ext uri="{9D8B030D-6E8A-4147-A177-3AD203B41FA5}">
                      <a16:colId xmlns:a16="http://schemas.microsoft.com/office/drawing/2014/main" val="2715977139"/>
                    </a:ext>
                  </a:extLst>
                </a:gridCol>
                <a:gridCol w="1248508">
                  <a:extLst>
                    <a:ext uri="{9D8B030D-6E8A-4147-A177-3AD203B41FA5}">
                      <a16:colId xmlns:a16="http://schemas.microsoft.com/office/drawing/2014/main" val="1156683539"/>
                    </a:ext>
                  </a:extLst>
                </a:gridCol>
                <a:gridCol w="1213333">
                  <a:extLst>
                    <a:ext uri="{9D8B030D-6E8A-4147-A177-3AD203B41FA5}">
                      <a16:colId xmlns:a16="http://schemas.microsoft.com/office/drawing/2014/main" val="16786125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HMRC Account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89403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967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Clayton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0609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Oct 31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Bad Debts: VAT relief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------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7090474"/>
                  </a:ext>
                </a:extLst>
              </a:tr>
            </a:tbl>
          </a:graphicData>
        </a:graphic>
      </p:graphicFrame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6824E481-15E0-CDE8-C2FF-63ED7DC2E2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9999389"/>
              </p:ext>
            </p:extLst>
          </p:nvPr>
        </p:nvGraphicFramePr>
        <p:xfrm>
          <a:off x="668209" y="5064630"/>
          <a:ext cx="11227775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5555">
                  <a:extLst>
                    <a:ext uri="{9D8B030D-6E8A-4147-A177-3AD203B41FA5}">
                      <a16:colId xmlns:a16="http://schemas.microsoft.com/office/drawing/2014/main" val="2594290556"/>
                    </a:ext>
                  </a:extLst>
                </a:gridCol>
                <a:gridCol w="4788296">
                  <a:extLst>
                    <a:ext uri="{9D8B030D-6E8A-4147-A177-3AD203B41FA5}">
                      <a16:colId xmlns:a16="http://schemas.microsoft.com/office/drawing/2014/main" val="1178313818"/>
                    </a:ext>
                  </a:extLst>
                </a:gridCol>
                <a:gridCol w="1740876">
                  <a:extLst>
                    <a:ext uri="{9D8B030D-6E8A-4147-A177-3AD203B41FA5}">
                      <a16:colId xmlns:a16="http://schemas.microsoft.com/office/drawing/2014/main" val="3590749906"/>
                    </a:ext>
                  </a:extLst>
                </a:gridCol>
                <a:gridCol w="1266093">
                  <a:extLst>
                    <a:ext uri="{9D8B030D-6E8A-4147-A177-3AD203B41FA5}">
                      <a16:colId xmlns:a16="http://schemas.microsoft.com/office/drawing/2014/main" val="2584116500"/>
                    </a:ext>
                  </a:extLst>
                </a:gridCol>
                <a:gridCol w="1186955">
                  <a:extLst>
                    <a:ext uri="{9D8B030D-6E8A-4147-A177-3AD203B41FA5}">
                      <a16:colId xmlns:a16="http://schemas.microsoft.com/office/drawing/2014/main" val="37850211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Bad Debts Account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8008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92915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June 6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Clayton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480DR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145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Oct 31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HMRC: VAT relief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400DR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65056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52179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F5824-D660-4444-6AD8-ACBC0D3C2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382685"/>
            <a:ext cx="8267296" cy="818043"/>
          </a:xfrm>
        </p:spPr>
        <p:txBody>
          <a:bodyPr/>
          <a:lstStyle/>
          <a:p>
            <a:r>
              <a:rPr lang="en-GB" dirty="0"/>
              <a:t>Petty Cash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57BB61-A7F7-3618-6076-F51549690F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150" y="1200728"/>
          <a:ext cx="8267296" cy="4679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8406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3D69A-AB2C-2C32-EFBB-203B0E460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258" y="254501"/>
            <a:ext cx="8267296" cy="723275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198AE-1403-A805-1E71-ADCFD6E27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977776"/>
            <a:ext cx="11135592" cy="4902448"/>
          </a:xfrm>
        </p:spPr>
        <p:txBody>
          <a:bodyPr/>
          <a:lstStyle/>
          <a:p>
            <a:r>
              <a:rPr lang="en-GB" dirty="0"/>
              <a:t>Firms holds £200 in Quinn client account. Firm pays £20 to an expert witness from petty cash.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3A749E2-8834-EEE0-4A52-BAE2D0FFBF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4459363"/>
              </p:ext>
            </p:extLst>
          </p:nvPr>
        </p:nvGraphicFramePr>
        <p:xfrm>
          <a:off x="630553" y="1945640"/>
          <a:ext cx="10878576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9822">
                  <a:extLst>
                    <a:ext uri="{9D8B030D-6E8A-4147-A177-3AD203B41FA5}">
                      <a16:colId xmlns:a16="http://schemas.microsoft.com/office/drawing/2014/main" val="1010321635"/>
                    </a:ext>
                  </a:extLst>
                </a:gridCol>
                <a:gridCol w="3689456">
                  <a:extLst>
                    <a:ext uri="{9D8B030D-6E8A-4147-A177-3AD203B41FA5}">
                      <a16:colId xmlns:a16="http://schemas.microsoft.com/office/drawing/2014/main" val="2087271307"/>
                    </a:ext>
                  </a:extLst>
                </a:gridCol>
                <a:gridCol w="861646">
                  <a:extLst>
                    <a:ext uri="{9D8B030D-6E8A-4147-A177-3AD203B41FA5}">
                      <a16:colId xmlns:a16="http://schemas.microsoft.com/office/drawing/2014/main" val="3674753903"/>
                    </a:ext>
                  </a:extLst>
                </a:gridCol>
                <a:gridCol w="975946">
                  <a:extLst>
                    <a:ext uri="{9D8B030D-6E8A-4147-A177-3AD203B41FA5}">
                      <a16:colId xmlns:a16="http://schemas.microsoft.com/office/drawing/2014/main" val="3036588535"/>
                    </a:ext>
                  </a:extLst>
                </a:gridCol>
                <a:gridCol w="1063782">
                  <a:extLst>
                    <a:ext uri="{9D8B030D-6E8A-4147-A177-3AD203B41FA5}">
                      <a16:colId xmlns:a16="http://schemas.microsoft.com/office/drawing/2014/main" val="532593338"/>
                    </a:ext>
                  </a:extLst>
                </a:gridCol>
                <a:gridCol w="1248595">
                  <a:extLst>
                    <a:ext uri="{9D8B030D-6E8A-4147-A177-3AD203B41FA5}">
                      <a16:colId xmlns:a16="http://schemas.microsoft.com/office/drawing/2014/main" val="3125701720"/>
                    </a:ext>
                  </a:extLst>
                </a:gridCol>
                <a:gridCol w="835269">
                  <a:extLst>
                    <a:ext uri="{9D8B030D-6E8A-4147-A177-3AD203B41FA5}">
                      <a16:colId xmlns:a16="http://schemas.microsoft.com/office/drawing/2014/main" val="1175784079"/>
                    </a:ext>
                  </a:extLst>
                </a:gridCol>
                <a:gridCol w="844060">
                  <a:extLst>
                    <a:ext uri="{9D8B030D-6E8A-4147-A177-3AD203B41FA5}">
                      <a16:colId xmlns:a16="http://schemas.microsoft.com/office/drawing/2014/main" val="2339076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Quinn</a:t>
                      </a:r>
                    </a:p>
                    <a:p>
                      <a:r>
                        <a:rPr lang="en-GB" dirty="0"/>
                        <a:t>Matter: </a:t>
                      </a:r>
                      <a:r>
                        <a:rPr lang="en-GB" dirty="0" err="1"/>
                        <a:t>Misc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64769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56226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Received on account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2201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Petty cash: expert witness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659119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BB18F46-14E8-8402-E05B-C1512671B5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4839847"/>
              </p:ext>
            </p:extLst>
          </p:nvPr>
        </p:nvGraphicFramePr>
        <p:xfrm>
          <a:off x="565149" y="4295264"/>
          <a:ext cx="10878575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5715">
                  <a:extLst>
                    <a:ext uri="{9D8B030D-6E8A-4147-A177-3AD203B41FA5}">
                      <a16:colId xmlns:a16="http://schemas.microsoft.com/office/drawing/2014/main" val="2203947899"/>
                    </a:ext>
                  </a:extLst>
                </a:gridCol>
                <a:gridCol w="4943613">
                  <a:extLst>
                    <a:ext uri="{9D8B030D-6E8A-4147-A177-3AD203B41FA5}">
                      <a16:colId xmlns:a16="http://schemas.microsoft.com/office/drawing/2014/main" val="4231870659"/>
                    </a:ext>
                  </a:extLst>
                </a:gridCol>
                <a:gridCol w="1230923">
                  <a:extLst>
                    <a:ext uri="{9D8B030D-6E8A-4147-A177-3AD203B41FA5}">
                      <a16:colId xmlns:a16="http://schemas.microsoft.com/office/drawing/2014/main" val="2573899797"/>
                    </a:ext>
                  </a:extLst>
                </a:gridCol>
                <a:gridCol w="1063869">
                  <a:extLst>
                    <a:ext uri="{9D8B030D-6E8A-4147-A177-3AD203B41FA5}">
                      <a16:colId xmlns:a16="http://schemas.microsoft.com/office/drawing/2014/main" val="297478252"/>
                    </a:ext>
                  </a:extLst>
                </a:gridCol>
                <a:gridCol w="1464455">
                  <a:extLst>
                    <a:ext uri="{9D8B030D-6E8A-4147-A177-3AD203B41FA5}">
                      <a16:colId xmlns:a16="http://schemas.microsoft.com/office/drawing/2014/main" val="19375492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Petty Cash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71121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9333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Quinn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94481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63518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DEF72E-9A56-3A45-8ADA-E6F93BA8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96772"/>
            <a:ext cx="4175133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900E87-6DED-E504-7237-555C74562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08250"/>
            <a:ext cx="3198777" cy="4024885"/>
          </a:xfrm>
        </p:spPr>
        <p:txBody>
          <a:bodyPr>
            <a:normAutofit/>
          </a:bodyPr>
          <a:lstStyle/>
          <a:p>
            <a:r>
              <a:rPr lang="en-GB" dirty="0"/>
              <a:t>Insurance Commission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770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3D814A-659C-29BC-1CB8-DB30B7FFAC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696052"/>
              </p:ext>
            </p:extLst>
          </p:nvPr>
        </p:nvGraphicFramePr>
        <p:xfrm>
          <a:off x="5106596" y="1508251"/>
          <a:ext cx="6111737" cy="4373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1464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53D43-2EA8-6A9F-D346-9A73E2EE6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0"/>
            <a:ext cx="3198777" cy="4344711"/>
          </a:xfrm>
        </p:spPr>
        <p:txBody>
          <a:bodyPr>
            <a:normAutofit/>
          </a:bodyPr>
          <a:lstStyle/>
          <a:p>
            <a:r>
              <a:rPr lang="en-GB" dirty="0"/>
              <a:t>Agency Transactions</a:t>
            </a:r>
          </a:p>
        </p:txBody>
      </p:sp>
      <p:sp>
        <p:nvSpPr>
          <p:cNvPr id="24" name="Rectangle 10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2">
            <a:extLst>
              <a:ext uri="{FF2B5EF4-FFF2-40B4-BE49-F238E27FC236}">
                <a16:creationId xmlns:a16="http://schemas.microsoft.com/office/drawing/2014/main" id="{BE8B9AAF-3BFF-3546-915C-8BDE34AD7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Cross 14">
            <a:extLst>
              <a:ext uri="{FF2B5EF4-FFF2-40B4-BE49-F238E27FC236}">
                <a16:creationId xmlns:a16="http://schemas.microsoft.com/office/drawing/2014/main" id="{90012D5C-1270-714B-AFB4-7E632827B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00478D24-32F1-AB32-5626-6382A333EE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5131246"/>
              </p:ext>
            </p:extLst>
          </p:nvPr>
        </p:nvGraphicFramePr>
        <p:xfrm>
          <a:off x="4489428" y="1508251"/>
          <a:ext cx="6728905" cy="4371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00091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DCE7B-28DD-76F0-000E-051947C96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0"/>
            <a:ext cx="3198777" cy="4344711"/>
          </a:xfrm>
        </p:spPr>
        <p:txBody>
          <a:bodyPr>
            <a:normAutofit/>
          </a:bodyPr>
          <a:lstStyle/>
          <a:p>
            <a:r>
              <a:rPr lang="en-GB" dirty="0"/>
              <a:t>Example </a:t>
            </a:r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BE8B9AAF-3BFF-3546-915C-8BDE34AD7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14">
            <a:extLst>
              <a:ext uri="{FF2B5EF4-FFF2-40B4-BE49-F238E27FC236}">
                <a16:creationId xmlns:a16="http://schemas.microsoft.com/office/drawing/2014/main" id="{90012D5C-1270-714B-AFB4-7E632827B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B6E0B85-B702-721B-E721-9CAF827747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5149688"/>
              </p:ext>
            </p:extLst>
          </p:nvPr>
        </p:nvGraphicFramePr>
        <p:xfrm>
          <a:off x="4489428" y="1508251"/>
          <a:ext cx="6728905" cy="4371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72510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47273A-ADF6-4764-9DBE-91D98B0A4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0"/>
            <a:ext cx="3198777" cy="4344711"/>
          </a:xfrm>
        </p:spPr>
        <p:txBody>
          <a:bodyPr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E8B9AAF-3BFF-3546-915C-8BDE34AD7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90012D5C-1270-714B-AFB4-7E632827B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1D220C-0A1E-EB01-E809-5B6D30449F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9334595"/>
              </p:ext>
            </p:extLst>
          </p:nvPr>
        </p:nvGraphicFramePr>
        <p:xfrm>
          <a:off x="4489428" y="1508251"/>
          <a:ext cx="6728905" cy="4371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0920701"/>
      </p:ext>
    </p:extLst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AnalogousFromLightSeed_2SEEDS">
      <a:dk1>
        <a:srgbClr val="000000"/>
      </a:dk1>
      <a:lt1>
        <a:srgbClr val="FFFFFF"/>
      </a:lt1>
      <a:dk2>
        <a:srgbClr val="243841"/>
      </a:dk2>
      <a:lt2>
        <a:srgbClr val="E2E4E8"/>
      </a:lt2>
      <a:accent1>
        <a:srgbClr val="B59E7B"/>
      </a:accent1>
      <a:accent2>
        <a:srgbClr val="C2988E"/>
      </a:accent2>
      <a:accent3>
        <a:srgbClr val="A2A37C"/>
      </a:accent3>
      <a:accent4>
        <a:srgbClr val="7AA9B7"/>
      </a:accent4>
      <a:accent5>
        <a:srgbClr val="90A2C3"/>
      </a:accent5>
      <a:accent6>
        <a:srgbClr val="837FBA"/>
      </a:accent6>
      <a:hlink>
        <a:srgbClr val="6682AC"/>
      </a:hlink>
      <a:folHlink>
        <a:srgbClr val="7F7F7F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1277</Words>
  <Application>Microsoft Office PowerPoint</Application>
  <PresentationFormat>Widescreen</PresentationFormat>
  <Paragraphs>238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System Font Regular</vt:lpstr>
      <vt:lpstr>Arial</vt:lpstr>
      <vt:lpstr>Seaford Display</vt:lpstr>
      <vt:lpstr>Tenorite</vt:lpstr>
      <vt:lpstr>MadridVTI</vt:lpstr>
      <vt:lpstr>Taxation and Solicitors Accounts </vt:lpstr>
      <vt:lpstr>Learning Outcomes</vt:lpstr>
      <vt:lpstr>Cheques made out to third parties</vt:lpstr>
      <vt:lpstr>Dishonoured Cheques </vt:lpstr>
      <vt:lpstr>Example </vt:lpstr>
      <vt:lpstr>Answer: </vt:lpstr>
      <vt:lpstr>Example Continues: </vt:lpstr>
      <vt:lpstr>Task: </vt:lpstr>
      <vt:lpstr>Abatement </vt:lpstr>
      <vt:lpstr>Example:</vt:lpstr>
      <vt:lpstr>Bad Debts </vt:lpstr>
      <vt:lpstr>PowerPoint Presentation</vt:lpstr>
      <vt:lpstr>Petty Cash </vt:lpstr>
      <vt:lpstr>Example </vt:lpstr>
      <vt:lpstr>Insurance Commission </vt:lpstr>
      <vt:lpstr>Agency Transactions</vt:lpstr>
      <vt:lpstr>Example 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Taxation and Solicitors Accounts </dc:title>
  <dc:creator>Bronwen Williams</dc:creator>
  <cp:lastModifiedBy>Bronwen Williams</cp:lastModifiedBy>
  <cp:revision>1</cp:revision>
  <dcterms:created xsi:type="dcterms:W3CDTF">2023-02-20T15:53:22Z</dcterms:created>
  <dcterms:modified xsi:type="dcterms:W3CDTF">2023-02-21T11:44:28Z</dcterms:modified>
</cp:coreProperties>
</file>