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7" r:id="rId1"/>
  </p:sldMasterIdLst>
  <p:sldIdLst>
    <p:sldId id="256" r:id="rId2"/>
    <p:sldId id="258" r:id="rId3"/>
    <p:sldId id="257" r:id="rId4"/>
    <p:sldId id="259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A52CDC-ED4D-EC75-F1FC-0EB8CD00E671}" v="2436" dt="2026-06-08T19:37:47.8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ureka Hemmings (2318949)" userId="S::2318949@student.uwtsd.ac.uk::c38ef0c7-5954-4d43-a225-a3430d4a4e1f" providerId="AD" clId="Web-{6CA52CDC-ED4D-EC75-F1FC-0EB8CD00E671}"/>
    <pc:docChg chg="mod addSld delSld modSld addMainMaster delMainMaster">
      <pc:chgData name="Zureka Hemmings (2318949)" userId="S::2318949@student.uwtsd.ac.uk::c38ef0c7-5954-4d43-a225-a3430d4a4e1f" providerId="AD" clId="Web-{6CA52CDC-ED4D-EC75-F1FC-0EB8CD00E671}" dt="2026-06-08T19:38:24.530" v="2511"/>
      <pc:docMkLst>
        <pc:docMk/>
      </pc:docMkLst>
      <pc:sldChg chg="modSp mod modTransition modClrScheme chgLayout">
        <pc:chgData name="Zureka Hemmings (2318949)" userId="S::2318949@student.uwtsd.ac.uk::c38ef0c7-5954-4d43-a225-a3430d4a4e1f" providerId="AD" clId="Web-{6CA52CDC-ED4D-EC75-F1FC-0EB8CD00E671}" dt="2026-06-08T19:34:35.472" v="2484"/>
        <pc:sldMkLst>
          <pc:docMk/>
          <pc:sldMk cId="109857222" sldId="256"/>
        </pc:sldMkLst>
        <pc:spChg chg="mod ord">
          <ac:chgData name="Zureka Hemmings (2318949)" userId="S::2318949@student.uwtsd.ac.uk::c38ef0c7-5954-4d43-a225-a3430d4a4e1f" providerId="AD" clId="Web-{6CA52CDC-ED4D-EC75-F1FC-0EB8CD00E671}" dt="2026-06-08T19:34:35.472" v="248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Zureka Hemmings (2318949)" userId="S::2318949@student.uwtsd.ac.uk::c38ef0c7-5954-4d43-a225-a3430d4a4e1f" providerId="AD" clId="Web-{6CA52CDC-ED4D-EC75-F1FC-0EB8CD00E671}" dt="2026-06-08T19:34:35.472" v="2484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 modClrScheme setClrOvrMap delDesignElem chgLayout">
        <pc:chgData name="Zureka Hemmings (2318949)" userId="S::2318949@student.uwtsd.ac.uk::c38ef0c7-5954-4d43-a225-a3430d4a4e1f" providerId="AD" clId="Web-{6CA52CDC-ED4D-EC75-F1FC-0EB8CD00E671}" dt="2026-06-08T19:37:11.402" v="2507"/>
        <pc:sldMkLst>
          <pc:docMk/>
          <pc:sldMk cId="3572966041" sldId="257"/>
        </pc:sldMkLst>
        <pc:spChg chg="mod ord">
          <ac:chgData name="Zureka Hemmings (2318949)" userId="S::2318949@student.uwtsd.ac.uk::c38ef0c7-5954-4d43-a225-a3430d4a4e1f" providerId="AD" clId="Web-{6CA52CDC-ED4D-EC75-F1FC-0EB8CD00E671}" dt="2026-06-08T19:37:11.355" v="2506"/>
          <ac:spMkLst>
            <pc:docMk/>
            <pc:sldMk cId="3572966041" sldId="257"/>
            <ac:spMk id="2" creationId="{9DB65CF4-00D4-E43C-E6AB-FAECEFFBC081}"/>
          </ac:spMkLst>
        </pc:spChg>
        <pc:spChg chg="add del mod ord">
          <ac:chgData name="Zureka Hemmings (2318949)" userId="S::2318949@student.uwtsd.ac.uk::c38ef0c7-5954-4d43-a225-a3430d4a4e1f" providerId="AD" clId="Web-{6CA52CDC-ED4D-EC75-F1FC-0EB8CD00E671}" dt="2026-06-08T19:30:08.428" v="2459"/>
          <ac:spMkLst>
            <pc:docMk/>
            <pc:sldMk cId="3572966041" sldId="257"/>
            <ac:spMk id="3" creationId="{2764CB84-8A53-9C93-9646-F3DA90535DB2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29:51.005" v="2454"/>
          <ac:spMkLst>
            <pc:docMk/>
            <pc:sldMk cId="3572966041" sldId="257"/>
            <ac:spMk id="9" creationId="{E192707B-B929-41A7-9B41-E959A1C689E4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29:51.005" v="2454"/>
          <ac:spMkLst>
            <pc:docMk/>
            <pc:sldMk cId="3572966041" sldId="257"/>
            <ac:spMk id="11" creationId="{8FB4235C-4505-46C7-AD8F-8769A1972FC1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2:20.997" v="2474"/>
          <ac:spMkLst>
            <pc:docMk/>
            <pc:sldMk cId="3572966041" sldId="257"/>
            <ac:spMk id="19" creationId="{910D13A8-8228-47E3-8159-DF3D937E08AF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2:20.997" v="2474"/>
          <ac:spMkLst>
            <pc:docMk/>
            <pc:sldMk cId="3572966041" sldId="257"/>
            <ac:spMk id="20" creationId="{CCEA6CE4-C4F8-44BC-9843-3C0939FD7709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4:14.596" v="2480"/>
          <ac:spMkLst>
            <pc:docMk/>
            <pc:sldMk cId="3572966041" sldId="257"/>
            <ac:spMk id="21" creationId="{7455F7F3-3A58-4BBB-95C7-CF706F9FFA10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1:43.683" v="2464"/>
          <ac:spMkLst>
            <pc:docMk/>
            <pc:sldMk cId="3572966041" sldId="257"/>
            <ac:spMk id="22" creationId="{7455F7F3-3A58-4BBB-95C7-CF706F9FFA10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4:14.596" v="2480"/>
          <ac:spMkLst>
            <pc:docMk/>
            <pc:sldMk cId="3572966041" sldId="257"/>
            <ac:spMk id="23" creationId="{3AE3D314-6F93-4D91-8C0F-E92657F465C6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1:43.683" v="2464"/>
          <ac:spMkLst>
            <pc:docMk/>
            <pc:sldMk cId="3572966041" sldId="257"/>
            <ac:spMk id="24" creationId="{3AE3D314-6F93-4D91-8C0F-E92657F465C6}"/>
          </ac:spMkLst>
        </pc:spChg>
        <pc:spChg chg="add">
          <ac:chgData name="Zureka Hemmings (2318949)" userId="S::2318949@student.uwtsd.ac.uk::c38ef0c7-5954-4d43-a225-a3430d4a4e1f" providerId="AD" clId="Web-{6CA52CDC-ED4D-EC75-F1FC-0EB8CD00E671}" dt="2026-06-08T19:37:11.402" v="2507"/>
          <ac:spMkLst>
            <pc:docMk/>
            <pc:sldMk cId="3572966041" sldId="257"/>
            <ac:spMk id="25" creationId="{7455F7F3-3A58-4BBB-95C7-CF706F9FFA10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2:20.997" v="2474"/>
          <ac:spMkLst>
            <pc:docMk/>
            <pc:sldMk cId="3572966041" sldId="257"/>
            <ac:spMk id="26" creationId="{338E743B-F088-4E4F-8134-10D25DEB61E6}"/>
          </ac:spMkLst>
        </pc:spChg>
        <pc:spChg chg="add">
          <ac:chgData name="Zureka Hemmings (2318949)" userId="S::2318949@student.uwtsd.ac.uk::c38ef0c7-5954-4d43-a225-a3430d4a4e1f" providerId="AD" clId="Web-{6CA52CDC-ED4D-EC75-F1FC-0EB8CD00E671}" dt="2026-06-08T19:37:11.402" v="2507"/>
          <ac:spMkLst>
            <pc:docMk/>
            <pc:sldMk cId="3572966041" sldId="257"/>
            <ac:spMk id="27" creationId="{3AE3D314-6F93-4D91-8C0F-E92657F465C6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2:20.997" v="2474"/>
          <ac:spMkLst>
            <pc:docMk/>
            <pc:sldMk cId="3572966041" sldId="257"/>
            <ac:spMk id="28" creationId="{DB6BF0CD-7130-4065-B7F5-D19DC7CE13A2}"/>
          </ac:spMkLst>
        </pc:spChg>
        <pc:graphicFrameChg chg="add del">
          <ac:chgData name="Zureka Hemmings (2318949)" userId="S::2318949@student.uwtsd.ac.uk::c38ef0c7-5954-4d43-a225-a3430d4a4e1f" providerId="AD" clId="Web-{6CA52CDC-ED4D-EC75-F1FC-0EB8CD00E671}" dt="2026-06-08T19:29:58.693" v="2456"/>
          <ac:graphicFrameMkLst>
            <pc:docMk/>
            <pc:sldMk cId="3572966041" sldId="257"/>
            <ac:graphicFrameMk id="13" creationId="{0FCE8F34-095A-3BBD-515D-AD1A3D63DE9D}"/>
          </ac:graphicFrameMkLst>
        </pc:graphicFrameChg>
        <pc:graphicFrameChg chg="add del">
          <ac:chgData name="Zureka Hemmings (2318949)" userId="S::2318949@student.uwtsd.ac.uk::c38ef0c7-5954-4d43-a225-a3430d4a4e1f" providerId="AD" clId="Web-{6CA52CDC-ED4D-EC75-F1FC-0EB8CD00E671}" dt="2026-06-08T19:30:08.381" v="2458"/>
          <ac:graphicFrameMkLst>
            <pc:docMk/>
            <pc:sldMk cId="3572966041" sldId="257"/>
            <ac:graphicFrameMk id="15" creationId="{F4364937-B4CE-162C-C562-6AC098A3CDD1}"/>
          </ac:graphicFrameMkLst>
        </pc:graphicFrameChg>
        <pc:graphicFrameChg chg="add mod ord modGraphic">
          <ac:chgData name="Zureka Hemmings (2318949)" userId="S::2318949@student.uwtsd.ac.uk::c38ef0c7-5954-4d43-a225-a3430d4a4e1f" providerId="AD" clId="Web-{6CA52CDC-ED4D-EC75-F1FC-0EB8CD00E671}" dt="2026-06-08T19:37:11.402" v="2507"/>
          <ac:graphicFrameMkLst>
            <pc:docMk/>
            <pc:sldMk cId="3572966041" sldId="257"/>
            <ac:graphicFrameMk id="17" creationId="{4542F73A-864F-3391-2D17-6558F98AB630}"/>
          </ac:graphicFrameMkLst>
        </pc:graphicFrameChg>
        <pc:picChg chg="add del">
          <ac:chgData name="Zureka Hemmings (2318949)" userId="S::2318949@student.uwtsd.ac.uk::c38ef0c7-5954-4d43-a225-a3430d4a4e1f" providerId="AD" clId="Web-{6CA52CDC-ED4D-EC75-F1FC-0EB8CD00E671}" dt="2026-06-08T19:29:51.005" v="2454"/>
          <ac:picMkLst>
            <pc:docMk/>
            <pc:sldMk cId="3572966041" sldId="257"/>
            <ac:picMk id="5" creationId="{2608460E-8A0D-498B-0D11-8C679792B56B}"/>
          </ac:picMkLst>
        </pc:picChg>
      </pc:sldChg>
      <pc:sldChg chg="addSp delSp modSp new mod setBg modClrScheme setClrOvrMap chgLayout">
        <pc:chgData name="Zureka Hemmings (2318949)" userId="S::2318949@student.uwtsd.ac.uk::c38ef0c7-5954-4d43-a225-a3430d4a4e1f" providerId="AD" clId="Web-{6CA52CDC-ED4D-EC75-F1FC-0EB8CD00E671}" dt="2026-06-08T19:36:47.088" v="2504"/>
        <pc:sldMkLst>
          <pc:docMk/>
          <pc:sldMk cId="1267727791" sldId="258"/>
        </pc:sldMkLst>
        <pc:spChg chg="mod ord">
          <ac:chgData name="Zureka Hemmings (2318949)" userId="S::2318949@student.uwtsd.ac.uk::c38ef0c7-5954-4d43-a225-a3430d4a4e1f" providerId="AD" clId="Web-{6CA52CDC-ED4D-EC75-F1FC-0EB8CD00E671}" dt="2026-06-08T19:36:47.088" v="2504"/>
          <ac:spMkLst>
            <pc:docMk/>
            <pc:sldMk cId="1267727791" sldId="258"/>
            <ac:spMk id="2" creationId="{515243C9-777C-D623-E55F-CAAEDFB0FB23}"/>
          </ac:spMkLst>
        </pc:spChg>
        <pc:spChg chg="mod ord">
          <ac:chgData name="Zureka Hemmings (2318949)" userId="S::2318949@student.uwtsd.ac.uk::c38ef0c7-5954-4d43-a225-a3430d4a4e1f" providerId="AD" clId="Web-{6CA52CDC-ED4D-EC75-F1FC-0EB8CD00E671}" dt="2026-06-08T19:36:47.088" v="2504"/>
          <ac:spMkLst>
            <pc:docMk/>
            <pc:sldMk cId="1267727791" sldId="258"/>
            <ac:spMk id="3" creationId="{00424275-BBBB-2862-423A-7202F652793D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1:19.853" v="2460"/>
          <ac:spMkLst>
            <pc:docMk/>
            <pc:sldMk cId="1267727791" sldId="258"/>
            <ac:spMk id="8" creationId="{3E25BDA2-3F4D-4B38-90E7-989465ECDDCF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29:23.270" v="2451"/>
          <ac:spMkLst>
            <pc:docMk/>
            <pc:sldMk cId="1267727791" sldId="258"/>
            <ac:spMk id="9" creationId="{E192707B-B929-41A7-9B41-E959A1C689E4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1:19.853" v="2460"/>
          <ac:spMkLst>
            <pc:docMk/>
            <pc:sldMk cId="1267727791" sldId="258"/>
            <ac:spMk id="10" creationId="{F65EEA05-AD42-442F-B6C6-CB9FC289426E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29:23.270" v="2451"/>
          <ac:spMkLst>
            <pc:docMk/>
            <pc:sldMk cId="1267727791" sldId="258"/>
            <ac:spMk id="11" creationId="{8FB4235C-4505-46C7-AD8F-8769A1972FC1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1:19.853" v="2460"/>
          <ac:spMkLst>
            <pc:docMk/>
            <pc:sldMk cId="1267727791" sldId="258"/>
            <ac:spMk id="12" creationId="{BC96869A-A70D-42F7-876F-605CB1718F20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1:19.853" v="2460"/>
          <ac:spMkLst>
            <pc:docMk/>
            <pc:sldMk cId="1267727791" sldId="258"/>
            <ac:spMk id="14" creationId="{6CD407CC-EF5C-486F-9A14-7F681F986D17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5:45.460" v="2487"/>
          <ac:spMkLst>
            <pc:docMk/>
            <pc:sldMk cId="1267727791" sldId="258"/>
            <ac:spMk id="23" creationId="{891D1FF4-7F97-4936-9A4C-9FB71D8FB4F4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5:49.898" v="2489"/>
          <ac:spMkLst>
            <pc:docMk/>
            <pc:sldMk cId="1267727791" sldId="258"/>
            <ac:spMk id="25" creationId="{52BB9502-B4F7-4349-B66A-B68DEAAA83AF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5:49.898" v="2489"/>
          <ac:spMkLst>
            <pc:docMk/>
            <pc:sldMk cId="1267727791" sldId="258"/>
            <ac:spMk id="26" creationId="{99B1821C-2E7E-4A0F-9DEE-DA1242BD410E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5:56.148" v="2491"/>
          <ac:spMkLst>
            <pc:docMk/>
            <pc:sldMk cId="1267727791" sldId="258"/>
            <ac:spMk id="28" creationId="{CD000060-D06D-4A48-BD8E-978966CCA797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5:56.148" v="2491"/>
          <ac:spMkLst>
            <pc:docMk/>
            <pc:sldMk cId="1267727791" sldId="258"/>
            <ac:spMk id="29" creationId="{DE4E5113-B3D0-40F8-9F39-B2C2BF92AE31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6:05.992" v="2493"/>
          <ac:spMkLst>
            <pc:docMk/>
            <pc:sldMk cId="1267727791" sldId="258"/>
            <ac:spMk id="31" creationId="{BE7270DF-375F-4ECC-989A-D033E481AE27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6:10.852" v="2495"/>
          <ac:spMkLst>
            <pc:docMk/>
            <pc:sldMk cId="1267727791" sldId="258"/>
            <ac:spMk id="33" creationId="{43047B46-4F2F-4746-8B82-B30EAAAE033A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6:10.852" v="2495"/>
          <ac:spMkLst>
            <pc:docMk/>
            <pc:sldMk cId="1267727791" sldId="258"/>
            <ac:spMk id="34" creationId="{A54E8A8E-D194-4D55-92A3-6B0799722E66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6:26.259" v="2497"/>
          <ac:spMkLst>
            <pc:docMk/>
            <pc:sldMk cId="1267727791" sldId="258"/>
            <ac:spMk id="36" creationId="{891D1FF4-7F97-4936-9A4C-9FB71D8FB4F4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6:31.368" v="2499"/>
          <ac:spMkLst>
            <pc:docMk/>
            <pc:sldMk cId="1267727791" sldId="258"/>
            <ac:spMk id="38" creationId="{99B1821C-2E7E-4A0F-9DEE-DA1242BD410E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6:31.368" v="2499"/>
          <ac:spMkLst>
            <pc:docMk/>
            <pc:sldMk cId="1267727791" sldId="258"/>
            <ac:spMk id="39" creationId="{52BB9502-B4F7-4349-B66A-B68DEAAA83AF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6:34.634" v="2501"/>
          <ac:spMkLst>
            <pc:docMk/>
            <pc:sldMk cId="1267727791" sldId="258"/>
            <ac:spMk id="41" creationId="{CD000060-D06D-4A48-BD8E-978966CCA797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6:34.634" v="2501"/>
          <ac:spMkLst>
            <pc:docMk/>
            <pc:sldMk cId="1267727791" sldId="258"/>
            <ac:spMk id="42" creationId="{DE4E5113-B3D0-40F8-9F39-B2C2BF92AE31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6:47.058" v="2503"/>
          <ac:spMkLst>
            <pc:docMk/>
            <pc:sldMk cId="1267727791" sldId="258"/>
            <ac:spMk id="44" creationId="{BE7270DF-375F-4ECC-989A-D033E481AE27}"/>
          </ac:spMkLst>
        </pc:spChg>
        <pc:spChg chg="add">
          <ac:chgData name="Zureka Hemmings (2318949)" userId="S::2318949@student.uwtsd.ac.uk::c38ef0c7-5954-4d43-a225-a3430d4a4e1f" providerId="AD" clId="Web-{6CA52CDC-ED4D-EC75-F1FC-0EB8CD00E671}" dt="2026-06-08T19:36:47.088" v="2504"/>
          <ac:spMkLst>
            <pc:docMk/>
            <pc:sldMk cId="1267727791" sldId="258"/>
            <ac:spMk id="46" creationId="{99B1821C-2E7E-4A0F-9DEE-DA1242BD410E}"/>
          </ac:spMkLst>
        </pc:spChg>
        <pc:spChg chg="add">
          <ac:chgData name="Zureka Hemmings (2318949)" userId="S::2318949@student.uwtsd.ac.uk::c38ef0c7-5954-4d43-a225-a3430d4a4e1f" providerId="AD" clId="Web-{6CA52CDC-ED4D-EC75-F1FC-0EB8CD00E671}" dt="2026-06-08T19:36:47.088" v="2504"/>
          <ac:spMkLst>
            <pc:docMk/>
            <pc:sldMk cId="1267727791" sldId="258"/>
            <ac:spMk id="47" creationId="{52BB9502-B4F7-4349-B66A-B68DEAAA83AF}"/>
          </ac:spMkLst>
        </pc:spChg>
        <pc:picChg chg="add del">
          <ac:chgData name="Zureka Hemmings (2318949)" userId="S::2318949@student.uwtsd.ac.uk::c38ef0c7-5954-4d43-a225-a3430d4a4e1f" providerId="AD" clId="Web-{6CA52CDC-ED4D-EC75-F1FC-0EB8CD00E671}" dt="2026-06-08T19:29:23.270" v="2451"/>
          <ac:picMkLst>
            <pc:docMk/>
            <pc:sldMk cId="1267727791" sldId="258"/>
            <ac:picMk id="5" creationId="{2CDE35B9-AFD7-2FCA-3F7E-A91CA86F47C8}"/>
          </ac:picMkLst>
        </pc:picChg>
        <pc:picChg chg="add mod ord">
          <ac:chgData name="Zureka Hemmings (2318949)" userId="S::2318949@student.uwtsd.ac.uk::c38ef0c7-5954-4d43-a225-a3430d4a4e1f" providerId="AD" clId="Web-{6CA52CDC-ED4D-EC75-F1FC-0EB8CD00E671}" dt="2026-06-08T19:36:47.088" v="2504"/>
          <ac:picMkLst>
            <pc:docMk/>
            <pc:sldMk cId="1267727791" sldId="258"/>
            <ac:picMk id="18" creationId="{FA160862-78CF-3D87-F87B-543A5AF76378}"/>
          </ac:picMkLst>
        </pc:picChg>
        <pc:cxnChg chg="add del">
          <ac:chgData name="Zureka Hemmings (2318949)" userId="S::2318949@student.uwtsd.ac.uk::c38ef0c7-5954-4d43-a225-a3430d4a4e1f" providerId="AD" clId="Web-{6CA52CDC-ED4D-EC75-F1FC-0EB8CD00E671}" dt="2026-06-08T19:31:19.853" v="2460"/>
          <ac:cxnSpMkLst>
            <pc:docMk/>
            <pc:sldMk cId="1267727791" sldId="258"/>
            <ac:cxnSpMk id="16" creationId="{0DD76B5F-5BAA-48C6-9065-9AEF15D30B4E}"/>
          </ac:cxnSpMkLst>
        </pc:cxnChg>
      </pc:sldChg>
      <pc:sldChg chg="addSp delSp modSp new mod setBg modClrScheme delDesignElem chgLayout">
        <pc:chgData name="Zureka Hemmings (2318949)" userId="S::2318949@student.uwtsd.ac.uk::c38ef0c7-5954-4d43-a225-a3430d4a4e1f" providerId="AD" clId="Web-{6CA52CDC-ED4D-EC75-F1FC-0EB8CD00E671}" dt="2026-06-08T19:34:35.472" v="2484"/>
        <pc:sldMkLst>
          <pc:docMk/>
          <pc:sldMk cId="55808198" sldId="259"/>
        </pc:sldMkLst>
        <pc:spChg chg="mod ord">
          <ac:chgData name="Zureka Hemmings (2318949)" userId="S::2318949@student.uwtsd.ac.uk::c38ef0c7-5954-4d43-a225-a3430d4a4e1f" providerId="AD" clId="Web-{6CA52CDC-ED4D-EC75-F1FC-0EB8CD00E671}" dt="2026-06-08T19:34:35.472" v="2484"/>
          <ac:spMkLst>
            <pc:docMk/>
            <pc:sldMk cId="55808198" sldId="259"/>
            <ac:spMk id="2" creationId="{35ADF58A-1D43-CFCC-5A63-24B4761D337D}"/>
          </ac:spMkLst>
        </pc:spChg>
        <pc:spChg chg="del mod ord">
          <ac:chgData name="Zureka Hemmings (2318949)" userId="S::2318949@student.uwtsd.ac.uk::c38ef0c7-5954-4d43-a225-a3430d4a4e1f" providerId="AD" clId="Web-{6CA52CDC-ED4D-EC75-F1FC-0EB8CD00E671}" dt="2026-06-08T19:21:52.279" v="2415"/>
          <ac:spMkLst>
            <pc:docMk/>
            <pc:sldMk cId="55808198" sldId="259"/>
            <ac:spMk id="3" creationId="{541C6759-D86F-DF5D-04F8-1B410E147EE9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22:28.140" v="2416"/>
          <ac:spMkLst>
            <pc:docMk/>
            <pc:sldMk cId="55808198" sldId="259"/>
            <ac:spMk id="9" creationId="{2C33F367-76E5-4D2A-96B1-4FD443CDD1CF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22:44.547" v="2418"/>
          <ac:spMkLst>
            <pc:docMk/>
            <pc:sldMk cId="55808198" sldId="259"/>
            <ac:spMk id="10" creationId="{F4759961-D4BB-9E73-775F-76309FA48F79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22:28.140" v="2416"/>
          <ac:spMkLst>
            <pc:docMk/>
            <pc:sldMk cId="55808198" sldId="259"/>
            <ac:spMk id="11" creationId="{6F769419-3E73-449D-B62A-0CDEC946A679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22:44.547" v="2418"/>
          <ac:spMkLst>
            <pc:docMk/>
            <pc:sldMk cId="55808198" sldId="259"/>
            <ac:spMk id="12" creationId="{B48DB62A-C4AD-9E22-13C7-A5F2FE6ABC65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22:44.547" v="2418"/>
          <ac:spMkLst>
            <pc:docMk/>
            <pc:sldMk cId="55808198" sldId="259"/>
            <ac:spMk id="14" creationId="{CEC25A6C-6EF7-B00C-899F-AA37FD443F7D}"/>
          </ac:spMkLst>
        </pc:spChg>
        <pc:spChg chg="add mod ord">
          <ac:chgData name="Zureka Hemmings (2318949)" userId="S::2318949@student.uwtsd.ac.uk::c38ef0c7-5954-4d43-a225-a3430d4a4e1f" providerId="AD" clId="Web-{6CA52CDC-ED4D-EC75-F1FC-0EB8CD00E671}" dt="2026-06-08T19:34:35.472" v="2484"/>
          <ac:spMkLst>
            <pc:docMk/>
            <pc:sldMk cId="55808198" sldId="259"/>
            <ac:spMk id="16" creationId="{280A0CE1-AC16-356C-4A01-954E41D2712F}"/>
          </ac:spMkLst>
        </pc:spChg>
        <pc:spChg chg="add mod ord">
          <ac:chgData name="Zureka Hemmings (2318949)" userId="S::2318949@student.uwtsd.ac.uk::c38ef0c7-5954-4d43-a225-a3430d4a4e1f" providerId="AD" clId="Web-{6CA52CDC-ED4D-EC75-F1FC-0EB8CD00E671}" dt="2026-06-08T19:34:35.472" v="2484"/>
          <ac:spMkLst>
            <pc:docMk/>
            <pc:sldMk cId="55808198" sldId="259"/>
            <ac:spMk id="17" creationId="{F7E85CBF-5F04-D157-688D-54E1DE4776BF}"/>
          </ac:spMkLst>
        </pc:spChg>
        <pc:spChg chg="add mod ord">
          <ac:chgData name="Zureka Hemmings (2318949)" userId="S::2318949@student.uwtsd.ac.uk::c38ef0c7-5954-4d43-a225-a3430d4a4e1f" providerId="AD" clId="Web-{6CA52CDC-ED4D-EC75-F1FC-0EB8CD00E671}" dt="2026-06-08T19:34:35.472" v="2484"/>
          <ac:spMkLst>
            <pc:docMk/>
            <pc:sldMk cId="55808198" sldId="259"/>
            <ac:spMk id="18" creationId="{7F39B581-AB42-4AA7-7CCC-0B448CD4AE70}"/>
          </ac:spMkLst>
        </pc:spChg>
        <pc:spChg chg="add mod ord">
          <ac:chgData name="Zureka Hemmings (2318949)" userId="S::2318949@student.uwtsd.ac.uk::c38ef0c7-5954-4d43-a225-a3430d4a4e1f" providerId="AD" clId="Web-{6CA52CDC-ED4D-EC75-F1FC-0EB8CD00E671}" dt="2026-06-08T19:34:35.472" v="2484"/>
          <ac:spMkLst>
            <pc:docMk/>
            <pc:sldMk cId="55808198" sldId="259"/>
            <ac:spMk id="19" creationId="{F5AC2B55-655B-F105-8C6A-A18CF7368889}"/>
          </ac:spMkLst>
        </pc:spChg>
        <pc:grpChg chg="add del">
          <ac:chgData name="Zureka Hemmings (2318949)" userId="S::2318949@student.uwtsd.ac.uk::c38ef0c7-5954-4d43-a225-a3430d4a4e1f" providerId="AD" clId="Web-{6CA52CDC-ED4D-EC75-F1FC-0EB8CD00E671}" dt="2026-06-08T19:22:28.140" v="2416"/>
          <ac:grpSpMkLst>
            <pc:docMk/>
            <pc:sldMk cId="55808198" sldId="259"/>
            <ac:grpSpMk id="13" creationId="{A6515200-42F9-488F-9895-6CDBCD1E87C8}"/>
          </ac:grpSpMkLst>
        </pc:grpChg>
        <pc:graphicFrameChg chg="add mod ord modGraphic">
          <ac:chgData name="Zureka Hemmings (2318949)" userId="S::2318949@student.uwtsd.ac.uk::c38ef0c7-5954-4d43-a225-a3430d4a4e1f" providerId="AD" clId="Web-{6CA52CDC-ED4D-EC75-F1FC-0EB8CD00E671}" dt="2026-06-08T19:34:35.472" v="2484"/>
          <ac:graphicFrameMkLst>
            <pc:docMk/>
            <pc:sldMk cId="55808198" sldId="259"/>
            <ac:graphicFrameMk id="5" creationId="{121E39A7-3B21-0663-77EE-A7B936792B5D}"/>
          </ac:graphicFrameMkLst>
        </pc:graphicFrameChg>
      </pc:sldChg>
      <pc:sldChg chg="modSp new del">
        <pc:chgData name="Zureka Hemmings (2318949)" userId="S::2318949@student.uwtsd.ac.uk::c38ef0c7-5954-4d43-a225-a3430d4a4e1f" providerId="AD" clId="Web-{6CA52CDC-ED4D-EC75-F1FC-0EB8CD00E671}" dt="2026-06-08T19:15:18.448" v="2403"/>
        <pc:sldMkLst>
          <pc:docMk/>
          <pc:sldMk cId="2337494426" sldId="260"/>
        </pc:sldMkLst>
        <pc:spChg chg="mod">
          <ac:chgData name="Zureka Hemmings (2318949)" userId="S::2318949@student.uwtsd.ac.uk::c38ef0c7-5954-4d43-a225-a3430d4a4e1f" providerId="AD" clId="Web-{6CA52CDC-ED4D-EC75-F1FC-0EB8CD00E671}" dt="2026-06-08T17:54:26.705" v="1288" actId="20577"/>
          <ac:spMkLst>
            <pc:docMk/>
            <pc:sldMk cId="2337494426" sldId="260"/>
            <ac:spMk id="2" creationId="{7D175BC1-2B4A-EE8A-4552-65D31FB480F7}"/>
          </ac:spMkLst>
        </pc:spChg>
        <pc:spChg chg="mod">
          <ac:chgData name="Zureka Hemmings (2318949)" userId="S::2318949@student.uwtsd.ac.uk::c38ef0c7-5954-4d43-a225-a3430d4a4e1f" providerId="AD" clId="Web-{6CA52CDC-ED4D-EC75-F1FC-0EB8CD00E671}" dt="2026-06-08T13:03:24.580" v="1280" actId="20577"/>
          <ac:spMkLst>
            <pc:docMk/>
            <pc:sldMk cId="2337494426" sldId="260"/>
            <ac:spMk id="3" creationId="{2B3E185A-298C-098E-3F12-5BEF20AEAC93}"/>
          </ac:spMkLst>
        </pc:spChg>
      </pc:sldChg>
      <pc:sldChg chg="addSp delSp modSp new mod setBg modClrScheme delDesignElem chgLayout">
        <pc:chgData name="Zureka Hemmings (2318949)" userId="S::2318949@student.uwtsd.ac.uk::c38ef0c7-5954-4d43-a225-a3430d4a4e1f" providerId="AD" clId="Web-{6CA52CDC-ED4D-EC75-F1FC-0EB8CD00E671}" dt="2026-06-08T19:37:54.497" v="2510"/>
        <pc:sldMkLst>
          <pc:docMk/>
          <pc:sldMk cId="3591186316" sldId="261"/>
        </pc:sldMkLst>
        <pc:spChg chg="mod ord">
          <ac:chgData name="Zureka Hemmings (2318949)" userId="S::2318949@student.uwtsd.ac.uk::c38ef0c7-5954-4d43-a225-a3430d4a4e1f" providerId="AD" clId="Web-{6CA52CDC-ED4D-EC75-F1FC-0EB8CD00E671}" dt="2026-06-08T19:37:54.497" v="2510"/>
          <ac:spMkLst>
            <pc:docMk/>
            <pc:sldMk cId="3591186316" sldId="261"/>
            <ac:spMk id="2" creationId="{09973023-C9DE-F03C-1D2A-D0C40D36E90F}"/>
          </ac:spMkLst>
        </pc:spChg>
        <pc:spChg chg="add del mod ord">
          <ac:chgData name="Zureka Hemmings (2318949)" userId="S::2318949@student.uwtsd.ac.uk::c38ef0c7-5954-4d43-a225-a3430d4a4e1f" providerId="AD" clId="Web-{6CA52CDC-ED4D-EC75-F1FC-0EB8CD00E671}" dt="2026-06-08T19:37:54.497" v="2510"/>
          <ac:spMkLst>
            <pc:docMk/>
            <pc:sldMk cId="3591186316" sldId="261"/>
            <ac:spMk id="3" creationId="{9DD7EAC0-762F-0718-5E6F-5299E404D883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4:14.596" v="2480"/>
          <ac:spMkLst>
            <pc:docMk/>
            <pc:sldMk cId="3591186316" sldId="261"/>
            <ac:spMk id="8" creationId="{A009E310-C7C2-4F23-B466-4417C8ED3B99}"/>
          </ac:spMkLst>
        </pc:spChg>
        <pc:spChg chg="add">
          <ac:chgData name="Zureka Hemmings (2318949)" userId="S::2318949@student.uwtsd.ac.uk::c38ef0c7-5954-4d43-a225-a3430d4a4e1f" providerId="AD" clId="Web-{6CA52CDC-ED4D-EC75-F1FC-0EB8CD00E671}" dt="2026-06-08T19:37:54.497" v="2510"/>
          <ac:spMkLst>
            <pc:docMk/>
            <pc:sldMk cId="3591186316" sldId="261"/>
            <ac:spMk id="9" creationId="{7455F7F3-3A58-4BBB-95C7-CF706F9FFA10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4:14.596" v="2480"/>
          <ac:spMkLst>
            <pc:docMk/>
            <pc:sldMk cId="3591186316" sldId="261"/>
            <ac:spMk id="10" creationId="{51A4F4A1-146B-4D29-852A-F60996679785}"/>
          </ac:spMkLst>
        </pc:spChg>
        <pc:spChg chg="add">
          <ac:chgData name="Zureka Hemmings (2318949)" userId="S::2318949@student.uwtsd.ac.uk::c38ef0c7-5954-4d43-a225-a3430d4a4e1f" providerId="AD" clId="Web-{6CA52CDC-ED4D-EC75-F1FC-0EB8CD00E671}" dt="2026-06-08T19:37:54.497" v="2510"/>
          <ac:spMkLst>
            <pc:docMk/>
            <pc:sldMk cId="3591186316" sldId="261"/>
            <ac:spMk id="11" creationId="{3AE3D314-6F93-4D91-8C0F-E92657F465C6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4:14.596" v="2480"/>
          <ac:spMkLst>
            <pc:docMk/>
            <pc:sldMk cId="3591186316" sldId="261"/>
            <ac:spMk id="12" creationId="{A4C31FF5-F97E-4082-BFC5-A880DB9F3F00}"/>
          </ac:spMkLst>
        </pc:spChg>
        <pc:spChg chg="add del">
          <ac:chgData name="Zureka Hemmings (2318949)" userId="S::2318949@student.uwtsd.ac.uk::c38ef0c7-5954-4d43-a225-a3430d4a4e1f" providerId="AD" clId="Web-{6CA52CDC-ED4D-EC75-F1FC-0EB8CD00E671}" dt="2026-06-08T19:34:14.596" v="2480"/>
          <ac:spMkLst>
            <pc:docMk/>
            <pc:sldMk cId="3591186316" sldId="261"/>
            <ac:spMk id="14" creationId="{6015B4CE-42DE-4E9B-B800-B5B8142E6FCB}"/>
          </ac:spMkLst>
        </pc:spChg>
        <pc:graphicFrameChg chg="add del">
          <ac:chgData name="Zureka Hemmings (2318949)" userId="S::2318949@student.uwtsd.ac.uk::c38ef0c7-5954-4d43-a225-a3430d4a4e1f" providerId="AD" clId="Web-{6CA52CDC-ED4D-EC75-F1FC-0EB8CD00E671}" dt="2026-06-08T19:37:54.466" v="2509"/>
          <ac:graphicFrameMkLst>
            <pc:docMk/>
            <pc:sldMk cId="3591186316" sldId="261"/>
            <ac:graphicFrameMk id="5" creationId="{86F72238-7163-A513-D0E9-B051D35E656A}"/>
          </ac:graphicFrameMkLst>
        </pc:graphicFrameChg>
        <pc:graphicFrameChg chg="add">
          <ac:chgData name="Zureka Hemmings (2318949)" userId="S::2318949@student.uwtsd.ac.uk::c38ef0c7-5954-4d43-a225-a3430d4a4e1f" providerId="AD" clId="Web-{6CA52CDC-ED4D-EC75-F1FC-0EB8CD00E671}" dt="2026-06-08T19:37:54.497" v="2510"/>
          <ac:graphicFrameMkLst>
            <pc:docMk/>
            <pc:sldMk cId="3591186316" sldId="261"/>
            <ac:graphicFrameMk id="7" creationId="{43BE0A65-10B9-E589-22F1-C4CBADEEC619}"/>
          </ac:graphicFrameMkLst>
        </pc:graphicFrameChg>
      </pc:sldChg>
      <pc:sldChg chg="addSp delSp modSp new mod modClrScheme chgLayout">
        <pc:chgData name="Zureka Hemmings (2318949)" userId="S::2318949@student.uwtsd.ac.uk::c38ef0c7-5954-4d43-a225-a3430d4a4e1f" providerId="AD" clId="Web-{6CA52CDC-ED4D-EC75-F1FC-0EB8CD00E671}" dt="2026-06-08T19:34:35.472" v="2484"/>
        <pc:sldMkLst>
          <pc:docMk/>
          <pc:sldMk cId="1594829024" sldId="262"/>
        </pc:sldMkLst>
        <pc:spChg chg="mod ord">
          <ac:chgData name="Zureka Hemmings (2318949)" userId="S::2318949@student.uwtsd.ac.uk::c38ef0c7-5954-4d43-a225-a3430d4a4e1f" providerId="AD" clId="Web-{6CA52CDC-ED4D-EC75-F1FC-0EB8CD00E671}" dt="2026-06-08T19:34:35.472" v="2484"/>
          <ac:spMkLst>
            <pc:docMk/>
            <pc:sldMk cId="1594829024" sldId="262"/>
            <ac:spMk id="2" creationId="{A25F74BD-7262-7D44-E6DA-A3DD89F22F99}"/>
          </ac:spMkLst>
        </pc:spChg>
        <pc:spChg chg="del mod ord">
          <ac:chgData name="Zureka Hemmings (2318949)" userId="S::2318949@student.uwtsd.ac.uk::c38ef0c7-5954-4d43-a225-a3430d4a4e1f" providerId="AD" clId="Web-{6CA52CDC-ED4D-EC75-F1FC-0EB8CD00E671}" dt="2026-06-08T19:33:30.047" v="2479"/>
          <ac:spMkLst>
            <pc:docMk/>
            <pc:sldMk cId="1594829024" sldId="262"/>
            <ac:spMk id="3" creationId="{9E8E60DC-BA4D-34DD-2FA4-6F5C5A56DCAD}"/>
          </ac:spMkLst>
        </pc:spChg>
        <pc:graphicFrameChg chg="add mod ord">
          <ac:chgData name="Zureka Hemmings (2318949)" userId="S::2318949@student.uwtsd.ac.uk::c38ef0c7-5954-4d43-a225-a3430d4a4e1f" providerId="AD" clId="Web-{6CA52CDC-ED4D-EC75-F1FC-0EB8CD00E671}" dt="2026-06-08T19:34:35.472" v="2484"/>
          <ac:graphicFrameMkLst>
            <pc:docMk/>
            <pc:sldMk cId="1594829024" sldId="262"/>
            <ac:graphicFrameMk id="5" creationId="{03C10B7E-36DC-FD3B-AD1B-7066E208CD24}"/>
          </ac:graphicFrameMkLst>
        </pc:graphicFrameChg>
      </pc:sldChg>
      <pc:sldChg chg="addSp modSp new mod setBg modClrScheme chgLayout">
        <pc:chgData name="Zureka Hemmings (2318949)" userId="S::2318949@student.uwtsd.ac.uk::c38ef0c7-5954-4d43-a225-a3430d4a4e1f" providerId="AD" clId="Web-{6CA52CDC-ED4D-EC75-F1FC-0EB8CD00E671}" dt="2026-06-08T19:38:24.530" v="2511"/>
        <pc:sldMkLst>
          <pc:docMk/>
          <pc:sldMk cId="387831525" sldId="263"/>
        </pc:sldMkLst>
        <pc:spChg chg="mod ord">
          <ac:chgData name="Zureka Hemmings (2318949)" userId="S::2318949@student.uwtsd.ac.uk::c38ef0c7-5954-4d43-a225-a3430d4a4e1f" providerId="AD" clId="Web-{6CA52CDC-ED4D-EC75-F1FC-0EB8CD00E671}" dt="2026-06-08T19:38:24.530" v="2511"/>
          <ac:spMkLst>
            <pc:docMk/>
            <pc:sldMk cId="387831525" sldId="263"/>
            <ac:spMk id="2" creationId="{DD837A04-E759-2567-F0BB-E883BB2C0973}"/>
          </ac:spMkLst>
        </pc:spChg>
        <pc:spChg chg="mod ord">
          <ac:chgData name="Zureka Hemmings (2318949)" userId="S::2318949@student.uwtsd.ac.uk::c38ef0c7-5954-4d43-a225-a3430d4a4e1f" providerId="AD" clId="Web-{6CA52CDC-ED4D-EC75-F1FC-0EB8CD00E671}" dt="2026-06-08T19:38:24.530" v="2511"/>
          <ac:spMkLst>
            <pc:docMk/>
            <pc:sldMk cId="387831525" sldId="263"/>
            <ac:spMk id="3" creationId="{5AFFBE39-ABDC-9B36-31A4-F0A4A5E0672F}"/>
          </ac:spMkLst>
        </pc:spChg>
        <pc:spChg chg="add">
          <ac:chgData name="Zureka Hemmings (2318949)" userId="S::2318949@student.uwtsd.ac.uk::c38ef0c7-5954-4d43-a225-a3430d4a4e1f" providerId="AD" clId="Web-{6CA52CDC-ED4D-EC75-F1FC-0EB8CD00E671}" dt="2026-06-08T19:38:24.530" v="2511"/>
          <ac:spMkLst>
            <pc:docMk/>
            <pc:sldMk cId="387831525" sldId="263"/>
            <ac:spMk id="8" creationId="{A009E310-C7C2-4F23-B466-4417C8ED3B99}"/>
          </ac:spMkLst>
        </pc:spChg>
        <pc:spChg chg="add">
          <ac:chgData name="Zureka Hemmings (2318949)" userId="S::2318949@student.uwtsd.ac.uk::c38ef0c7-5954-4d43-a225-a3430d4a4e1f" providerId="AD" clId="Web-{6CA52CDC-ED4D-EC75-F1FC-0EB8CD00E671}" dt="2026-06-08T19:38:24.530" v="2511"/>
          <ac:spMkLst>
            <pc:docMk/>
            <pc:sldMk cId="387831525" sldId="263"/>
            <ac:spMk id="10" creationId="{51A4F4A1-146B-4D29-852A-F60996679785}"/>
          </ac:spMkLst>
        </pc:spChg>
        <pc:spChg chg="add">
          <ac:chgData name="Zureka Hemmings (2318949)" userId="S::2318949@student.uwtsd.ac.uk::c38ef0c7-5954-4d43-a225-a3430d4a4e1f" providerId="AD" clId="Web-{6CA52CDC-ED4D-EC75-F1FC-0EB8CD00E671}" dt="2026-06-08T19:38:24.530" v="2511"/>
          <ac:spMkLst>
            <pc:docMk/>
            <pc:sldMk cId="387831525" sldId="263"/>
            <ac:spMk id="12" creationId="{A4C31FF5-F97E-4082-BFC5-A880DB9F3F00}"/>
          </ac:spMkLst>
        </pc:spChg>
        <pc:spChg chg="add">
          <ac:chgData name="Zureka Hemmings (2318949)" userId="S::2318949@student.uwtsd.ac.uk::c38ef0c7-5954-4d43-a225-a3430d4a4e1f" providerId="AD" clId="Web-{6CA52CDC-ED4D-EC75-F1FC-0EB8CD00E671}" dt="2026-06-08T19:38:24.530" v="2511"/>
          <ac:spMkLst>
            <pc:docMk/>
            <pc:sldMk cId="387831525" sldId="263"/>
            <ac:spMk id="14" creationId="{6015B4CE-42DE-4E9B-B800-B5B8142E6FCB}"/>
          </ac:spMkLst>
        </pc:spChg>
      </pc:sldChg>
      <pc:sldMasterChg chg="del delSldLayout">
        <pc:chgData name="Zureka Hemmings (2318949)" userId="S::2318949@student.uwtsd.ac.uk::c38ef0c7-5954-4d43-a225-a3430d4a4e1f" providerId="AD" clId="Web-{6CA52CDC-ED4D-EC75-F1FC-0EB8CD00E671}" dt="2026-06-08T19:18:22.847" v="2405"/>
        <pc:sldMasterMkLst>
          <pc:docMk/>
          <pc:sldMasterMk cId="2460954070" sldId="2147483660"/>
        </pc:sldMasterMkLst>
        <pc:sldLayoutChg chg="del">
          <pc:chgData name="Zureka Hemmings (2318949)" userId="S::2318949@student.uwtsd.ac.uk::c38ef0c7-5954-4d43-a225-a3430d4a4e1f" providerId="AD" clId="Web-{6CA52CDC-ED4D-EC75-F1FC-0EB8CD00E671}" dt="2026-06-08T19:18:22.847" v="240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Zureka Hemmings (2318949)" userId="S::2318949@student.uwtsd.ac.uk::c38ef0c7-5954-4d43-a225-a3430d4a4e1f" providerId="AD" clId="Web-{6CA52CDC-ED4D-EC75-F1FC-0EB8CD00E671}" dt="2026-06-08T19:18:22.847" v="240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Zureka Hemmings (2318949)" userId="S::2318949@student.uwtsd.ac.uk::c38ef0c7-5954-4d43-a225-a3430d4a4e1f" providerId="AD" clId="Web-{6CA52CDC-ED4D-EC75-F1FC-0EB8CD00E671}" dt="2026-06-08T19:18:22.847" v="240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Zureka Hemmings (2318949)" userId="S::2318949@student.uwtsd.ac.uk::c38ef0c7-5954-4d43-a225-a3430d4a4e1f" providerId="AD" clId="Web-{6CA52CDC-ED4D-EC75-F1FC-0EB8CD00E671}" dt="2026-06-08T19:18:22.847" v="240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Zureka Hemmings (2318949)" userId="S::2318949@student.uwtsd.ac.uk::c38ef0c7-5954-4d43-a225-a3430d4a4e1f" providerId="AD" clId="Web-{6CA52CDC-ED4D-EC75-F1FC-0EB8CD00E671}" dt="2026-06-08T19:18:22.847" v="240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Zureka Hemmings (2318949)" userId="S::2318949@student.uwtsd.ac.uk::c38ef0c7-5954-4d43-a225-a3430d4a4e1f" providerId="AD" clId="Web-{6CA52CDC-ED4D-EC75-F1FC-0EB8CD00E671}" dt="2026-06-08T19:18:22.847" v="240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Zureka Hemmings (2318949)" userId="S::2318949@student.uwtsd.ac.uk::c38ef0c7-5954-4d43-a225-a3430d4a4e1f" providerId="AD" clId="Web-{6CA52CDC-ED4D-EC75-F1FC-0EB8CD00E671}" dt="2026-06-08T19:18:22.847" v="240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Zureka Hemmings (2318949)" userId="S::2318949@student.uwtsd.ac.uk::c38ef0c7-5954-4d43-a225-a3430d4a4e1f" providerId="AD" clId="Web-{6CA52CDC-ED4D-EC75-F1FC-0EB8CD00E671}" dt="2026-06-08T19:18:22.847" v="240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Zureka Hemmings (2318949)" userId="S::2318949@student.uwtsd.ac.uk::c38ef0c7-5954-4d43-a225-a3430d4a4e1f" providerId="AD" clId="Web-{6CA52CDC-ED4D-EC75-F1FC-0EB8CD00E671}" dt="2026-06-08T19:18:22.847" v="240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Zureka Hemmings (2318949)" userId="S::2318949@student.uwtsd.ac.uk::c38ef0c7-5954-4d43-a225-a3430d4a4e1f" providerId="AD" clId="Web-{6CA52CDC-ED4D-EC75-F1FC-0EB8CD00E671}" dt="2026-06-08T19:18:22.847" v="240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Zureka Hemmings (2318949)" userId="S::2318949@student.uwtsd.ac.uk::c38ef0c7-5954-4d43-a225-a3430d4a4e1f" providerId="AD" clId="Web-{6CA52CDC-ED4D-EC75-F1FC-0EB8CD00E671}" dt="2026-06-08T19:18:22.847" v="240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Zureka Hemmings (2318949)" userId="S::2318949@student.uwtsd.ac.uk::c38ef0c7-5954-4d43-a225-a3430d4a4e1f" providerId="AD" clId="Web-{6CA52CDC-ED4D-EC75-F1FC-0EB8CD00E671}" dt="2026-06-08T19:18:33.488" v="2406"/>
        <pc:sldMasterMkLst>
          <pc:docMk/>
          <pc:sldMasterMk cId="1485338603" sldId="2147483672"/>
        </pc:sldMasterMkLst>
        <pc:sldLayoutChg chg="add del mod replId">
          <pc:chgData name="Zureka Hemmings (2318949)" userId="S::2318949@student.uwtsd.ac.uk::c38ef0c7-5954-4d43-a225-a3430d4a4e1f" providerId="AD" clId="Web-{6CA52CDC-ED4D-EC75-F1FC-0EB8CD00E671}" dt="2026-06-08T19:18:33.488" v="2406"/>
          <pc:sldLayoutMkLst>
            <pc:docMk/>
            <pc:sldMasterMk cId="1485338603" sldId="2147483672"/>
            <pc:sldLayoutMk cId="714616994" sldId="214748367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8:33.488" v="2406"/>
          <pc:sldLayoutMkLst>
            <pc:docMk/>
            <pc:sldMasterMk cId="1485338603" sldId="2147483672"/>
            <pc:sldLayoutMk cId="1156159976" sldId="214748367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8:33.488" v="2406"/>
          <pc:sldLayoutMkLst>
            <pc:docMk/>
            <pc:sldMasterMk cId="1485338603" sldId="2147483672"/>
            <pc:sldLayoutMk cId="3361153446" sldId="214748367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8:33.488" v="2406"/>
          <pc:sldLayoutMkLst>
            <pc:docMk/>
            <pc:sldMasterMk cId="1485338603" sldId="2147483672"/>
            <pc:sldLayoutMk cId="2430693190" sldId="214748367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8:33.488" v="2406"/>
          <pc:sldLayoutMkLst>
            <pc:docMk/>
            <pc:sldMasterMk cId="1485338603" sldId="2147483672"/>
            <pc:sldLayoutMk cId="220463987" sldId="214748367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8:33.488" v="2406"/>
          <pc:sldLayoutMkLst>
            <pc:docMk/>
            <pc:sldMasterMk cId="1485338603" sldId="2147483672"/>
            <pc:sldLayoutMk cId="3683262008" sldId="214748367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8:33.488" v="2406"/>
          <pc:sldLayoutMkLst>
            <pc:docMk/>
            <pc:sldMasterMk cId="1485338603" sldId="2147483672"/>
            <pc:sldLayoutMk cId="3021172225" sldId="214748367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8:33.488" v="2406"/>
          <pc:sldLayoutMkLst>
            <pc:docMk/>
            <pc:sldMasterMk cId="1485338603" sldId="2147483672"/>
            <pc:sldLayoutMk cId="2175588743" sldId="214748368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8:33.488" v="2406"/>
          <pc:sldLayoutMkLst>
            <pc:docMk/>
            <pc:sldMasterMk cId="1485338603" sldId="2147483672"/>
            <pc:sldLayoutMk cId="1580090544" sldId="214748368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8:33.488" v="2406"/>
          <pc:sldLayoutMkLst>
            <pc:docMk/>
            <pc:sldMasterMk cId="1485338603" sldId="2147483672"/>
            <pc:sldLayoutMk cId="271130278" sldId="214748368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8:33.488" v="2406"/>
          <pc:sldLayoutMkLst>
            <pc:docMk/>
            <pc:sldMasterMk cId="1485338603" sldId="2147483672"/>
            <pc:sldLayoutMk cId="2547506903" sldId="2147483683"/>
          </pc:sldLayoutMkLst>
        </pc:sldLayoutChg>
      </pc:sldMasterChg>
      <pc:sldMasterChg chg="add del addSldLayout delSldLayout modSldLayout">
        <pc:chgData name="Zureka Hemmings (2318949)" userId="S::2318949@student.uwtsd.ac.uk::c38ef0c7-5954-4d43-a225-a3430d4a4e1f" providerId="AD" clId="Web-{6CA52CDC-ED4D-EC75-F1FC-0EB8CD00E671}" dt="2026-06-08T19:19:18.569" v="2407"/>
        <pc:sldMasterMkLst>
          <pc:docMk/>
          <pc:sldMasterMk cId="4171479289" sldId="2147483684"/>
        </pc:sldMasterMkLst>
        <pc:sldLayoutChg chg="add del mod replId">
          <pc:chgData name="Zureka Hemmings (2318949)" userId="S::2318949@student.uwtsd.ac.uk::c38ef0c7-5954-4d43-a225-a3430d4a4e1f" providerId="AD" clId="Web-{6CA52CDC-ED4D-EC75-F1FC-0EB8CD00E671}" dt="2026-06-08T19:19:18.569" v="2407"/>
          <pc:sldLayoutMkLst>
            <pc:docMk/>
            <pc:sldMasterMk cId="4171479289" sldId="2147483684"/>
            <pc:sldLayoutMk cId="1320075343" sldId="214748368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18.569" v="2407"/>
          <pc:sldLayoutMkLst>
            <pc:docMk/>
            <pc:sldMasterMk cId="4171479289" sldId="2147483684"/>
            <pc:sldLayoutMk cId="2401151401" sldId="214748368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18.569" v="2407"/>
          <pc:sldLayoutMkLst>
            <pc:docMk/>
            <pc:sldMasterMk cId="4171479289" sldId="2147483684"/>
            <pc:sldLayoutMk cId="445312180" sldId="214748368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18.569" v="2407"/>
          <pc:sldLayoutMkLst>
            <pc:docMk/>
            <pc:sldMasterMk cId="4171479289" sldId="2147483684"/>
            <pc:sldLayoutMk cId="3617593086" sldId="214748368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18.569" v="2407"/>
          <pc:sldLayoutMkLst>
            <pc:docMk/>
            <pc:sldMasterMk cId="4171479289" sldId="2147483684"/>
            <pc:sldLayoutMk cId="4294685344" sldId="214748368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18.569" v="2407"/>
          <pc:sldLayoutMkLst>
            <pc:docMk/>
            <pc:sldMasterMk cId="4171479289" sldId="2147483684"/>
            <pc:sldLayoutMk cId="2108378248" sldId="214748369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18.569" v="2407"/>
          <pc:sldLayoutMkLst>
            <pc:docMk/>
            <pc:sldMasterMk cId="4171479289" sldId="2147483684"/>
            <pc:sldLayoutMk cId="64728523" sldId="214748369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18.569" v="2407"/>
          <pc:sldLayoutMkLst>
            <pc:docMk/>
            <pc:sldMasterMk cId="4171479289" sldId="2147483684"/>
            <pc:sldLayoutMk cId="1412400225" sldId="214748369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18.569" v="2407"/>
          <pc:sldLayoutMkLst>
            <pc:docMk/>
            <pc:sldMasterMk cId="4171479289" sldId="2147483684"/>
            <pc:sldLayoutMk cId="19980310" sldId="214748369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18.569" v="2407"/>
          <pc:sldLayoutMkLst>
            <pc:docMk/>
            <pc:sldMasterMk cId="4171479289" sldId="2147483684"/>
            <pc:sldLayoutMk cId="289628421" sldId="214748369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18.569" v="2407"/>
          <pc:sldLayoutMkLst>
            <pc:docMk/>
            <pc:sldMasterMk cId="4171479289" sldId="2147483684"/>
            <pc:sldLayoutMk cId="23693900" sldId="2147483695"/>
          </pc:sldLayoutMkLst>
        </pc:sldLayoutChg>
      </pc:sldMasterChg>
      <pc:sldMasterChg chg="add del addSldLayout delSldLayout modSldLayout">
        <pc:chgData name="Zureka Hemmings (2318949)" userId="S::2318949@student.uwtsd.ac.uk::c38ef0c7-5954-4d43-a225-a3430d4a4e1f" providerId="AD" clId="Web-{6CA52CDC-ED4D-EC75-F1FC-0EB8CD00E671}" dt="2026-06-08T19:19:37.851" v="2408"/>
        <pc:sldMasterMkLst>
          <pc:docMk/>
          <pc:sldMasterMk cId="2223942370" sldId="2147483696"/>
        </pc:sldMasterMkLst>
        <pc:sldLayoutChg chg="add del mod replId">
          <pc:chgData name="Zureka Hemmings (2318949)" userId="S::2318949@student.uwtsd.ac.uk::c38ef0c7-5954-4d43-a225-a3430d4a4e1f" providerId="AD" clId="Web-{6CA52CDC-ED4D-EC75-F1FC-0EB8CD00E671}" dt="2026-06-08T19:19:37.851" v="2408"/>
          <pc:sldLayoutMkLst>
            <pc:docMk/>
            <pc:sldMasterMk cId="2223942370" sldId="2147483696"/>
            <pc:sldLayoutMk cId="4006913838" sldId="214748369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37.851" v="2408"/>
          <pc:sldLayoutMkLst>
            <pc:docMk/>
            <pc:sldMasterMk cId="2223942370" sldId="2147483696"/>
            <pc:sldLayoutMk cId="3124466662" sldId="214748369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37.851" v="2408"/>
          <pc:sldLayoutMkLst>
            <pc:docMk/>
            <pc:sldMasterMk cId="2223942370" sldId="2147483696"/>
            <pc:sldLayoutMk cId="1449568705" sldId="214748369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37.851" v="2408"/>
          <pc:sldLayoutMkLst>
            <pc:docMk/>
            <pc:sldMasterMk cId="2223942370" sldId="2147483696"/>
            <pc:sldLayoutMk cId="3829941487" sldId="214748370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37.851" v="2408"/>
          <pc:sldLayoutMkLst>
            <pc:docMk/>
            <pc:sldMasterMk cId="2223942370" sldId="2147483696"/>
            <pc:sldLayoutMk cId="4159017037" sldId="214748370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37.851" v="2408"/>
          <pc:sldLayoutMkLst>
            <pc:docMk/>
            <pc:sldMasterMk cId="2223942370" sldId="2147483696"/>
            <pc:sldLayoutMk cId="2459473526" sldId="214748370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37.851" v="2408"/>
          <pc:sldLayoutMkLst>
            <pc:docMk/>
            <pc:sldMasterMk cId="2223942370" sldId="2147483696"/>
            <pc:sldLayoutMk cId="2005520992" sldId="214748370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37.851" v="2408"/>
          <pc:sldLayoutMkLst>
            <pc:docMk/>
            <pc:sldMasterMk cId="2223942370" sldId="2147483696"/>
            <pc:sldLayoutMk cId="2167295113" sldId="214748370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37.851" v="2408"/>
          <pc:sldLayoutMkLst>
            <pc:docMk/>
            <pc:sldMasterMk cId="2223942370" sldId="2147483696"/>
            <pc:sldLayoutMk cId="1945196255" sldId="214748370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37.851" v="2408"/>
          <pc:sldLayoutMkLst>
            <pc:docMk/>
            <pc:sldMasterMk cId="2223942370" sldId="2147483696"/>
            <pc:sldLayoutMk cId="2697791453" sldId="214748370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37.851" v="2408"/>
          <pc:sldLayoutMkLst>
            <pc:docMk/>
            <pc:sldMasterMk cId="2223942370" sldId="2147483696"/>
            <pc:sldLayoutMk cId="3679716487" sldId="214748370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37.851" v="2408"/>
          <pc:sldLayoutMkLst>
            <pc:docMk/>
            <pc:sldMasterMk cId="2223942370" sldId="2147483696"/>
            <pc:sldLayoutMk cId="3811219555" sldId="214748370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37.851" v="2408"/>
          <pc:sldLayoutMkLst>
            <pc:docMk/>
            <pc:sldMasterMk cId="2223942370" sldId="2147483696"/>
            <pc:sldLayoutMk cId="115652891" sldId="214748370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37.851" v="2408"/>
          <pc:sldLayoutMkLst>
            <pc:docMk/>
            <pc:sldMasterMk cId="2223942370" sldId="2147483696"/>
            <pc:sldLayoutMk cId="3434322142" sldId="214748371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37.851" v="2408"/>
          <pc:sldLayoutMkLst>
            <pc:docMk/>
            <pc:sldMasterMk cId="2223942370" sldId="2147483696"/>
            <pc:sldLayoutMk cId="3212608356" sldId="214748371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37.851" v="2408"/>
          <pc:sldLayoutMkLst>
            <pc:docMk/>
            <pc:sldMasterMk cId="2223942370" sldId="2147483696"/>
            <pc:sldLayoutMk cId="2985773437" sldId="214748371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37.851" v="2408"/>
          <pc:sldLayoutMkLst>
            <pc:docMk/>
            <pc:sldMasterMk cId="2223942370" sldId="2147483696"/>
            <pc:sldLayoutMk cId="3698210979" sldId="2147483713"/>
          </pc:sldLayoutMkLst>
        </pc:sldLayoutChg>
      </pc:sldMasterChg>
      <pc:sldMasterChg chg="add del addSldLayout delSldLayout modSldLayout">
        <pc:chgData name="Zureka Hemmings (2318949)" userId="S::2318949@student.uwtsd.ac.uk::c38ef0c7-5954-4d43-a225-a3430d4a4e1f" providerId="AD" clId="Web-{6CA52CDC-ED4D-EC75-F1FC-0EB8CD00E671}" dt="2026-06-08T19:19:42.601" v="2409"/>
        <pc:sldMasterMkLst>
          <pc:docMk/>
          <pc:sldMasterMk cId="1288742995" sldId="2147483714"/>
        </pc:sldMasterMkLst>
        <pc:sldLayoutChg chg="add del mod replId">
          <pc:chgData name="Zureka Hemmings (2318949)" userId="S::2318949@student.uwtsd.ac.uk::c38ef0c7-5954-4d43-a225-a3430d4a4e1f" providerId="AD" clId="Web-{6CA52CDC-ED4D-EC75-F1FC-0EB8CD00E671}" dt="2026-06-08T19:19:42.601" v="2409"/>
          <pc:sldLayoutMkLst>
            <pc:docMk/>
            <pc:sldMasterMk cId="1288742995" sldId="2147483714"/>
            <pc:sldLayoutMk cId="540356325" sldId="214748371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2.601" v="2409"/>
          <pc:sldLayoutMkLst>
            <pc:docMk/>
            <pc:sldMasterMk cId="1288742995" sldId="2147483714"/>
            <pc:sldLayoutMk cId="2164703883" sldId="214748371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2.601" v="2409"/>
          <pc:sldLayoutMkLst>
            <pc:docMk/>
            <pc:sldMasterMk cId="1288742995" sldId="2147483714"/>
            <pc:sldLayoutMk cId="139043645" sldId="214748371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2.601" v="2409"/>
          <pc:sldLayoutMkLst>
            <pc:docMk/>
            <pc:sldMasterMk cId="1288742995" sldId="2147483714"/>
            <pc:sldLayoutMk cId="4185156067" sldId="214748371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2.601" v="2409"/>
          <pc:sldLayoutMkLst>
            <pc:docMk/>
            <pc:sldMasterMk cId="1288742995" sldId="2147483714"/>
            <pc:sldLayoutMk cId="703742992" sldId="214748371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2.601" v="2409"/>
          <pc:sldLayoutMkLst>
            <pc:docMk/>
            <pc:sldMasterMk cId="1288742995" sldId="2147483714"/>
            <pc:sldLayoutMk cId="1408357617" sldId="214748372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2.601" v="2409"/>
          <pc:sldLayoutMkLst>
            <pc:docMk/>
            <pc:sldMasterMk cId="1288742995" sldId="2147483714"/>
            <pc:sldLayoutMk cId="1705277206" sldId="214748372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2.601" v="2409"/>
          <pc:sldLayoutMkLst>
            <pc:docMk/>
            <pc:sldMasterMk cId="1288742995" sldId="2147483714"/>
            <pc:sldLayoutMk cId="1180950287" sldId="214748372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2.601" v="2409"/>
          <pc:sldLayoutMkLst>
            <pc:docMk/>
            <pc:sldMasterMk cId="1288742995" sldId="2147483714"/>
            <pc:sldLayoutMk cId="3120115955" sldId="214748372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2.601" v="2409"/>
          <pc:sldLayoutMkLst>
            <pc:docMk/>
            <pc:sldMasterMk cId="1288742995" sldId="2147483714"/>
            <pc:sldLayoutMk cId="3891074105" sldId="214748372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2.601" v="2409"/>
          <pc:sldLayoutMkLst>
            <pc:docMk/>
            <pc:sldMasterMk cId="1288742995" sldId="2147483714"/>
            <pc:sldLayoutMk cId="1245472024" sldId="2147483725"/>
          </pc:sldLayoutMkLst>
        </pc:sldLayoutChg>
      </pc:sldMasterChg>
      <pc:sldMasterChg chg="add del addSldLayout delSldLayout modSldLayout">
        <pc:chgData name="Zureka Hemmings (2318949)" userId="S::2318949@student.uwtsd.ac.uk::c38ef0c7-5954-4d43-a225-a3430d4a4e1f" providerId="AD" clId="Web-{6CA52CDC-ED4D-EC75-F1FC-0EB8CD00E671}" dt="2026-06-08T19:19:45.273" v="2410"/>
        <pc:sldMasterMkLst>
          <pc:docMk/>
          <pc:sldMasterMk cId="200237044" sldId="2147483726"/>
        </pc:sldMasterMkLst>
        <pc:sldLayoutChg chg="add del mod replId">
          <pc:chgData name="Zureka Hemmings (2318949)" userId="S::2318949@student.uwtsd.ac.uk::c38ef0c7-5954-4d43-a225-a3430d4a4e1f" providerId="AD" clId="Web-{6CA52CDC-ED4D-EC75-F1FC-0EB8CD00E671}" dt="2026-06-08T19:19:45.273" v="2410"/>
          <pc:sldLayoutMkLst>
            <pc:docMk/>
            <pc:sldMasterMk cId="200237044" sldId="2147483726"/>
            <pc:sldLayoutMk cId="4087204613" sldId="214748372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5.273" v="2410"/>
          <pc:sldLayoutMkLst>
            <pc:docMk/>
            <pc:sldMasterMk cId="200237044" sldId="2147483726"/>
            <pc:sldLayoutMk cId="479699147" sldId="214748372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5.273" v="2410"/>
          <pc:sldLayoutMkLst>
            <pc:docMk/>
            <pc:sldMasterMk cId="200237044" sldId="2147483726"/>
            <pc:sldLayoutMk cId="4269416124" sldId="214748372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5.273" v="2410"/>
          <pc:sldLayoutMkLst>
            <pc:docMk/>
            <pc:sldMasterMk cId="200237044" sldId="2147483726"/>
            <pc:sldLayoutMk cId="3724798337" sldId="214748373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5.273" v="2410"/>
          <pc:sldLayoutMkLst>
            <pc:docMk/>
            <pc:sldMasterMk cId="200237044" sldId="2147483726"/>
            <pc:sldLayoutMk cId="2113623399" sldId="214748373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5.273" v="2410"/>
          <pc:sldLayoutMkLst>
            <pc:docMk/>
            <pc:sldMasterMk cId="200237044" sldId="2147483726"/>
            <pc:sldLayoutMk cId="3482551219" sldId="214748373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5.273" v="2410"/>
          <pc:sldLayoutMkLst>
            <pc:docMk/>
            <pc:sldMasterMk cId="200237044" sldId="2147483726"/>
            <pc:sldLayoutMk cId="548336580" sldId="214748373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5.273" v="2410"/>
          <pc:sldLayoutMkLst>
            <pc:docMk/>
            <pc:sldMasterMk cId="200237044" sldId="2147483726"/>
            <pc:sldLayoutMk cId="2872535197" sldId="214748373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5.273" v="2410"/>
          <pc:sldLayoutMkLst>
            <pc:docMk/>
            <pc:sldMasterMk cId="200237044" sldId="2147483726"/>
            <pc:sldLayoutMk cId="2927856197" sldId="214748373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5.273" v="2410"/>
          <pc:sldLayoutMkLst>
            <pc:docMk/>
            <pc:sldMasterMk cId="200237044" sldId="2147483726"/>
            <pc:sldLayoutMk cId="650622118" sldId="214748373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5.273" v="2410"/>
          <pc:sldLayoutMkLst>
            <pc:docMk/>
            <pc:sldMasterMk cId="200237044" sldId="2147483726"/>
            <pc:sldLayoutMk cId="542246771" sldId="2147483737"/>
          </pc:sldLayoutMkLst>
        </pc:sldLayoutChg>
      </pc:sldMasterChg>
      <pc:sldMasterChg chg="add del addSldLayout delSldLayout modSldLayout">
        <pc:chgData name="Zureka Hemmings (2318949)" userId="S::2318949@student.uwtsd.ac.uk::c38ef0c7-5954-4d43-a225-a3430d4a4e1f" providerId="AD" clId="Web-{6CA52CDC-ED4D-EC75-F1FC-0EB8CD00E671}" dt="2026-06-08T19:19:48.117" v="2411"/>
        <pc:sldMasterMkLst>
          <pc:docMk/>
          <pc:sldMasterMk cId="200459479" sldId="2147483738"/>
        </pc:sldMasterMkLst>
        <pc:sldLayoutChg chg="add del mod replId">
          <pc:chgData name="Zureka Hemmings (2318949)" userId="S::2318949@student.uwtsd.ac.uk::c38ef0c7-5954-4d43-a225-a3430d4a4e1f" providerId="AD" clId="Web-{6CA52CDC-ED4D-EC75-F1FC-0EB8CD00E671}" dt="2026-06-08T19:19:48.117" v="2411"/>
          <pc:sldLayoutMkLst>
            <pc:docMk/>
            <pc:sldMasterMk cId="200459479" sldId="2147483738"/>
            <pc:sldLayoutMk cId="1368039515" sldId="214748373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8.117" v="2411"/>
          <pc:sldLayoutMkLst>
            <pc:docMk/>
            <pc:sldMasterMk cId="200459479" sldId="2147483738"/>
            <pc:sldLayoutMk cId="2406304092" sldId="214748374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8.117" v="2411"/>
          <pc:sldLayoutMkLst>
            <pc:docMk/>
            <pc:sldMasterMk cId="200459479" sldId="2147483738"/>
            <pc:sldLayoutMk cId="60673537" sldId="214748374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8.117" v="2411"/>
          <pc:sldLayoutMkLst>
            <pc:docMk/>
            <pc:sldMasterMk cId="200459479" sldId="2147483738"/>
            <pc:sldLayoutMk cId="1839032540" sldId="214748374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8.117" v="2411"/>
          <pc:sldLayoutMkLst>
            <pc:docMk/>
            <pc:sldMasterMk cId="200459479" sldId="2147483738"/>
            <pc:sldLayoutMk cId="3761561701" sldId="214748374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8.117" v="2411"/>
          <pc:sldLayoutMkLst>
            <pc:docMk/>
            <pc:sldMasterMk cId="200459479" sldId="2147483738"/>
            <pc:sldLayoutMk cId="2296991587" sldId="214748374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8.117" v="2411"/>
          <pc:sldLayoutMkLst>
            <pc:docMk/>
            <pc:sldMasterMk cId="200459479" sldId="2147483738"/>
            <pc:sldLayoutMk cId="595141020" sldId="214748374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8.117" v="2411"/>
          <pc:sldLayoutMkLst>
            <pc:docMk/>
            <pc:sldMasterMk cId="200459479" sldId="2147483738"/>
            <pc:sldLayoutMk cId="1242753128" sldId="214748374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8.117" v="2411"/>
          <pc:sldLayoutMkLst>
            <pc:docMk/>
            <pc:sldMasterMk cId="200459479" sldId="2147483738"/>
            <pc:sldLayoutMk cId="3413508531" sldId="214748374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8.117" v="2411"/>
          <pc:sldLayoutMkLst>
            <pc:docMk/>
            <pc:sldMasterMk cId="200459479" sldId="2147483738"/>
            <pc:sldLayoutMk cId="174633033" sldId="214748374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48.117" v="2411"/>
          <pc:sldLayoutMkLst>
            <pc:docMk/>
            <pc:sldMasterMk cId="200459479" sldId="2147483738"/>
            <pc:sldLayoutMk cId="3036101750" sldId="2147483749"/>
          </pc:sldLayoutMkLst>
        </pc:sldLayoutChg>
      </pc:sldMasterChg>
      <pc:sldMasterChg chg="add del addSldLayout delSldLayout modSldLayout">
        <pc:chgData name="Zureka Hemmings (2318949)" userId="S::2318949@student.uwtsd.ac.uk::c38ef0c7-5954-4d43-a225-a3430d4a4e1f" providerId="AD" clId="Web-{6CA52CDC-ED4D-EC75-F1FC-0EB8CD00E671}" dt="2026-06-08T19:19:57.930" v="2412"/>
        <pc:sldMasterMkLst>
          <pc:docMk/>
          <pc:sldMasterMk cId="529174684" sldId="2147483750"/>
        </pc:sldMasterMkLst>
        <pc:sldLayoutChg chg="add del mod replId">
          <pc:chgData name="Zureka Hemmings (2318949)" userId="S::2318949@student.uwtsd.ac.uk::c38ef0c7-5954-4d43-a225-a3430d4a4e1f" providerId="AD" clId="Web-{6CA52CDC-ED4D-EC75-F1FC-0EB8CD00E671}" dt="2026-06-08T19:19:57.930" v="2412"/>
          <pc:sldLayoutMkLst>
            <pc:docMk/>
            <pc:sldMasterMk cId="529174684" sldId="2147483750"/>
            <pc:sldLayoutMk cId="3461058074" sldId="214748375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57.930" v="2412"/>
          <pc:sldLayoutMkLst>
            <pc:docMk/>
            <pc:sldMasterMk cId="529174684" sldId="2147483750"/>
            <pc:sldLayoutMk cId="742563335" sldId="214748375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57.930" v="2412"/>
          <pc:sldLayoutMkLst>
            <pc:docMk/>
            <pc:sldMasterMk cId="529174684" sldId="2147483750"/>
            <pc:sldLayoutMk cId="3302028267" sldId="214748375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57.930" v="2412"/>
          <pc:sldLayoutMkLst>
            <pc:docMk/>
            <pc:sldMasterMk cId="529174684" sldId="2147483750"/>
            <pc:sldLayoutMk cId="1192461056" sldId="214748375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57.930" v="2412"/>
          <pc:sldLayoutMkLst>
            <pc:docMk/>
            <pc:sldMasterMk cId="529174684" sldId="2147483750"/>
            <pc:sldLayoutMk cId="2777856012" sldId="214748375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57.930" v="2412"/>
          <pc:sldLayoutMkLst>
            <pc:docMk/>
            <pc:sldMasterMk cId="529174684" sldId="2147483750"/>
            <pc:sldLayoutMk cId="2031779358" sldId="214748375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57.930" v="2412"/>
          <pc:sldLayoutMkLst>
            <pc:docMk/>
            <pc:sldMasterMk cId="529174684" sldId="2147483750"/>
            <pc:sldLayoutMk cId="3292769114" sldId="214748375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57.930" v="2412"/>
          <pc:sldLayoutMkLst>
            <pc:docMk/>
            <pc:sldMasterMk cId="529174684" sldId="2147483750"/>
            <pc:sldLayoutMk cId="1784019968" sldId="214748375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57.930" v="2412"/>
          <pc:sldLayoutMkLst>
            <pc:docMk/>
            <pc:sldMasterMk cId="529174684" sldId="2147483750"/>
            <pc:sldLayoutMk cId="1129553698" sldId="214748375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57.930" v="2412"/>
          <pc:sldLayoutMkLst>
            <pc:docMk/>
            <pc:sldMasterMk cId="529174684" sldId="2147483750"/>
            <pc:sldLayoutMk cId="1380045048" sldId="214748376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19:57.930" v="2412"/>
          <pc:sldLayoutMkLst>
            <pc:docMk/>
            <pc:sldMasterMk cId="529174684" sldId="2147483750"/>
            <pc:sldLayoutMk cId="762462131" sldId="2147483761"/>
          </pc:sldLayoutMkLst>
        </pc:sldLayoutChg>
      </pc:sldMasterChg>
      <pc:sldMasterChg chg="add del addSldLayout delSldLayout modSldLayout">
        <pc:chgData name="Zureka Hemmings (2318949)" userId="S::2318949@student.uwtsd.ac.uk::c38ef0c7-5954-4d43-a225-a3430d4a4e1f" providerId="AD" clId="Web-{6CA52CDC-ED4D-EC75-F1FC-0EB8CD00E671}" dt="2026-06-08T19:20:36.963" v="2413"/>
        <pc:sldMasterMkLst>
          <pc:docMk/>
          <pc:sldMasterMk cId="41859902" sldId="2147483762"/>
        </pc:sldMasterMkLst>
        <pc:sldLayoutChg chg="add del mod replId">
          <pc:chgData name="Zureka Hemmings (2318949)" userId="S::2318949@student.uwtsd.ac.uk::c38ef0c7-5954-4d43-a225-a3430d4a4e1f" providerId="AD" clId="Web-{6CA52CDC-ED4D-EC75-F1FC-0EB8CD00E671}" dt="2026-06-08T19:20:36.963" v="2413"/>
          <pc:sldLayoutMkLst>
            <pc:docMk/>
            <pc:sldMasterMk cId="41859902" sldId="2147483762"/>
            <pc:sldLayoutMk cId="3343323145" sldId="214748376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0:36.963" v="2413"/>
          <pc:sldLayoutMkLst>
            <pc:docMk/>
            <pc:sldMasterMk cId="41859902" sldId="2147483762"/>
            <pc:sldLayoutMk cId="2276430385" sldId="214748376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0:36.963" v="2413"/>
          <pc:sldLayoutMkLst>
            <pc:docMk/>
            <pc:sldMasterMk cId="41859902" sldId="2147483762"/>
            <pc:sldLayoutMk cId="4072742231" sldId="214748376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0:36.963" v="2413"/>
          <pc:sldLayoutMkLst>
            <pc:docMk/>
            <pc:sldMasterMk cId="41859902" sldId="2147483762"/>
            <pc:sldLayoutMk cId="1573953656" sldId="214748376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0:36.963" v="2413"/>
          <pc:sldLayoutMkLst>
            <pc:docMk/>
            <pc:sldMasterMk cId="41859902" sldId="2147483762"/>
            <pc:sldLayoutMk cId="885576217" sldId="214748376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0:36.963" v="2413"/>
          <pc:sldLayoutMkLst>
            <pc:docMk/>
            <pc:sldMasterMk cId="41859902" sldId="2147483762"/>
            <pc:sldLayoutMk cId="3709914399" sldId="214748376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0:36.963" v="2413"/>
          <pc:sldLayoutMkLst>
            <pc:docMk/>
            <pc:sldMasterMk cId="41859902" sldId="2147483762"/>
            <pc:sldLayoutMk cId="4148616467" sldId="214748376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0:36.963" v="2413"/>
          <pc:sldLayoutMkLst>
            <pc:docMk/>
            <pc:sldMasterMk cId="41859902" sldId="2147483762"/>
            <pc:sldLayoutMk cId="1969450513" sldId="214748377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0:36.963" v="2413"/>
          <pc:sldLayoutMkLst>
            <pc:docMk/>
            <pc:sldMasterMk cId="41859902" sldId="2147483762"/>
            <pc:sldLayoutMk cId="3672594678" sldId="214748377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0:36.963" v="2413"/>
          <pc:sldLayoutMkLst>
            <pc:docMk/>
            <pc:sldMasterMk cId="41859902" sldId="2147483762"/>
            <pc:sldLayoutMk cId="4216613294" sldId="214748377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0:36.963" v="2413"/>
          <pc:sldLayoutMkLst>
            <pc:docMk/>
            <pc:sldMasterMk cId="41859902" sldId="2147483762"/>
            <pc:sldLayoutMk cId="3486220080" sldId="2147483773"/>
          </pc:sldLayoutMkLst>
        </pc:sldLayoutChg>
      </pc:sldMasterChg>
      <pc:sldMasterChg chg="add del addSldLayout delSldLayout modSldLayout">
        <pc:chgData name="Zureka Hemmings (2318949)" userId="S::2318949@student.uwtsd.ac.uk::c38ef0c7-5954-4d43-a225-a3430d4a4e1f" providerId="AD" clId="Web-{6CA52CDC-ED4D-EC75-F1FC-0EB8CD00E671}" dt="2026-06-08T19:20:50.370" v="2414"/>
        <pc:sldMasterMkLst>
          <pc:docMk/>
          <pc:sldMasterMk cId="4022148711" sldId="2147483774"/>
        </pc:sldMasterMkLst>
        <pc:sldLayoutChg chg="add del mod replId">
          <pc:chgData name="Zureka Hemmings (2318949)" userId="S::2318949@student.uwtsd.ac.uk::c38ef0c7-5954-4d43-a225-a3430d4a4e1f" providerId="AD" clId="Web-{6CA52CDC-ED4D-EC75-F1FC-0EB8CD00E671}" dt="2026-06-08T19:20:50.370" v="2414"/>
          <pc:sldLayoutMkLst>
            <pc:docMk/>
            <pc:sldMasterMk cId="4022148711" sldId="2147483774"/>
            <pc:sldLayoutMk cId="3114006818" sldId="214748377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0:50.370" v="2414"/>
          <pc:sldLayoutMkLst>
            <pc:docMk/>
            <pc:sldMasterMk cId="4022148711" sldId="2147483774"/>
            <pc:sldLayoutMk cId="2023780241" sldId="214748377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0:50.370" v="2414"/>
          <pc:sldLayoutMkLst>
            <pc:docMk/>
            <pc:sldMasterMk cId="4022148711" sldId="2147483774"/>
            <pc:sldLayoutMk cId="2131196325" sldId="214748377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0:50.370" v="2414"/>
          <pc:sldLayoutMkLst>
            <pc:docMk/>
            <pc:sldMasterMk cId="4022148711" sldId="2147483774"/>
            <pc:sldLayoutMk cId="1661400733" sldId="214748377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0:50.370" v="2414"/>
          <pc:sldLayoutMkLst>
            <pc:docMk/>
            <pc:sldMasterMk cId="4022148711" sldId="2147483774"/>
            <pc:sldLayoutMk cId="1159365340" sldId="214748377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0:50.370" v="2414"/>
          <pc:sldLayoutMkLst>
            <pc:docMk/>
            <pc:sldMasterMk cId="4022148711" sldId="2147483774"/>
            <pc:sldLayoutMk cId="4220282228" sldId="214748378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0:50.370" v="2414"/>
          <pc:sldLayoutMkLst>
            <pc:docMk/>
            <pc:sldMasterMk cId="4022148711" sldId="2147483774"/>
            <pc:sldLayoutMk cId="3276581299" sldId="214748378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0:50.370" v="2414"/>
          <pc:sldLayoutMkLst>
            <pc:docMk/>
            <pc:sldMasterMk cId="4022148711" sldId="2147483774"/>
            <pc:sldLayoutMk cId="1924102330" sldId="214748378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0:50.370" v="2414"/>
          <pc:sldLayoutMkLst>
            <pc:docMk/>
            <pc:sldMasterMk cId="4022148711" sldId="2147483774"/>
            <pc:sldLayoutMk cId="1238457486" sldId="214748378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0:50.370" v="2414"/>
          <pc:sldLayoutMkLst>
            <pc:docMk/>
            <pc:sldMasterMk cId="4022148711" sldId="2147483774"/>
            <pc:sldLayoutMk cId="3814600019" sldId="214748378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0:50.370" v="2414"/>
          <pc:sldLayoutMkLst>
            <pc:docMk/>
            <pc:sldMasterMk cId="4022148711" sldId="2147483774"/>
            <pc:sldLayoutMk cId="1915504727" sldId="2147483785"/>
          </pc:sldLayoutMkLst>
        </pc:sldLayoutChg>
      </pc:sldMasterChg>
      <pc:sldMasterChg chg="add del addSldLayout delSldLayout modSldLayout">
        <pc:chgData name="Zureka Hemmings (2318949)" userId="S::2318949@student.uwtsd.ac.uk::c38ef0c7-5954-4d43-a225-a3430d4a4e1f" providerId="AD" clId="Web-{6CA52CDC-ED4D-EC75-F1FC-0EB8CD00E671}" dt="2026-06-08T19:22:28.140" v="2416"/>
        <pc:sldMasterMkLst>
          <pc:docMk/>
          <pc:sldMasterMk cId="1289460856" sldId="2147483786"/>
        </pc:sldMasterMkLst>
        <pc:sldLayoutChg chg="add del mod replId">
          <pc:chgData name="Zureka Hemmings (2318949)" userId="S::2318949@student.uwtsd.ac.uk::c38ef0c7-5954-4d43-a225-a3430d4a4e1f" providerId="AD" clId="Web-{6CA52CDC-ED4D-EC75-F1FC-0EB8CD00E671}" dt="2026-06-08T19:22:28.140" v="2416"/>
          <pc:sldLayoutMkLst>
            <pc:docMk/>
            <pc:sldMasterMk cId="1289460856" sldId="2147483786"/>
            <pc:sldLayoutMk cId="1802688953" sldId="214748378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2:28.140" v="2416"/>
          <pc:sldLayoutMkLst>
            <pc:docMk/>
            <pc:sldMasterMk cId="1289460856" sldId="2147483786"/>
            <pc:sldLayoutMk cId="4149796680" sldId="214748378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2:28.140" v="2416"/>
          <pc:sldLayoutMkLst>
            <pc:docMk/>
            <pc:sldMasterMk cId="1289460856" sldId="2147483786"/>
            <pc:sldLayoutMk cId="72921411" sldId="214748378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2:28.140" v="2416"/>
          <pc:sldLayoutMkLst>
            <pc:docMk/>
            <pc:sldMasterMk cId="1289460856" sldId="2147483786"/>
            <pc:sldLayoutMk cId="2622007335" sldId="214748379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2:28.140" v="2416"/>
          <pc:sldLayoutMkLst>
            <pc:docMk/>
            <pc:sldMasterMk cId="1289460856" sldId="2147483786"/>
            <pc:sldLayoutMk cId="1823557292" sldId="214748379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2:28.140" v="2416"/>
          <pc:sldLayoutMkLst>
            <pc:docMk/>
            <pc:sldMasterMk cId="1289460856" sldId="2147483786"/>
            <pc:sldLayoutMk cId="1458453216" sldId="214748379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2:28.140" v="2416"/>
          <pc:sldLayoutMkLst>
            <pc:docMk/>
            <pc:sldMasterMk cId="1289460856" sldId="2147483786"/>
            <pc:sldLayoutMk cId="2425944586" sldId="214748379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2:28.140" v="2416"/>
          <pc:sldLayoutMkLst>
            <pc:docMk/>
            <pc:sldMasterMk cId="1289460856" sldId="2147483786"/>
            <pc:sldLayoutMk cId="1050041203" sldId="214748379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2:28.140" v="2416"/>
          <pc:sldLayoutMkLst>
            <pc:docMk/>
            <pc:sldMasterMk cId="1289460856" sldId="2147483786"/>
            <pc:sldLayoutMk cId="2106311535" sldId="214748379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2:28.140" v="2416"/>
          <pc:sldLayoutMkLst>
            <pc:docMk/>
            <pc:sldMasterMk cId="1289460856" sldId="2147483786"/>
            <pc:sldLayoutMk cId="2791577281" sldId="214748379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2:28.140" v="2416"/>
          <pc:sldLayoutMkLst>
            <pc:docMk/>
            <pc:sldMasterMk cId="1289460856" sldId="2147483786"/>
            <pc:sldLayoutMk cId="1501292052" sldId="214748379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2:28.140" v="2416"/>
          <pc:sldLayoutMkLst>
            <pc:docMk/>
            <pc:sldMasterMk cId="1289460856" sldId="2147483786"/>
            <pc:sldLayoutMk cId="3527330724" sldId="214748379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2:28.140" v="2416"/>
          <pc:sldLayoutMkLst>
            <pc:docMk/>
            <pc:sldMasterMk cId="1289460856" sldId="2147483786"/>
            <pc:sldLayoutMk cId="4130901578" sldId="214748379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2:28.140" v="2416"/>
          <pc:sldLayoutMkLst>
            <pc:docMk/>
            <pc:sldMasterMk cId="1289460856" sldId="2147483786"/>
            <pc:sldLayoutMk cId="2547167130" sldId="214748380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2:28.140" v="2416"/>
          <pc:sldLayoutMkLst>
            <pc:docMk/>
            <pc:sldMasterMk cId="1289460856" sldId="2147483786"/>
            <pc:sldLayoutMk cId="297127701" sldId="214748380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2:28.140" v="2416"/>
          <pc:sldLayoutMkLst>
            <pc:docMk/>
            <pc:sldMasterMk cId="1289460856" sldId="2147483786"/>
            <pc:sldLayoutMk cId="1157520917" sldId="214748380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2:28.140" v="2416"/>
          <pc:sldLayoutMkLst>
            <pc:docMk/>
            <pc:sldMasterMk cId="1289460856" sldId="2147483786"/>
            <pc:sldLayoutMk cId="1090647139" sldId="2147483803"/>
          </pc:sldLayoutMkLst>
        </pc:sldLayoutChg>
      </pc:sldMasterChg>
      <pc:sldMasterChg chg="add del addSldLayout delSldLayout modSldLayout">
        <pc:chgData name="Zureka Hemmings (2318949)" userId="S::2318949@student.uwtsd.ac.uk::c38ef0c7-5954-4d43-a225-a3430d4a4e1f" providerId="AD" clId="Web-{6CA52CDC-ED4D-EC75-F1FC-0EB8CD00E671}" dt="2026-06-08T19:27:06.669" v="2441"/>
        <pc:sldMasterMkLst>
          <pc:docMk/>
          <pc:sldMasterMk cId="863652116" sldId="2147483804"/>
        </pc:sldMasterMkLst>
        <pc:sldLayoutChg chg="add del mod replId">
          <pc:chgData name="Zureka Hemmings (2318949)" userId="S::2318949@student.uwtsd.ac.uk::c38ef0c7-5954-4d43-a225-a3430d4a4e1f" providerId="AD" clId="Web-{6CA52CDC-ED4D-EC75-F1FC-0EB8CD00E671}" dt="2026-06-08T19:27:06.669" v="2441"/>
          <pc:sldLayoutMkLst>
            <pc:docMk/>
            <pc:sldMasterMk cId="863652116" sldId="2147483804"/>
            <pc:sldLayoutMk cId="1177928844" sldId="214748380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06.669" v="2441"/>
          <pc:sldLayoutMkLst>
            <pc:docMk/>
            <pc:sldMasterMk cId="863652116" sldId="2147483804"/>
            <pc:sldLayoutMk cId="3561717515" sldId="214748380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06.669" v="2441"/>
          <pc:sldLayoutMkLst>
            <pc:docMk/>
            <pc:sldMasterMk cId="863652116" sldId="2147483804"/>
            <pc:sldLayoutMk cId="591472553" sldId="214748380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06.669" v="2441"/>
          <pc:sldLayoutMkLst>
            <pc:docMk/>
            <pc:sldMasterMk cId="863652116" sldId="2147483804"/>
            <pc:sldLayoutMk cId="432554640" sldId="214748380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06.669" v="2441"/>
          <pc:sldLayoutMkLst>
            <pc:docMk/>
            <pc:sldMasterMk cId="863652116" sldId="2147483804"/>
            <pc:sldLayoutMk cId="754502076" sldId="214748380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06.669" v="2441"/>
          <pc:sldLayoutMkLst>
            <pc:docMk/>
            <pc:sldMasterMk cId="863652116" sldId="2147483804"/>
            <pc:sldLayoutMk cId="3347801181" sldId="214748381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06.669" v="2441"/>
          <pc:sldLayoutMkLst>
            <pc:docMk/>
            <pc:sldMasterMk cId="863652116" sldId="2147483804"/>
            <pc:sldLayoutMk cId="1775285003" sldId="214748381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06.669" v="2441"/>
          <pc:sldLayoutMkLst>
            <pc:docMk/>
            <pc:sldMasterMk cId="863652116" sldId="2147483804"/>
            <pc:sldLayoutMk cId="2623357313" sldId="214748381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06.669" v="2441"/>
          <pc:sldLayoutMkLst>
            <pc:docMk/>
            <pc:sldMasterMk cId="863652116" sldId="2147483804"/>
            <pc:sldLayoutMk cId="3382181911" sldId="214748381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06.669" v="2441"/>
          <pc:sldLayoutMkLst>
            <pc:docMk/>
            <pc:sldMasterMk cId="863652116" sldId="2147483804"/>
            <pc:sldLayoutMk cId="2410702563" sldId="214748381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06.669" v="2441"/>
          <pc:sldLayoutMkLst>
            <pc:docMk/>
            <pc:sldMasterMk cId="863652116" sldId="2147483804"/>
            <pc:sldLayoutMk cId="1730433606" sldId="2147483815"/>
          </pc:sldLayoutMkLst>
        </pc:sldLayoutChg>
      </pc:sldMasterChg>
      <pc:sldMasterChg chg="add del addSldLayout delSldLayout modSldLayout">
        <pc:chgData name="Zureka Hemmings (2318949)" userId="S::2318949@student.uwtsd.ac.uk::c38ef0c7-5954-4d43-a225-a3430d4a4e1f" providerId="AD" clId="Web-{6CA52CDC-ED4D-EC75-F1FC-0EB8CD00E671}" dt="2026-06-08T19:27:09.888" v="2442"/>
        <pc:sldMasterMkLst>
          <pc:docMk/>
          <pc:sldMasterMk cId="2486686699" sldId="2147483816"/>
        </pc:sldMasterMkLst>
        <pc:sldLayoutChg chg="add del mod replId">
          <pc:chgData name="Zureka Hemmings (2318949)" userId="S::2318949@student.uwtsd.ac.uk::c38ef0c7-5954-4d43-a225-a3430d4a4e1f" providerId="AD" clId="Web-{6CA52CDC-ED4D-EC75-F1FC-0EB8CD00E671}" dt="2026-06-08T19:27:09.888" v="2442"/>
          <pc:sldLayoutMkLst>
            <pc:docMk/>
            <pc:sldMasterMk cId="2486686699" sldId="2147483816"/>
            <pc:sldLayoutMk cId="3341483273" sldId="214748381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09.888" v="2442"/>
          <pc:sldLayoutMkLst>
            <pc:docMk/>
            <pc:sldMasterMk cId="2486686699" sldId="2147483816"/>
            <pc:sldLayoutMk cId="1338658307" sldId="214748381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09.888" v="2442"/>
          <pc:sldLayoutMkLst>
            <pc:docMk/>
            <pc:sldMasterMk cId="2486686699" sldId="2147483816"/>
            <pc:sldLayoutMk cId="219691522" sldId="214748381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09.888" v="2442"/>
          <pc:sldLayoutMkLst>
            <pc:docMk/>
            <pc:sldMasterMk cId="2486686699" sldId="2147483816"/>
            <pc:sldLayoutMk cId="959719369" sldId="214748382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09.888" v="2442"/>
          <pc:sldLayoutMkLst>
            <pc:docMk/>
            <pc:sldMasterMk cId="2486686699" sldId="2147483816"/>
            <pc:sldLayoutMk cId="3692913065" sldId="214748382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09.888" v="2442"/>
          <pc:sldLayoutMkLst>
            <pc:docMk/>
            <pc:sldMasterMk cId="2486686699" sldId="2147483816"/>
            <pc:sldLayoutMk cId="2000538613" sldId="214748382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09.888" v="2442"/>
          <pc:sldLayoutMkLst>
            <pc:docMk/>
            <pc:sldMasterMk cId="2486686699" sldId="2147483816"/>
            <pc:sldLayoutMk cId="3033025393" sldId="214748382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09.888" v="2442"/>
          <pc:sldLayoutMkLst>
            <pc:docMk/>
            <pc:sldMasterMk cId="2486686699" sldId="2147483816"/>
            <pc:sldLayoutMk cId="1254003871" sldId="214748382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09.888" v="2442"/>
          <pc:sldLayoutMkLst>
            <pc:docMk/>
            <pc:sldMasterMk cId="2486686699" sldId="2147483816"/>
            <pc:sldLayoutMk cId="1910378489" sldId="214748382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09.888" v="2442"/>
          <pc:sldLayoutMkLst>
            <pc:docMk/>
            <pc:sldMasterMk cId="2486686699" sldId="2147483816"/>
            <pc:sldLayoutMk cId="2520306636" sldId="214748382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09.888" v="2442"/>
          <pc:sldLayoutMkLst>
            <pc:docMk/>
            <pc:sldMasterMk cId="2486686699" sldId="2147483816"/>
            <pc:sldLayoutMk cId="700131620" sldId="2147483827"/>
          </pc:sldLayoutMkLst>
        </pc:sldLayoutChg>
      </pc:sldMasterChg>
      <pc:sldMasterChg chg="add del addSldLayout delSldLayout modSldLayout">
        <pc:chgData name="Zureka Hemmings (2318949)" userId="S::2318949@student.uwtsd.ac.uk::c38ef0c7-5954-4d43-a225-a3430d4a4e1f" providerId="AD" clId="Web-{6CA52CDC-ED4D-EC75-F1FC-0EB8CD00E671}" dt="2026-06-08T19:27:12.216" v="2443"/>
        <pc:sldMasterMkLst>
          <pc:docMk/>
          <pc:sldMasterMk cId="272200225" sldId="2147483828"/>
        </pc:sldMasterMkLst>
        <pc:sldLayoutChg chg="add del mod replId">
          <pc:chgData name="Zureka Hemmings (2318949)" userId="S::2318949@student.uwtsd.ac.uk::c38ef0c7-5954-4d43-a225-a3430d4a4e1f" providerId="AD" clId="Web-{6CA52CDC-ED4D-EC75-F1FC-0EB8CD00E671}" dt="2026-06-08T19:27:12.216" v="2443"/>
          <pc:sldLayoutMkLst>
            <pc:docMk/>
            <pc:sldMasterMk cId="272200225" sldId="2147483828"/>
            <pc:sldLayoutMk cId="3700061508" sldId="214748382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12.216" v="2443"/>
          <pc:sldLayoutMkLst>
            <pc:docMk/>
            <pc:sldMasterMk cId="272200225" sldId="2147483828"/>
            <pc:sldLayoutMk cId="3961069811" sldId="214748383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12.216" v="2443"/>
          <pc:sldLayoutMkLst>
            <pc:docMk/>
            <pc:sldMasterMk cId="272200225" sldId="2147483828"/>
            <pc:sldLayoutMk cId="844188831" sldId="214748383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12.216" v="2443"/>
          <pc:sldLayoutMkLst>
            <pc:docMk/>
            <pc:sldMasterMk cId="272200225" sldId="2147483828"/>
            <pc:sldLayoutMk cId="1169471750" sldId="214748383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12.216" v="2443"/>
          <pc:sldLayoutMkLst>
            <pc:docMk/>
            <pc:sldMasterMk cId="272200225" sldId="2147483828"/>
            <pc:sldLayoutMk cId="4287441803" sldId="214748383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12.216" v="2443"/>
          <pc:sldLayoutMkLst>
            <pc:docMk/>
            <pc:sldMasterMk cId="272200225" sldId="2147483828"/>
            <pc:sldLayoutMk cId="1705337326" sldId="214748383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12.216" v="2443"/>
          <pc:sldLayoutMkLst>
            <pc:docMk/>
            <pc:sldMasterMk cId="272200225" sldId="2147483828"/>
            <pc:sldLayoutMk cId="209470180" sldId="214748383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12.216" v="2443"/>
          <pc:sldLayoutMkLst>
            <pc:docMk/>
            <pc:sldMasterMk cId="272200225" sldId="2147483828"/>
            <pc:sldLayoutMk cId="3103472498" sldId="214748383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12.216" v="2443"/>
          <pc:sldLayoutMkLst>
            <pc:docMk/>
            <pc:sldMasterMk cId="272200225" sldId="2147483828"/>
            <pc:sldLayoutMk cId="2665966047" sldId="214748383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12.216" v="2443"/>
          <pc:sldLayoutMkLst>
            <pc:docMk/>
            <pc:sldMasterMk cId="272200225" sldId="2147483828"/>
            <pc:sldLayoutMk cId="2085512087" sldId="214748383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12.216" v="2443"/>
          <pc:sldLayoutMkLst>
            <pc:docMk/>
            <pc:sldMasterMk cId="272200225" sldId="2147483828"/>
            <pc:sldLayoutMk cId="2024664393" sldId="2147483839"/>
          </pc:sldLayoutMkLst>
        </pc:sldLayoutChg>
      </pc:sldMasterChg>
      <pc:sldMasterChg chg="add del addSldLayout delSldLayout modSldLayout">
        <pc:chgData name="Zureka Hemmings (2318949)" userId="S::2318949@student.uwtsd.ac.uk::c38ef0c7-5954-4d43-a225-a3430d4a4e1f" providerId="AD" clId="Web-{6CA52CDC-ED4D-EC75-F1FC-0EB8CD00E671}" dt="2026-06-08T19:27:17.451" v="2444"/>
        <pc:sldMasterMkLst>
          <pc:docMk/>
          <pc:sldMasterMk cId="3815696886" sldId="2147483840"/>
        </pc:sldMasterMkLst>
        <pc:sldLayoutChg chg="add del mod replId">
          <pc:chgData name="Zureka Hemmings (2318949)" userId="S::2318949@student.uwtsd.ac.uk::c38ef0c7-5954-4d43-a225-a3430d4a4e1f" providerId="AD" clId="Web-{6CA52CDC-ED4D-EC75-F1FC-0EB8CD00E671}" dt="2026-06-08T19:27:17.451" v="2444"/>
          <pc:sldLayoutMkLst>
            <pc:docMk/>
            <pc:sldMasterMk cId="3815696886" sldId="2147483840"/>
            <pc:sldLayoutMk cId="4259008996" sldId="214748384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17.451" v="2444"/>
          <pc:sldLayoutMkLst>
            <pc:docMk/>
            <pc:sldMasterMk cId="3815696886" sldId="2147483840"/>
            <pc:sldLayoutMk cId="3813217351" sldId="214748384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17.451" v="2444"/>
          <pc:sldLayoutMkLst>
            <pc:docMk/>
            <pc:sldMasterMk cId="3815696886" sldId="2147483840"/>
            <pc:sldLayoutMk cId="2905207830" sldId="214748384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17.451" v="2444"/>
          <pc:sldLayoutMkLst>
            <pc:docMk/>
            <pc:sldMasterMk cId="3815696886" sldId="2147483840"/>
            <pc:sldLayoutMk cId="1511966621" sldId="214748384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17.451" v="2444"/>
          <pc:sldLayoutMkLst>
            <pc:docMk/>
            <pc:sldMasterMk cId="3815696886" sldId="2147483840"/>
            <pc:sldLayoutMk cId="1087844203" sldId="214748384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17.451" v="2444"/>
          <pc:sldLayoutMkLst>
            <pc:docMk/>
            <pc:sldMasterMk cId="3815696886" sldId="2147483840"/>
            <pc:sldLayoutMk cId="2650048690" sldId="214748384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17.451" v="2444"/>
          <pc:sldLayoutMkLst>
            <pc:docMk/>
            <pc:sldMasterMk cId="3815696886" sldId="2147483840"/>
            <pc:sldLayoutMk cId="3128450547" sldId="214748384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17.451" v="2444"/>
          <pc:sldLayoutMkLst>
            <pc:docMk/>
            <pc:sldMasterMk cId="3815696886" sldId="2147483840"/>
            <pc:sldLayoutMk cId="2376740965" sldId="214748384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17.451" v="2444"/>
          <pc:sldLayoutMkLst>
            <pc:docMk/>
            <pc:sldMasterMk cId="3815696886" sldId="2147483840"/>
            <pc:sldLayoutMk cId="878103914" sldId="214748384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17.451" v="2444"/>
          <pc:sldLayoutMkLst>
            <pc:docMk/>
            <pc:sldMasterMk cId="3815696886" sldId="2147483840"/>
            <pc:sldLayoutMk cId="1686656185" sldId="214748385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17.451" v="2444"/>
          <pc:sldLayoutMkLst>
            <pc:docMk/>
            <pc:sldMasterMk cId="3815696886" sldId="2147483840"/>
            <pc:sldLayoutMk cId="2467053387" sldId="2147483851"/>
          </pc:sldLayoutMkLst>
        </pc:sldLayoutChg>
      </pc:sldMasterChg>
      <pc:sldMasterChg chg="add del addSldLayout delSldLayout modSldLayout">
        <pc:chgData name="Zureka Hemmings (2318949)" userId="S::2318949@student.uwtsd.ac.uk::c38ef0c7-5954-4d43-a225-a3430d4a4e1f" providerId="AD" clId="Web-{6CA52CDC-ED4D-EC75-F1FC-0EB8CD00E671}" dt="2026-06-08T19:27:21.529" v="2445"/>
        <pc:sldMasterMkLst>
          <pc:docMk/>
          <pc:sldMasterMk cId="1328828098" sldId="2147483852"/>
        </pc:sldMasterMkLst>
        <pc:sldLayoutChg chg="add del mod replId">
          <pc:chgData name="Zureka Hemmings (2318949)" userId="S::2318949@student.uwtsd.ac.uk::c38ef0c7-5954-4d43-a225-a3430d4a4e1f" providerId="AD" clId="Web-{6CA52CDC-ED4D-EC75-F1FC-0EB8CD00E671}" dt="2026-06-08T19:27:21.529" v="2445"/>
          <pc:sldLayoutMkLst>
            <pc:docMk/>
            <pc:sldMasterMk cId="1328828098" sldId="2147483852"/>
            <pc:sldLayoutMk cId="3753375538" sldId="214748385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21.529" v="2445"/>
          <pc:sldLayoutMkLst>
            <pc:docMk/>
            <pc:sldMasterMk cId="1328828098" sldId="2147483852"/>
            <pc:sldLayoutMk cId="67602341" sldId="214748385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21.529" v="2445"/>
          <pc:sldLayoutMkLst>
            <pc:docMk/>
            <pc:sldMasterMk cId="1328828098" sldId="2147483852"/>
            <pc:sldLayoutMk cId="3421121728" sldId="214748385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21.529" v="2445"/>
          <pc:sldLayoutMkLst>
            <pc:docMk/>
            <pc:sldMasterMk cId="1328828098" sldId="2147483852"/>
            <pc:sldLayoutMk cId="2950039906" sldId="214748385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21.529" v="2445"/>
          <pc:sldLayoutMkLst>
            <pc:docMk/>
            <pc:sldMasterMk cId="1328828098" sldId="2147483852"/>
            <pc:sldLayoutMk cId="1636844554" sldId="214748385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21.529" v="2445"/>
          <pc:sldLayoutMkLst>
            <pc:docMk/>
            <pc:sldMasterMk cId="1328828098" sldId="2147483852"/>
            <pc:sldLayoutMk cId="204414550" sldId="214748385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21.529" v="2445"/>
          <pc:sldLayoutMkLst>
            <pc:docMk/>
            <pc:sldMasterMk cId="1328828098" sldId="2147483852"/>
            <pc:sldLayoutMk cId="3751955245" sldId="214748385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21.529" v="2445"/>
          <pc:sldLayoutMkLst>
            <pc:docMk/>
            <pc:sldMasterMk cId="1328828098" sldId="2147483852"/>
            <pc:sldLayoutMk cId="4279121757" sldId="214748386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21.529" v="2445"/>
          <pc:sldLayoutMkLst>
            <pc:docMk/>
            <pc:sldMasterMk cId="1328828098" sldId="2147483852"/>
            <pc:sldLayoutMk cId="2375256946" sldId="214748386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21.529" v="2445"/>
          <pc:sldLayoutMkLst>
            <pc:docMk/>
            <pc:sldMasterMk cId="1328828098" sldId="2147483852"/>
            <pc:sldLayoutMk cId="1359963457" sldId="214748386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21.529" v="2445"/>
          <pc:sldLayoutMkLst>
            <pc:docMk/>
            <pc:sldMasterMk cId="1328828098" sldId="2147483852"/>
            <pc:sldLayoutMk cId="1917864633" sldId="2147483863"/>
          </pc:sldLayoutMkLst>
        </pc:sldLayoutChg>
      </pc:sldMasterChg>
      <pc:sldMasterChg chg="add del addSldLayout delSldLayout modSldLayout">
        <pc:chgData name="Zureka Hemmings (2318949)" userId="S::2318949@student.uwtsd.ac.uk::c38ef0c7-5954-4d43-a225-a3430d4a4e1f" providerId="AD" clId="Web-{6CA52CDC-ED4D-EC75-F1FC-0EB8CD00E671}" dt="2026-06-08T19:27:39.718" v="2446"/>
        <pc:sldMasterMkLst>
          <pc:docMk/>
          <pc:sldMasterMk cId="4171375531" sldId="2147483864"/>
        </pc:sldMasterMkLst>
        <pc:sldLayoutChg chg="add del mod replId">
          <pc:chgData name="Zureka Hemmings (2318949)" userId="S::2318949@student.uwtsd.ac.uk::c38ef0c7-5954-4d43-a225-a3430d4a4e1f" providerId="AD" clId="Web-{6CA52CDC-ED4D-EC75-F1FC-0EB8CD00E671}" dt="2026-06-08T19:27:39.718" v="2446"/>
          <pc:sldLayoutMkLst>
            <pc:docMk/>
            <pc:sldMasterMk cId="4171375531" sldId="2147483864"/>
            <pc:sldLayoutMk cId="380431280" sldId="214748386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39.718" v="2446"/>
          <pc:sldLayoutMkLst>
            <pc:docMk/>
            <pc:sldMasterMk cId="4171375531" sldId="2147483864"/>
            <pc:sldLayoutMk cId="3440251989" sldId="214748386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39.718" v="2446"/>
          <pc:sldLayoutMkLst>
            <pc:docMk/>
            <pc:sldMasterMk cId="4171375531" sldId="2147483864"/>
            <pc:sldLayoutMk cId="2019015974" sldId="214748386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39.718" v="2446"/>
          <pc:sldLayoutMkLst>
            <pc:docMk/>
            <pc:sldMasterMk cId="4171375531" sldId="2147483864"/>
            <pc:sldLayoutMk cId="53586362" sldId="214748386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39.718" v="2446"/>
          <pc:sldLayoutMkLst>
            <pc:docMk/>
            <pc:sldMasterMk cId="4171375531" sldId="2147483864"/>
            <pc:sldLayoutMk cId="2581923597" sldId="214748386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39.718" v="2446"/>
          <pc:sldLayoutMkLst>
            <pc:docMk/>
            <pc:sldMasterMk cId="4171375531" sldId="2147483864"/>
            <pc:sldLayoutMk cId="1862230388" sldId="214748387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39.718" v="2446"/>
          <pc:sldLayoutMkLst>
            <pc:docMk/>
            <pc:sldMasterMk cId="4171375531" sldId="2147483864"/>
            <pc:sldLayoutMk cId="635082343" sldId="214748387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39.718" v="2446"/>
          <pc:sldLayoutMkLst>
            <pc:docMk/>
            <pc:sldMasterMk cId="4171375531" sldId="2147483864"/>
            <pc:sldLayoutMk cId="4048931799" sldId="214748387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39.718" v="2446"/>
          <pc:sldLayoutMkLst>
            <pc:docMk/>
            <pc:sldMasterMk cId="4171375531" sldId="2147483864"/>
            <pc:sldLayoutMk cId="1605687063" sldId="214748387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39.718" v="2446"/>
          <pc:sldLayoutMkLst>
            <pc:docMk/>
            <pc:sldMasterMk cId="4171375531" sldId="2147483864"/>
            <pc:sldLayoutMk cId="1449477304" sldId="214748387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39.718" v="2446"/>
          <pc:sldLayoutMkLst>
            <pc:docMk/>
            <pc:sldMasterMk cId="4171375531" sldId="2147483864"/>
            <pc:sldLayoutMk cId="2899558798" sldId="2147483875"/>
          </pc:sldLayoutMkLst>
        </pc:sldLayoutChg>
      </pc:sldMasterChg>
      <pc:sldMasterChg chg="add del addSldLayout delSldLayout modSldLayout">
        <pc:chgData name="Zureka Hemmings (2318949)" userId="S::2318949@student.uwtsd.ac.uk::c38ef0c7-5954-4d43-a225-a3430d4a4e1f" providerId="AD" clId="Web-{6CA52CDC-ED4D-EC75-F1FC-0EB8CD00E671}" dt="2026-06-08T19:27:54.750" v="2447"/>
        <pc:sldMasterMkLst>
          <pc:docMk/>
          <pc:sldMasterMk cId="1450859905" sldId="2147483876"/>
        </pc:sldMasterMkLst>
        <pc:sldLayoutChg chg="add del mod replId">
          <pc:chgData name="Zureka Hemmings (2318949)" userId="S::2318949@student.uwtsd.ac.uk::c38ef0c7-5954-4d43-a225-a3430d4a4e1f" providerId="AD" clId="Web-{6CA52CDC-ED4D-EC75-F1FC-0EB8CD00E671}" dt="2026-06-08T19:27:54.750" v="2447"/>
          <pc:sldLayoutMkLst>
            <pc:docMk/>
            <pc:sldMasterMk cId="1450859905" sldId="2147483876"/>
            <pc:sldLayoutMk cId="4204578809" sldId="214748387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54.750" v="2447"/>
          <pc:sldLayoutMkLst>
            <pc:docMk/>
            <pc:sldMasterMk cId="1450859905" sldId="2147483876"/>
            <pc:sldLayoutMk cId="1833832808" sldId="214748387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54.750" v="2447"/>
          <pc:sldLayoutMkLst>
            <pc:docMk/>
            <pc:sldMasterMk cId="1450859905" sldId="2147483876"/>
            <pc:sldLayoutMk cId="2127056991" sldId="214748387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54.750" v="2447"/>
          <pc:sldLayoutMkLst>
            <pc:docMk/>
            <pc:sldMasterMk cId="1450859905" sldId="2147483876"/>
            <pc:sldLayoutMk cId="829929104" sldId="214748388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54.750" v="2447"/>
          <pc:sldLayoutMkLst>
            <pc:docMk/>
            <pc:sldMasterMk cId="1450859905" sldId="2147483876"/>
            <pc:sldLayoutMk cId="3005712483" sldId="214748388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54.750" v="2447"/>
          <pc:sldLayoutMkLst>
            <pc:docMk/>
            <pc:sldMasterMk cId="1450859905" sldId="2147483876"/>
            <pc:sldLayoutMk cId="3371261353" sldId="214748388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54.750" v="2447"/>
          <pc:sldLayoutMkLst>
            <pc:docMk/>
            <pc:sldMasterMk cId="1450859905" sldId="2147483876"/>
            <pc:sldLayoutMk cId="3195361001" sldId="214748388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54.750" v="2447"/>
          <pc:sldLayoutMkLst>
            <pc:docMk/>
            <pc:sldMasterMk cId="1450859905" sldId="2147483876"/>
            <pc:sldLayoutMk cId="704990599" sldId="214748388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54.750" v="2447"/>
          <pc:sldLayoutMkLst>
            <pc:docMk/>
            <pc:sldMasterMk cId="1450859905" sldId="2147483876"/>
            <pc:sldLayoutMk cId="1239302649" sldId="214748388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54.750" v="2447"/>
          <pc:sldLayoutMkLst>
            <pc:docMk/>
            <pc:sldMasterMk cId="1450859905" sldId="2147483876"/>
            <pc:sldLayoutMk cId="3135444500" sldId="214748388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54.750" v="2447"/>
          <pc:sldLayoutMkLst>
            <pc:docMk/>
            <pc:sldMasterMk cId="1450859905" sldId="2147483876"/>
            <pc:sldLayoutMk cId="2187666787" sldId="214748388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54.750" v="2447"/>
          <pc:sldLayoutMkLst>
            <pc:docMk/>
            <pc:sldMasterMk cId="1450859905" sldId="2147483876"/>
            <pc:sldLayoutMk cId="1382672420" sldId="214748388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54.750" v="2447"/>
          <pc:sldLayoutMkLst>
            <pc:docMk/>
            <pc:sldMasterMk cId="1450859905" sldId="2147483876"/>
            <pc:sldLayoutMk cId="3726477403" sldId="214748388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54.750" v="2447"/>
          <pc:sldLayoutMkLst>
            <pc:docMk/>
            <pc:sldMasterMk cId="1450859905" sldId="2147483876"/>
            <pc:sldLayoutMk cId="3646102732" sldId="214748389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54.750" v="2447"/>
          <pc:sldLayoutMkLst>
            <pc:docMk/>
            <pc:sldMasterMk cId="1450859905" sldId="2147483876"/>
            <pc:sldLayoutMk cId="3827249153" sldId="214748389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54.750" v="2447"/>
          <pc:sldLayoutMkLst>
            <pc:docMk/>
            <pc:sldMasterMk cId="1450859905" sldId="2147483876"/>
            <pc:sldLayoutMk cId="281647251" sldId="214748389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7:54.750" v="2447"/>
          <pc:sldLayoutMkLst>
            <pc:docMk/>
            <pc:sldMasterMk cId="1450859905" sldId="2147483876"/>
            <pc:sldLayoutMk cId="300816882" sldId="2147483893"/>
          </pc:sldLayoutMkLst>
        </pc:sldLayoutChg>
      </pc:sldMasterChg>
      <pc:sldMasterChg chg="add del addSldLayout delSldLayout modSldLayout">
        <pc:chgData name="Zureka Hemmings (2318949)" userId="S::2318949@student.uwtsd.ac.uk::c38ef0c7-5954-4d43-a225-a3430d4a4e1f" providerId="AD" clId="Web-{6CA52CDC-ED4D-EC75-F1FC-0EB8CD00E671}" dt="2026-06-08T19:28:13.313" v="2448"/>
        <pc:sldMasterMkLst>
          <pc:docMk/>
          <pc:sldMasterMk cId="4000445606" sldId="2147483894"/>
        </pc:sldMasterMkLst>
        <pc:sldLayoutChg chg="add del mod replId">
          <pc:chgData name="Zureka Hemmings (2318949)" userId="S::2318949@student.uwtsd.ac.uk::c38ef0c7-5954-4d43-a225-a3430d4a4e1f" providerId="AD" clId="Web-{6CA52CDC-ED4D-EC75-F1FC-0EB8CD00E671}" dt="2026-06-08T19:28:13.313" v="2448"/>
          <pc:sldLayoutMkLst>
            <pc:docMk/>
            <pc:sldMasterMk cId="4000445606" sldId="2147483894"/>
            <pc:sldLayoutMk cId="2476416724" sldId="214748389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13.313" v="2448"/>
          <pc:sldLayoutMkLst>
            <pc:docMk/>
            <pc:sldMasterMk cId="4000445606" sldId="2147483894"/>
            <pc:sldLayoutMk cId="3518154680" sldId="214748389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13.313" v="2448"/>
          <pc:sldLayoutMkLst>
            <pc:docMk/>
            <pc:sldMasterMk cId="4000445606" sldId="2147483894"/>
            <pc:sldLayoutMk cId="1273331930" sldId="214748389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13.313" v="2448"/>
          <pc:sldLayoutMkLst>
            <pc:docMk/>
            <pc:sldMasterMk cId="4000445606" sldId="2147483894"/>
            <pc:sldLayoutMk cId="981912634" sldId="214748389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13.313" v="2448"/>
          <pc:sldLayoutMkLst>
            <pc:docMk/>
            <pc:sldMasterMk cId="4000445606" sldId="2147483894"/>
            <pc:sldLayoutMk cId="1428313659" sldId="214748389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13.313" v="2448"/>
          <pc:sldLayoutMkLst>
            <pc:docMk/>
            <pc:sldMasterMk cId="4000445606" sldId="2147483894"/>
            <pc:sldLayoutMk cId="291492888" sldId="214748390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13.313" v="2448"/>
          <pc:sldLayoutMkLst>
            <pc:docMk/>
            <pc:sldMasterMk cId="4000445606" sldId="2147483894"/>
            <pc:sldLayoutMk cId="11035540" sldId="214748390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13.313" v="2448"/>
          <pc:sldLayoutMkLst>
            <pc:docMk/>
            <pc:sldMasterMk cId="4000445606" sldId="2147483894"/>
            <pc:sldLayoutMk cId="1823537616" sldId="214748390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13.313" v="2448"/>
          <pc:sldLayoutMkLst>
            <pc:docMk/>
            <pc:sldMasterMk cId="4000445606" sldId="2147483894"/>
            <pc:sldLayoutMk cId="3727664110" sldId="214748390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13.313" v="2448"/>
          <pc:sldLayoutMkLst>
            <pc:docMk/>
            <pc:sldMasterMk cId="4000445606" sldId="2147483894"/>
            <pc:sldLayoutMk cId="3053405861" sldId="214748390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13.313" v="2448"/>
          <pc:sldLayoutMkLst>
            <pc:docMk/>
            <pc:sldMasterMk cId="4000445606" sldId="2147483894"/>
            <pc:sldLayoutMk cId="3388537587" sldId="214748390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13.313" v="2448"/>
          <pc:sldLayoutMkLst>
            <pc:docMk/>
            <pc:sldMasterMk cId="4000445606" sldId="2147483894"/>
            <pc:sldLayoutMk cId="2589164156" sldId="214748390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13.313" v="2448"/>
          <pc:sldLayoutMkLst>
            <pc:docMk/>
            <pc:sldMasterMk cId="4000445606" sldId="2147483894"/>
            <pc:sldLayoutMk cId="239815637" sldId="214748390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13.313" v="2448"/>
          <pc:sldLayoutMkLst>
            <pc:docMk/>
            <pc:sldMasterMk cId="4000445606" sldId="2147483894"/>
            <pc:sldLayoutMk cId="1881852730" sldId="214748390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13.313" v="2448"/>
          <pc:sldLayoutMkLst>
            <pc:docMk/>
            <pc:sldMasterMk cId="4000445606" sldId="2147483894"/>
            <pc:sldLayoutMk cId="1650250379" sldId="214748390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13.313" v="2448"/>
          <pc:sldLayoutMkLst>
            <pc:docMk/>
            <pc:sldMasterMk cId="4000445606" sldId="2147483894"/>
            <pc:sldLayoutMk cId="2935810403" sldId="214748391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13.313" v="2448"/>
          <pc:sldLayoutMkLst>
            <pc:docMk/>
            <pc:sldMasterMk cId="4000445606" sldId="2147483894"/>
            <pc:sldLayoutMk cId="4276698175" sldId="2147483911"/>
          </pc:sldLayoutMkLst>
        </pc:sldLayoutChg>
      </pc:sldMasterChg>
      <pc:sldMasterChg chg="add del addSldLayout delSldLayout modSldLayout">
        <pc:chgData name="Zureka Hemmings (2318949)" userId="S::2318949@student.uwtsd.ac.uk::c38ef0c7-5954-4d43-a225-a3430d4a4e1f" providerId="AD" clId="Web-{6CA52CDC-ED4D-EC75-F1FC-0EB8CD00E671}" dt="2026-06-08T19:28:24.829" v="2449"/>
        <pc:sldMasterMkLst>
          <pc:docMk/>
          <pc:sldMasterMk cId="2660312814" sldId="2147483912"/>
        </pc:sldMasterMkLst>
        <pc:sldLayoutChg chg="add del mod replId">
          <pc:chgData name="Zureka Hemmings (2318949)" userId="S::2318949@student.uwtsd.ac.uk::c38ef0c7-5954-4d43-a225-a3430d4a4e1f" providerId="AD" clId="Web-{6CA52CDC-ED4D-EC75-F1FC-0EB8CD00E671}" dt="2026-06-08T19:28:24.829" v="2449"/>
          <pc:sldLayoutMkLst>
            <pc:docMk/>
            <pc:sldMasterMk cId="2660312814" sldId="2147483912"/>
            <pc:sldLayoutMk cId="498193420" sldId="214748391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24.829" v="2449"/>
          <pc:sldLayoutMkLst>
            <pc:docMk/>
            <pc:sldMasterMk cId="2660312814" sldId="2147483912"/>
            <pc:sldLayoutMk cId="1352691377" sldId="214748391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24.829" v="2449"/>
          <pc:sldLayoutMkLst>
            <pc:docMk/>
            <pc:sldMasterMk cId="2660312814" sldId="2147483912"/>
            <pc:sldLayoutMk cId="3651037684" sldId="214748391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24.829" v="2449"/>
          <pc:sldLayoutMkLst>
            <pc:docMk/>
            <pc:sldMasterMk cId="2660312814" sldId="2147483912"/>
            <pc:sldLayoutMk cId="3876185595" sldId="214748391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24.829" v="2449"/>
          <pc:sldLayoutMkLst>
            <pc:docMk/>
            <pc:sldMasterMk cId="2660312814" sldId="2147483912"/>
            <pc:sldLayoutMk cId="2876134374" sldId="214748391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24.829" v="2449"/>
          <pc:sldLayoutMkLst>
            <pc:docMk/>
            <pc:sldMasterMk cId="2660312814" sldId="2147483912"/>
            <pc:sldLayoutMk cId="2848129137" sldId="214748391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24.829" v="2449"/>
          <pc:sldLayoutMkLst>
            <pc:docMk/>
            <pc:sldMasterMk cId="2660312814" sldId="2147483912"/>
            <pc:sldLayoutMk cId="1450246042" sldId="214748391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24.829" v="2449"/>
          <pc:sldLayoutMkLst>
            <pc:docMk/>
            <pc:sldMasterMk cId="2660312814" sldId="2147483912"/>
            <pc:sldLayoutMk cId="342668256" sldId="214748392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24.829" v="2449"/>
          <pc:sldLayoutMkLst>
            <pc:docMk/>
            <pc:sldMasterMk cId="2660312814" sldId="2147483912"/>
            <pc:sldLayoutMk cId="2018556641" sldId="214748392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24.829" v="2449"/>
          <pc:sldLayoutMkLst>
            <pc:docMk/>
            <pc:sldMasterMk cId="2660312814" sldId="2147483912"/>
            <pc:sldLayoutMk cId="2811855584" sldId="214748392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24.829" v="2449"/>
          <pc:sldLayoutMkLst>
            <pc:docMk/>
            <pc:sldMasterMk cId="2660312814" sldId="2147483912"/>
            <pc:sldLayoutMk cId="2438160947" sldId="214748392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24.829" v="2449"/>
          <pc:sldLayoutMkLst>
            <pc:docMk/>
            <pc:sldMasterMk cId="2660312814" sldId="2147483912"/>
            <pc:sldLayoutMk cId="213648272" sldId="214748392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24.829" v="2449"/>
          <pc:sldLayoutMkLst>
            <pc:docMk/>
            <pc:sldMasterMk cId="2660312814" sldId="2147483912"/>
            <pc:sldLayoutMk cId="2068383740" sldId="214748392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28:24.829" v="2449"/>
          <pc:sldLayoutMkLst>
            <pc:docMk/>
            <pc:sldMasterMk cId="2660312814" sldId="2147483912"/>
            <pc:sldLayoutMk cId="1465229200" sldId="2147483926"/>
          </pc:sldLayoutMkLst>
        </pc:sldLayoutChg>
      </pc:sldMasterChg>
      <pc:sldMasterChg chg="add del addSldLayout delSldLayout modSldLayout">
        <pc:chgData name="Zureka Hemmings (2318949)" userId="S::2318949@student.uwtsd.ac.uk::c38ef0c7-5954-4d43-a225-a3430d4a4e1f" providerId="AD" clId="Web-{6CA52CDC-ED4D-EC75-F1FC-0EB8CD00E671}" dt="2026-06-08T19:34:14.596" v="2480"/>
        <pc:sldMasterMkLst>
          <pc:docMk/>
          <pc:sldMasterMk cId="3936086358" sldId="2147483927"/>
        </pc:sldMasterMkLst>
        <pc:sldLayoutChg chg="add del mod replId">
          <pc:chgData name="Zureka Hemmings (2318949)" userId="S::2318949@student.uwtsd.ac.uk::c38ef0c7-5954-4d43-a225-a3430d4a4e1f" providerId="AD" clId="Web-{6CA52CDC-ED4D-EC75-F1FC-0EB8CD00E671}" dt="2026-06-08T19:34:14.596" v="2480"/>
          <pc:sldLayoutMkLst>
            <pc:docMk/>
            <pc:sldMasterMk cId="3936086358" sldId="2147483927"/>
            <pc:sldLayoutMk cId="1919710075" sldId="214748392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14.596" v="2480"/>
          <pc:sldLayoutMkLst>
            <pc:docMk/>
            <pc:sldMasterMk cId="3936086358" sldId="2147483927"/>
            <pc:sldLayoutMk cId="2012873028" sldId="214748392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14.596" v="2480"/>
          <pc:sldLayoutMkLst>
            <pc:docMk/>
            <pc:sldMasterMk cId="3936086358" sldId="2147483927"/>
            <pc:sldLayoutMk cId="2133314533" sldId="214748393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14.596" v="2480"/>
          <pc:sldLayoutMkLst>
            <pc:docMk/>
            <pc:sldMasterMk cId="3936086358" sldId="2147483927"/>
            <pc:sldLayoutMk cId="825675427" sldId="214748393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14.596" v="2480"/>
          <pc:sldLayoutMkLst>
            <pc:docMk/>
            <pc:sldMasterMk cId="3936086358" sldId="2147483927"/>
            <pc:sldLayoutMk cId="4081509681" sldId="214748393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14.596" v="2480"/>
          <pc:sldLayoutMkLst>
            <pc:docMk/>
            <pc:sldMasterMk cId="3936086358" sldId="2147483927"/>
            <pc:sldLayoutMk cId="2861177624" sldId="214748393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14.596" v="2480"/>
          <pc:sldLayoutMkLst>
            <pc:docMk/>
            <pc:sldMasterMk cId="3936086358" sldId="2147483927"/>
            <pc:sldLayoutMk cId="4144956693" sldId="214748393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14.596" v="2480"/>
          <pc:sldLayoutMkLst>
            <pc:docMk/>
            <pc:sldMasterMk cId="3936086358" sldId="2147483927"/>
            <pc:sldLayoutMk cId="56435147" sldId="214748393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14.596" v="2480"/>
          <pc:sldLayoutMkLst>
            <pc:docMk/>
            <pc:sldMasterMk cId="3936086358" sldId="2147483927"/>
            <pc:sldLayoutMk cId="1022563249" sldId="214748393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14.596" v="2480"/>
          <pc:sldLayoutMkLst>
            <pc:docMk/>
            <pc:sldMasterMk cId="3936086358" sldId="2147483927"/>
            <pc:sldLayoutMk cId="3321539006" sldId="214748393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14.596" v="2480"/>
          <pc:sldLayoutMkLst>
            <pc:docMk/>
            <pc:sldMasterMk cId="3936086358" sldId="2147483927"/>
            <pc:sldLayoutMk cId="4246908777" sldId="2147483938"/>
          </pc:sldLayoutMkLst>
        </pc:sldLayoutChg>
      </pc:sldMasterChg>
      <pc:sldMasterChg chg="add del addSldLayout delSldLayout modSldLayout">
        <pc:chgData name="Zureka Hemmings (2318949)" userId="S::2318949@student.uwtsd.ac.uk::c38ef0c7-5954-4d43-a225-a3430d4a4e1f" providerId="AD" clId="Web-{6CA52CDC-ED4D-EC75-F1FC-0EB8CD00E671}" dt="2026-06-08T19:34:18.675" v="2481"/>
        <pc:sldMasterMkLst>
          <pc:docMk/>
          <pc:sldMasterMk cId="3500926220" sldId="2147483939"/>
        </pc:sldMasterMkLst>
        <pc:sldLayoutChg chg="add del mod replId">
          <pc:chgData name="Zureka Hemmings (2318949)" userId="S::2318949@student.uwtsd.ac.uk::c38ef0c7-5954-4d43-a225-a3430d4a4e1f" providerId="AD" clId="Web-{6CA52CDC-ED4D-EC75-F1FC-0EB8CD00E671}" dt="2026-06-08T19:34:18.675" v="2481"/>
          <pc:sldLayoutMkLst>
            <pc:docMk/>
            <pc:sldMasterMk cId="3500926220" sldId="2147483939"/>
            <pc:sldLayoutMk cId="3237804860" sldId="214748394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18.675" v="2481"/>
          <pc:sldLayoutMkLst>
            <pc:docMk/>
            <pc:sldMasterMk cId="3500926220" sldId="2147483939"/>
            <pc:sldLayoutMk cId="3438707989" sldId="214748394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18.675" v="2481"/>
          <pc:sldLayoutMkLst>
            <pc:docMk/>
            <pc:sldMasterMk cId="3500926220" sldId="2147483939"/>
            <pc:sldLayoutMk cId="461026033" sldId="214748394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18.675" v="2481"/>
          <pc:sldLayoutMkLst>
            <pc:docMk/>
            <pc:sldMasterMk cId="3500926220" sldId="2147483939"/>
            <pc:sldLayoutMk cId="229305357" sldId="214748394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18.675" v="2481"/>
          <pc:sldLayoutMkLst>
            <pc:docMk/>
            <pc:sldMasterMk cId="3500926220" sldId="2147483939"/>
            <pc:sldLayoutMk cId="2812315739" sldId="214748394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18.675" v="2481"/>
          <pc:sldLayoutMkLst>
            <pc:docMk/>
            <pc:sldMasterMk cId="3500926220" sldId="2147483939"/>
            <pc:sldLayoutMk cId="72400908" sldId="214748394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18.675" v="2481"/>
          <pc:sldLayoutMkLst>
            <pc:docMk/>
            <pc:sldMasterMk cId="3500926220" sldId="2147483939"/>
            <pc:sldLayoutMk cId="802914339" sldId="214748394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18.675" v="2481"/>
          <pc:sldLayoutMkLst>
            <pc:docMk/>
            <pc:sldMasterMk cId="3500926220" sldId="2147483939"/>
            <pc:sldLayoutMk cId="1725775825" sldId="214748394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18.675" v="2481"/>
          <pc:sldLayoutMkLst>
            <pc:docMk/>
            <pc:sldMasterMk cId="3500926220" sldId="2147483939"/>
            <pc:sldLayoutMk cId="1341600639" sldId="214748394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18.675" v="2481"/>
          <pc:sldLayoutMkLst>
            <pc:docMk/>
            <pc:sldMasterMk cId="3500926220" sldId="2147483939"/>
            <pc:sldLayoutMk cId="4050868799" sldId="214748394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18.675" v="2481"/>
          <pc:sldLayoutMkLst>
            <pc:docMk/>
            <pc:sldMasterMk cId="3500926220" sldId="2147483939"/>
            <pc:sldLayoutMk cId="1617643311" sldId="2147483950"/>
          </pc:sldLayoutMkLst>
        </pc:sldLayoutChg>
      </pc:sldMasterChg>
      <pc:sldMasterChg chg="add del addSldLayout delSldLayout modSldLayout">
        <pc:chgData name="Zureka Hemmings (2318949)" userId="S::2318949@student.uwtsd.ac.uk::c38ef0c7-5954-4d43-a225-a3430d4a4e1f" providerId="AD" clId="Web-{6CA52CDC-ED4D-EC75-F1FC-0EB8CD00E671}" dt="2026-06-08T19:34:21.815" v="2482"/>
        <pc:sldMasterMkLst>
          <pc:docMk/>
          <pc:sldMasterMk cId="1441205039" sldId="2147483951"/>
        </pc:sldMasterMkLst>
        <pc:sldLayoutChg chg="add del mod replId">
          <pc:chgData name="Zureka Hemmings (2318949)" userId="S::2318949@student.uwtsd.ac.uk::c38ef0c7-5954-4d43-a225-a3430d4a4e1f" providerId="AD" clId="Web-{6CA52CDC-ED4D-EC75-F1FC-0EB8CD00E671}" dt="2026-06-08T19:34:21.815" v="2482"/>
          <pc:sldLayoutMkLst>
            <pc:docMk/>
            <pc:sldMasterMk cId="1441205039" sldId="2147483951"/>
            <pc:sldLayoutMk cId="1961719495" sldId="214748395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21.815" v="2482"/>
          <pc:sldLayoutMkLst>
            <pc:docMk/>
            <pc:sldMasterMk cId="1441205039" sldId="2147483951"/>
            <pc:sldLayoutMk cId="3050695253" sldId="214748395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21.815" v="2482"/>
          <pc:sldLayoutMkLst>
            <pc:docMk/>
            <pc:sldMasterMk cId="1441205039" sldId="2147483951"/>
            <pc:sldLayoutMk cId="4223946749" sldId="214748395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21.815" v="2482"/>
          <pc:sldLayoutMkLst>
            <pc:docMk/>
            <pc:sldMasterMk cId="1441205039" sldId="2147483951"/>
            <pc:sldLayoutMk cId="4073452022" sldId="214748395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21.815" v="2482"/>
          <pc:sldLayoutMkLst>
            <pc:docMk/>
            <pc:sldMasterMk cId="1441205039" sldId="2147483951"/>
            <pc:sldLayoutMk cId="1192203856" sldId="214748395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21.815" v="2482"/>
          <pc:sldLayoutMkLst>
            <pc:docMk/>
            <pc:sldMasterMk cId="1441205039" sldId="2147483951"/>
            <pc:sldLayoutMk cId="3622262081" sldId="214748395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21.815" v="2482"/>
          <pc:sldLayoutMkLst>
            <pc:docMk/>
            <pc:sldMasterMk cId="1441205039" sldId="2147483951"/>
            <pc:sldLayoutMk cId="1395891135" sldId="214748395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21.815" v="2482"/>
          <pc:sldLayoutMkLst>
            <pc:docMk/>
            <pc:sldMasterMk cId="1441205039" sldId="2147483951"/>
            <pc:sldLayoutMk cId="1389198996" sldId="214748395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21.815" v="2482"/>
          <pc:sldLayoutMkLst>
            <pc:docMk/>
            <pc:sldMasterMk cId="1441205039" sldId="2147483951"/>
            <pc:sldLayoutMk cId="3889897368" sldId="214748396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21.815" v="2482"/>
          <pc:sldLayoutMkLst>
            <pc:docMk/>
            <pc:sldMasterMk cId="1441205039" sldId="2147483951"/>
            <pc:sldLayoutMk cId="3495684606" sldId="214748396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21.815" v="2482"/>
          <pc:sldLayoutMkLst>
            <pc:docMk/>
            <pc:sldMasterMk cId="1441205039" sldId="2147483951"/>
            <pc:sldLayoutMk cId="4232985661" sldId="2147483962"/>
          </pc:sldLayoutMkLst>
        </pc:sldLayoutChg>
      </pc:sldMasterChg>
      <pc:sldMasterChg chg="add del addSldLayout delSldLayout modSldLayout">
        <pc:chgData name="Zureka Hemmings (2318949)" userId="S::2318949@student.uwtsd.ac.uk::c38ef0c7-5954-4d43-a225-a3430d4a4e1f" providerId="AD" clId="Web-{6CA52CDC-ED4D-EC75-F1FC-0EB8CD00E671}" dt="2026-06-08T19:34:27.128" v="2483"/>
        <pc:sldMasterMkLst>
          <pc:docMk/>
          <pc:sldMasterMk cId="2837916512" sldId="2147483963"/>
        </pc:sldMasterMkLst>
        <pc:sldLayoutChg chg="add del mod replId">
          <pc:chgData name="Zureka Hemmings (2318949)" userId="S::2318949@student.uwtsd.ac.uk::c38ef0c7-5954-4d43-a225-a3430d4a4e1f" providerId="AD" clId="Web-{6CA52CDC-ED4D-EC75-F1FC-0EB8CD00E671}" dt="2026-06-08T19:34:27.128" v="2483"/>
          <pc:sldLayoutMkLst>
            <pc:docMk/>
            <pc:sldMasterMk cId="2837916512" sldId="2147483963"/>
            <pc:sldLayoutMk cId="2409106568" sldId="214748396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27.128" v="2483"/>
          <pc:sldLayoutMkLst>
            <pc:docMk/>
            <pc:sldMasterMk cId="2837916512" sldId="2147483963"/>
            <pc:sldLayoutMk cId="1139839596" sldId="214748396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27.128" v="2483"/>
          <pc:sldLayoutMkLst>
            <pc:docMk/>
            <pc:sldMasterMk cId="2837916512" sldId="2147483963"/>
            <pc:sldLayoutMk cId="1715543659" sldId="214748396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27.128" v="2483"/>
          <pc:sldLayoutMkLst>
            <pc:docMk/>
            <pc:sldMasterMk cId="2837916512" sldId="2147483963"/>
            <pc:sldLayoutMk cId="674681667" sldId="214748396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27.128" v="2483"/>
          <pc:sldLayoutMkLst>
            <pc:docMk/>
            <pc:sldMasterMk cId="2837916512" sldId="2147483963"/>
            <pc:sldLayoutMk cId="1833791325" sldId="214748396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27.128" v="2483"/>
          <pc:sldLayoutMkLst>
            <pc:docMk/>
            <pc:sldMasterMk cId="2837916512" sldId="2147483963"/>
            <pc:sldLayoutMk cId="2443341925" sldId="214748396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27.128" v="2483"/>
          <pc:sldLayoutMkLst>
            <pc:docMk/>
            <pc:sldMasterMk cId="2837916512" sldId="2147483963"/>
            <pc:sldLayoutMk cId="1350028904" sldId="214748397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27.128" v="2483"/>
          <pc:sldLayoutMkLst>
            <pc:docMk/>
            <pc:sldMasterMk cId="2837916512" sldId="2147483963"/>
            <pc:sldLayoutMk cId="1948832698" sldId="214748397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27.128" v="2483"/>
          <pc:sldLayoutMkLst>
            <pc:docMk/>
            <pc:sldMasterMk cId="2837916512" sldId="2147483963"/>
            <pc:sldLayoutMk cId="3924126295" sldId="214748397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27.128" v="2483"/>
          <pc:sldLayoutMkLst>
            <pc:docMk/>
            <pc:sldMasterMk cId="2837916512" sldId="2147483963"/>
            <pc:sldLayoutMk cId="3973800247" sldId="214748397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27.128" v="2483"/>
          <pc:sldLayoutMkLst>
            <pc:docMk/>
            <pc:sldMasterMk cId="2837916512" sldId="2147483963"/>
            <pc:sldLayoutMk cId="591977451" sldId="2147483974"/>
          </pc:sldLayoutMkLst>
        </pc:sldLayoutChg>
      </pc:sldMasterChg>
      <pc:sldMasterChg chg="add del addSldLayout delSldLayout modSldLayout">
        <pc:chgData name="Zureka Hemmings (2318949)" userId="S::2318949@student.uwtsd.ac.uk::c38ef0c7-5954-4d43-a225-a3430d4a4e1f" providerId="AD" clId="Web-{6CA52CDC-ED4D-EC75-F1FC-0EB8CD00E671}" dt="2026-06-08T19:34:35.472" v="2484"/>
        <pc:sldMasterMkLst>
          <pc:docMk/>
          <pc:sldMasterMk cId="2441656269" sldId="2147483975"/>
        </pc:sldMasterMkLst>
        <pc:sldLayoutChg chg="add del mod replId">
          <pc:chgData name="Zureka Hemmings (2318949)" userId="S::2318949@student.uwtsd.ac.uk::c38ef0c7-5954-4d43-a225-a3430d4a4e1f" providerId="AD" clId="Web-{6CA52CDC-ED4D-EC75-F1FC-0EB8CD00E671}" dt="2026-06-08T19:34:35.472" v="2484"/>
          <pc:sldLayoutMkLst>
            <pc:docMk/>
            <pc:sldMasterMk cId="2441656269" sldId="2147483975"/>
            <pc:sldLayoutMk cId="1962900122" sldId="2147483976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35.472" v="2484"/>
          <pc:sldLayoutMkLst>
            <pc:docMk/>
            <pc:sldMasterMk cId="2441656269" sldId="2147483975"/>
            <pc:sldLayoutMk cId="3757989658" sldId="2147483977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35.472" v="2484"/>
          <pc:sldLayoutMkLst>
            <pc:docMk/>
            <pc:sldMasterMk cId="2441656269" sldId="2147483975"/>
            <pc:sldLayoutMk cId="1605895583" sldId="2147483978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35.472" v="2484"/>
          <pc:sldLayoutMkLst>
            <pc:docMk/>
            <pc:sldMasterMk cId="2441656269" sldId="2147483975"/>
            <pc:sldLayoutMk cId="1635501235" sldId="2147483979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35.472" v="2484"/>
          <pc:sldLayoutMkLst>
            <pc:docMk/>
            <pc:sldMasterMk cId="2441656269" sldId="2147483975"/>
            <pc:sldLayoutMk cId="1868113658" sldId="2147483980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35.472" v="2484"/>
          <pc:sldLayoutMkLst>
            <pc:docMk/>
            <pc:sldMasterMk cId="2441656269" sldId="2147483975"/>
            <pc:sldLayoutMk cId="2796165573" sldId="2147483981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35.472" v="2484"/>
          <pc:sldLayoutMkLst>
            <pc:docMk/>
            <pc:sldMasterMk cId="2441656269" sldId="2147483975"/>
            <pc:sldLayoutMk cId="180573098" sldId="2147483982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35.472" v="2484"/>
          <pc:sldLayoutMkLst>
            <pc:docMk/>
            <pc:sldMasterMk cId="2441656269" sldId="2147483975"/>
            <pc:sldLayoutMk cId="3252334349" sldId="2147483983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35.472" v="2484"/>
          <pc:sldLayoutMkLst>
            <pc:docMk/>
            <pc:sldMasterMk cId="2441656269" sldId="2147483975"/>
            <pc:sldLayoutMk cId="3921944474" sldId="2147483984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35.472" v="2484"/>
          <pc:sldLayoutMkLst>
            <pc:docMk/>
            <pc:sldMasterMk cId="2441656269" sldId="2147483975"/>
            <pc:sldLayoutMk cId="1715209642" sldId="2147483985"/>
          </pc:sldLayoutMkLst>
        </pc:sldLayoutChg>
        <pc:sldLayoutChg chg="add del mod replId">
          <pc:chgData name="Zureka Hemmings (2318949)" userId="S::2318949@student.uwtsd.ac.uk::c38ef0c7-5954-4d43-a225-a3430d4a4e1f" providerId="AD" clId="Web-{6CA52CDC-ED4D-EC75-F1FC-0EB8CD00E671}" dt="2026-06-08T19:34:35.472" v="2484"/>
          <pc:sldLayoutMkLst>
            <pc:docMk/>
            <pc:sldMasterMk cId="2441656269" sldId="2147483975"/>
            <pc:sldLayoutMk cId="2869380857" sldId="2147483986"/>
          </pc:sldLayoutMkLst>
        </pc:sldLayoutChg>
      </pc:sldMasterChg>
      <pc:sldMasterChg chg="add addSldLayout modSldLayout">
        <pc:chgData name="Zureka Hemmings (2318949)" userId="S::2318949@student.uwtsd.ac.uk::c38ef0c7-5954-4d43-a225-a3430d4a4e1f" providerId="AD" clId="Web-{6CA52CDC-ED4D-EC75-F1FC-0EB8CD00E671}" dt="2026-06-08T19:34:35.472" v="2484"/>
        <pc:sldMasterMkLst>
          <pc:docMk/>
          <pc:sldMasterMk cId="3905567795" sldId="2147483987"/>
        </pc:sldMasterMkLst>
        <pc:sldLayoutChg chg="add mod replId">
          <pc:chgData name="Zureka Hemmings (2318949)" userId="S::2318949@student.uwtsd.ac.uk::c38ef0c7-5954-4d43-a225-a3430d4a4e1f" providerId="AD" clId="Web-{6CA52CDC-ED4D-EC75-F1FC-0EB8CD00E671}" dt="2026-06-08T19:34:35.472" v="2484"/>
          <pc:sldLayoutMkLst>
            <pc:docMk/>
            <pc:sldMasterMk cId="3905567795" sldId="2147483987"/>
            <pc:sldLayoutMk cId="1022098686" sldId="2147483988"/>
          </pc:sldLayoutMkLst>
        </pc:sldLayoutChg>
        <pc:sldLayoutChg chg="add mod replId">
          <pc:chgData name="Zureka Hemmings (2318949)" userId="S::2318949@student.uwtsd.ac.uk::c38ef0c7-5954-4d43-a225-a3430d4a4e1f" providerId="AD" clId="Web-{6CA52CDC-ED4D-EC75-F1FC-0EB8CD00E671}" dt="2026-06-08T19:34:35.472" v="2484"/>
          <pc:sldLayoutMkLst>
            <pc:docMk/>
            <pc:sldMasterMk cId="3905567795" sldId="2147483987"/>
            <pc:sldLayoutMk cId="2218727370" sldId="2147483989"/>
          </pc:sldLayoutMkLst>
        </pc:sldLayoutChg>
        <pc:sldLayoutChg chg="add mod replId">
          <pc:chgData name="Zureka Hemmings (2318949)" userId="S::2318949@student.uwtsd.ac.uk::c38ef0c7-5954-4d43-a225-a3430d4a4e1f" providerId="AD" clId="Web-{6CA52CDC-ED4D-EC75-F1FC-0EB8CD00E671}" dt="2026-06-08T19:34:35.472" v="2484"/>
          <pc:sldLayoutMkLst>
            <pc:docMk/>
            <pc:sldMasterMk cId="3905567795" sldId="2147483987"/>
            <pc:sldLayoutMk cId="3800857275" sldId="2147483990"/>
          </pc:sldLayoutMkLst>
        </pc:sldLayoutChg>
        <pc:sldLayoutChg chg="add mod replId">
          <pc:chgData name="Zureka Hemmings (2318949)" userId="S::2318949@student.uwtsd.ac.uk::c38ef0c7-5954-4d43-a225-a3430d4a4e1f" providerId="AD" clId="Web-{6CA52CDC-ED4D-EC75-F1FC-0EB8CD00E671}" dt="2026-06-08T19:34:35.472" v="2484"/>
          <pc:sldLayoutMkLst>
            <pc:docMk/>
            <pc:sldMasterMk cId="3905567795" sldId="2147483987"/>
            <pc:sldLayoutMk cId="131594558" sldId="2147483991"/>
          </pc:sldLayoutMkLst>
        </pc:sldLayoutChg>
        <pc:sldLayoutChg chg="add mod replId">
          <pc:chgData name="Zureka Hemmings (2318949)" userId="S::2318949@student.uwtsd.ac.uk::c38ef0c7-5954-4d43-a225-a3430d4a4e1f" providerId="AD" clId="Web-{6CA52CDC-ED4D-EC75-F1FC-0EB8CD00E671}" dt="2026-06-08T19:34:35.472" v="2484"/>
          <pc:sldLayoutMkLst>
            <pc:docMk/>
            <pc:sldMasterMk cId="3905567795" sldId="2147483987"/>
            <pc:sldLayoutMk cId="4099095313" sldId="2147483992"/>
          </pc:sldLayoutMkLst>
        </pc:sldLayoutChg>
        <pc:sldLayoutChg chg="add mod replId">
          <pc:chgData name="Zureka Hemmings (2318949)" userId="S::2318949@student.uwtsd.ac.uk::c38ef0c7-5954-4d43-a225-a3430d4a4e1f" providerId="AD" clId="Web-{6CA52CDC-ED4D-EC75-F1FC-0EB8CD00E671}" dt="2026-06-08T19:34:35.472" v="2484"/>
          <pc:sldLayoutMkLst>
            <pc:docMk/>
            <pc:sldMasterMk cId="3905567795" sldId="2147483987"/>
            <pc:sldLayoutMk cId="4111300501" sldId="2147483993"/>
          </pc:sldLayoutMkLst>
        </pc:sldLayoutChg>
        <pc:sldLayoutChg chg="add mod replId">
          <pc:chgData name="Zureka Hemmings (2318949)" userId="S::2318949@student.uwtsd.ac.uk::c38ef0c7-5954-4d43-a225-a3430d4a4e1f" providerId="AD" clId="Web-{6CA52CDC-ED4D-EC75-F1FC-0EB8CD00E671}" dt="2026-06-08T19:34:35.472" v="2484"/>
          <pc:sldLayoutMkLst>
            <pc:docMk/>
            <pc:sldMasterMk cId="3905567795" sldId="2147483987"/>
            <pc:sldLayoutMk cId="3216522148" sldId="2147483994"/>
          </pc:sldLayoutMkLst>
        </pc:sldLayoutChg>
        <pc:sldLayoutChg chg="add mod replId">
          <pc:chgData name="Zureka Hemmings (2318949)" userId="S::2318949@student.uwtsd.ac.uk::c38ef0c7-5954-4d43-a225-a3430d4a4e1f" providerId="AD" clId="Web-{6CA52CDC-ED4D-EC75-F1FC-0EB8CD00E671}" dt="2026-06-08T19:34:35.472" v="2484"/>
          <pc:sldLayoutMkLst>
            <pc:docMk/>
            <pc:sldMasterMk cId="3905567795" sldId="2147483987"/>
            <pc:sldLayoutMk cId="2843368978" sldId="2147483995"/>
          </pc:sldLayoutMkLst>
        </pc:sldLayoutChg>
        <pc:sldLayoutChg chg="add mod replId">
          <pc:chgData name="Zureka Hemmings (2318949)" userId="S::2318949@student.uwtsd.ac.uk::c38ef0c7-5954-4d43-a225-a3430d4a4e1f" providerId="AD" clId="Web-{6CA52CDC-ED4D-EC75-F1FC-0EB8CD00E671}" dt="2026-06-08T19:34:35.472" v="2484"/>
          <pc:sldLayoutMkLst>
            <pc:docMk/>
            <pc:sldMasterMk cId="3905567795" sldId="2147483987"/>
            <pc:sldLayoutMk cId="819080711" sldId="2147483996"/>
          </pc:sldLayoutMkLst>
        </pc:sldLayoutChg>
        <pc:sldLayoutChg chg="add mod replId">
          <pc:chgData name="Zureka Hemmings (2318949)" userId="S::2318949@student.uwtsd.ac.uk::c38ef0c7-5954-4d43-a225-a3430d4a4e1f" providerId="AD" clId="Web-{6CA52CDC-ED4D-EC75-F1FC-0EB8CD00E671}" dt="2026-06-08T19:34:35.472" v="2484"/>
          <pc:sldLayoutMkLst>
            <pc:docMk/>
            <pc:sldMasterMk cId="3905567795" sldId="2147483987"/>
            <pc:sldLayoutMk cId="1876989125" sldId="2147483997"/>
          </pc:sldLayoutMkLst>
        </pc:sldLayoutChg>
        <pc:sldLayoutChg chg="add mod replId">
          <pc:chgData name="Zureka Hemmings (2318949)" userId="S::2318949@student.uwtsd.ac.uk::c38ef0c7-5954-4d43-a225-a3430d4a4e1f" providerId="AD" clId="Web-{6CA52CDC-ED4D-EC75-F1FC-0EB8CD00E671}" dt="2026-06-08T19:34:35.472" v="2484"/>
          <pc:sldLayoutMkLst>
            <pc:docMk/>
            <pc:sldMasterMk cId="3905567795" sldId="2147483987"/>
            <pc:sldLayoutMk cId="2040603209" sldId="2147483998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F226B2-1E52-440E-8E84-D8F38A85A28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5B5A834-A7A9-4611-BA7F-31DAB04EB751}">
      <dgm:prSet/>
      <dgm:spPr/>
      <dgm:t>
        <a:bodyPr/>
        <a:lstStyle/>
        <a:p>
          <a:r>
            <a:rPr lang="en-US"/>
            <a:t>Main idea: Children are naturally born with a need to form a close, secure bond with a main caregiver, this is essential for their emotional wellbeing and development</a:t>
          </a:r>
        </a:p>
      </dgm:t>
    </dgm:pt>
    <dgm:pt modelId="{854ADF13-286C-478C-8E2D-A55EEE2C92DF}" type="parTrans" cxnId="{290F2E1F-92C8-4BDE-BA5C-08ED0EA72076}">
      <dgm:prSet/>
      <dgm:spPr/>
      <dgm:t>
        <a:bodyPr/>
        <a:lstStyle/>
        <a:p>
          <a:endParaRPr lang="en-US"/>
        </a:p>
      </dgm:t>
    </dgm:pt>
    <dgm:pt modelId="{BA9A43AB-0241-4515-B771-504A6FAD1AB7}" type="sibTrans" cxnId="{290F2E1F-92C8-4BDE-BA5C-08ED0EA72076}">
      <dgm:prSet/>
      <dgm:spPr/>
      <dgm:t>
        <a:bodyPr/>
        <a:lstStyle/>
        <a:p>
          <a:endParaRPr lang="en-US"/>
        </a:p>
      </dgm:t>
    </dgm:pt>
    <dgm:pt modelId="{2FD999F5-7232-4DF8-A42C-C53B70971A67}">
      <dgm:prSet/>
      <dgm:spPr/>
      <dgm:t>
        <a:bodyPr/>
        <a:lstStyle/>
        <a:p>
          <a:r>
            <a:rPr lang="en-US"/>
            <a:t>Internal working model (mental rulebook built from early experiences) : The relationship a child has early in life shape how they see themselves, other people, and the world around them, this stays with them as they grow</a:t>
          </a:r>
        </a:p>
      </dgm:t>
    </dgm:pt>
    <dgm:pt modelId="{137E63E0-7341-47FA-89F2-109648C167E7}" type="parTrans" cxnId="{2B2D70E6-A4AC-4F37-9F77-48154E39723B}">
      <dgm:prSet/>
      <dgm:spPr/>
      <dgm:t>
        <a:bodyPr/>
        <a:lstStyle/>
        <a:p>
          <a:endParaRPr lang="en-US"/>
        </a:p>
      </dgm:t>
    </dgm:pt>
    <dgm:pt modelId="{5F3F58DA-9D61-4E4A-B11F-226CE711A139}" type="sibTrans" cxnId="{2B2D70E6-A4AC-4F37-9F77-48154E39723B}">
      <dgm:prSet/>
      <dgm:spPr/>
      <dgm:t>
        <a:bodyPr/>
        <a:lstStyle/>
        <a:p>
          <a:endParaRPr lang="en-US"/>
        </a:p>
      </dgm:t>
    </dgm:pt>
    <dgm:pt modelId="{06D0BD37-C2E9-4AA1-98E8-762C21D9276B}">
      <dgm:prSet/>
      <dgm:spPr/>
      <dgm:t>
        <a:bodyPr/>
        <a:lstStyle/>
        <a:p>
          <a:r>
            <a:rPr lang="en-US"/>
            <a:t>Key stage: The first 5 years of life are the most important period for forming these attachments</a:t>
          </a:r>
        </a:p>
      </dgm:t>
    </dgm:pt>
    <dgm:pt modelId="{6961D405-ABBB-419A-BAE9-4BD652B73EAF}" type="parTrans" cxnId="{14F9C14F-3649-4A2A-9A1F-4B5D95F7B042}">
      <dgm:prSet/>
      <dgm:spPr/>
      <dgm:t>
        <a:bodyPr/>
        <a:lstStyle/>
        <a:p>
          <a:endParaRPr lang="en-US"/>
        </a:p>
      </dgm:t>
    </dgm:pt>
    <dgm:pt modelId="{07E8D999-6E5D-4F7A-9AB1-964687E4ACD5}" type="sibTrans" cxnId="{14F9C14F-3649-4A2A-9A1F-4B5D95F7B042}">
      <dgm:prSet/>
      <dgm:spPr/>
      <dgm:t>
        <a:bodyPr/>
        <a:lstStyle/>
        <a:p>
          <a:endParaRPr lang="en-US"/>
        </a:p>
      </dgm:t>
    </dgm:pt>
    <dgm:pt modelId="{D0BDC3E2-2B36-4969-BCF1-98C1CAFAA3A4}">
      <dgm:prSet/>
      <dgm:spPr/>
      <dgm:t>
        <a:bodyPr/>
        <a:lstStyle/>
        <a:p>
          <a:r>
            <a:rPr lang="en-US"/>
            <a:t>What children need: Consistent, warm, responsive care so they feel safe enough to explore,learn and build confidence</a:t>
          </a:r>
        </a:p>
      </dgm:t>
    </dgm:pt>
    <dgm:pt modelId="{A18E916C-C816-47DA-8216-49A69726813E}" type="parTrans" cxnId="{04FC4308-8D65-4C3B-9D55-25D8E51B4D15}">
      <dgm:prSet/>
      <dgm:spPr/>
      <dgm:t>
        <a:bodyPr/>
        <a:lstStyle/>
        <a:p>
          <a:endParaRPr lang="en-US"/>
        </a:p>
      </dgm:t>
    </dgm:pt>
    <dgm:pt modelId="{E3993988-FF92-4866-91D2-55101510220B}" type="sibTrans" cxnId="{04FC4308-8D65-4C3B-9D55-25D8E51B4D15}">
      <dgm:prSet/>
      <dgm:spPr/>
      <dgm:t>
        <a:bodyPr/>
        <a:lstStyle/>
        <a:p>
          <a:endParaRPr lang="en-US"/>
        </a:p>
      </dgm:t>
    </dgm:pt>
    <dgm:pt modelId="{09948B28-202F-4A71-B769-35F1F215D5C4}" type="pres">
      <dgm:prSet presAssocID="{6CF226B2-1E52-440E-8E84-D8F38A85A28D}" presName="vert0" presStyleCnt="0">
        <dgm:presLayoutVars>
          <dgm:dir/>
          <dgm:animOne val="branch"/>
          <dgm:animLvl val="lvl"/>
        </dgm:presLayoutVars>
      </dgm:prSet>
      <dgm:spPr/>
    </dgm:pt>
    <dgm:pt modelId="{81BA1E34-D9BE-4B33-8635-38C12AEA96B4}" type="pres">
      <dgm:prSet presAssocID="{65B5A834-A7A9-4611-BA7F-31DAB04EB751}" presName="thickLine" presStyleLbl="alignNode1" presStyleIdx="0" presStyleCnt="4"/>
      <dgm:spPr/>
    </dgm:pt>
    <dgm:pt modelId="{8DBD251F-3104-4BE9-A609-179659BF7B43}" type="pres">
      <dgm:prSet presAssocID="{65B5A834-A7A9-4611-BA7F-31DAB04EB751}" presName="horz1" presStyleCnt="0"/>
      <dgm:spPr/>
    </dgm:pt>
    <dgm:pt modelId="{C812B888-F6A6-48A3-8AD4-8E6217284A59}" type="pres">
      <dgm:prSet presAssocID="{65B5A834-A7A9-4611-BA7F-31DAB04EB751}" presName="tx1" presStyleLbl="revTx" presStyleIdx="0" presStyleCnt="4"/>
      <dgm:spPr/>
    </dgm:pt>
    <dgm:pt modelId="{D4B30959-6C97-4F5F-8C7D-616FC9C6F20B}" type="pres">
      <dgm:prSet presAssocID="{65B5A834-A7A9-4611-BA7F-31DAB04EB751}" presName="vert1" presStyleCnt="0"/>
      <dgm:spPr/>
    </dgm:pt>
    <dgm:pt modelId="{55C2E14A-1BCE-425D-9D72-4AF8E1EC2178}" type="pres">
      <dgm:prSet presAssocID="{2FD999F5-7232-4DF8-A42C-C53B70971A67}" presName="thickLine" presStyleLbl="alignNode1" presStyleIdx="1" presStyleCnt="4"/>
      <dgm:spPr/>
    </dgm:pt>
    <dgm:pt modelId="{4EF9095A-7BA1-4F9C-B87B-F8D2743FF42B}" type="pres">
      <dgm:prSet presAssocID="{2FD999F5-7232-4DF8-A42C-C53B70971A67}" presName="horz1" presStyleCnt="0"/>
      <dgm:spPr/>
    </dgm:pt>
    <dgm:pt modelId="{4FE552D0-4E7A-4461-BFDB-5B432DAAF4C4}" type="pres">
      <dgm:prSet presAssocID="{2FD999F5-7232-4DF8-A42C-C53B70971A67}" presName="tx1" presStyleLbl="revTx" presStyleIdx="1" presStyleCnt="4"/>
      <dgm:spPr/>
    </dgm:pt>
    <dgm:pt modelId="{17A9DC52-5389-4407-8871-CFC9EEE08354}" type="pres">
      <dgm:prSet presAssocID="{2FD999F5-7232-4DF8-A42C-C53B70971A67}" presName="vert1" presStyleCnt="0"/>
      <dgm:spPr/>
    </dgm:pt>
    <dgm:pt modelId="{13E2A939-B6FC-4D1F-B4A2-169CCC5555E3}" type="pres">
      <dgm:prSet presAssocID="{06D0BD37-C2E9-4AA1-98E8-762C21D9276B}" presName="thickLine" presStyleLbl="alignNode1" presStyleIdx="2" presStyleCnt="4"/>
      <dgm:spPr/>
    </dgm:pt>
    <dgm:pt modelId="{CFC6561D-5D45-4AF0-9215-B6E39D237D1E}" type="pres">
      <dgm:prSet presAssocID="{06D0BD37-C2E9-4AA1-98E8-762C21D9276B}" presName="horz1" presStyleCnt="0"/>
      <dgm:spPr/>
    </dgm:pt>
    <dgm:pt modelId="{C8F1794C-CC51-43EA-9D70-EF8E0D76BFF9}" type="pres">
      <dgm:prSet presAssocID="{06D0BD37-C2E9-4AA1-98E8-762C21D9276B}" presName="tx1" presStyleLbl="revTx" presStyleIdx="2" presStyleCnt="4"/>
      <dgm:spPr/>
    </dgm:pt>
    <dgm:pt modelId="{036FD370-4044-45B1-A096-B24A4B8A070A}" type="pres">
      <dgm:prSet presAssocID="{06D0BD37-C2E9-4AA1-98E8-762C21D9276B}" presName="vert1" presStyleCnt="0"/>
      <dgm:spPr/>
    </dgm:pt>
    <dgm:pt modelId="{F4ECE882-9367-4F9A-AE62-7838D1CACA2B}" type="pres">
      <dgm:prSet presAssocID="{D0BDC3E2-2B36-4969-BCF1-98C1CAFAA3A4}" presName="thickLine" presStyleLbl="alignNode1" presStyleIdx="3" presStyleCnt="4"/>
      <dgm:spPr/>
    </dgm:pt>
    <dgm:pt modelId="{C3AC7FFC-3FC3-4B1F-B4DA-BCE64CCF0DB3}" type="pres">
      <dgm:prSet presAssocID="{D0BDC3E2-2B36-4969-BCF1-98C1CAFAA3A4}" presName="horz1" presStyleCnt="0"/>
      <dgm:spPr/>
    </dgm:pt>
    <dgm:pt modelId="{2695AC16-8169-4A02-85EF-95732EFB3437}" type="pres">
      <dgm:prSet presAssocID="{D0BDC3E2-2B36-4969-BCF1-98C1CAFAA3A4}" presName="tx1" presStyleLbl="revTx" presStyleIdx="3" presStyleCnt="4"/>
      <dgm:spPr/>
    </dgm:pt>
    <dgm:pt modelId="{575EE744-1ECA-4376-9604-29F8574DF2D1}" type="pres">
      <dgm:prSet presAssocID="{D0BDC3E2-2B36-4969-BCF1-98C1CAFAA3A4}" presName="vert1" presStyleCnt="0"/>
      <dgm:spPr/>
    </dgm:pt>
  </dgm:ptLst>
  <dgm:cxnLst>
    <dgm:cxn modelId="{04FC4308-8D65-4C3B-9D55-25D8E51B4D15}" srcId="{6CF226B2-1E52-440E-8E84-D8F38A85A28D}" destId="{D0BDC3E2-2B36-4969-BCF1-98C1CAFAA3A4}" srcOrd="3" destOrd="0" parTransId="{A18E916C-C816-47DA-8216-49A69726813E}" sibTransId="{E3993988-FF92-4866-91D2-55101510220B}"/>
    <dgm:cxn modelId="{290F2E1F-92C8-4BDE-BA5C-08ED0EA72076}" srcId="{6CF226B2-1E52-440E-8E84-D8F38A85A28D}" destId="{65B5A834-A7A9-4611-BA7F-31DAB04EB751}" srcOrd="0" destOrd="0" parTransId="{854ADF13-286C-478C-8E2D-A55EEE2C92DF}" sibTransId="{BA9A43AB-0241-4515-B771-504A6FAD1AB7}"/>
    <dgm:cxn modelId="{5AC58B2F-C2F7-46C7-963C-04A683AB390F}" type="presOf" srcId="{65B5A834-A7A9-4611-BA7F-31DAB04EB751}" destId="{C812B888-F6A6-48A3-8AD4-8E6217284A59}" srcOrd="0" destOrd="0" presId="urn:microsoft.com/office/officeart/2008/layout/LinedList"/>
    <dgm:cxn modelId="{14F9C14F-3649-4A2A-9A1F-4B5D95F7B042}" srcId="{6CF226B2-1E52-440E-8E84-D8F38A85A28D}" destId="{06D0BD37-C2E9-4AA1-98E8-762C21D9276B}" srcOrd="2" destOrd="0" parTransId="{6961D405-ABBB-419A-BAE9-4BD652B73EAF}" sibTransId="{07E8D999-6E5D-4F7A-9AB1-964687E4ACD5}"/>
    <dgm:cxn modelId="{C194897E-CF3B-4872-A868-FAA368AE9547}" type="presOf" srcId="{06D0BD37-C2E9-4AA1-98E8-762C21D9276B}" destId="{C8F1794C-CC51-43EA-9D70-EF8E0D76BFF9}" srcOrd="0" destOrd="0" presId="urn:microsoft.com/office/officeart/2008/layout/LinedList"/>
    <dgm:cxn modelId="{0EC0B1C6-9E3F-4762-AC8A-7B8E1BF3FD23}" type="presOf" srcId="{D0BDC3E2-2B36-4969-BCF1-98C1CAFAA3A4}" destId="{2695AC16-8169-4A02-85EF-95732EFB3437}" srcOrd="0" destOrd="0" presId="urn:microsoft.com/office/officeart/2008/layout/LinedList"/>
    <dgm:cxn modelId="{C77401D0-0EED-44B2-828A-35779265C257}" type="presOf" srcId="{2FD999F5-7232-4DF8-A42C-C53B70971A67}" destId="{4FE552D0-4E7A-4461-BFDB-5B432DAAF4C4}" srcOrd="0" destOrd="0" presId="urn:microsoft.com/office/officeart/2008/layout/LinedList"/>
    <dgm:cxn modelId="{2B2D70E6-A4AC-4F37-9F77-48154E39723B}" srcId="{6CF226B2-1E52-440E-8E84-D8F38A85A28D}" destId="{2FD999F5-7232-4DF8-A42C-C53B70971A67}" srcOrd="1" destOrd="0" parTransId="{137E63E0-7341-47FA-89F2-109648C167E7}" sibTransId="{5F3F58DA-9D61-4E4A-B11F-226CE711A139}"/>
    <dgm:cxn modelId="{9DF88DEF-6A19-453D-9017-008D10FD04F1}" type="presOf" srcId="{6CF226B2-1E52-440E-8E84-D8F38A85A28D}" destId="{09948B28-202F-4A71-B769-35F1F215D5C4}" srcOrd="0" destOrd="0" presId="urn:microsoft.com/office/officeart/2008/layout/LinedList"/>
    <dgm:cxn modelId="{F3F38CF6-8BBE-405B-9CC0-5FD5D5D7D62F}" type="presParOf" srcId="{09948B28-202F-4A71-B769-35F1F215D5C4}" destId="{81BA1E34-D9BE-4B33-8635-38C12AEA96B4}" srcOrd="0" destOrd="0" presId="urn:microsoft.com/office/officeart/2008/layout/LinedList"/>
    <dgm:cxn modelId="{7F165628-6CC1-4423-B071-20DCD61B7C3C}" type="presParOf" srcId="{09948B28-202F-4A71-B769-35F1F215D5C4}" destId="{8DBD251F-3104-4BE9-A609-179659BF7B43}" srcOrd="1" destOrd="0" presId="urn:microsoft.com/office/officeart/2008/layout/LinedList"/>
    <dgm:cxn modelId="{915FDFE4-1B8E-4195-A3D9-7DA8ECF757D6}" type="presParOf" srcId="{8DBD251F-3104-4BE9-A609-179659BF7B43}" destId="{C812B888-F6A6-48A3-8AD4-8E6217284A59}" srcOrd="0" destOrd="0" presId="urn:microsoft.com/office/officeart/2008/layout/LinedList"/>
    <dgm:cxn modelId="{2623D504-62DE-412B-8619-8F6A4A4F7C03}" type="presParOf" srcId="{8DBD251F-3104-4BE9-A609-179659BF7B43}" destId="{D4B30959-6C97-4F5F-8C7D-616FC9C6F20B}" srcOrd="1" destOrd="0" presId="urn:microsoft.com/office/officeart/2008/layout/LinedList"/>
    <dgm:cxn modelId="{4214E06B-8D5D-495F-BB1E-6AD4ACA7A825}" type="presParOf" srcId="{09948B28-202F-4A71-B769-35F1F215D5C4}" destId="{55C2E14A-1BCE-425D-9D72-4AF8E1EC2178}" srcOrd="2" destOrd="0" presId="urn:microsoft.com/office/officeart/2008/layout/LinedList"/>
    <dgm:cxn modelId="{1A75B874-2E4D-4854-8358-850DB3261839}" type="presParOf" srcId="{09948B28-202F-4A71-B769-35F1F215D5C4}" destId="{4EF9095A-7BA1-4F9C-B87B-F8D2743FF42B}" srcOrd="3" destOrd="0" presId="urn:microsoft.com/office/officeart/2008/layout/LinedList"/>
    <dgm:cxn modelId="{AFD1A64A-6DF6-4D07-8AC6-9CA2D67C4656}" type="presParOf" srcId="{4EF9095A-7BA1-4F9C-B87B-F8D2743FF42B}" destId="{4FE552D0-4E7A-4461-BFDB-5B432DAAF4C4}" srcOrd="0" destOrd="0" presId="urn:microsoft.com/office/officeart/2008/layout/LinedList"/>
    <dgm:cxn modelId="{EB872F86-2506-47CE-AF02-45FBD510542C}" type="presParOf" srcId="{4EF9095A-7BA1-4F9C-B87B-F8D2743FF42B}" destId="{17A9DC52-5389-4407-8871-CFC9EEE08354}" srcOrd="1" destOrd="0" presId="urn:microsoft.com/office/officeart/2008/layout/LinedList"/>
    <dgm:cxn modelId="{EE6CBB18-DFA2-4EBE-8994-653840F3423E}" type="presParOf" srcId="{09948B28-202F-4A71-B769-35F1F215D5C4}" destId="{13E2A939-B6FC-4D1F-B4A2-169CCC5555E3}" srcOrd="4" destOrd="0" presId="urn:microsoft.com/office/officeart/2008/layout/LinedList"/>
    <dgm:cxn modelId="{22440CFC-6CF4-4DF0-A548-878D4F9367D6}" type="presParOf" srcId="{09948B28-202F-4A71-B769-35F1F215D5C4}" destId="{CFC6561D-5D45-4AF0-9215-B6E39D237D1E}" srcOrd="5" destOrd="0" presId="urn:microsoft.com/office/officeart/2008/layout/LinedList"/>
    <dgm:cxn modelId="{7B681446-F0DB-473F-96C0-4F97B35ECF47}" type="presParOf" srcId="{CFC6561D-5D45-4AF0-9215-B6E39D237D1E}" destId="{C8F1794C-CC51-43EA-9D70-EF8E0D76BFF9}" srcOrd="0" destOrd="0" presId="urn:microsoft.com/office/officeart/2008/layout/LinedList"/>
    <dgm:cxn modelId="{883D7E19-378D-4B66-B9C9-6E91571CC57D}" type="presParOf" srcId="{CFC6561D-5D45-4AF0-9215-B6E39D237D1E}" destId="{036FD370-4044-45B1-A096-B24A4B8A070A}" srcOrd="1" destOrd="0" presId="urn:microsoft.com/office/officeart/2008/layout/LinedList"/>
    <dgm:cxn modelId="{913CE2FD-56F0-4AC8-A856-480D7A84A3DD}" type="presParOf" srcId="{09948B28-202F-4A71-B769-35F1F215D5C4}" destId="{F4ECE882-9367-4F9A-AE62-7838D1CACA2B}" srcOrd="6" destOrd="0" presId="urn:microsoft.com/office/officeart/2008/layout/LinedList"/>
    <dgm:cxn modelId="{6E2F44D9-0E79-4D06-90AE-FB1C7576CA29}" type="presParOf" srcId="{09948B28-202F-4A71-B769-35F1F215D5C4}" destId="{C3AC7FFC-3FC3-4B1F-B4DA-BCE64CCF0DB3}" srcOrd="7" destOrd="0" presId="urn:microsoft.com/office/officeart/2008/layout/LinedList"/>
    <dgm:cxn modelId="{167BB371-C775-443A-BD3F-58E1BFFB78BC}" type="presParOf" srcId="{C3AC7FFC-3FC3-4B1F-B4DA-BCE64CCF0DB3}" destId="{2695AC16-8169-4A02-85EF-95732EFB3437}" srcOrd="0" destOrd="0" presId="urn:microsoft.com/office/officeart/2008/layout/LinedList"/>
    <dgm:cxn modelId="{3F10AE01-0785-40AC-BAC9-EB54841BF36C}" type="presParOf" srcId="{C3AC7FFC-3FC3-4B1F-B4DA-BCE64CCF0DB3}" destId="{575EE744-1ECA-4376-9604-29F8574DF2D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ED48ACA-0452-44DE-9149-94E971163914}" type="doc">
      <dgm:prSet loTypeId="urn:microsoft.com/office/officeart/2008/layout/LinedList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CAE2E90B-C063-4235-A102-FA448B2B0A49}">
      <dgm:prSet/>
      <dgm:spPr/>
      <dgm:t>
        <a:bodyPr/>
        <a:lstStyle/>
        <a:p>
          <a:r>
            <a:rPr lang="en-US"/>
            <a:t>It focuses on how early experiences and relationships affect behavior and development</a:t>
          </a:r>
        </a:p>
      </dgm:t>
    </dgm:pt>
    <dgm:pt modelId="{BEEE8F84-51F5-43C1-967E-3066D86C1402}" type="parTrans" cxnId="{89F19763-A21D-486C-BCC7-72E422F58EBF}">
      <dgm:prSet/>
      <dgm:spPr/>
      <dgm:t>
        <a:bodyPr/>
        <a:lstStyle/>
        <a:p>
          <a:endParaRPr lang="en-US"/>
        </a:p>
      </dgm:t>
    </dgm:pt>
    <dgm:pt modelId="{27D99257-FB05-4C97-B636-3C484F4D02AE}" type="sibTrans" cxnId="{89F19763-A21D-486C-BCC7-72E422F58EBF}">
      <dgm:prSet/>
      <dgm:spPr/>
      <dgm:t>
        <a:bodyPr/>
        <a:lstStyle/>
        <a:p>
          <a:endParaRPr lang="en-US"/>
        </a:p>
      </dgm:t>
    </dgm:pt>
    <dgm:pt modelId="{DF63691A-9ADB-4FCA-B2DC-62D3CDA4D97D}">
      <dgm:prSet/>
      <dgm:spPr/>
      <dgm:t>
        <a:bodyPr/>
        <a:lstStyle/>
        <a:p>
          <a:r>
            <a:rPr lang="en-US"/>
            <a:t>It helps us staff to understand that Isaac's actions are a response to what he has been through, not "bad behaviour"</a:t>
          </a:r>
        </a:p>
      </dgm:t>
    </dgm:pt>
    <dgm:pt modelId="{E8DFB231-EC5A-4EF7-AD2E-0FB038B132CA}" type="parTrans" cxnId="{31D8D401-B9AD-440D-A37E-765F4ADF3009}">
      <dgm:prSet/>
      <dgm:spPr/>
      <dgm:t>
        <a:bodyPr/>
        <a:lstStyle/>
        <a:p>
          <a:endParaRPr lang="en-US"/>
        </a:p>
      </dgm:t>
    </dgm:pt>
    <dgm:pt modelId="{0A3A3B91-946B-4BAB-8A7F-D1F56A3615F8}" type="sibTrans" cxnId="{31D8D401-B9AD-440D-A37E-765F4ADF3009}">
      <dgm:prSet/>
      <dgm:spPr/>
      <dgm:t>
        <a:bodyPr/>
        <a:lstStyle/>
        <a:p>
          <a:endParaRPr lang="en-US"/>
        </a:p>
      </dgm:t>
    </dgm:pt>
    <dgm:pt modelId="{C7520727-E703-49E2-A29E-30CEAAC6BC4B}">
      <dgm:prSet/>
      <dgm:spPr/>
      <dgm:t>
        <a:bodyPr/>
        <a:lstStyle/>
        <a:p>
          <a:r>
            <a:rPr lang="en-US"/>
            <a:t>It looks at the whole family and not just Isaac which shows that supporting hs mother will also helping him</a:t>
          </a:r>
        </a:p>
      </dgm:t>
    </dgm:pt>
    <dgm:pt modelId="{E7E0F164-B3A6-45C8-8781-4671CEC0109F}" type="parTrans" cxnId="{737D4E2A-C284-410C-8CB6-8ACC019AE463}">
      <dgm:prSet/>
      <dgm:spPr/>
      <dgm:t>
        <a:bodyPr/>
        <a:lstStyle/>
        <a:p>
          <a:endParaRPr lang="en-US"/>
        </a:p>
      </dgm:t>
    </dgm:pt>
    <dgm:pt modelId="{003599C4-7F06-4AA8-BD6E-94714A5FC454}" type="sibTrans" cxnId="{737D4E2A-C284-410C-8CB6-8ACC019AE463}">
      <dgm:prSet/>
      <dgm:spPr/>
      <dgm:t>
        <a:bodyPr/>
        <a:lstStyle/>
        <a:p>
          <a:endParaRPr lang="en-US"/>
        </a:p>
      </dgm:t>
    </dgm:pt>
    <dgm:pt modelId="{49449917-E87D-4636-B073-0F39F80087AE}">
      <dgm:prSet/>
      <dgm:spPr/>
      <dgm:t>
        <a:bodyPr/>
        <a:lstStyle/>
        <a:p>
          <a:r>
            <a:rPr lang="en-US"/>
            <a:t>It fits perfectly with creating a support plan that is stable, consistent and nurturing</a:t>
          </a:r>
        </a:p>
      </dgm:t>
    </dgm:pt>
    <dgm:pt modelId="{5A089681-859E-43DC-B4F2-561765BEF478}" type="parTrans" cxnId="{72B4C304-0941-4BFC-A7F6-5ACF80134752}">
      <dgm:prSet/>
      <dgm:spPr/>
      <dgm:t>
        <a:bodyPr/>
        <a:lstStyle/>
        <a:p>
          <a:endParaRPr lang="en-US"/>
        </a:p>
      </dgm:t>
    </dgm:pt>
    <dgm:pt modelId="{F38FCEE0-E0F0-4075-8BAD-064FD442090D}" type="sibTrans" cxnId="{72B4C304-0941-4BFC-A7F6-5ACF80134752}">
      <dgm:prSet/>
      <dgm:spPr/>
      <dgm:t>
        <a:bodyPr/>
        <a:lstStyle/>
        <a:p>
          <a:endParaRPr lang="en-US"/>
        </a:p>
      </dgm:t>
    </dgm:pt>
    <dgm:pt modelId="{3CFD37F8-184E-4C7F-B3FA-AE86F4DF5769}" type="pres">
      <dgm:prSet presAssocID="{1ED48ACA-0452-44DE-9149-94E971163914}" presName="vert0" presStyleCnt="0">
        <dgm:presLayoutVars>
          <dgm:dir/>
          <dgm:animOne val="branch"/>
          <dgm:animLvl val="lvl"/>
        </dgm:presLayoutVars>
      </dgm:prSet>
      <dgm:spPr/>
    </dgm:pt>
    <dgm:pt modelId="{04CF9B3D-8E7D-4F55-8950-7ACB6FBC6925}" type="pres">
      <dgm:prSet presAssocID="{CAE2E90B-C063-4235-A102-FA448B2B0A49}" presName="thickLine" presStyleLbl="alignNode1" presStyleIdx="0" presStyleCnt="4"/>
      <dgm:spPr/>
    </dgm:pt>
    <dgm:pt modelId="{DB9E5622-63E1-4BB0-8BAE-E2777A7D9B5B}" type="pres">
      <dgm:prSet presAssocID="{CAE2E90B-C063-4235-A102-FA448B2B0A49}" presName="horz1" presStyleCnt="0"/>
      <dgm:spPr/>
    </dgm:pt>
    <dgm:pt modelId="{E0063295-5F67-4354-AAE0-A4C51ADFF651}" type="pres">
      <dgm:prSet presAssocID="{CAE2E90B-C063-4235-A102-FA448B2B0A49}" presName="tx1" presStyleLbl="revTx" presStyleIdx="0" presStyleCnt="4"/>
      <dgm:spPr/>
    </dgm:pt>
    <dgm:pt modelId="{63771AEF-2D58-40F4-99EF-E5F74304C58A}" type="pres">
      <dgm:prSet presAssocID="{CAE2E90B-C063-4235-A102-FA448B2B0A49}" presName="vert1" presStyleCnt="0"/>
      <dgm:spPr/>
    </dgm:pt>
    <dgm:pt modelId="{AF0636C3-09B8-44DF-A74C-3FD016DBABEF}" type="pres">
      <dgm:prSet presAssocID="{DF63691A-9ADB-4FCA-B2DC-62D3CDA4D97D}" presName="thickLine" presStyleLbl="alignNode1" presStyleIdx="1" presStyleCnt="4"/>
      <dgm:spPr/>
    </dgm:pt>
    <dgm:pt modelId="{25DCBA85-1980-4A3B-885C-CB48E5020AE5}" type="pres">
      <dgm:prSet presAssocID="{DF63691A-9ADB-4FCA-B2DC-62D3CDA4D97D}" presName="horz1" presStyleCnt="0"/>
      <dgm:spPr/>
    </dgm:pt>
    <dgm:pt modelId="{0E63E433-D3AC-4A66-8F92-AACF850FD594}" type="pres">
      <dgm:prSet presAssocID="{DF63691A-9ADB-4FCA-B2DC-62D3CDA4D97D}" presName="tx1" presStyleLbl="revTx" presStyleIdx="1" presStyleCnt="4"/>
      <dgm:spPr/>
    </dgm:pt>
    <dgm:pt modelId="{6DD5CFD6-9C35-4E6B-921A-0ACAF5143A2D}" type="pres">
      <dgm:prSet presAssocID="{DF63691A-9ADB-4FCA-B2DC-62D3CDA4D97D}" presName="vert1" presStyleCnt="0"/>
      <dgm:spPr/>
    </dgm:pt>
    <dgm:pt modelId="{68BE2098-B1E0-439E-A247-38DFFFA8791B}" type="pres">
      <dgm:prSet presAssocID="{C7520727-E703-49E2-A29E-30CEAAC6BC4B}" presName="thickLine" presStyleLbl="alignNode1" presStyleIdx="2" presStyleCnt="4"/>
      <dgm:spPr/>
    </dgm:pt>
    <dgm:pt modelId="{F210E00B-28BE-429C-900C-CB9A22513C34}" type="pres">
      <dgm:prSet presAssocID="{C7520727-E703-49E2-A29E-30CEAAC6BC4B}" presName="horz1" presStyleCnt="0"/>
      <dgm:spPr/>
    </dgm:pt>
    <dgm:pt modelId="{984857FD-0B23-4C02-A918-166001F7B9CE}" type="pres">
      <dgm:prSet presAssocID="{C7520727-E703-49E2-A29E-30CEAAC6BC4B}" presName="tx1" presStyleLbl="revTx" presStyleIdx="2" presStyleCnt="4"/>
      <dgm:spPr/>
    </dgm:pt>
    <dgm:pt modelId="{A7118DD0-E241-44D7-A08C-17A19A711B01}" type="pres">
      <dgm:prSet presAssocID="{C7520727-E703-49E2-A29E-30CEAAC6BC4B}" presName="vert1" presStyleCnt="0"/>
      <dgm:spPr/>
    </dgm:pt>
    <dgm:pt modelId="{30F708BE-AA8B-4BFF-BC50-E345AA54F268}" type="pres">
      <dgm:prSet presAssocID="{49449917-E87D-4636-B073-0F39F80087AE}" presName="thickLine" presStyleLbl="alignNode1" presStyleIdx="3" presStyleCnt="4"/>
      <dgm:spPr/>
    </dgm:pt>
    <dgm:pt modelId="{90DE218D-67F1-4E82-AD59-FE2C7E3D1292}" type="pres">
      <dgm:prSet presAssocID="{49449917-E87D-4636-B073-0F39F80087AE}" presName="horz1" presStyleCnt="0"/>
      <dgm:spPr/>
    </dgm:pt>
    <dgm:pt modelId="{8D404C81-D503-438C-8FB9-13D2A31902D6}" type="pres">
      <dgm:prSet presAssocID="{49449917-E87D-4636-B073-0F39F80087AE}" presName="tx1" presStyleLbl="revTx" presStyleIdx="3" presStyleCnt="4"/>
      <dgm:spPr/>
    </dgm:pt>
    <dgm:pt modelId="{E00B94E6-E133-4526-9CDA-7F93AEC6FA4C}" type="pres">
      <dgm:prSet presAssocID="{49449917-E87D-4636-B073-0F39F80087AE}" presName="vert1" presStyleCnt="0"/>
      <dgm:spPr/>
    </dgm:pt>
  </dgm:ptLst>
  <dgm:cxnLst>
    <dgm:cxn modelId="{31D8D401-B9AD-440D-A37E-765F4ADF3009}" srcId="{1ED48ACA-0452-44DE-9149-94E971163914}" destId="{DF63691A-9ADB-4FCA-B2DC-62D3CDA4D97D}" srcOrd="1" destOrd="0" parTransId="{E8DFB231-EC5A-4EF7-AD2E-0FB038B132CA}" sibTransId="{0A3A3B91-946B-4BAB-8A7F-D1F56A3615F8}"/>
    <dgm:cxn modelId="{72B4C304-0941-4BFC-A7F6-5ACF80134752}" srcId="{1ED48ACA-0452-44DE-9149-94E971163914}" destId="{49449917-E87D-4636-B073-0F39F80087AE}" srcOrd="3" destOrd="0" parTransId="{5A089681-859E-43DC-B4F2-561765BEF478}" sibTransId="{F38FCEE0-E0F0-4075-8BAD-064FD442090D}"/>
    <dgm:cxn modelId="{F0F01C1E-EBE9-432A-B9C7-421148486E70}" type="presOf" srcId="{1ED48ACA-0452-44DE-9149-94E971163914}" destId="{3CFD37F8-184E-4C7F-B3FA-AE86F4DF5769}" srcOrd="0" destOrd="0" presId="urn:microsoft.com/office/officeart/2008/layout/LinedList"/>
    <dgm:cxn modelId="{29F2401E-E196-4FAB-8304-48CD83658B59}" type="presOf" srcId="{C7520727-E703-49E2-A29E-30CEAAC6BC4B}" destId="{984857FD-0B23-4C02-A918-166001F7B9CE}" srcOrd="0" destOrd="0" presId="urn:microsoft.com/office/officeart/2008/layout/LinedList"/>
    <dgm:cxn modelId="{737D4E2A-C284-410C-8CB6-8ACC019AE463}" srcId="{1ED48ACA-0452-44DE-9149-94E971163914}" destId="{C7520727-E703-49E2-A29E-30CEAAC6BC4B}" srcOrd="2" destOrd="0" parTransId="{E7E0F164-B3A6-45C8-8781-4671CEC0109F}" sibTransId="{003599C4-7F06-4AA8-BD6E-94714A5FC454}"/>
    <dgm:cxn modelId="{6D8C113D-7C69-4CC1-AAFF-73F1EDBC954E}" type="presOf" srcId="{CAE2E90B-C063-4235-A102-FA448B2B0A49}" destId="{E0063295-5F67-4354-AAE0-A4C51ADFF651}" srcOrd="0" destOrd="0" presId="urn:microsoft.com/office/officeart/2008/layout/LinedList"/>
    <dgm:cxn modelId="{89F19763-A21D-486C-BCC7-72E422F58EBF}" srcId="{1ED48ACA-0452-44DE-9149-94E971163914}" destId="{CAE2E90B-C063-4235-A102-FA448B2B0A49}" srcOrd="0" destOrd="0" parTransId="{BEEE8F84-51F5-43C1-967E-3066D86C1402}" sibTransId="{27D99257-FB05-4C97-B636-3C484F4D02AE}"/>
    <dgm:cxn modelId="{3492C8A2-6C24-46F6-9CA0-21422A865677}" type="presOf" srcId="{DF63691A-9ADB-4FCA-B2DC-62D3CDA4D97D}" destId="{0E63E433-D3AC-4A66-8F92-AACF850FD594}" srcOrd="0" destOrd="0" presId="urn:microsoft.com/office/officeart/2008/layout/LinedList"/>
    <dgm:cxn modelId="{ABE938FF-1869-4A60-B13A-C9B7A74AF66C}" type="presOf" srcId="{49449917-E87D-4636-B073-0F39F80087AE}" destId="{8D404C81-D503-438C-8FB9-13D2A31902D6}" srcOrd="0" destOrd="0" presId="urn:microsoft.com/office/officeart/2008/layout/LinedList"/>
    <dgm:cxn modelId="{FB2D1575-A182-4DF9-BCA6-A458FBC03624}" type="presParOf" srcId="{3CFD37F8-184E-4C7F-B3FA-AE86F4DF5769}" destId="{04CF9B3D-8E7D-4F55-8950-7ACB6FBC6925}" srcOrd="0" destOrd="0" presId="urn:microsoft.com/office/officeart/2008/layout/LinedList"/>
    <dgm:cxn modelId="{3193EF98-5830-4654-8E1D-FE08FC9B3F3C}" type="presParOf" srcId="{3CFD37F8-184E-4C7F-B3FA-AE86F4DF5769}" destId="{DB9E5622-63E1-4BB0-8BAE-E2777A7D9B5B}" srcOrd="1" destOrd="0" presId="urn:microsoft.com/office/officeart/2008/layout/LinedList"/>
    <dgm:cxn modelId="{249E6A6C-F9EA-4DD9-B702-9E5834277473}" type="presParOf" srcId="{DB9E5622-63E1-4BB0-8BAE-E2777A7D9B5B}" destId="{E0063295-5F67-4354-AAE0-A4C51ADFF651}" srcOrd="0" destOrd="0" presId="urn:microsoft.com/office/officeart/2008/layout/LinedList"/>
    <dgm:cxn modelId="{CAC7D389-5C4A-4968-AC17-A2FA7786DD8D}" type="presParOf" srcId="{DB9E5622-63E1-4BB0-8BAE-E2777A7D9B5B}" destId="{63771AEF-2D58-40F4-99EF-E5F74304C58A}" srcOrd="1" destOrd="0" presId="urn:microsoft.com/office/officeart/2008/layout/LinedList"/>
    <dgm:cxn modelId="{F2E1D106-CB32-4A0F-BA9E-AD0A91AED83D}" type="presParOf" srcId="{3CFD37F8-184E-4C7F-B3FA-AE86F4DF5769}" destId="{AF0636C3-09B8-44DF-A74C-3FD016DBABEF}" srcOrd="2" destOrd="0" presId="urn:microsoft.com/office/officeart/2008/layout/LinedList"/>
    <dgm:cxn modelId="{929B6C37-4E77-44A7-B2FE-779CE54FFB21}" type="presParOf" srcId="{3CFD37F8-184E-4C7F-B3FA-AE86F4DF5769}" destId="{25DCBA85-1980-4A3B-885C-CB48E5020AE5}" srcOrd="3" destOrd="0" presId="urn:microsoft.com/office/officeart/2008/layout/LinedList"/>
    <dgm:cxn modelId="{737C9C4E-EE4E-498D-A2AC-C55395350AA7}" type="presParOf" srcId="{25DCBA85-1980-4A3B-885C-CB48E5020AE5}" destId="{0E63E433-D3AC-4A66-8F92-AACF850FD594}" srcOrd="0" destOrd="0" presId="urn:microsoft.com/office/officeart/2008/layout/LinedList"/>
    <dgm:cxn modelId="{22783B4D-0476-4186-BEFB-2827FB17B619}" type="presParOf" srcId="{25DCBA85-1980-4A3B-885C-CB48E5020AE5}" destId="{6DD5CFD6-9C35-4E6B-921A-0ACAF5143A2D}" srcOrd="1" destOrd="0" presId="urn:microsoft.com/office/officeart/2008/layout/LinedList"/>
    <dgm:cxn modelId="{6E4D8E2B-80B1-4B87-A08D-062CF7F9392F}" type="presParOf" srcId="{3CFD37F8-184E-4C7F-B3FA-AE86F4DF5769}" destId="{68BE2098-B1E0-439E-A247-38DFFFA8791B}" srcOrd="4" destOrd="0" presId="urn:microsoft.com/office/officeart/2008/layout/LinedList"/>
    <dgm:cxn modelId="{BCBF115B-32DB-4149-8ED2-30863266D379}" type="presParOf" srcId="{3CFD37F8-184E-4C7F-B3FA-AE86F4DF5769}" destId="{F210E00B-28BE-429C-900C-CB9A22513C34}" srcOrd="5" destOrd="0" presId="urn:microsoft.com/office/officeart/2008/layout/LinedList"/>
    <dgm:cxn modelId="{9F5AF011-E0D5-422E-9A55-ABEE9A48D2F8}" type="presParOf" srcId="{F210E00B-28BE-429C-900C-CB9A22513C34}" destId="{984857FD-0B23-4C02-A918-166001F7B9CE}" srcOrd="0" destOrd="0" presId="urn:microsoft.com/office/officeart/2008/layout/LinedList"/>
    <dgm:cxn modelId="{C332C541-8E27-45D5-BD2C-25BFC1C04A32}" type="presParOf" srcId="{F210E00B-28BE-429C-900C-CB9A22513C34}" destId="{A7118DD0-E241-44D7-A08C-17A19A711B01}" srcOrd="1" destOrd="0" presId="urn:microsoft.com/office/officeart/2008/layout/LinedList"/>
    <dgm:cxn modelId="{0A3D8D84-EF0B-4D95-A838-F2B1C138EDC5}" type="presParOf" srcId="{3CFD37F8-184E-4C7F-B3FA-AE86F4DF5769}" destId="{30F708BE-AA8B-4BFF-BC50-E345AA54F268}" srcOrd="6" destOrd="0" presId="urn:microsoft.com/office/officeart/2008/layout/LinedList"/>
    <dgm:cxn modelId="{6ABC39E4-EFF4-4A41-9558-758A338FEDC3}" type="presParOf" srcId="{3CFD37F8-184E-4C7F-B3FA-AE86F4DF5769}" destId="{90DE218D-67F1-4E82-AD59-FE2C7E3D1292}" srcOrd="7" destOrd="0" presId="urn:microsoft.com/office/officeart/2008/layout/LinedList"/>
    <dgm:cxn modelId="{D9B456AC-75EB-4ADA-A639-EC5543026691}" type="presParOf" srcId="{90DE218D-67F1-4E82-AD59-FE2C7E3D1292}" destId="{8D404C81-D503-438C-8FB9-13D2A31902D6}" srcOrd="0" destOrd="0" presId="urn:microsoft.com/office/officeart/2008/layout/LinedList"/>
    <dgm:cxn modelId="{F2308E87-97D3-49BF-B512-9156271A4A73}" type="presParOf" srcId="{90DE218D-67F1-4E82-AD59-FE2C7E3D1292}" destId="{E00B94E6-E133-4526-9CDA-7F93AEC6FA4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C6F73E8-CA27-44D8-8187-DDEA30D2907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A218211-59B5-4E69-B85D-01D50183244A}">
      <dgm:prSet/>
      <dgm:spPr/>
      <dgm:t>
        <a:bodyPr/>
        <a:lstStyle/>
        <a:p>
          <a:r>
            <a:rPr lang="en-US"/>
            <a:t>His mothers low mood and limited support mean he may not have always had consistent responsive care</a:t>
          </a:r>
        </a:p>
      </dgm:t>
    </dgm:pt>
    <dgm:pt modelId="{993C8AF8-4F8C-4244-9943-4A57B5D0D531}" type="parTrans" cxnId="{55501329-F303-430B-99C1-3C5C4F0C4B55}">
      <dgm:prSet/>
      <dgm:spPr/>
      <dgm:t>
        <a:bodyPr/>
        <a:lstStyle/>
        <a:p>
          <a:endParaRPr lang="en-US"/>
        </a:p>
      </dgm:t>
    </dgm:pt>
    <dgm:pt modelId="{F8662165-7FCF-47BB-9A66-6203FD4EF77A}" type="sibTrans" cxnId="{55501329-F303-430B-99C1-3C5C4F0C4B55}">
      <dgm:prSet/>
      <dgm:spPr/>
      <dgm:t>
        <a:bodyPr/>
        <a:lstStyle/>
        <a:p>
          <a:endParaRPr lang="en-US"/>
        </a:p>
      </dgm:t>
    </dgm:pt>
    <dgm:pt modelId="{ACAD95A1-7F9B-41AF-BAC7-0C71C228880C}">
      <dgm:prSet/>
      <dgm:spPr/>
      <dgm:t>
        <a:bodyPr/>
        <a:lstStyle/>
        <a:p>
          <a:r>
            <a:rPr lang="en-US"/>
            <a:t>Disrupted childcare and moving house meant there was no steady and trusted person to form a strong bond with</a:t>
          </a:r>
        </a:p>
      </dgm:t>
    </dgm:pt>
    <dgm:pt modelId="{C1552060-6125-4119-9B67-34D1D329799E}" type="parTrans" cxnId="{298AB69B-0A17-4640-8805-DA1F9B33CDEB}">
      <dgm:prSet/>
      <dgm:spPr/>
      <dgm:t>
        <a:bodyPr/>
        <a:lstStyle/>
        <a:p>
          <a:endParaRPr lang="en-US"/>
        </a:p>
      </dgm:t>
    </dgm:pt>
    <dgm:pt modelId="{42D7C709-1EFC-475C-819D-195E3C4A56C7}" type="sibTrans" cxnId="{298AB69B-0A17-4640-8805-DA1F9B33CDEB}">
      <dgm:prSet/>
      <dgm:spPr/>
      <dgm:t>
        <a:bodyPr/>
        <a:lstStyle/>
        <a:p>
          <a:endParaRPr lang="en-US"/>
        </a:p>
      </dgm:t>
    </dgm:pt>
    <dgm:pt modelId="{D3CFAEAC-E5CA-477E-86D9-2D259FC3D714}">
      <dgm:prSet/>
      <dgm:spPr/>
      <dgm:t>
        <a:bodyPr/>
        <a:lstStyle/>
        <a:p>
          <a:r>
            <a:rPr lang="en-US"/>
            <a:t>This can lead to insecure attachment style, where the child feels the world is unsafe or unpredictable</a:t>
          </a:r>
        </a:p>
      </dgm:t>
    </dgm:pt>
    <dgm:pt modelId="{6DAB4FBC-80CA-46B4-AEFC-9A2A5E0461E5}" type="parTrans" cxnId="{CA586AEA-4DA9-4493-9594-B9485FCB169E}">
      <dgm:prSet/>
      <dgm:spPr/>
      <dgm:t>
        <a:bodyPr/>
        <a:lstStyle/>
        <a:p>
          <a:endParaRPr lang="en-US"/>
        </a:p>
      </dgm:t>
    </dgm:pt>
    <dgm:pt modelId="{19CF7B0C-C818-47B4-8582-F64ABFC8F066}" type="sibTrans" cxnId="{CA586AEA-4DA9-4493-9594-B9485FCB169E}">
      <dgm:prSet/>
      <dgm:spPr/>
      <dgm:t>
        <a:bodyPr/>
        <a:lstStyle/>
        <a:p>
          <a:endParaRPr lang="en-US"/>
        </a:p>
      </dgm:t>
    </dgm:pt>
    <dgm:pt modelId="{DB976749-3188-46A3-BB97-EEE8BCA8B725}">
      <dgm:prSet/>
      <dgm:spPr/>
      <dgm:t>
        <a:bodyPr/>
        <a:lstStyle/>
        <a:p>
          <a:r>
            <a:rPr lang="en-US"/>
            <a:t>This explains why Isaac is clingy, anxious about seperation, struggles to sleep and is quiet around others</a:t>
          </a:r>
        </a:p>
      </dgm:t>
    </dgm:pt>
    <dgm:pt modelId="{B3253A6A-0AD3-4CBB-87AC-D409FFA52ABD}" type="parTrans" cxnId="{EA87EFB5-8E09-41A7-9CBB-305318DFB930}">
      <dgm:prSet/>
      <dgm:spPr/>
      <dgm:t>
        <a:bodyPr/>
        <a:lstStyle/>
        <a:p>
          <a:endParaRPr lang="en-US"/>
        </a:p>
      </dgm:t>
    </dgm:pt>
    <dgm:pt modelId="{4212F56A-5560-4C97-9AF1-E46CF2D5281F}" type="sibTrans" cxnId="{EA87EFB5-8E09-41A7-9CBB-305318DFB930}">
      <dgm:prSet/>
      <dgm:spPr/>
      <dgm:t>
        <a:bodyPr/>
        <a:lstStyle/>
        <a:p>
          <a:endParaRPr lang="en-US"/>
        </a:p>
      </dgm:t>
    </dgm:pt>
    <dgm:pt modelId="{26CA556D-F947-481D-B990-380E395655E2}">
      <dgm:prSet/>
      <dgm:spPr/>
      <dgm:t>
        <a:bodyPr/>
        <a:lstStyle/>
        <a:p>
          <a:r>
            <a:rPr lang="en-US"/>
            <a:t>When children feel worried or unsafe, they focus on feeling protected rather than learning which can cause delays in speech, play and social skills</a:t>
          </a:r>
        </a:p>
      </dgm:t>
    </dgm:pt>
    <dgm:pt modelId="{87E57C18-AD71-43C1-B173-E65A23233B0C}" type="parTrans" cxnId="{B2CD1B27-3C57-4FA2-9BEA-741CC1F7D5F7}">
      <dgm:prSet/>
      <dgm:spPr/>
      <dgm:t>
        <a:bodyPr/>
        <a:lstStyle/>
        <a:p>
          <a:endParaRPr lang="en-US"/>
        </a:p>
      </dgm:t>
    </dgm:pt>
    <dgm:pt modelId="{CC89E439-5B2B-4EC5-824C-D9BC4FBE6099}" type="sibTrans" cxnId="{B2CD1B27-3C57-4FA2-9BEA-741CC1F7D5F7}">
      <dgm:prSet/>
      <dgm:spPr/>
      <dgm:t>
        <a:bodyPr/>
        <a:lstStyle/>
        <a:p>
          <a:endParaRPr lang="en-US"/>
        </a:p>
      </dgm:t>
    </dgm:pt>
    <dgm:pt modelId="{D3CFF9D6-3688-4DDE-B009-90B0B38AD7CD}" type="pres">
      <dgm:prSet presAssocID="{8C6F73E8-CA27-44D8-8187-DDEA30D2907D}" presName="linear" presStyleCnt="0">
        <dgm:presLayoutVars>
          <dgm:animLvl val="lvl"/>
          <dgm:resizeHandles val="exact"/>
        </dgm:presLayoutVars>
      </dgm:prSet>
      <dgm:spPr/>
    </dgm:pt>
    <dgm:pt modelId="{CE53EEA1-B03E-400B-B34A-B53246ABEC53}" type="pres">
      <dgm:prSet presAssocID="{6A218211-59B5-4E69-B85D-01D50183244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3CFD65D-7549-4C6A-A6D0-3EE7CEEC0404}" type="pres">
      <dgm:prSet presAssocID="{F8662165-7FCF-47BB-9A66-6203FD4EF77A}" presName="spacer" presStyleCnt="0"/>
      <dgm:spPr/>
    </dgm:pt>
    <dgm:pt modelId="{3AE0E089-3071-406A-BBE3-F4C17BF15CA9}" type="pres">
      <dgm:prSet presAssocID="{ACAD95A1-7F9B-41AF-BAC7-0C71C228880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D1312D9-B9F4-4DBB-9C13-2C2BB3A0DE5A}" type="pres">
      <dgm:prSet presAssocID="{42D7C709-1EFC-475C-819D-195E3C4A56C7}" presName="spacer" presStyleCnt="0"/>
      <dgm:spPr/>
    </dgm:pt>
    <dgm:pt modelId="{ED1D3989-A5C1-4342-A59D-3A0F46911FDB}" type="pres">
      <dgm:prSet presAssocID="{D3CFAEAC-E5CA-477E-86D9-2D259FC3D71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D6E26E8-09A4-460C-A508-0F382CBBD86E}" type="pres">
      <dgm:prSet presAssocID="{19CF7B0C-C818-47B4-8582-F64ABFC8F066}" presName="spacer" presStyleCnt="0"/>
      <dgm:spPr/>
    </dgm:pt>
    <dgm:pt modelId="{CEB9A22F-6104-4063-A21C-DEB57250F018}" type="pres">
      <dgm:prSet presAssocID="{DB976749-3188-46A3-BB97-EEE8BCA8B72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552AA6A-5C87-43AE-82B7-F19129D82AD5}" type="pres">
      <dgm:prSet presAssocID="{4212F56A-5560-4C97-9AF1-E46CF2D5281F}" presName="spacer" presStyleCnt="0"/>
      <dgm:spPr/>
    </dgm:pt>
    <dgm:pt modelId="{DA06587F-5F5D-44D9-978E-A084079AED4F}" type="pres">
      <dgm:prSet presAssocID="{26CA556D-F947-481D-B990-380E395655E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2CD1B27-3C57-4FA2-9BEA-741CC1F7D5F7}" srcId="{8C6F73E8-CA27-44D8-8187-DDEA30D2907D}" destId="{26CA556D-F947-481D-B990-380E395655E2}" srcOrd="4" destOrd="0" parTransId="{87E57C18-AD71-43C1-B173-E65A23233B0C}" sibTransId="{CC89E439-5B2B-4EC5-824C-D9BC4FBE6099}"/>
    <dgm:cxn modelId="{55501329-F303-430B-99C1-3C5C4F0C4B55}" srcId="{8C6F73E8-CA27-44D8-8187-DDEA30D2907D}" destId="{6A218211-59B5-4E69-B85D-01D50183244A}" srcOrd="0" destOrd="0" parTransId="{993C8AF8-4F8C-4244-9943-4A57B5D0D531}" sibTransId="{F8662165-7FCF-47BB-9A66-6203FD4EF77A}"/>
    <dgm:cxn modelId="{01B0E636-2E80-4B26-9859-A922319A15DC}" type="presOf" srcId="{ACAD95A1-7F9B-41AF-BAC7-0C71C228880C}" destId="{3AE0E089-3071-406A-BBE3-F4C17BF15CA9}" srcOrd="0" destOrd="0" presId="urn:microsoft.com/office/officeart/2005/8/layout/vList2"/>
    <dgm:cxn modelId="{8298586E-97B6-47AE-9BCE-9DB47D569FF8}" type="presOf" srcId="{DB976749-3188-46A3-BB97-EEE8BCA8B725}" destId="{CEB9A22F-6104-4063-A21C-DEB57250F018}" srcOrd="0" destOrd="0" presId="urn:microsoft.com/office/officeart/2005/8/layout/vList2"/>
    <dgm:cxn modelId="{AAF70155-53C8-4D5C-A505-73DEE27FFF1B}" type="presOf" srcId="{26CA556D-F947-481D-B990-380E395655E2}" destId="{DA06587F-5F5D-44D9-978E-A084079AED4F}" srcOrd="0" destOrd="0" presId="urn:microsoft.com/office/officeart/2005/8/layout/vList2"/>
    <dgm:cxn modelId="{46F46C84-1B52-431C-B4FB-AF7D62D67138}" type="presOf" srcId="{6A218211-59B5-4E69-B85D-01D50183244A}" destId="{CE53EEA1-B03E-400B-B34A-B53246ABEC53}" srcOrd="0" destOrd="0" presId="urn:microsoft.com/office/officeart/2005/8/layout/vList2"/>
    <dgm:cxn modelId="{16A70297-22AF-4943-AB84-631BAE186C65}" type="presOf" srcId="{D3CFAEAC-E5CA-477E-86D9-2D259FC3D714}" destId="{ED1D3989-A5C1-4342-A59D-3A0F46911FDB}" srcOrd="0" destOrd="0" presId="urn:microsoft.com/office/officeart/2005/8/layout/vList2"/>
    <dgm:cxn modelId="{298AB69B-0A17-4640-8805-DA1F9B33CDEB}" srcId="{8C6F73E8-CA27-44D8-8187-DDEA30D2907D}" destId="{ACAD95A1-7F9B-41AF-BAC7-0C71C228880C}" srcOrd="1" destOrd="0" parTransId="{C1552060-6125-4119-9B67-34D1D329799E}" sibTransId="{42D7C709-1EFC-475C-819D-195E3C4A56C7}"/>
    <dgm:cxn modelId="{EA87EFB5-8E09-41A7-9CBB-305318DFB930}" srcId="{8C6F73E8-CA27-44D8-8187-DDEA30D2907D}" destId="{DB976749-3188-46A3-BB97-EEE8BCA8B725}" srcOrd="3" destOrd="0" parTransId="{B3253A6A-0AD3-4CBB-87AC-D409FFA52ABD}" sibTransId="{4212F56A-5560-4C97-9AF1-E46CF2D5281F}"/>
    <dgm:cxn modelId="{760197D9-1E1B-4B26-B945-F60744D254F4}" type="presOf" srcId="{8C6F73E8-CA27-44D8-8187-DDEA30D2907D}" destId="{D3CFF9D6-3688-4DDE-B009-90B0B38AD7CD}" srcOrd="0" destOrd="0" presId="urn:microsoft.com/office/officeart/2005/8/layout/vList2"/>
    <dgm:cxn modelId="{CA586AEA-4DA9-4493-9594-B9485FCB169E}" srcId="{8C6F73E8-CA27-44D8-8187-DDEA30D2907D}" destId="{D3CFAEAC-E5CA-477E-86D9-2D259FC3D714}" srcOrd="2" destOrd="0" parTransId="{6DAB4FBC-80CA-46B4-AEFC-9A2A5E0461E5}" sibTransId="{19CF7B0C-C818-47B4-8582-F64ABFC8F066}"/>
    <dgm:cxn modelId="{888AEDAB-F24C-4670-A124-B910A787FFB7}" type="presParOf" srcId="{D3CFF9D6-3688-4DDE-B009-90B0B38AD7CD}" destId="{CE53EEA1-B03E-400B-B34A-B53246ABEC53}" srcOrd="0" destOrd="0" presId="urn:microsoft.com/office/officeart/2005/8/layout/vList2"/>
    <dgm:cxn modelId="{2C6C091C-5C77-4592-B371-7AB1CBA5E41D}" type="presParOf" srcId="{D3CFF9D6-3688-4DDE-B009-90B0B38AD7CD}" destId="{73CFD65D-7549-4C6A-A6D0-3EE7CEEC0404}" srcOrd="1" destOrd="0" presId="urn:microsoft.com/office/officeart/2005/8/layout/vList2"/>
    <dgm:cxn modelId="{64033AA2-E78E-4B5A-93B8-16AFB30370DD}" type="presParOf" srcId="{D3CFF9D6-3688-4DDE-B009-90B0B38AD7CD}" destId="{3AE0E089-3071-406A-BBE3-F4C17BF15CA9}" srcOrd="2" destOrd="0" presId="urn:microsoft.com/office/officeart/2005/8/layout/vList2"/>
    <dgm:cxn modelId="{7A5E9CCC-8BF7-4FC8-8EE3-670C11F9A54B}" type="presParOf" srcId="{D3CFF9D6-3688-4DDE-B009-90B0B38AD7CD}" destId="{0D1312D9-B9F4-4DBB-9C13-2C2BB3A0DE5A}" srcOrd="3" destOrd="0" presId="urn:microsoft.com/office/officeart/2005/8/layout/vList2"/>
    <dgm:cxn modelId="{EC2F24AA-1A93-4AD9-B66B-C40D24101ABD}" type="presParOf" srcId="{D3CFF9D6-3688-4DDE-B009-90B0B38AD7CD}" destId="{ED1D3989-A5C1-4342-A59D-3A0F46911FDB}" srcOrd="4" destOrd="0" presId="urn:microsoft.com/office/officeart/2005/8/layout/vList2"/>
    <dgm:cxn modelId="{B9F50BA9-A44D-4CAD-A3B7-627C3739836D}" type="presParOf" srcId="{D3CFF9D6-3688-4DDE-B009-90B0B38AD7CD}" destId="{6D6E26E8-09A4-460C-A508-0F382CBBD86E}" srcOrd="5" destOrd="0" presId="urn:microsoft.com/office/officeart/2005/8/layout/vList2"/>
    <dgm:cxn modelId="{C3C1675F-0C33-415B-A340-2FD9797644FD}" type="presParOf" srcId="{D3CFF9D6-3688-4DDE-B009-90B0B38AD7CD}" destId="{CEB9A22F-6104-4063-A21C-DEB57250F018}" srcOrd="6" destOrd="0" presId="urn:microsoft.com/office/officeart/2005/8/layout/vList2"/>
    <dgm:cxn modelId="{D4972891-8223-4FA3-85EB-7647C3758D03}" type="presParOf" srcId="{D3CFF9D6-3688-4DDE-B009-90B0B38AD7CD}" destId="{2552AA6A-5C87-43AE-82B7-F19129D82AD5}" srcOrd="7" destOrd="0" presId="urn:microsoft.com/office/officeart/2005/8/layout/vList2"/>
    <dgm:cxn modelId="{D7025A96-DD0E-47DA-B04A-514874A16C84}" type="presParOf" srcId="{D3CFF9D6-3688-4DDE-B009-90B0B38AD7CD}" destId="{DA06587F-5F5D-44D9-978E-A084079AED4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9CBA192-4378-410C-B1F6-B87987991C40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258940D-5287-426C-9FB5-9184DF0E7A7B}">
      <dgm:prSet/>
      <dgm:spPr/>
      <dgm:t>
        <a:bodyPr/>
        <a:lstStyle/>
        <a:p>
          <a:r>
            <a:rPr lang="en-US" b="1"/>
            <a:t>Named key worker- </a:t>
          </a:r>
          <a:r>
            <a:rPr lang="en-US"/>
            <a:t>Assign one consistent member to be isaac's main person. This gives him security, helps build trust and reduces his anxiety over time.</a:t>
          </a:r>
        </a:p>
      </dgm:t>
    </dgm:pt>
    <dgm:pt modelId="{56DD0407-D799-42EC-9332-7346B1AC3060}" type="parTrans" cxnId="{18E3F62A-AD49-4E34-ADBC-D8CB23C35E32}">
      <dgm:prSet/>
      <dgm:spPr/>
      <dgm:t>
        <a:bodyPr/>
        <a:lstStyle/>
        <a:p>
          <a:endParaRPr lang="en-US"/>
        </a:p>
      </dgm:t>
    </dgm:pt>
    <dgm:pt modelId="{93D128B0-C0DE-43CD-8043-1C1BC222A2AE}" type="sibTrans" cxnId="{18E3F62A-AD49-4E34-ADBC-D8CB23C35E32}">
      <dgm:prSet/>
      <dgm:spPr/>
      <dgm:t>
        <a:bodyPr/>
        <a:lstStyle/>
        <a:p>
          <a:endParaRPr lang="en-US"/>
        </a:p>
      </dgm:t>
    </dgm:pt>
    <dgm:pt modelId="{A13B035A-33A5-4FCB-9F8C-C83AFB5DCB74}">
      <dgm:prSet/>
      <dgm:spPr/>
      <dgm:t>
        <a:bodyPr/>
        <a:lstStyle/>
        <a:p>
          <a:r>
            <a:rPr lang="en-US" b="1"/>
            <a:t>Support for Isaac's mother- </a:t>
          </a:r>
          <a:r>
            <a:rPr lang="en-US"/>
            <a:t>Link her to mental health support, parenting groups and practical</a:t>
          </a:r>
          <a:r>
            <a:rPr lang="en-US" b="1"/>
            <a:t> </a:t>
          </a:r>
          <a:r>
            <a:rPr lang="en-US"/>
            <a:t>help. When she feels more confident and supported, she can give Isaac the calm, reliable care he needs.</a:t>
          </a:r>
        </a:p>
      </dgm:t>
    </dgm:pt>
    <dgm:pt modelId="{EBDA2804-CF09-4588-9017-42DA2513E77D}" type="parTrans" cxnId="{8F9EDA14-8888-4C37-96AA-BF6BB02619C3}">
      <dgm:prSet/>
      <dgm:spPr/>
      <dgm:t>
        <a:bodyPr/>
        <a:lstStyle/>
        <a:p>
          <a:endParaRPr lang="en-US"/>
        </a:p>
      </dgm:t>
    </dgm:pt>
    <dgm:pt modelId="{6FE7E12D-53F5-4AF5-BAE1-535E124C7124}" type="sibTrans" cxnId="{8F9EDA14-8888-4C37-96AA-BF6BB02619C3}">
      <dgm:prSet/>
      <dgm:spPr/>
      <dgm:t>
        <a:bodyPr/>
        <a:lstStyle/>
        <a:p>
          <a:endParaRPr lang="en-US"/>
        </a:p>
      </dgm:t>
    </dgm:pt>
    <dgm:pt modelId="{0FE3E9AA-9983-4A0B-AC8B-8F62F05E19A4}">
      <dgm:prSet/>
      <dgm:spPr/>
      <dgm:t>
        <a:bodyPr/>
        <a:lstStyle/>
        <a:p>
          <a:r>
            <a:rPr lang="en-US" b="1"/>
            <a:t>Clear routines and gradual separation- </a:t>
          </a:r>
          <a:r>
            <a:rPr lang="en-US"/>
            <a:t>Use simple, consistent daily patterns and short times apart. This helps Isaac learn that his mother or carer will always return, slowly building his confidence.</a:t>
          </a:r>
        </a:p>
      </dgm:t>
    </dgm:pt>
    <dgm:pt modelId="{81DB7B88-B85E-4599-80BC-1F8F81BB8B57}" type="parTrans" cxnId="{34BDE4CB-F6E3-4D52-B76E-2D929A0D376C}">
      <dgm:prSet/>
      <dgm:spPr/>
      <dgm:t>
        <a:bodyPr/>
        <a:lstStyle/>
        <a:p>
          <a:endParaRPr lang="en-US"/>
        </a:p>
      </dgm:t>
    </dgm:pt>
    <dgm:pt modelId="{2630516B-9DC6-4A76-A2A4-0F5BD6333025}" type="sibTrans" cxnId="{34BDE4CB-F6E3-4D52-B76E-2D929A0D376C}">
      <dgm:prSet/>
      <dgm:spPr/>
      <dgm:t>
        <a:bodyPr/>
        <a:lstStyle/>
        <a:p>
          <a:endParaRPr lang="en-US"/>
        </a:p>
      </dgm:t>
    </dgm:pt>
    <dgm:pt modelId="{052637D0-7A07-4CF9-ADAE-A8CB164DEC44}">
      <dgm:prSet/>
      <dgm:spPr/>
      <dgm:t>
        <a:bodyPr/>
        <a:lstStyle/>
        <a:p>
          <a:r>
            <a:rPr lang="en-US" b="1"/>
            <a:t>Speech and language support- </a:t>
          </a:r>
          <a:r>
            <a:rPr lang="en-US"/>
            <a:t>Refer to a Speech and Language Therapist. Once Isaac feels emotionally secure, he will feel more comfortable to communicate and practise his language skills.</a:t>
          </a:r>
        </a:p>
      </dgm:t>
    </dgm:pt>
    <dgm:pt modelId="{CD0EC415-26E3-455D-B531-36CCAE5E4EAC}" type="parTrans" cxnId="{480A6B9B-0675-4CEB-9F39-7310AF46B20B}">
      <dgm:prSet/>
      <dgm:spPr/>
      <dgm:t>
        <a:bodyPr/>
        <a:lstStyle/>
        <a:p>
          <a:endParaRPr lang="en-US"/>
        </a:p>
      </dgm:t>
    </dgm:pt>
    <dgm:pt modelId="{FC5C9865-CD2B-4BA7-B9E4-D2EE92B15C2F}" type="sibTrans" cxnId="{480A6B9B-0675-4CEB-9F39-7310AF46B20B}">
      <dgm:prSet/>
      <dgm:spPr/>
      <dgm:t>
        <a:bodyPr/>
        <a:lstStyle/>
        <a:p>
          <a:endParaRPr lang="en-US"/>
        </a:p>
      </dgm:t>
    </dgm:pt>
    <dgm:pt modelId="{F6E4F5E9-2D31-4516-886E-9863576AF191}">
      <dgm:prSet/>
      <dgm:spPr/>
      <dgm:t>
        <a:bodyPr/>
        <a:lstStyle/>
        <a:p>
          <a:r>
            <a:rPr lang="en-US" b="1"/>
            <a:t>Working together with other services- </a:t>
          </a:r>
          <a:r>
            <a:rPr lang="en-US"/>
            <a:t>Work closely with health visitors, GPs, family support workers and the children's centre. Keeping support consistent across everyone helps Isaac feel settled and safe.</a:t>
          </a:r>
        </a:p>
      </dgm:t>
    </dgm:pt>
    <dgm:pt modelId="{C788CCD5-CB09-4A20-8C6B-5DE8ABEA0C5B}" type="parTrans" cxnId="{30CE09F7-E4B1-45DE-AA69-2F145B64C918}">
      <dgm:prSet/>
      <dgm:spPr/>
      <dgm:t>
        <a:bodyPr/>
        <a:lstStyle/>
        <a:p>
          <a:endParaRPr lang="en-US"/>
        </a:p>
      </dgm:t>
    </dgm:pt>
    <dgm:pt modelId="{B592DCD6-4953-42C1-BDDC-71434A52EB4D}" type="sibTrans" cxnId="{30CE09F7-E4B1-45DE-AA69-2F145B64C918}">
      <dgm:prSet/>
      <dgm:spPr/>
      <dgm:t>
        <a:bodyPr/>
        <a:lstStyle/>
        <a:p>
          <a:endParaRPr lang="en-US"/>
        </a:p>
      </dgm:t>
    </dgm:pt>
    <dgm:pt modelId="{E5D4EED1-91E2-4BD3-B86B-96B322980630}" type="pres">
      <dgm:prSet presAssocID="{19CBA192-4378-410C-B1F6-B87987991C40}" presName="diagram" presStyleCnt="0">
        <dgm:presLayoutVars>
          <dgm:dir/>
          <dgm:resizeHandles val="exact"/>
        </dgm:presLayoutVars>
      </dgm:prSet>
      <dgm:spPr/>
    </dgm:pt>
    <dgm:pt modelId="{7D222B80-CFD4-422B-8C00-70B9508CFB18}" type="pres">
      <dgm:prSet presAssocID="{B258940D-5287-426C-9FB5-9184DF0E7A7B}" presName="node" presStyleLbl="node1" presStyleIdx="0" presStyleCnt="5">
        <dgm:presLayoutVars>
          <dgm:bulletEnabled val="1"/>
        </dgm:presLayoutVars>
      </dgm:prSet>
      <dgm:spPr/>
    </dgm:pt>
    <dgm:pt modelId="{107306F7-6730-448E-BBD3-3FBA650F1C23}" type="pres">
      <dgm:prSet presAssocID="{93D128B0-C0DE-43CD-8043-1C1BC222A2AE}" presName="sibTrans" presStyleLbl="sibTrans2D1" presStyleIdx="0" presStyleCnt="4"/>
      <dgm:spPr/>
    </dgm:pt>
    <dgm:pt modelId="{71C16A42-294D-41D9-BD7A-78CE6447C266}" type="pres">
      <dgm:prSet presAssocID="{93D128B0-C0DE-43CD-8043-1C1BC222A2AE}" presName="connectorText" presStyleLbl="sibTrans2D1" presStyleIdx="0" presStyleCnt="4"/>
      <dgm:spPr/>
    </dgm:pt>
    <dgm:pt modelId="{BE413B67-6581-461A-9000-F34F9312EA14}" type="pres">
      <dgm:prSet presAssocID="{A13B035A-33A5-4FCB-9F8C-C83AFB5DCB74}" presName="node" presStyleLbl="node1" presStyleIdx="1" presStyleCnt="5">
        <dgm:presLayoutVars>
          <dgm:bulletEnabled val="1"/>
        </dgm:presLayoutVars>
      </dgm:prSet>
      <dgm:spPr/>
    </dgm:pt>
    <dgm:pt modelId="{8992A159-C0B4-45C6-BF85-BDDF0C762AE0}" type="pres">
      <dgm:prSet presAssocID="{6FE7E12D-53F5-4AF5-BAE1-535E124C7124}" presName="sibTrans" presStyleLbl="sibTrans2D1" presStyleIdx="1" presStyleCnt="4"/>
      <dgm:spPr/>
    </dgm:pt>
    <dgm:pt modelId="{EC60885C-E8E6-48DE-AD9F-F2DE638D6D02}" type="pres">
      <dgm:prSet presAssocID="{6FE7E12D-53F5-4AF5-BAE1-535E124C7124}" presName="connectorText" presStyleLbl="sibTrans2D1" presStyleIdx="1" presStyleCnt="4"/>
      <dgm:spPr/>
    </dgm:pt>
    <dgm:pt modelId="{35FC8A6C-9F0B-42D5-99EA-1824F0574D0D}" type="pres">
      <dgm:prSet presAssocID="{0FE3E9AA-9983-4A0B-AC8B-8F62F05E19A4}" presName="node" presStyleLbl="node1" presStyleIdx="2" presStyleCnt="5">
        <dgm:presLayoutVars>
          <dgm:bulletEnabled val="1"/>
        </dgm:presLayoutVars>
      </dgm:prSet>
      <dgm:spPr/>
    </dgm:pt>
    <dgm:pt modelId="{7BBF6ACE-5E36-43E1-B671-F7A85A447D97}" type="pres">
      <dgm:prSet presAssocID="{2630516B-9DC6-4A76-A2A4-0F5BD6333025}" presName="sibTrans" presStyleLbl="sibTrans2D1" presStyleIdx="2" presStyleCnt="4"/>
      <dgm:spPr/>
    </dgm:pt>
    <dgm:pt modelId="{61DD069B-0F03-4C33-85E9-FC318199EB3B}" type="pres">
      <dgm:prSet presAssocID="{2630516B-9DC6-4A76-A2A4-0F5BD6333025}" presName="connectorText" presStyleLbl="sibTrans2D1" presStyleIdx="2" presStyleCnt="4"/>
      <dgm:spPr/>
    </dgm:pt>
    <dgm:pt modelId="{0D892270-E2A7-4F1A-A764-F4E19AC040FC}" type="pres">
      <dgm:prSet presAssocID="{052637D0-7A07-4CF9-ADAE-A8CB164DEC44}" presName="node" presStyleLbl="node1" presStyleIdx="3" presStyleCnt="5">
        <dgm:presLayoutVars>
          <dgm:bulletEnabled val="1"/>
        </dgm:presLayoutVars>
      </dgm:prSet>
      <dgm:spPr/>
    </dgm:pt>
    <dgm:pt modelId="{CC753921-7267-4B74-AEE5-657D600A403C}" type="pres">
      <dgm:prSet presAssocID="{FC5C9865-CD2B-4BA7-B9E4-D2EE92B15C2F}" presName="sibTrans" presStyleLbl="sibTrans2D1" presStyleIdx="3" presStyleCnt="4"/>
      <dgm:spPr/>
    </dgm:pt>
    <dgm:pt modelId="{1D9F1C70-7EEF-4E57-B78A-EF2021390F9B}" type="pres">
      <dgm:prSet presAssocID="{FC5C9865-CD2B-4BA7-B9E4-D2EE92B15C2F}" presName="connectorText" presStyleLbl="sibTrans2D1" presStyleIdx="3" presStyleCnt="4"/>
      <dgm:spPr/>
    </dgm:pt>
    <dgm:pt modelId="{258B9AA7-5F3A-4455-9C88-ECBBB125D0C5}" type="pres">
      <dgm:prSet presAssocID="{F6E4F5E9-2D31-4516-886E-9863576AF191}" presName="node" presStyleLbl="node1" presStyleIdx="4" presStyleCnt="5">
        <dgm:presLayoutVars>
          <dgm:bulletEnabled val="1"/>
        </dgm:presLayoutVars>
      </dgm:prSet>
      <dgm:spPr/>
    </dgm:pt>
  </dgm:ptLst>
  <dgm:cxnLst>
    <dgm:cxn modelId="{9286BA05-DBD6-4D23-BED3-1CF91910AAF8}" type="presOf" srcId="{B258940D-5287-426C-9FB5-9184DF0E7A7B}" destId="{7D222B80-CFD4-422B-8C00-70B9508CFB18}" srcOrd="0" destOrd="0" presId="urn:microsoft.com/office/officeart/2005/8/layout/process5"/>
    <dgm:cxn modelId="{8F9EDA14-8888-4C37-96AA-BF6BB02619C3}" srcId="{19CBA192-4378-410C-B1F6-B87987991C40}" destId="{A13B035A-33A5-4FCB-9F8C-C83AFB5DCB74}" srcOrd="1" destOrd="0" parTransId="{EBDA2804-CF09-4588-9017-42DA2513E77D}" sibTransId="{6FE7E12D-53F5-4AF5-BAE1-535E124C7124}"/>
    <dgm:cxn modelId="{18E3F62A-AD49-4E34-ADBC-D8CB23C35E32}" srcId="{19CBA192-4378-410C-B1F6-B87987991C40}" destId="{B258940D-5287-426C-9FB5-9184DF0E7A7B}" srcOrd="0" destOrd="0" parTransId="{56DD0407-D799-42EC-9332-7346B1AC3060}" sibTransId="{93D128B0-C0DE-43CD-8043-1C1BC222A2AE}"/>
    <dgm:cxn modelId="{1B7B382F-ADB0-4E32-8BDC-1C279591D770}" type="presOf" srcId="{6FE7E12D-53F5-4AF5-BAE1-535E124C7124}" destId="{8992A159-C0B4-45C6-BF85-BDDF0C762AE0}" srcOrd="0" destOrd="0" presId="urn:microsoft.com/office/officeart/2005/8/layout/process5"/>
    <dgm:cxn modelId="{23A4E833-FABF-43E1-8C0E-A38F8F1E778E}" type="presOf" srcId="{2630516B-9DC6-4A76-A2A4-0F5BD6333025}" destId="{61DD069B-0F03-4C33-85E9-FC318199EB3B}" srcOrd="1" destOrd="0" presId="urn:microsoft.com/office/officeart/2005/8/layout/process5"/>
    <dgm:cxn modelId="{30EB8934-300C-4B52-B8DE-A3CBA2D3F599}" type="presOf" srcId="{A13B035A-33A5-4FCB-9F8C-C83AFB5DCB74}" destId="{BE413B67-6581-461A-9000-F34F9312EA14}" srcOrd="0" destOrd="0" presId="urn:microsoft.com/office/officeart/2005/8/layout/process5"/>
    <dgm:cxn modelId="{C4CD004A-BD0D-4697-81CB-13A22DD0EB6B}" type="presOf" srcId="{052637D0-7A07-4CF9-ADAE-A8CB164DEC44}" destId="{0D892270-E2A7-4F1A-A764-F4E19AC040FC}" srcOrd="0" destOrd="0" presId="urn:microsoft.com/office/officeart/2005/8/layout/process5"/>
    <dgm:cxn modelId="{2C89D270-7489-4D6E-B68B-98F2FE64C2D5}" type="presOf" srcId="{19CBA192-4378-410C-B1F6-B87987991C40}" destId="{E5D4EED1-91E2-4BD3-B86B-96B322980630}" srcOrd="0" destOrd="0" presId="urn:microsoft.com/office/officeart/2005/8/layout/process5"/>
    <dgm:cxn modelId="{1AC36358-8A61-47E9-97A0-F29C8914ABDC}" type="presOf" srcId="{93D128B0-C0DE-43CD-8043-1C1BC222A2AE}" destId="{107306F7-6730-448E-BBD3-3FBA650F1C23}" srcOrd="0" destOrd="0" presId="urn:microsoft.com/office/officeart/2005/8/layout/process5"/>
    <dgm:cxn modelId="{E224EA78-AE86-4F1D-B323-65CB377C6D20}" type="presOf" srcId="{FC5C9865-CD2B-4BA7-B9E4-D2EE92B15C2F}" destId="{CC753921-7267-4B74-AEE5-657D600A403C}" srcOrd="0" destOrd="0" presId="urn:microsoft.com/office/officeart/2005/8/layout/process5"/>
    <dgm:cxn modelId="{F153E879-7033-4C08-A5D5-6A333BA6F68E}" type="presOf" srcId="{6FE7E12D-53F5-4AF5-BAE1-535E124C7124}" destId="{EC60885C-E8E6-48DE-AD9F-F2DE638D6D02}" srcOrd="1" destOrd="0" presId="urn:microsoft.com/office/officeart/2005/8/layout/process5"/>
    <dgm:cxn modelId="{8FB38485-1D55-4191-9871-638BAEA79BB5}" type="presOf" srcId="{2630516B-9DC6-4A76-A2A4-0F5BD6333025}" destId="{7BBF6ACE-5E36-43E1-B671-F7A85A447D97}" srcOrd="0" destOrd="0" presId="urn:microsoft.com/office/officeart/2005/8/layout/process5"/>
    <dgm:cxn modelId="{480A6B9B-0675-4CEB-9F39-7310AF46B20B}" srcId="{19CBA192-4378-410C-B1F6-B87987991C40}" destId="{052637D0-7A07-4CF9-ADAE-A8CB164DEC44}" srcOrd="3" destOrd="0" parTransId="{CD0EC415-26E3-455D-B531-36CCAE5E4EAC}" sibTransId="{FC5C9865-CD2B-4BA7-B9E4-D2EE92B15C2F}"/>
    <dgm:cxn modelId="{34BDE4CB-F6E3-4D52-B76E-2D929A0D376C}" srcId="{19CBA192-4378-410C-B1F6-B87987991C40}" destId="{0FE3E9AA-9983-4A0B-AC8B-8F62F05E19A4}" srcOrd="2" destOrd="0" parTransId="{81DB7B88-B85E-4599-80BC-1F8F81BB8B57}" sibTransId="{2630516B-9DC6-4A76-A2A4-0F5BD6333025}"/>
    <dgm:cxn modelId="{EDA19ECF-98A7-4DC8-A43E-675AD1B97346}" type="presOf" srcId="{FC5C9865-CD2B-4BA7-B9E4-D2EE92B15C2F}" destId="{1D9F1C70-7EEF-4E57-B78A-EF2021390F9B}" srcOrd="1" destOrd="0" presId="urn:microsoft.com/office/officeart/2005/8/layout/process5"/>
    <dgm:cxn modelId="{466FABD4-30B2-4A9D-A71D-02A3F337F1C4}" type="presOf" srcId="{93D128B0-C0DE-43CD-8043-1C1BC222A2AE}" destId="{71C16A42-294D-41D9-BD7A-78CE6447C266}" srcOrd="1" destOrd="0" presId="urn:microsoft.com/office/officeart/2005/8/layout/process5"/>
    <dgm:cxn modelId="{A580CBD7-0D3F-47B6-85C9-9AF0E7E33E23}" type="presOf" srcId="{F6E4F5E9-2D31-4516-886E-9863576AF191}" destId="{258B9AA7-5F3A-4455-9C88-ECBBB125D0C5}" srcOrd="0" destOrd="0" presId="urn:microsoft.com/office/officeart/2005/8/layout/process5"/>
    <dgm:cxn modelId="{12392CE7-0CA9-4228-8E6C-EE6463C0F511}" type="presOf" srcId="{0FE3E9AA-9983-4A0B-AC8B-8F62F05E19A4}" destId="{35FC8A6C-9F0B-42D5-99EA-1824F0574D0D}" srcOrd="0" destOrd="0" presId="urn:microsoft.com/office/officeart/2005/8/layout/process5"/>
    <dgm:cxn modelId="{30CE09F7-E4B1-45DE-AA69-2F145B64C918}" srcId="{19CBA192-4378-410C-B1F6-B87987991C40}" destId="{F6E4F5E9-2D31-4516-886E-9863576AF191}" srcOrd="4" destOrd="0" parTransId="{C788CCD5-CB09-4A20-8C6B-5DE8ABEA0C5B}" sibTransId="{B592DCD6-4953-42C1-BDDC-71434A52EB4D}"/>
    <dgm:cxn modelId="{77F07F60-AFE8-4FF2-AEA0-870444C97E6D}" type="presParOf" srcId="{E5D4EED1-91E2-4BD3-B86B-96B322980630}" destId="{7D222B80-CFD4-422B-8C00-70B9508CFB18}" srcOrd="0" destOrd="0" presId="urn:microsoft.com/office/officeart/2005/8/layout/process5"/>
    <dgm:cxn modelId="{FDC0AB9B-B389-4109-B9FA-43AF5826B607}" type="presParOf" srcId="{E5D4EED1-91E2-4BD3-B86B-96B322980630}" destId="{107306F7-6730-448E-BBD3-3FBA650F1C23}" srcOrd="1" destOrd="0" presId="urn:microsoft.com/office/officeart/2005/8/layout/process5"/>
    <dgm:cxn modelId="{4B15A414-54A3-40F6-897B-AB3EA75119F0}" type="presParOf" srcId="{107306F7-6730-448E-BBD3-3FBA650F1C23}" destId="{71C16A42-294D-41D9-BD7A-78CE6447C266}" srcOrd="0" destOrd="0" presId="urn:microsoft.com/office/officeart/2005/8/layout/process5"/>
    <dgm:cxn modelId="{C95F8E54-B404-467D-AD95-071B347E14EA}" type="presParOf" srcId="{E5D4EED1-91E2-4BD3-B86B-96B322980630}" destId="{BE413B67-6581-461A-9000-F34F9312EA14}" srcOrd="2" destOrd="0" presId="urn:microsoft.com/office/officeart/2005/8/layout/process5"/>
    <dgm:cxn modelId="{5DF0236D-D207-4B3F-9965-6B46C002F68A}" type="presParOf" srcId="{E5D4EED1-91E2-4BD3-B86B-96B322980630}" destId="{8992A159-C0B4-45C6-BF85-BDDF0C762AE0}" srcOrd="3" destOrd="0" presId="urn:microsoft.com/office/officeart/2005/8/layout/process5"/>
    <dgm:cxn modelId="{41AEDF42-CE56-4C94-86EA-44F0C56BACC5}" type="presParOf" srcId="{8992A159-C0B4-45C6-BF85-BDDF0C762AE0}" destId="{EC60885C-E8E6-48DE-AD9F-F2DE638D6D02}" srcOrd="0" destOrd="0" presId="urn:microsoft.com/office/officeart/2005/8/layout/process5"/>
    <dgm:cxn modelId="{B32935EE-D027-4875-9879-AD10EDA58F9F}" type="presParOf" srcId="{E5D4EED1-91E2-4BD3-B86B-96B322980630}" destId="{35FC8A6C-9F0B-42D5-99EA-1824F0574D0D}" srcOrd="4" destOrd="0" presId="urn:microsoft.com/office/officeart/2005/8/layout/process5"/>
    <dgm:cxn modelId="{28AAA1AC-488A-4E30-ADE0-0CF5ABCA9BCF}" type="presParOf" srcId="{E5D4EED1-91E2-4BD3-B86B-96B322980630}" destId="{7BBF6ACE-5E36-43E1-B671-F7A85A447D97}" srcOrd="5" destOrd="0" presId="urn:microsoft.com/office/officeart/2005/8/layout/process5"/>
    <dgm:cxn modelId="{FD2B4DD2-BAED-465E-8BE9-50EFD0BFF27C}" type="presParOf" srcId="{7BBF6ACE-5E36-43E1-B671-F7A85A447D97}" destId="{61DD069B-0F03-4C33-85E9-FC318199EB3B}" srcOrd="0" destOrd="0" presId="urn:microsoft.com/office/officeart/2005/8/layout/process5"/>
    <dgm:cxn modelId="{F43AC8EF-3B55-4A46-A94C-CE8B5FBE9BCF}" type="presParOf" srcId="{E5D4EED1-91E2-4BD3-B86B-96B322980630}" destId="{0D892270-E2A7-4F1A-A764-F4E19AC040FC}" srcOrd="6" destOrd="0" presId="urn:microsoft.com/office/officeart/2005/8/layout/process5"/>
    <dgm:cxn modelId="{9CECFECB-4E0F-4297-B355-C3FB0149A395}" type="presParOf" srcId="{E5D4EED1-91E2-4BD3-B86B-96B322980630}" destId="{CC753921-7267-4B74-AEE5-657D600A403C}" srcOrd="7" destOrd="0" presId="urn:microsoft.com/office/officeart/2005/8/layout/process5"/>
    <dgm:cxn modelId="{26054501-5503-4272-88B1-80C138F26356}" type="presParOf" srcId="{CC753921-7267-4B74-AEE5-657D600A403C}" destId="{1D9F1C70-7EEF-4E57-B78A-EF2021390F9B}" srcOrd="0" destOrd="0" presId="urn:microsoft.com/office/officeart/2005/8/layout/process5"/>
    <dgm:cxn modelId="{D07CD759-D9D7-4B2A-B6D1-928A3187E432}" type="presParOf" srcId="{E5D4EED1-91E2-4BD3-B86B-96B322980630}" destId="{258B9AA7-5F3A-4455-9C88-ECBBB125D0C5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BA1E34-D9BE-4B33-8635-38C12AEA96B4}">
      <dsp:nvSpPr>
        <dsp:cNvPr id="0" name=""/>
        <dsp:cNvSpPr/>
      </dsp:nvSpPr>
      <dsp:spPr>
        <a:xfrm>
          <a:off x="0" y="0"/>
          <a:ext cx="590618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12B888-F6A6-48A3-8AD4-8E6217284A59}">
      <dsp:nvSpPr>
        <dsp:cNvPr id="0" name=""/>
        <dsp:cNvSpPr/>
      </dsp:nvSpPr>
      <dsp:spPr>
        <a:xfrm>
          <a:off x="0" y="0"/>
          <a:ext cx="5906181" cy="130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Main idea: Children are naturally born with a need to form a close, secure bond with a main caregiver, this is essential for their emotional wellbeing and development</a:t>
          </a:r>
        </a:p>
      </dsp:txBody>
      <dsp:txXfrm>
        <a:off x="0" y="0"/>
        <a:ext cx="5906181" cy="1307679"/>
      </dsp:txXfrm>
    </dsp:sp>
    <dsp:sp modelId="{55C2E14A-1BCE-425D-9D72-4AF8E1EC2178}">
      <dsp:nvSpPr>
        <dsp:cNvPr id="0" name=""/>
        <dsp:cNvSpPr/>
      </dsp:nvSpPr>
      <dsp:spPr>
        <a:xfrm>
          <a:off x="0" y="1307679"/>
          <a:ext cx="5906181" cy="0"/>
        </a:xfrm>
        <a:prstGeom prst="line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2700" cap="flat" cmpd="sng" algn="ctr">
          <a:solidFill>
            <a:schemeClr val="accent2">
              <a:hueOff val="-441124"/>
              <a:satOff val="497"/>
              <a:lumOff val="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E552D0-4E7A-4461-BFDB-5B432DAAF4C4}">
      <dsp:nvSpPr>
        <dsp:cNvPr id="0" name=""/>
        <dsp:cNvSpPr/>
      </dsp:nvSpPr>
      <dsp:spPr>
        <a:xfrm>
          <a:off x="0" y="1307679"/>
          <a:ext cx="5906181" cy="130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Internal working model (mental rulebook built from early experiences) : The relationship a child has early in life shape how they see themselves, other people, and the world around them, this stays with them as they grow</a:t>
          </a:r>
        </a:p>
      </dsp:txBody>
      <dsp:txXfrm>
        <a:off x="0" y="1307679"/>
        <a:ext cx="5906181" cy="1307679"/>
      </dsp:txXfrm>
    </dsp:sp>
    <dsp:sp modelId="{13E2A939-B6FC-4D1F-B4A2-169CCC5555E3}">
      <dsp:nvSpPr>
        <dsp:cNvPr id="0" name=""/>
        <dsp:cNvSpPr/>
      </dsp:nvSpPr>
      <dsp:spPr>
        <a:xfrm>
          <a:off x="0" y="2615358"/>
          <a:ext cx="5906181" cy="0"/>
        </a:xfrm>
        <a:prstGeom prst="line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2700" cap="flat" cmpd="sng" algn="ctr">
          <a:solidFill>
            <a:schemeClr val="accent2">
              <a:hueOff val="-882249"/>
              <a:satOff val="995"/>
              <a:lumOff val="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F1794C-CC51-43EA-9D70-EF8E0D76BFF9}">
      <dsp:nvSpPr>
        <dsp:cNvPr id="0" name=""/>
        <dsp:cNvSpPr/>
      </dsp:nvSpPr>
      <dsp:spPr>
        <a:xfrm>
          <a:off x="0" y="2615359"/>
          <a:ext cx="5906181" cy="130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Key stage: The first 5 years of life are the most important period for forming these attachments</a:t>
          </a:r>
        </a:p>
      </dsp:txBody>
      <dsp:txXfrm>
        <a:off x="0" y="2615359"/>
        <a:ext cx="5906181" cy="1307679"/>
      </dsp:txXfrm>
    </dsp:sp>
    <dsp:sp modelId="{F4ECE882-9367-4F9A-AE62-7838D1CACA2B}">
      <dsp:nvSpPr>
        <dsp:cNvPr id="0" name=""/>
        <dsp:cNvSpPr/>
      </dsp:nvSpPr>
      <dsp:spPr>
        <a:xfrm>
          <a:off x="0" y="3923038"/>
          <a:ext cx="5906181" cy="0"/>
        </a:xfrm>
        <a:prstGeom prst="line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2700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95AC16-8169-4A02-85EF-95732EFB3437}">
      <dsp:nvSpPr>
        <dsp:cNvPr id="0" name=""/>
        <dsp:cNvSpPr/>
      </dsp:nvSpPr>
      <dsp:spPr>
        <a:xfrm>
          <a:off x="0" y="3923038"/>
          <a:ext cx="5906181" cy="1307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What children need: Consistent, warm, responsive care so they feel safe enough to explore,learn and build confidence</a:t>
          </a:r>
        </a:p>
      </dsp:txBody>
      <dsp:txXfrm>
        <a:off x="0" y="3923038"/>
        <a:ext cx="5906181" cy="13076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CF9B3D-8E7D-4F55-8950-7ACB6FBC6925}">
      <dsp:nvSpPr>
        <dsp:cNvPr id="0" name=""/>
        <dsp:cNvSpPr/>
      </dsp:nvSpPr>
      <dsp:spPr>
        <a:xfrm>
          <a:off x="0" y="0"/>
          <a:ext cx="77724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0063295-5F67-4354-AAE0-A4C51ADFF651}">
      <dsp:nvSpPr>
        <dsp:cNvPr id="0" name=""/>
        <dsp:cNvSpPr/>
      </dsp:nvSpPr>
      <dsp:spPr>
        <a:xfrm>
          <a:off x="0" y="0"/>
          <a:ext cx="7772400" cy="1333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It focuses on how early experiences and relationships affect behavior and development</a:t>
          </a:r>
        </a:p>
      </dsp:txBody>
      <dsp:txXfrm>
        <a:off x="0" y="0"/>
        <a:ext cx="7772400" cy="1333500"/>
      </dsp:txXfrm>
    </dsp:sp>
    <dsp:sp modelId="{AF0636C3-09B8-44DF-A74C-3FD016DBABEF}">
      <dsp:nvSpPr>
        <dsp:cNvPr id="0" name=""/>
        <dsp:cNvSpPr/>
      </dsp:nvSpPr>
      <dsp:spPr>
        <a:xfrm>
          <a:off x="0" y="1333499"/>
          <a:ext cx="77724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E63E433-D3AC-4A66-8F92-AACF850FD594}">
      <dsp:nvSpPr>
        <dsp:cNvPr id="0" name=""/>
        <dsp:cNvSpPr/>
      </dsp:nvSpPr>
      <dsp:spPr>
        <a:xfrm>
          <a:off x="0" y="1333500"/>
          <a:ext cx="7772400" cy="1333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It helps us staff to understand that Isaac's actions are a response to what he has been through, not "bad behaviour"</a:t>
          </a:r>
        </a:p>
      </dsp:txBody>
      <dsp:txXfrm>
        <a:off x="0" y="1333500"/>
        <a:ext cx="7772400" cy="1333500"/>
      </dsp:txXfrm>
    </dsp:sp>
    <dsp:sp modelId="{68BE2098-B1E0-439E-A247-38DFFFA8791B}">
      <dsp:nvSpPr>
        <dsp:cNvPr id="0" name=""/>
        <dsp:cNvSpPr/>
      </dsp:nvSpPr>
      <dsp:spPr>
        <a:xfrm>
          <a:off x="0" y="2666999"/>
          <a:ext cx="77724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84857FD-0B23-4C02-A918-166001F7B9CE}">
      <dsp:nvSpPr>
        <dsp:cNvPr id="0" name=""/>
        <dsp:cNvSpPr/>
      </dsp:nvSpPr>
      <dsp:spPr>
        <a:xfrm>
          <a:off x="0" y="2667000"/>
          <a:ext cx="7772400" cy="1333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It looks at the whole family and not just Isaac which shows that supporting hs mother will also helping him</a:t>
          </a:r>
        </a:p>
      </dsp:txBody>
      <dsp:txXfrm>
        <a:off x="0" y="2667000"/>
        <a:ext cx="7772400" cy="1333500"/>
      </dsp:txXfrm>
    </dsp:sp>
    <dsp:sp modelId="{30F708BE-AA8B-4BFF-BC50-E345AA54F268}">
      <dsp:nvSpPr>
        <dsp:cNvPr id="0" name=""/>
        <dsp:cNvSpPr/>
      </dsp:nvSpPr>
      <dsp:spPr>
        <a:xfrm>
          <a:off x="0" y="4000500"/>
          <a:ext cx="77724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D404C81-D503-438C-8FB9-13D2A31902D6}">
      <dsp:nvSpPr>
        <dsp:cNvPr id="0" name=""/>
        <dsp:cNvSpPr/>
      </dsp:nvSpPr>
      <dsp:spPr>
        <a:xfrm>
          <a:off x="0" y="4000500"/>
          <a:ext cx="7772400" cy="1333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It fits perfectly with creating a support plan that is stable, consistent and nurturing</a:t>
          </a:r>
        </a:p>
      </dsp:txBody>
      <dsp:txXfrm>
        <a:off x="0" y="4000500"/>
        <a:ext cx="7772400" cy="1333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53EEA1-B03E-400B-B34A-B53246ABEC53}">
      <dsp:nvSpPr>
        <dsp:cNvPr id="0" name=""/>
        <dsp:cNvSpPr/>
      </dsp:nvSpPr>
      <dsp:spPr>
        <a:xfrm>
          <a:off x="0" y="89779"/>
          <a:ext cx="5906181" cy="9687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His mothers low mood and limited support mean he may not have always had consistent responsive care</a:t>
          </a:r>
        </a:p>
      </dsp:txBody>
      <dsp:txXfrm>
        <a:off x="47291" y="137070"/>
        <a:ext cx="5811599" cy="874177"/>
      </dsp:txXfrm>
    </dsp:sp>
    <dsp:sp modelId="{3AE0E089-3071-406A-BBE3-F4C17BF15CA9}">
      <dsp:nvSpPr>
        <dsp:cNvPr id="0" name=""/>
        <dsp:cNvSpPr/>
      </dsp:nvSpPr>
      <dsp:spPr>
        <a:xfrm>
          <a:off x="0" y="1110379"/>
          <a:ext cx="5906181" cy="968759"/>
        </a:xfrm>
        <a:prstGeom prst="roundRect">
          <a:avLst/>
        </a:prstGeom>
        <a:solidFill>
          <a:schemeClr val="accent2">
            <a:hueOff val="-330843"/>
            <a:satOff val="373"/>
            <a:lumOff val="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Disrupted childcare and moving house meant there was no steady and trusted person to form a strong bond with</a:t>
          </a:r>
        </a:p>
      </dsp:txBody>
      <dsp:txXfrm>
        <a:off x="47291" y="1157670"/>
        <a:ext cx="5811599" cy="874177"/>
      </dsp:txXfrm>
    </dsp:sp>
    <dsp:sp modelId="{ED1D3989-A5C1-4342-A59D-3A0F46911FDB}">
      <dsp:nvSpPr>
        <dsp:cNvPr id="0" name=""/>
        <dsp:cNvSpPr/>
      </dsp:nvSpPr>
      <dsp:spPr>
        <a:xfrm>
          <a:off x="0" y="2130979"/>
          <a:ext cx="5906181" cy="968759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This can lead to insecure attachment style, where the child feels the world is unsafe or unpredictable</a:t>
          </a:r>
        </a:p>
      </dsp:txBody>
      <dsp:txXfrm>
        <a:off x="47291" y="2178270"/>
        <a:ext cx="5811599" cy="874177"/>
      </dsp:txXfrm>
    </dsp:sp>
    <dsp:sp modelId="{CEB9A22F-6104-4063-A21C-DEB57250F018}">
      <dsp:nvSpPr>
        <dsp:cNvPr id="0" name=""/>
        <dsp:cNvSpPr/>
      </dsp:nvSpPr>
      <dsp:spPr>
        <a:xfrm>
          <a:off x="0" y="3151579"/>
          <a:ext cx="5906181" cy="968759"/>
        </a:xfrm>
        <a:prstGeom prst="roundRect">
          <a:avLst/>
        </a:prstGeom>
        <a:solidFill>
          <a:schemeClr val="accent2">
            <a:hueOff val="-992530"/>
            <a:satOff val="1119"/>
            <a:lumOff val="2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This explains why Isaac is clingy, anxious about seperation, struggles to sleep and is quiet around others</a:t>
          </a:r>
        </a:p>
      </dsp:txBody>
      <dsp:txXfrm>
        <a:off x="47291" y="3198870"/>
        <a:ext cx="5811599" cy="874177"/>
      </dsp:txXfrm>
    </dsp:sp>
    <dsp:sp modelId="{DA06587F-5F5D-44D9-978E-A084079AED4F}">
      <dsp:nvSpPr>
        <dsp:cNvPr id="0" name=""/>
        <dsp:cNvSpPr/>
      </dsp:nvSpPr>
      <dsp:spPr>
        <a:xfrm>
          <a:off x="0" y="4172179"/>
          <a:ext cx="5906181" cy="968759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When children feel worried or unsafe, they focus on feeling protected rather than learning which can cause delays in speech, play and social skills</a:t>
          </a:r>
        </a:p>
      </dsp:txBody>
      <dsp:txXfrm>
        <a:off x="47291" y="4219470"/>
        <a:ext cx="5811599" cy="87417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222B80-CFD4-422B-8C00-70B9508CFB18}">
      <dsp:nvSpPr>
        <dsp:cNvPr id="0" name=""/>
        <dsp:cNvSpPr/>
      </dsp:nvSpPr>
      <dsp:spPr>
        <a:xfrm>
          <a:off x="9457" y="72535"/>
          <a:ext cx="2826605" cy="16959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Named key worker- </a:t>
          </a:r>
          <a:r>
            <a:rPr lang="en-US" sz="1300" kern="1200"/>
            <a:t>Assign one consistent member to be isaac's main person. This gives him security, helps build trust and reduces his anxiety over time.</a:t>
          </a:r>
        </a:p>
      </dsp:txBody>
      <dsp:txXfrm>
        <a:off x="59130" y="122208"/>
        <a:ext cx="2727259" cy="1596617"/>
      </dsp:txXfrm>
    </dsp:sp>
    <dsp:sp modelId="{107306F7-6730-448E-BBD3-3FBA650F1C23}">
      <dsp:nvSpPr>
        <dsp:cNvPr id="0" name=""/>
        <dsp:cNvSpPr/>
      </dsp:nvSpPr>
      <dsp:spPr>
        <a:xfrm>
          <a:off x="3084803" y="570017"/>
          <a:ext cx="599240" cy="70099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3084803" y="710217"/>
        <a:ext cx="419468" cy="420598"/>
      </dsp:txXfrm>
    </dsp:sp>
    <dsp:sp modelId="{BE413B67-6581-461A-9000-F34F9312EA14}">
      <dsp:nvSpPr>
        <dsp:cNvPr id="0" name=""/>
        <dsp:cNvSpPr/>
      </dsp:nvSpPr>
      <dsp:spPr>
        <a:xfrm>
          <a:off x="3966704" y="72535"/>
          <a:ext cx="2826605" cy="16959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Support for Isaac's mother- </a:t>
          </a:r>
          <a:r>
            <a:rPr lang="en-US" sz="1300" kern="1200"/>
            <a:t>Link her to mental health support, parenting groups and practical</a:t>
          </a:r>
          <a:r>
            <a:rPr lang="en-US" sz="1300" b="1" kern="1200"/>
            <a:t> </a:t>
          </a:r>
          <a:r>
            <a:rPr lang="en-US" sz="1300" kern="1200"/>
            <a:t>help. When she feels more confident and supported, she can give Isaac the calm, reliable care he needs.</a:t>
          </a:r>
        </a:p>
      </dsp:txBody>
      <dsp:txXfrm>
        <a:off x="4016377" y="122208"/>
        <a:ext cx="2727259" cy="1596617"/>
      </dsp:txXfrm>
    </dsp:sp>
    <dsp:sp modelId="{8992A159-C0B4-45C6-BF85-BDDF0C762AE0}">
      <dsp:nvSpPr>
        <dsp:cNvPr id="0" name=""/>
        <dsp:cNvSpPr/>
      </dsp:nvSpPr>
      <dsp:spPr>
        <a:xfrm>
          <a:off x="7042051" y="570017"/>
          <a:ext cx="599240" cy="70099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7042051" y="710217"/>
        <a:ext cx="419468" cy="420598"/>
      </dsp:txXfrm>
    </dsp:sp>
    <dsp:sp modelId="{35FC8A6C-9F0B-42D5-99EA-1824F0574D0D}">
      <dsp:nvSpPr>
        <dsp:cNvPr id="0" name=""/>
        <dsp:cNvSpPr/>
      </dsp:nvSpPr>
      <dsp:spPr>
        <a:xfrm>
          <a:off x="7923952" y="72535"/>
          <a:ext cx="2826605" cy="16959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Clear routines and gradual separation- </a:t>
          </a:r>
          <a:r>
            <a:rPr lang="en-US" sz="1300" kern="1200"/>
            <a:t>Use simple, consistent daily patterns and short times apart. This helps Isaac learn that his mother or carer will always return, slowly building his confidence.</a:t>
          </a:r>
        </a:p>
      </dsp:txBody>
      <dsp:txXfrm>
        <a:off x="7973625" y="122208"/>
        <a:ext cx="2727259" cy="1596617"/>
      </dsp:txXfrm>
    </dsp:sp>
    <dsp:sp modelId="{7BBF6ACE-5E36-43E1-B671-F7A85A447D97}">
      <dsp:nvSpPr>
        <dsp:cNvPr id="0" name=""/>
        <dsp:cNvSpPr/>
      </dsp:nvSpPr>
      <dsp:spPr>
        <a:xfrm rot="5400000">
          <a:off x="9037635" y="1966360"/>
          <a:ext cx="599240" cy="70099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9126956" y="2017239"/>
        <a:ext cx="420598" cy="419468"/>
      </dsp:txXfrm>
    </dsp:sp>
    <dsp:sp modelId="{0D892270-E2A7-4F1A-A764-F4E19AC040FC}">
      <dsp:nvSpPr>
        <dsp:cNvPr id="0" name=""/>
        <dsp:cNvSpPr/>
      </dsp:nvSpPr>
      <dsp:spPr>
        <a:xfrm>
          <a:off x="7923952" y="2899140"/>
          <a:ext cx="2826605" cy="16959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Speech and language support- </a:t>
          </a:r>
          <a:r>
            <a:rPr lang="en-US" sz="1300" kern="1200"/>
            <a:t>Refer to a Speech and Language Therapist. Once Isaac feels emotionally secure, he will feel more comfortable to communicate and practise his language skills.</a:t>
          </a:r>
        </a:p>
      </dsp:txBody>
      <dsp:txXfrm>
        <a:off x="7973625" y="2948813"/>
        <a:ext cx="2727259" cy="1596617"/>
      </dsp:txXfrm>
    </dsp:sp>
    <dsp:sp modelId="{CC753921-7267-4B74-AEE5-657D600A403C}">
      <dsp:nvSpPr>
        <dsp:cNvPr id="0" name=""/>
        <dsp:cNvSpPr/>
      </dsp:nvSpPr>
      <dsp:spPr>
        <a:xfrm rot="10800000">
          <a:off x="7075970" y="3396623"/>
          <a:ext cx="599240" cy="70099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10800000">
        <a:off x="7255742" y="3536823"/>
        <a:ext cx="419468" cy="420598"/>
      </dsp:txXfrm>
    </dsp:sp>
    <dsp:sp modelId="{258B9AA7-5F3A-4455-9C88-ECBBB125D0C5}">
      <dsp:nvSpPr>
        <dsp:cNvPr id="0" name=""/>
        <dsp:cNvSpPr/>
      </dsp:nvSpPr>
      <dsp:spPr>
        <a:xfrm>
          <a:off x="3966704" y="2899140"/>
          <a:ext cx="2826605" cy="16959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Working together with other services- </a:t>
          </a:r>
          <a:r>
            <a:rPr lang="en-US" sz="1300" kern="1200"/>
            <a:t>Work closely with health visitors, GPs, family support workers and the children's centre. Keeping support consistent across everyone helps Isaac feel settled and safe.</a:t>
          </a:r>
        </a:p>
      </dsp:txBody>
      <dsp:txXfrm>
        <a:off x="4016377" y="2948813"/>
        <a:ext cx="2727259" cy="15966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6/8/2026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0986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6/8/2026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8727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6/8/2026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08572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6/8/2026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94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6/8/2026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9095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6/8/2026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1300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6/8/2026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65221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6/8/2026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43368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6/8/2026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19080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6/8/2026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6989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6/8/2026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0603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6/8/2026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5567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8" r:id="rId1"/>
    <p:sldLayoutId id="2147483989" r:id="rId2"/>
    <p:sldLayoutId id="2147483990" r:id="rId3"/>
    <p:sldLayoutId id="2147483991" r:id="rId4"/>
    <p:sldLayoutId id="2147483992" r:id="rId5"/>
    <p:sldLayoutId id="2147483993" r:id="rId6"/>
    <p:sldLayoutId id="2147483994" r:id="rId7"/>
    <p:sldLayoutId id="2147483995" r:id="rId8"/>
    <p:sldLayoutId id="2147483996" r:id="rId9"/>
    <p:sldLayoutId id="2147483997" r:id="rId10"/>
    <p:sldLayoutId id="214748399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br>
              <a:rPr lang="en-US" sz="3200" dirty="0"/>
            </a:br>
            <a:br>
              <a:rPr lang="en-US" dirty="0"/>
            </a:br>
            <a:r>
              <a:rPr lang="en-US"/>
              <a:t>Early Help &amp; Support Plan for </a:t>
            </a:r>
            <a:r>
              <a:rPr lang="en-US" dirty="0"/>
              <a:t>Isaac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An analysis of development using Bowlby's </a:t>
            </a:r>
            <a:r>
              <a:rPr lang="en-US" b="1"/>
              <a:t>Attachment</a:t>
            </a:r>
            <a:r>
              <a:rPr lang="en-US" b="1" dirty="0"/>
              <a:t> Theory</a:t>
            </a:r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99B1821C-2E7E-4A0F-9DEE-DA1242BD4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8" name="Picture 17" descr="A hand of two adults and a kid on top of each other">
            <a:extLst>
              <a:ext uri="{FF2B5EF4-FFF2-40B4-BE49-F238E27FC236}">
                <a16:creationId xmlns:a16="http://schemas.microsoft.com/office/drawing/2014/main" id="{FA160862-78CF-3D87-F87B-543A5AF76378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75000"/>
          </a:blip>
          <a:srcRect l="9091" t="2339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52BB9502-B4F7-4349-B66A-B68DEAAA8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79943" y="237744"/>
            <a:ext cx="7652977" cy="6382512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5243C9-777C-D623-E55F-CAAEDFB0F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0751" y="642594"/>
            <a:ext cx="6718433" cy="1746504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Background: Isaac's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24275-BBBB-2862-423A-7202F6527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0752" y="2389098"/>
            <a:ext cx="6718434" cy="364594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400">
                <a:solidFill>
                  <a:schemeClr val="tx1">
                    <a:lumMod val="75000"/>
                    <a:lumOff val="25000"/>
                  </a:schemeClr>
                </a:solidFill>
              </a:rPr>
              <a:t> - Isaac is 4 years old </a:t>
            </a:r>
          </a:p>
          <a:p>
            <a:pPr marL="0" indent="0">
              <a:lnSpc>
                <a:spcPct val="90000"/>
              </a:lnSpc>
              <a:buNone/>
            </a:pPr>
            <a:endParaRPr lang="en-US" sz="1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400">
                <a:solidFill>
                  <a:schemeClr val="tx1">
                    <a:lumMod val="75000"/>
                    <a:lumOff val="25000"/>
                  </a:schemeClr>
                </a:solidFill>
              </a:rPr>
              <a:t> - Lives with his mother, who is a single parent experiencing postnatal depression, low confidence and limited support</a:t>
            </a:r>
          </a:p>
          <a:p>
            <a:pPr marL="0" indent="0">
              <a:lnSpc>
                <a:spcPct val="90000"/>
              </a:lnSpc>
              <a:buNone/>
            </a:pPr>
            <a:endParaRPr lang="en-US" sz="1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400">
                <a:solidFill>
                  <a:schemeClr val="tx1">
                    <a:lumMod val="75000"/>
                    <a:lumOff val="25000"/>
                  </a:schemeClr>
                </a:solidFill>
              </a:rPr>
              <a:t> - Has recently moved to the area and has had disrupted/unstable childcare over the past 2 years</a:t>
            </a:r>
          </a:p>
          <a:p>
            <a:pPr marL="0" indent="0">
              <a:lnSpc>
                <a:spcPct val="90000"/>
              </a:lnSpc>
              <a:buNone/>
            </a:pPr>
            <a:endParaRPr lang="en-US" sz="1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400">
                <a:solidFill>
                  <a:schemeClr val="tx1">
                    <a:lumMod val="75000"/>
                    <a:lumOff val="25000"/>
                  </a:schemeClr>
                </a:solidFill>
              </a:rPr>
              <a:t> - Observed behaviour: Quiet and withdrawn, becomes distressed when separating from his mother, has delayed language development, and finds it hard to join group activities</a:t>
            </a:r>
          </a:p>
          <a:p>
            <a:pPr marL="0" indent="0">
              <a:lnSpc>
                <a:spcPct val="90000"/>
              </a:lnSpc>
              <a:buNone/>
            </a:pPr>
            <a:endParaRPr lang="en-US" sz="1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400">
                <a:solidFill>
                  <a:schemeClr val="tx1">
                    <a:lumMod val="75000"/>
                    <a:lumOff val="25000"/>
                  </a:schemeClr>
                </a:solidFill>
              </a:rPr>
              <a:t> - At Home: Difficulty sleeping, very clingy, and rarely plays independently</a:t>
            </a:r>
          </a:p>
        </p:txBody>
      </p:sp>
    </p:spTree>
    <p:extLst>
      <p:ext uri="{BB962C8B-B14F-4D97-AF65-F5344CB8AC3E}">
        <p14:creationId xmlns:p14="http://schemas.microsoft.com/office/powerpoint/2010/main" val="12677277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B65CF4-00D4-E43C-E6AB-FAECEFFBC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US" sz="4400"/>
              <a:t> Bowlby's Attachment Theory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4542F73A-864F-3391-2D17-6558F98AB6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117169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29660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DF58A-1D43-CFCC-5A63-24B4761D33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US"/>
              <a:t>Why Attachment Theory is Suitable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1E39A7-3B21-0663-77EE-A7B936792B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242957"/>
              </p:ext>
            </p:extLst>
          </p:nvPr>
        </p:nvGraphicFramePr>
        <p:xfrm>
          <a:off x="685800" y="609600"/>
          <a:ext cx="77724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F7E85CBF-5F04-D157-688D-54E1DE4776B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</p:txBody>
      </p:sp>
      <p:sp>
        <p:nvSpPr>
          <p:cNvPr id="18" name="Date Placeholder 4">
            <a:extLst>
              <a:ext uri="{FF2B5EF4-FFF2-40B4-BE49-F238E27FC236}">
                <a16:creationId xmlns:a16="http://schemas.microsoft.com/office/drawing/2014/main" id="{7F39B581-AB42-4AA7-7CCC-0B448CD4A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35EAB90A-1B1D-434E-B039-739DC3C38E88}" type="datetime1">
              <a:rPr lang="en-US" smtClean="0"/>
              <a:pPr>
                <a:spcAft>
                  <a:spcPts val="600"/>
                </a:spcAft>
              </a:pPr>
              <a:t>6/8/2026</a:t>
            </a:fld>
            <a:endParaRPr lang="en-US"/>
          </a:p>
        </p:txBody>
      </p:sp>
      <p:sp>
        <p:nvSpPr>
          <p:cNvPr id="19" name="Footer Placeholder 5">
            <a:extLst>
              <a:ext uri="{FF2B5EF4-FFF2-40B4-BE49-F238E27FC236}">
                <a16:creationId xmlns:a16="http://schemas.microsoft.com/office/drawing/2014/main" id="{F5AC2B55-655B-F105-8C6A-A18CF7368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280A0CE1-AC16-356C-4A01-954E41D27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E30AF5A0-43BB-4336-8627-9123B9144D80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081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973023-C9DE-F03C-1D2A-D0C40D36E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US"/>
              <a:t>Applying the theory to Isaac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3BE0A65-10B9-E589-22F1-C4CBADEEC6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4287488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11863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F74BD-7262-7D44-E6DA-A3DD89F22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Multi-Agency Support Plan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C10B7E-36DC-FD3B-AD1B-7066E208CD2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760015" cy="46676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48290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837A04-E759-2567-F0BB-E883BB2C0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FFBE39-ABDC-9B36-31A4-F0A4A5E06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616" y="2626840"/>
            <a:ext cx="7245103" cy="313177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Bowlby's theory helps us see Isaac's behaviour as a reaction to changes and uncertainty in his early life</a:t>
            </a:r>
          </a:p>
          <a:p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The main  goal is to create stability and security for both Isaac and his mother</a:t>
            </a:r>
          </a:p>
          <a:p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With consistent care and support, Isaac will gradually gain confidence, develop his speech, and feel able to join in and play with other children.</a:t>
            </a:r>
          </a:p>
        </p:txBody>
      </p:sp>
    </p:spTree>
    <p:extLst>
      <p:ext uri="{BB962C8B-B14F-4D97-AF65-F5344CB8AC3E}">
        <p14:creationId xmlns:p14="http://schemas.microsoft.com/office/powerpoint/2010/main" val="3878315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Savon</vt:lpstr>
      <vt:lpstr>  Early Help &amp; Support Plan for Isaac</vt:lpstr>
      <vt:lpstr>Background: Isaac's Situation</vt:lpstr>
      <vt:lpstr> Bowlby's Attachment Theory</vt:lpstr>
      <vt:lpstr>Why Attachment Theory is Suitable</vt:lpstr>
      <vt:lpstr>Applying the theory to Isaac</vt:lpstr>
      <vt:lpstr>Multi-Agency Support Plan 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568</cp:revision>
  <dcterms:created xsi:type="dcterms:W3CDTF">2026-06-08T11:54:48Z</dcterms:created>
  <dcterms:modified xsi:type="dcterms:W3CDTF">2026-06-08T19:38:25Z</dcterms:modified>
</cp:coreProperties>
</file>