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9" r:id="rId3"/>
    <p:sldId id="257" r:id="rId4"/>
    <p:sldId id="260" r:id="rId5"/>
    <p:sldId id="261" r:id="rId6"/>
    <p:sldId id="262" r:id="rId7"/>
    <p:sldId id="264" r:id="rId8"/>
    <p:sldId id="263"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5D47256-601D-4234-86BA-9AE64C031DEF}" v="1173" dt="2026-07-14T20:12:06.5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diagrams/_rels/data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5" Type="http://schemas.openxmlformats.org/officeDocument/2006/relationships/image" Target="../media/image6.svg"/><Relationship Id="rId4" Type="http://schemas.openxmlformats.org/officeDocument/2006/relationships/image" Target="../media/image5.svg"/></Relationships>
</file>

<file path=ppt/diagrams/_rels/data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6" Type="http://schemas.openxmlformats.org/officeDocument/2006/relationships/image" Target="../media/image12.svg"/><Relationship Id="rId5" Type="http://schemas.openxmlformats.org/officeDocument/2006/relationships/image" Target="../media/image11.svg"/><Relationship Id="rId4" Type="http://schemas.openxmlformats.org/officeDocument/2006/relationships/image" Target="../media/image10.svg"/></Relationships>
</file>

<file path=ppt/diagrams/_rels/data4.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5" Type="http://schemas.openxmlformats.org/officeDocument/2006/relationships/image" Target="../media/image17.svg"/><Relationship Id="rId4" Type="http://schemas.openxmlformats.org/officeDocument/2006/relationships/image" Target="../media/image1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5" Type="http://schemas.openxmlformats.org/officeDocument/2006/relationships/image" Target="../media/image6.svg"/><Relationship Id="rId4" Type="http://schemas.openxmlformats.org/officeDocument/2006/relationships/image" Target="../media/image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6" Type="http://schemas.openxmlformats.org/officeDocument/2006/relationships/image" Target="../media/image12.svg"/><Relationship Id="rId5" Type="http://schemas.openxmlformats.org/officeDocument/2006/relationships/image" Target="../media/image11.svg"/><Relationship Id="rId4" Type="http://schemas.openxmlformats.org/officeDocument/2006/relationships/image" Target="../media/image10.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5" Type="http://schemas.openxmlformats.org/officeDocument/2006/relationships/image" Target="../media/image17.sv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9C673D81-16EF-4A3A-99A2-1B143EC1D04C}" type="doc">
      <dgm:prSet loTypeId="urn:microsoft.com/office/officeart/2005/8/layout/list1" loCatId="list" qsTypeId="urn:microsoft.com/office/officeart/2005/8/quickstyle/simple4" qsCatId="simple" csTypeId="urn:microsoft.com/office/officeart/2005/8/colors/colorful5" csCatId="colorful"/>
      <dgm:spPr/>
      <dgm:t>
        <a:bodyPr/>
        <a:lstStyle/>
        <a:p>
          <a:endParaRPr lang="en-US"/>
        </a:p>
      </dgm:t>
    </dgm:pt>
    <dgm:pt modelId="{D5164F55-919C-4316-A8F4-D896FFAFD47D}">
      <dgm:prSet/>
      <dgm:spPr/>
      <dgm:t>
        <a:bodyPr/>
        <a:lstStyle/>
        <a:p>
          <a:r>
            <a:rPr lang="en-GB"/>
            <a:t>Planning </a:t>
          </a:r>
          <a:endParaRPr lang="en-US"/>
        </a:p>
      </dgm:t>
    </dgm:pt>
    <dgm:pt modelId="{EB8211D9-C24C-446E-BF1D-D849CF68D942}" type="parTrans" cxnId="{D5584472-3079-4679-83B7-24F8F8678AC2}">
      <dgm:prSet/>
      <dgm:spPr/>
      <dgm:t>
        <a:bodyPr/>
        <a:lstStyle/>
        <a:p>
          <a:endParaRPr lang="en-US"/>
        </a:p>
      </dgm:t>
    </dgm:pt>
    <dgm:pt modelId="{D518C390-85AC-47AD-92AC-A00D5BCF8AF0}" type="sibTrans" cxnId="{D5584472-3079-4679-83B7-24F8F8678AC2}">
      <dgm:prSet/>
      <dgm:spPr/>
      <dgm:t>
        <a:bodyPr/>
        <a:lstStyle/>
        <a:p>
          <a:endParaRPr lang="en-US"/>
        </a:p>
      </dgm:t>
    </dgm:pt>
    <dgm:pt modelId="{E22A98F0-4FCB-49E1-99E1-9DE81F860E22}">
      <dgm:prSet/>
      <dgm:spPr/>
      <dgm:t>
        <a:bodyPr/>
        <a:lstStyle/>
        <a:p>
          <a:r>
            <a:rPr lang="en-GB"/>
            <a:t>Organising</a:t>
          </a:r>
          <a:endParaRPr lang="en-US"/>
        </a:p>
      </dgm:t>
    </dgm:pt>
    <dgm:pt modelId="{B871023A-8E0D-4EA4-B45D-24BE9DDCE4CE}" type="parTrans" cxnId="{68F6719F-60DA-467C-9AD4-A22615B12053}">
      <dgm:prSet/>
      <dgm:spPr/>
      <dgm:t>
        <a:bodyPr/>
        <a:lstStyle/>
        <a:p>
          <a:endParaRPr lang="en-US"/>
        </a:p>
      </dgm:t>
    </dgm:pt>
    <dgm:pt modelId="{C162FB95-FB20-4317-AD92-07CBADC41D24}" type="sibTrans" cxnId="{68F6719F-60DA-467C-9AD4-A22615B12053}">
      <dgm:prSet/>
      <dgm:spPr/>
      <dgm:t>
        <a:bodyPr/>
        <a:lstStyle/>
        <a:p>
          <a:endParaRPr lang="en-US"/>
        </a:p>
      </dgm:t>
    </dgm:pt>
    <dgm:pt modelId="{048F1F40-88EE-40A6-9515-A81A4CC10C47}">
      <dgm:prSet/>
      <dgm:spPr/>
      <dgm:t>
        <a:bodyPr/>
        <a:lstStyle/>
        <a:p>
          <a:r>
            <a:rPr lang="en-GB"/>
            <a:t>Commanding</a:t>
          </a:r>
          <a:endParaRPr lang="en-US"/>
        </a:p>
      </dgm:t>
    </dgm:pt>
    <dgm:pt modelId="{185C3030-1C9E-4C8F-B7C1-9F1A5F824239}" type="parTrans" cxnId="{E97209C0-AF5F-4E9D-8A91-CF022D3F978B}">
      <dgm:prSet/>
      <dgm:spPr/>
      <dgm:t>
        <a:bodyPr/>
        <a:lstStyle/>
        <a:p>
          <a:endParaRPr lang="en-US"/>
        </a:p>
      </dgm:t>
    </dgm:pt>
    <dgm:pt modelId="{54A26CA8-2F18-4AD8-ADB5-599A80720B4F}" type="sibTrans" cxnId="{E97209C0-AF5F-4E9D-8A91-CF022D3F978B}">
      <dgm:prSet/>
      <dgm:spPr/>
      <dgm:t>
        <a:bodyPr/>
        <a:lstStyle/>
        <a:p>
          <a:endParaRPr lang="en-US"/>
        </a:p>
      </dgm:t>
    </dgm:pt>
    <dgm:pt modelId="{0D288227-7579-44FA-9C60-DD617940ABD9}">
      <dgm:prSet/>
      <dgm:spPr/>
      <dgm:t>
        <a:bodyPr/>
        <a:lstStyle/>
        <a:p>
          <a:r>
            <a:rPr lang="en-GB"/>
            <a:t>Coordinating</a:t>
          </a:r>
          <a:endParaRPr lang="en-US"/>
        </a:p>
      </dgm:t>
    </dgm:pt>
    <dgm:pt modelId="{E23E1628-8433-4303-B742-D0742633794F}" type="parTrans" cxnId="{7BE24141-1F7F-4035-8669-E7007B7E4251}">
      <dgm:prSet/>
      <dgm:spPr/>
      <dgm:t>
        <a:bodyPr/>
        <a:lstStyle/>
        <a:p>
          <a:endParaRPr lang="en-US"/>
        </a:p>
      </dgm:t>
    </dgm:pt>
    <dgm:pt modelId="{61C50042-8677-41FA-8271-6AD3C2D9473C}" type="sibTrans" cxnId="{7BE24141-1F7F-4035-8669-E7007B7E4251}">
      <dgm:prSet/>
      <dgm:spPr/>
      <dgm:t>
        <a:bodyPr/>
        <a:lstStyle/>
        <a:p>
          <a:endParaRPr lang="en-US"/>
        </a:p>
      </dgm:t>
    </dgm:pt>
    <dgm:pt modelId="{44A945A7-9A4E-4703-923F-B1641B31C4C8}">
      <dgm:prSet/>
      <dgm:spPr/>
      <dgm:t>
        <a:bodyPr/>
        <a:lstStyle/>
        <a:p>
          <a:r>
            <a:rPr lang="en-GB"/>
            <a:t>Controlling</a:t>
          </a:r>
          <a:endParaRPr lang="en-US"/>
        </a:p>
      </dgm:t>
    </dgm:pt>
    <dgm:pt modelId="{91FA03B8-0BE2-4376-A08C-7DAE915C5D85}" type="parTrans" cxnId="{DF50D50B-BD83-49AC-BD02-5F1029CC7D53}">
      <dgm:prSet/>
      <dgm:spPr/>
      <dgm:t>
        <a:bodyPr/>
        <a:lstStyle/>
        <a:p>
          <a:endParaRPr lang="en-US"/>
        </a:p>
      </dgm:t>
    </dgm:pt>
    <dgm:pt modelId="{3E4A9C5D-D4DA-4C4B-9E3F-72D7890B45F3}" type="sibTrans" cxnId="{DF50D50B-BD83-49AC-BD02-5F1029CC7D53}">
      <dgm:prSet/>
      <dgm:spPr/>
      <dgm:t>
        <a:bodyPr/>
        <a:lstStyle/>
        <a:p>
          <a:endParaRPr lang="en-US"/>
        </a:p>
      </dgm:t>
    </dgm:pt>
    <dgm:pt modelId="{786420D1-BF85-4F4C-85D8-12FBED40C067}" type="pres">
      <dgm:prSet presAssocID="{9C673D81-16EF-4A3A-99A2-1B143EC1D04C}" presName="linear" presStyleCnt="0">
        <dgm:presLayoutVars>
          <dgm:dir/>
          <dgm:animLvl val="lvl"/>
          <dgm:resizeHandles val="exact"/>
        </dgm:presLayoutVars>
      </dgm:prSet>
      <dgm:spPr/>
    </dgm:pt>
    <dgm:pt modelId="{C2C3DC71-664F-4683-A93B-79E59756FA2C}" type="pres">
      <dgm:prSet presAssocID="{D5164F55-919C-4316-A8F4-D896FFAFD47D}" presName="parentLin" presStyleCnt="0"/>
      <dgm:spPr/>
    </dgm:pt>
    <dgm:pt modelId="{423E5DD4-CE3B-4D37-9892-1F1B36105C28}" type="pres">
      <dgm:prSet presAssocID="{D5164F55-919C-4316-A8F4-D896FFAFD47D}" presName="parentLeftMargin" presStyleLbl="node1" presStyleIdx="0" presStyleCnt="5"/>
      <dgm:spPr/>
    </dgm:pt>
    <dgm:pt modelId="{D961C18C-1C82-44F8-A647-044A7CCD5214}" type="pres">
      <dgm:prSet presAssocID="{D5164F55-919C-4316-A8F4-D896FFAFD47D}" presName="parentText" presStyleLbl="node1" presStyleIdx="0" presStyleCnt="5">
        <dgm:presLayoutVars>
          <dgm:chMax val="0"/>
          <dgm:bulletEnabled val="1"/>
        </dgm:presLayoutVars>
      </dgm:prSet>
      <dgm:spPr/>
    </dgm:pt>
    <dgm:pt modelId="{0486D3FA-F91E-45F1-AD9A-CBC35A8B9717}" type="pres">
      <dgm:prSet presAssocID="{D5164F55-919C-4316-A8F4-D896FFAFD47D}" presName="negativeSpace" presStyleCnt="0"/>
      <dgm:spPr/>
    </dgm:pt>
    <dgm:pt modelId="{DCCEAA0F-9207-4EB8-9758-0036A5191639}" type="pres">
      <dgm:prSet presAssocID="{D5164F55-919C-4316-A8F4-D896FFAFD47D}" presName="childText" presStyleLbl="conFgAcc1" presStyleIdx="0" presStyleCnt="5">
        <dgm:presLayoutVars>
          <dgm:bulletEnabled val="1"/>
        </dgm:presLayoutVars>
      </dgm:prSet>
      <dgm:spPr/>
    </dgm:pt>
    <dgm:pt modelId="{81A515D5-0CA5-45E6-98D5-DF2471410DD0}" type="pres">
      <dgm:prSet presAssocID="{D518C390-85AC-47AD-92AC-A00D5BCF8AF0}" presName="spaceBetweenRectangles" presStyleCnt="0"/>
      <dgm:spPr/>
    </dgm:pt>
    <dgm:pt modelId="{01354D4E-9198-41E0-83BF-FA302127D674}" type="pres">
      <dgm:prSet presAssocID="{E22A98F0-4FCB-49E1-99E1-9DE81F860E22}" presName="parentLin" presStyleCnt="0"/>
      <dgm:spPr/>
    </dgm:pt>
    <dgm:pt modelId="{C1B9C520-D065-469A-AC3E-A349476EAA89}" type="pres">
      <dgm:prSet presAssocID="{E22A98F0-4FCB-49E1-99E1-9DE81F860E22}" presName="parentLeftMargin" presStyleLbl="node1" presStyleIdx="0" presStyleCnt="5"/>
      <dgm:spPr/>
    </dgm:pt>
    <dgm:pt modelId="{9E8B6452-1ABE-482D-849B-A0FD5891D1B9}" type="pres">
      <dgm:prSet presAssocID="{E22A98F0-4FCB-49E1-99E1-9DE81F860E22}" presName="parentText" presStyleLbl="node1" presStyleIdx="1" presStyleCnt="5">
        <dgm:presLayoutVars>
          <dgm:chMax val="0"/>
          <dgm:bulletEnabled val="1"/>
        </dgm:presLayoutVars>
      </dgm:prSet>
      <dgm:spPr/>
    </dgm:pt>
    <dgm:pt modelId="{2BD4FB5F-64DB-4E87-9C0F-252466B38483}" type="pres">
      <dgm:prSet presAssocID="{E22A98F0-4FCB-49E1-99E1-9DE81F860E22}" presName="negativeSpace" presStyleCnt="0"/>
      <dgm:spPr/>
    </dgm:pt>
    <dgm:pt modelId="{69536C20-E265-40F0-89F2-3577CC4676FF}" type="pres">
      <dgm:prSet presAssocID="{E22A98F0-4FCB-49E1-99E1-9DE81F860E22}" presName="childText" presStyleLbl="conFgAcc1" presStyleIdx="1" presStyleCnt="5">
        <dgm:presLayoutVars>
          <dgm:bulletEnabled val="1"/>
        </dgm:presLayoutVars>
      </dgm:prSet>
      <dgm:spPr/>
    </dgm:pt>
    <dgm:pt modelId="{F07BD23D-DABF-4522-AD3D-0662C22D4D02}" type="pres">
      <dgm:prSet presAssocID="{C162FB95-FB20-4317-AD92-07CBADC41D24}" presName="spaceBetweenRectangles" presStyleCnt="0"/>
      <dgm:spPr/>
    </dgm:pt>
    <dgm:pt modelId="{51AD8433-B327-46DD-9CB6-878DC5EC4F53}" type="pres">
      <dgm:prSet presAssocID="{048F1F40-88EE-40A6-9515-A81A4CC10C47}" presName="parentLin" presStyleCnt="0"/>
      <dgm:spPr/>
    </dgm:pt>
    <dgm:pt modelId="{B67A40EB-1437-4FBA-86AD-68DC03EFE8AE}" type="pres">
      <dgm:prSet presAssocID="{048F1F40-88EE-40A6-9515-A81A4CC10C47}" presName="parentLeftMargin" presStyleLbl="node1" presStyleIdx="1" presStyleCnt="5"/>
      <dgm:spPr/>
    </dgm:pt>
    <dgm:pt modelId="{A9D0F1E6-56B1-44E8-AA22-002FFAB228A2}" type="pres">
      <dgm:prSet presAssocID="{048F1F40-88EE-40A6-9515-A81A4CC10C47}" presName="parentText" presStyleLbl="node1" presStyleIdx="2" presStyleCnt="5">
        <dgm:presLayoutVars>
          <dgm:chMax val="0"/>
          <dgm:bulletEnabled val="1"/>
        </dgm:presLayoutVars>
      </dgm:prSet>
      <dgm:spPr/>
    </dgm:pt>
    <dgm:pt modelId="{F5239F7B-C213-475D-A25E-A1C7DF8F0BD9}" type="pres">
      <dgm:prSet presAssocID="{048F1F40-88EE-40A6-9515-A81A4CC10C47}" presName="negativeSpace" presStyleCnt="0"/>
      <dgm:spPr/>
    </dgm:pt>
    <dgm:pt modelId="{47646C63-0460-403C-8AB8-79DF1E214AEB}" type="pres">
      <dgm:prSet presAssocID="{048F1F40-88EE-40A6-9515-A81A4CC10C47}" presName="childText" presStyleLbl="conFgAcc1" presStyleIdx="2" presStyleCnt="5">
        <dgm:presLayoutVars>
          <dgm:bulletEnabled val="1"/>
        </dgm:presLayoutVars>
      </dgm:prSet>
      <dgm:spPr/>
    </dgm:pt>
    <dgm:pt modelId="{589BC9D3-FD68-4600-A942-725AC7534D7C}" type="pres">
      <dgm:prSet presAssocID="{54A26CA8-2F18-4AD8-ADB5-599A80720B4F}" presName="spaceBetweenRectangles" presStyleCnt="0"/>
      <dgm:spPr/>
    </dgm:pt>
    <dgm:pt modelId="{6724E8B3-A367-483E-8646-443936EE8693}" type="pres">
      <dgm:prSet presAssocID="{0D288227-7579-44FA-9C60-DD617940ABD9}" presName="parentLin" presStyleCnt="0"/>
      <dgm:spPr/>
    </dgm:pt>
    <dgm:pt modelId="{4BFB326F-0560-4275-A10B-BA9C74464C8D}" type="pres">
      <dgm:prSet presAssocID="{0D288227-7579-44FA-9C60-DD617940ABD9}" presName="parentLeftMargin" presStyleLbl="node1" presStyleIdx="2" presStyleCnt="5"/>
      <dgm:spPr/>
    </dgm:pt>
    <dgm:pt modelId="{10A7E094-7CFE-4563-B8DD-0438977E1758}" type="pres">
      <dgm:prSet presAssocID="{0D288227-7579-44FA-9C60-DD617940ABD9}" presName="parentText" presStyleLbl="node1" presStyleIdx="3" presStyleCnt="5">
        <dgm:presLayoutVars>
          <dgm:chMax val="0"/>
          <dgm:bulletEnabled val="1"/>
        </dgm:presLayoutVars>
      </dgm:prSet>
      <dgm:spPr/>
    </dgm:pt>
    <dgm:pt modelId="{15389E65-9810-4582-B130-E42CE2DB6EF9}" type="pres">
      <dgm:prSet presAssocID="{0D288227-7579-44FA-9C60-DD617940ABD9}" presName="negativeSpace" presStyleCnt="0"/>
      <dgm:spPr/>
    </dgm:pt>
    <dgm:pt modelId="{B44F201D-7596-4A26-AEAF-62C98E26194C}" type="pres">
      <dgm:prSet presAssocID="{0D288227-7579-44FA-9C60-DD617940ABD9}" presName="childText" presStyleLbl="conFgAcc1" presStyleIdx="3" presStyleCnt="5">
        <dgm:presLayoutVars>
          <dgm:bulletEnabled val="1"/>
        </dgm:presLayoutVars>
      </dgm:prSet>
      <dgm:spPr/>
    </dgm:pt>
    <dgm:pt modelId="{607E9437-048F-4CE4-805C-FB5678D216A1}" type="pres">
      <dgm:prSet presAssocID="{61C50042-8677-41FA-8271-6AD3C2D9473C}" presName="spaceBetweenRectangles" presStyleCnt="0"/>
      <dgm:spPr/>
    </dgm:pt>
    <dgm:pt modelId="{3741DA26-8A75-42DC-8565-A0810132A6FF}" type="pres">
      <dgm:prSet presAssocID="{44A945A7-9A4E-4703-923F-B1641B31C4C8}" presName="parentLin" presStyleCnt="0"/>
      <dgm:spPr/>
    </dgm:pt>
    <dgm:pt modelId="{F506D8F5-7D8D-479E-ACB4-B6593A5E303B}" type="pres">
      <dgm:prSet presAssocID="{44A945A7-9A4E-4703-923F-B1641B31C4C8}" presName="parentLeftMargin" presStyleLbl="node1" presStyleIdx="3" presStyleCnt="5"/>
      <dgm:spPr/>
    </dgm:pt>
    <dgm:pt modelId="{EDFA5B76-BE54-46CA-B7E0-B48804EB344D}" type="pres">
      <dgm:prSet presAssocID="{44A945A7-9A4E-4703-923F-B1641B31C4C8}" presName="parentText" presStyleLbl="node1" presStyleIdx="4" presStyleCnt="5">
        <dgm:presLayoutVars>
          <dgm:chMax val="0"/>
          <dgm:bulletEnabled val="1"/>
        </dgm:presLayoutVars>
      </dgm:prSet>
      <dgm:spPr/>
    </dgm:pt>
    <dgm:pt modelId="{22E5B593-D8C4-4667-A703-62B06C811939}" type="pres">
      <dgm:prSet presAssocID="{44A945A7-9A4E-4703-923F-B1641B31C4C8}" presName="negativeSpace" presStyleCnt="0"/>
      <dgm:spPr/>
    </dgm:pt>
    <dgm:pt modelId="{E37CAAC2-6C84-43EA-9192-F43FA5E54371}" type="pres">
      <dgm:prSet presAssocID="{44A945A7-9A4E-4703-923F-B1641B31C4C8}" presName="childText" presStyleLbl="conFgAcc1" presStyleIdx="4" presStyleCnt="5">
        <dgm:presLayoutVars>
          <dgm:bulletEnabled val="1"/>
        </dgm:presLayoutVars>
      </dgm:prSet>
      <dgm:spPr/>
    </dgm:pt>
  </dgm:ptLst>
  <dgm:cxnLst>
    <dgm:cxn modelId="{F40CB703-0874-436F-854D-30E6AB2C0C91}" type="presOf" srcId="{E22A98F0-4FCB-49E1-99E1-9DE81F860E22}" destId="{9E8B6452-1ABE-482D-849B-A0FD5891D1B9}" srcOrd="1" destOrd="0" presId="urn:microsoft.com/office/officeart/2005/8/layout/list1"/>
    <dgm:cxn modelId="{A6EE9D04-9692-435D-B29A-F1381F3E4798}" type="presOf" srcId="{048F1F40-88EE-40A6-9515-A81A4CC10C47}" destId="{B67A40EB-1437-4FBA-86AD-68DC03EFE8AE}" srcOrd="0" destOrd="0" presId="urn:microsoft.com/office/officeart/2005/8/layout/list1"/>
    <dgm:cxn modelId="{DF50D50B-BD83-49AC-BD02-5F1029CC7D53}" srcId="{9C673D81-16EF-4A3A-99A2-1B143EC1D04C}" destId="{44A945A7-9A4E-4703-923F-B1641B31C4C8}" srcOrd="4" destOrd="0" parTransId="{91FA03B8-0BE2-4376-A08C-7DAE915C5D85}" sibTransId="{3E4A9C5D-D4DA-4C4B-9E3F-72D7890B45F3}"/>
    <dgm:cxn modelId="{CF51F35C-C978-411C-9EF2-732EC0B4978A}" type="presOf" srcId="{44A945A7-9A4E-4703-923F-B1641B31C4C8}" destId="{EDFA5B76-BE54-46CA-B7E0-B48804EB344D}" srcOrd="1" destOrd="0" presId="urn:microsoft.com/office/officeart/2005/8/layout/list1"/>
    <dgm:cxn modelId="{7BE24141-1F7F-4035-8669-E7007B7E4251}" srcId="{9C673D81-16EF-4A3A-99A2-1B143EC1D04C}" destId="{0D288227-7579-44FA-9C60-DD617940ABD9}" srcOrd="3" destOrd="0" parTransId="{E23E1628-8433-4303-B742-D0742633794F}" sibTransId="{61C50042-8677-41FA-8271-6AD3C2D9473C}"/>
    <dgm:cxn modelId="{C4B1FD45-5E19-4D96-ACD5-E10D6A04CA92}" type="presOf" srcId="{E22A98F0-4FCB-49E1-99E1-9DE81F860E22}" destId="{C1B9C520-D065-469A-AC3E-A349476EAA89}" srcOrd="0" destOrd="0" presId="urn:microsoft.com/office/officeart/2005/8/layout/list1"/>
    <dgm:cxn modelId="{615DBB4A-9C84-4650-9D20-EBC4F45BDE01}" type="presOf" srcId="{D5164F55-919C-4316-A8F4-D896FFAFD47D}" destId="{D961C18C-1C82-44F8-A647-044A7CCD5214}" srcOrd="1" destOrd="0" presId="urn:microsoft.com/office/officeart/2005/8/layout/list1"/>
    <dgm:cxn modelId="{9E13666C-EFB4-4AC5-870A-F69554490FBE}" type="presOf" srcId="{44A945A7-9A4E-4703-923F-B1641B31C4C8}" destId="{F506D8F5-7D8D-479E-ACB4-B6593A5E303B}" srcOrd="0" destOrd="0" presId="urn:microsoft.com/office/officeart/2005/8/layout/list1"/>
    <dgm:cxn modelId="{D5584472-3079-4679-83B7-24F8F8678AC2}" srcId="{9C673D81-16EF-4A3A-99A2-1B143EC1D04C}" destId="{D5164F55-919C-4316-A8F4-D896FFAFD47D}" srcOrd="0" destOrd="0" parTransId="{EB8211D9-C24C-446E-BF1D-D849CF68D942}" sibTransId="{D518C390-85AC-47AD-92AC-A00D5BCF8AF0}"/>
    <dgm:cxn modelId="{FBABDB7A-F6E4-4B85-94A1-4A12B285E5F3}" type="presOf" srcId="{048F1F40-88EE-40A6-9515-A81A4CC10C47}" destId="{A9D0F1E6-56B1-44E8-AA22-002FFAB228A2}" srcOrd="1" destOrd="0" presId="urn:microsoft.com/office/officeart/2005/8/layout/list1"/>
    <dgm:cxn modelId="{696B639A-A3E6-4FC9-AD77-D39F3BC31381}" type="presOf" srcId="{0D288227-7579-44FA-9C60-DD617940ABD9}" destId="{10A7E094-7CFE-4563-B8DD-0438977E1758}" srcOrd="1" destOrd="0" presId="urn:microsoft.com/office/officeart/2005/8/layout/list1"/>
    <dgm:cxn modelId="{9EA2FD9A-4806-4148-9845-D609297999EA}" type="presOf" srcId="{D5164F55-919C-4316-A8F4-D896FFAFD47D}" destId="{423E5DD4-CE3B-4D37-9892-1F1B36105C28}" srcOrd="0" destOrd="0" presId="urn:microsoft.com/office/officeart/2005/8/layout/list1"/>
    <dgm:cxn modelId="{68F6719F-60DA-467C-9AD4-A22615B12053}" srcId="{9C673D81-16EF-4A3A-99A2-1B143EC1D04C}" destId="{E22A98F0-4FCB-49E1-99E1-9DE81F860E22}" srcOrd="1" destOrd="0" parTransId="{B871023A-8E0D-4EA4-B45D-24BE9DDCE4CE}" sibTransId="{C162FB95-FB20-4317-AD92-07CBADC41D24}"/>
    <dgm:cxn modelId="{E97209C0-AF5F-4E9D-8A91-CF022D3F978B}" srcId="{9C673D81-16EF-4A3A-99A2-1B143EC1D04C}" destId="{048F1F40-88EE-40A6-9515-A81A4CC10C47}" srcOrd="2" destOrd="0" parTransId="{185C3030-1C9E-4C8F-B7C1-9F1A5F824239}" sibTransId="{54A26CA8-2F18-4AD8-ADB5-599A80720B4F}"/>
    <dgm:cxn modelId="{5218CBC8-A9CB-4E5E-B7F5-32F56027BE4A}" type="presOf" srcId="{0D288227-7579-44FA-9C60-DD617940ABD9}" destId="{4BFB326F-0560-4275-A10B-BA9C74464C8D}" srcOrd="0" destOrd="0" presId="urn:microsoft.com/office/officeart/2005/8/layout/list1"/>
    <dgm:cxn modelId="{7416E7DC-4ABB-4C71-AB17-E0BC182C8300}" type="presOf" srcId="{9C673D81-16EF-4A3A-99A2-1B143EC1D04C}" destId="{786420D1-BF85-4F4C-85D8-12FBED40C067}" srcOrd="0" destOrd="0" presId="urn:microsoft.com/office/officeart/2005/8/layout/list1"/>
    <dgm:cxn modelId="{2721B869-71A9-4970-820B-AF3DB7EF5F6F}" type="presParOf" srcId="{786420D1-BF85-4F4C-85D8-12FBED40C067}" destId="{C2C3DC71-664F-4683-A93B-79E59756FA2C}" srcOrd="0" destOrd="0" presId="urn:microsoft.com/office/officeart/2005/8/layout/list1"/>
    <dgm:cxn modelId="{8DB61EEE-32D7-489B-9C4C-49F549287133}" type="presParOf" srcId="{C2C3DC71-664F-4683-A93B-79E59756FA2C}" destId="{423E5DD4-CE3B-4D37-9892-1F1B36105C28}" srcOrd="0" destOrd="0" presId="urn:microsoft.com/office/officeart/2005/8/layout/list1"/>
    <dgm:cxn modelId="{4BD4BCC6-6688-4631-88CF-B9B83E8AC909}" type="presParOf" srcId="{C2C3DC71-664F-4683-A93B-79E59756FA2C}" destId="{D961C18C-1C82-44F8-A647-044A7CCD5214}" srcOrd="1" destOrd="0" presId="urn:microsoft.com/office/officeart/2005/8/layout/list1"/>
    <dgm:cxn modelId="{12322FCF-4646-4689-8DA7-1A54EA87F30E}" type="presParOf" srcId="{786420D1-BF85-4F4C-85D8-12FBED40C067}" destId="{0486D3FA-F91E-45F1-AD9A-CBC35A8B9717}" srcOrd="1" destOrd="0" presId="urn:microsoft.com/office/officeart/2005/8/layout/list1"/>
    <dgm:cxn modelId="{21F412B9-42E8-4043-A05F-E890C12B8BFA}" type="presParOf" srcId="{786420D1-BF85-4F4C-85D8-12FBED40C067}" destId="{DCCEAA0F-9207-4EB8-9758-0036A5191639}" srcOrd="2" destOrd="0" presId="urn:microsoft.com/office/officeart/2005/8/layout/list1"/>
    <dgm:cxn modelId="{BB460DEC-0DA6-41A4-854E-F2DE4B916582}" type="presParOf" srcId="{786420D1-BF85-4F4C-85D8-12FBED40C067}" destId="{81A515D5-0CA5-45E6-98D5-DF2471410DD0}" srcOrd="3" destOrd="0" presId="urn:microsoft.com/office/officeart/2005/8/layout/list1"/>
    <dgm:cxn modelId="{E3FF4680-0273-4D09-A20D-932EDE018008}" type="presParOf" srcId="{786420D1-BF85-4F4C-85D8-12FBED40C067}" destId="{01354D4E-9198-41E0-83BF-FA302127D674}" srcOrd="4" destOrd="0" presId="urn:microsoft.com/office/officeart/2005/8/layout/list1"/>
    <dgm:cxn modelId="{E59EF429-D07C-4CDE-AEA9-41EB5B8BD856}" type="presParOf" srcId="{01354D4E-9198-41E0-83BF-FA302127D674}" destId="{C1B9C520-D065-469A-AC3E-A349476EAA89}" srcOrd="0" destOrd="0" presId="urn:microsoft.com/office/officeart/2005/8/layout/list1"/>
    <dgm:cxn modelId="{D3394269-F89C-4763-ABC8-B5D6FC7686E9}" type="presParOf" srcId="{01354D4E-9198-41E0-83BF-FA302127D674}" destId="{9E8B6452-1ABE-482D-849B-A0FD5891D1B9}" srcOrd="1" destOrd="0" presId="urn:microsoft.com/office/officeart/2005/8/layout/list1"/>
    <dgm:cxn modelId="{988A0138-6255-4FA5-9276-F549C83EBAB6}" type="presParOf" srcId="{786420D1-BF85-4F4C-85D8-12FBED40C067}" destId="{2BD4FB5F-64DB-4E87-9C0F-252466B38483}" srcOrd="5" destOrd="0" presId="urn:microsoft.com/office/officeart/2005/8/layout/list1"/>
    <dgm:cxn modelId="{95C9BBEB-1D92-42E5-8D85-64B0DC791411}" type="presParOf" srcId="{786420D1-BF85-4F4C-85D8-12FBED40C067}" destId="{69536C20-E265-40F0-89F2-3577CC4676FF}" srcOrd="6" destOrd="0" presId="urn:microsoft.com/office/officeart/2005/8/layout/list1"/>
    <dgm:cxn modelId="{92676F93-5FBF-4546-B5B9-C851EA4139BF}" type="presParOf" srcId="{786420D1-BF85-4F4C-85D8-12FBED40C067}" destId="{F07BD23D-DABF-4522-AD3D-0662C22D4D02}" srcOrd="7" destOrd="0" presId="urn:microsoft.com/office/officeart/2005/8/layout/list1"/>
    <dgm:cxn modelId="{051DB2B4-E2A9-488F-A02A-59FF4CDE09A7}" type="presParOf" srcId="{786420D1-BF85-4F4C-85D8-12FBED40C067}" destId="{51AD8433-B327-46DD-9CB6-878DC5EC4F53}" srcOrd="8" destOrd="0" presId="urn:microsoft.com/office/officeart/2005/8/layout/list1"/>
    <dgm:cxn modelId="{C272D71B-42AC-447B-9293-902EC3E89673}" type="presParOf" srcId="{51AD8433-B327-46DD-9CB6-878DC5EC4F53}" destId="{B67A40EB-1437-4FBA-86AD-68DC03EFE8AE}" srcOrd="0" destOrd="0" presId="urn:microsoft.com/office/officeart/2005/8/layout/list1"/>
    <dgm:cxn modelId="{F85E4C9E-4F63-4DBD-AE65-0CF347499E15}" type="presParOf" srcId="{51AD8433-B327-46DD-9CB6-878DC5EC4F53}" destId="{A9D0F1E6-56B1-44E8-AA22-002FFAB228A2}" srcOrd="1" destOrd="0" presId="urn:microsoft.com/office/officeart/2005/8/layout/list1"/>
    <dgm:cxn modelId="{07992F44-9CD5-42B9-9DBD-B1D4151880D8}" type="presParOf" srcId="{786420D1-BF85-4F4C-85D8-12FBED40C067}" destId="{F5239F7B-C213-475D-A25E-A1C7DF8F0BD9}" srcOrd="9" destOrd="0" presId="urn:microsoft.com/office/officeart/2005/8/layout/list1"/>
    <dgm:cxn modelId="{0A0BF1E7-2A75-45B6-BC30-FB7A45A79E19}" type="presParOf" srcId="{786420D1-BF85-4F4C-85D8-12FBED40C067}" destId="{47646C63-0460-403C-8AB8-79DF1E214AEB}" srcOrd="10" destOrd="0" presId="urn:microsoft.com/office/officeart/2005/8/layout/list1"/>
    <dgm:cxn modelId="{5B6CD705-7D53-4E37-BE41-42126DFCEFF4}" type="presParOf" srcId="{786420D1-BF85-4F4C-85D8-12FBED40C067}" destId="{589BC9D3-FD68-4600-A942-725AC7534D7C}" srcOrd="11" destOrd="0" presId="urn:microsoft.com/office/officeart/2005/8/layout/list1"/>
    <dgm:cxn modelId="{38C4DF54-F79A-42CE-A0A9-7DA435C6EDBE}" type="presParOf" srcId="{786420D1-BF85-4F4C-85D8-12FBED40C067}" destId="{6724E8B3-A367-483E-8646-443936EE8693}" srcOrd="12" destOrd="0" presId="urn:microsoft.com/office/officeart/2005/8/layout/list1"/>
    <dgm:cxn modelId="{41D45767-7DCB-401C-93E3-B26A7189B5D8}" type="presParOf" srcId="{6724E8B3-A367-483E-8646-443936EE8693}" destId="{4BFB326F-0560-4275-A10B-BA9C74464C8D}" srcOrd="0" destOrd="0" presId="urn:microsoft.com/office/officeart/2005/8/layout/list1"/>
    <dgm:cxn modelId="{7FFC1769-E364-4016-94A8-80E189BE23CF}" type="presParOf" srcId="{6724E8B3-A367-483E-8646-443936EE8693}" destId="{10A7E094-7CFE-4563-B8DD-0438977E1758}" srcOrd="1" destOrd="0" presId="urn:microsoft.com/office/officeart/2005/8/layout/list1"/>
    <dgm:cxn modelId="{85AF8C72-2D03-4D5E-9F59-45BAB82C3310}" type="presParOf" srcId="{786420D1-BF85-4F4C-85D8-12FBED40C067}" destId="{15389E65-9810-4582-B130-E42CE2DB6EF9}" srcOrd="13" destOrd="0" presId="urn:microsoft.com/office/officeart/2005/8/layout/list1"/>
    <dgm:cxn modelId="{5A258108-CC19-4927-B34F-A29975E9B59D}" type="presParOf" srcId="{786420D1-BF85-4F4C-85D8-12FBED40C067}" destId="{B44F201D-7596-4A26-AEAF-62C98E26194C}" srcOrd="14" destOrd="0" presId="urn:microsoft.com/office/officeart/2005/8/layout/list1"/>
    <dgm:cxn modelId="{97419988-2FF6-4A3F-9051-686583ACB222}" type="presParOf" srcId="{786420D1-BF85-4F4C-85D8-12FBED40C067}" destId="{607E9437-048F-4CE4-805C-FB5678D216A1}" srcOrd="15" destOrd="0" presId="urn:microsoft.com/office/officeart/2005/8/layout/list1"/>
    <dgm:cxn modelId="{FEDF5539-292D-4BAA-8241-9A169F184C0B}" type="presParOf" srcId="{786420D1-BF85-4F4C-85D8-12FBED40C067}" destId="{3741DA26-8A75-42DC-8565-A0810132A6FF}" srcOrd="16" destOrd="0" presId="urn:microsoft.com/office/officeart/2005/8/layout/list1"/>
    <dgm:cxn modelId="{19A607CF-B379-48C8-B405-E3CC76C807B6}" type="presParOf" srcId="{3741DA26-8A75-42DC-8565-A0810132A6FF}" destId="{F506D8F5-7D8D-479E-ACB4-B6593A5E303B}" srcOrd="0" destOrd="0" presId="urn:microsoft.com/office/officeart/2005/8/layout/list1"/>
    <dgm:cxn modelId="{C6E84040-F3F1-4F82-BE3C-C424929CA814}" type="presParOf" srcId="{3741DA26-8A75-42DC-8565-A0810132A6FF}" destId="{EDFA5B76-BE54-46CA-B7E0-B48804EB344D}" srcOrd="1" destOrd="0" presId="urn:microsoft.com/office/officeart/2005/8/layout/list1"/>
    <dgm:cxn modelId="{DD3CABB3-A0A5-430B-A375-9909C16EB7FD}" type="presParOf" srcId="{786420D1-BF85-4F4C-85D8-12FBED40C067}" destId="{22E5B593-D8C4-4667-A703-62B06C811939}" srcOrd="17" destOrd="0" presId="urn:microsoft.com/office/officeart/2005/8/layout/list1"/>
    <dgm:cxn modelId="{7F918CFE-3C4C-42E1-8C55-EF3F9AB9D273}" type="presParOf" srcId="{786420D1-BF85-4F4C-85D8-12FBED40C067}" destId="{E37CAAC2-6C84-43EA-9192-F43FA5E54371}"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C861854-6145-4EEC-885C-E0C8E4F28131}"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F01644C7-B3F1-4309-A0C7-13B387A6614B}">
      <dgm:prSet/>
      <dgm:spPr/>
      <dgm:t>
        <a:bodyPr/>
        <a:lstStyle/>
        <a:p>
          <a:r>
            <a:rPr lang="en-GB"/>
            <a:t>Planning is the process of setting organizational objectives and deciding in advance the best course of action to achieve them. It is mostly related to slection of vision, mission, strategies and policies. Based on this plan, all activities are setting and all efforts are concentrating to achieve the seated objectives.</a:t>
          </a:r>
          <a:endParaRPr lang="en-US"/>
        </a:p>
      </dgm:t>
    </dgm:pt>
    <dgm:pt modelId="{9D77AEB6-FEEA-4A53-AD3D-6C1C0E822ACA}" type="parTrans" cxnId="{05C7E8E7-6422-4475-BDF5-907820F8E5D6}">
      <dgm:prSet/>
      <dgm:spPr/>
      <dgm:t>
        <a:bodyPr/>
        <a:lstStyle/>
        <a:p>
          <a:endParaRPr lang="en-US"/>
        </a:p>
      </dgm:t>
    </dgm:pt>
    <dgm:pt modelId="{2002B54A-F198-4E70-B5B5-30806C608D61}" type="sibTrans" cxnId="{05C7E8E7-6422-4475-BDF5-907820F8E5D6}">
      <dgm:prSet/>
      <dgm:spPr/>
      <dgm:t>
        <a:bodyPr/>
        <a:lstStyle/>
        <a:p>
          <a:endParaRPr lang="en-US"/>
        </a:p>
      </dgm:t>
    </dgm:pt>
    <dgm:pt modelId="{8A332F1F-9AB2-4E43-ADC1-81855B624215}">
      <dgm:prSet/>
      <dgm:spPr/>
      <dgm:t>
        <a:bodyPr/>
        <a:lstStyle/>
        <a:p>
          <a:r>
            <a:rPr lang="en-GB"/>
            <a:t>Holiday staffing</a:t>
          </a:r>
          <a:endParaRPr lang="en-US"/>
        </a:p>
      </dgm:t>
    </dgm:pt>
    <dgm:pt modelId="{88AAA425-ED40-424A-BBE6-3299953AF950}" type="parTrans" cxnId="{E483140A-FD00-42DA-A7E9-AEDF0CFE3A53}">
      <dgm:prSet/>
      <dgm:spPr/>
      <dgm:t>
        <a:bodyPr/>
        <a:lstStyle/>
        <a:p>
          <a:endParaRPr lang="en-US"/>
        </a:p>
      </dgm:t>
    </dgm:pt>
    <dgm:pt modelId="{CA603D75-914D-476D-9627-238279493666}" type="sibTrans" cxnId="{E483140A-FD00-42DA-A7E9-AEDF0CFE3A53}">
      <dgm:prSet/>
      <dgm:spPr/>
      <dgm:t>
        <a:bodyPr/>
        <a:lstStyle/>
        <a:p>
          <a:endParaRPr lang="en-US"/>
        </a:p>
      </dgm:t>
    </dgm:pt>
    <dgm:pt modelId="{E58310B0-AD47-4AF7-8FDB-BB48A8FFBAE6}">
      <dgm:prSet/>
      <dgm:spPr/>
      <dgm:t>
        <a:bodyPr/>
        <a:lstStyle/>
        <a:p>
          <a:r>
            <a:rPr lang="en-GB"/>
            <a:t>Pre booking holidays for events and national holidays</a:t>
          </a:r>
          <a:endParaRPr lang="en-US"/>
        </a:p>
      </dgm:t>
    </dgm:pt>
    <dgm:pt modelId="{B29600FD-3952-44FE-9E65-DE22EA0954DD}" type="parTrans" cxnId="{2DD28AB6-1134-4A0E-9E42-11B066145EC6}">
      <dgm:prSet/>
      <dgm:spPr/>
      <dgm:t>
        <a:bodyPr/>
        <a:lstStyle/>
        <a:p>
          <a:endParaRPr lang="en-US"/>
        </a:p>
      </dgm:t>
    </dgm:pt>
    <dgm:pt modelId="{5456B470-1396-4564-B088-AAFA1D3329E6}" type="sibTrans" cxnId="{2DD28AB6-1134-4A0E-9E42-11B066145EC6}">
      <dgm:prSet/>
      <dgm:spPr/>
      <dgm:t>
        <a:bodyPr/>
        <a:lstStyle/>
        <a:p>
          <a:endParaRPr lang="en-US"/>
        </a:p>
      </dgm:t>
    </dgm:pt>
    <dgm:pt modelId="{41DE357F-0FB7-459F-A542-4E969E9182BE}">
      <dgm:prSet/>
      <dgm:spPr/>
      <dgm:t>
        <a:bodyPr/>
        <a:lstStyle/>
        <a:p>
          <a:r>
            <a:rPr lang="en-GB"/>
            <a:t>Predictive scheduling</a:t>
          </a:r>
          <a:endParaRPr lang="en-US"/>
        </a:p>
      </dgm:t>
    </dgm:pt>
    <dgm:pt modelId="{15B4C4E5-9491-475B-AE4C-D865D3EDDCB1}" type="parTrans" cxnId="{E4D3769F-3FF5-4710-8A37-770D53949FAF}">
      <dgm:prSet/>
      <dgm:spPr/>
      <dgm:t>
        <a:bodyPr/>
        <a:lstStyle/>
        <a:p>
          <a:endParaRPr lang="en-US"/>
        </a:p>
      </dgm:t>
    </dgm:pt>
    <dgm:pt modelId="{54D0E4C6-B537-40E5-B8CA-613C5CE19F98}" type="sibTrans" cxnId="{E4D3769F-3FF5-4710-8A37-770D53949FAF}">
      <dgm:prSet/>
      <dgm:spPr/>
      <dgm:t>
        <a:bodyPr/>
        <a:lstStyle/>
        <a:p>
          <a:endParaRPr lang="en-US"/>
        </a:p>
      </dgm:t>
    </dgm:pt>
    <dgm:pt modelId="{F08E7F6E-4B29-4D86-90CF-9DBD186F405F}">
      <dgm:prSet/>
      <dgm:spPr/>
      <dgm:t>
        <a:bodyPr/>
        <a:lstStyle/>
        <a:p>
          <a:r>
            <a:rPr lang="en-GB"/>
            <a:t>Using ai algorithms to predict weather and customer footprint from historical data.</a:t>
          </a:r>
          <a:endParaRPr lang="en-US"/>
        </a:p>
      </dgm:t>
    </dgm:pt>
    <dgm:pt modelId="{B0575D0D-A9BE-403C-8B67-35EBC3F8A953}" type="parTrans" cxnId="{0AA7C8E1-5412-4C89-8BD7-763024D4B47F}">
      <dgm:prSet/>
      <dgm:spPr/>
      <dgm:t>
        <a:bodyPr/>
        <a:lstStyle/>
        <a:p>
          <a:endParaRPr lang="en-US"/>
        </a:p>
      </dgm:t>
    </dgm:pt>
    <dgm:pt modelId="{0A15C039-590A-4069-A853-A0AC56D6BAD3}" type="sibTrans" cxnId="{0AA7C8E1-5412-4C89-8BD7-763024D4B47F}">
      <dgm:prSet/>
      <dgm:spPr/>
      <dgm:t>
        <a:bodyPr/>
        <a:lstStyle/>
        <a:p>
          <a:endParaRPr lang="en-US"/>
        </a:p>
      </dgm:t>
    </dgm:pt>
    <dgm:pt modelId="{46F2DCC8-B80D-4C25-B135-66E8081029F7}" type="pres">
      <dgm:prSet presAssocID="{8C861854-6145-4EEC-885C-E0C8E4F28131}" presName="root" presStyleCnt="0">
        <dgm:presLayoutVars>
          <dgm:dir/>
          <dgm:resizeHandles val="exact"/>
        </dgm:presLayoutVars>
      </dgm:prSet>
      <dgm:spPr/>
    </dgm:pt>
    <dgm:pt modelId="{A540E6CB-4BFE-45B4-890D-EBF3E2313CF7}" type="pres">
      <dgm:prSet presAssocID="{8C861854-6145-4EEC-885C-E0C8E4F28131}" presName="container" presStyleCnt="0">
        <dgm:presLayoutVars>
          <dgm:dir/>
          <dgm:resizeHandles val="exact"/>
        </dgm:presLayoutVars>
      </dgm:prSet>
      <dgm:spPr/>
    </dgm:pt>
    <dgm:pt modelId="{AB00CC19-0099-4688-A5E1-4EE04ED150FE}" type="pres">
      <dgm:prSet presAssocID="{F01644C7-B3F1-4309-A0C7-13B387A6614B}" presName="compNode" presStyleCnt="0"/>
      <dgm:spPr/>
    </dgm:pt>
    <dgm:pt modelId="{20618A40-CBA9-4681-B4AD-5BF4700E2871}" type="pres">
      <dgm:prSet presAssocID="{F01644C7-B3F1-4309-A0C7-13B387A6614B}" presName="iconBgRect" presStyleLbl="bgShp" presStyleIdx="0" presStyleCnt="5"/>
      <dgm:spPr/>
    </dgm:pt>
    <dgm:pt modelId="{A2CD1C35-E73D-49F8-8FE8-B94EE8B5E2C2}" type="pres">
      <dgm:prSet presAssocID="{F01644C7-B3F1-4309-A0C7-13B387A6614B}"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ullseye"/>
        </a:ext>
      </dgm:extLst>
    </dgm:pt>
    <dgm:pt modelId="{94E29A2C-1DD7-4766-91AE-C387AC726E3B}" type="pres">
      <dgm:prSet presAssocID="{F01644C7-B3F1-4309-A0C7-13B387A6614B}" presName="spaceRect" presStyleCnt="0"/>
      <dgm:spPr/>
    </dgm:pt>
    <dgm:pt modelId="{B1EBD03F-84EF-405B-9B25-DB20EFD6AAC9}" type="pres">
      <dgm:prSet presAssocID="{F01644C7-B3F1-4309-A0C7-13B387A6614B}" presName="textRect" presStyleLbl="revTx" presStyleIdx="0" presStyleCnt="5">
        <dgm:presLayoutVars>
          <dgm:chMax val="1"/>
          <dgm:chPref val="1"/>
        </dgm:presLayoutVars>
      </dgm:prSet>
      <dgm:spPr/>
    </dgm:pt>
    <dgm:pt modelId="{1E83A3CD-15B1-437A-B3DF-F438B3BB809E}" type="pres">
      <dgm:prSet presAssocID="{2002B54A-F198-4E70-B5B5-30806C608D61}" presName="sibTrans" presStyleLbl="sibTrans2D1" presStyleIdx="0" presStyleCnt="0"/>
      <dgm:spPr/>
    </dgm:pt>
    <dgm:pt modelId="{EBCE58FB-4BC5-4140-A7EE-5842EF161A3F}" type="pres">
      <dgm:prSet presAssocID="{8A332F1F-9AB2-4E43-ADC1-81855B624215}" presName="compNode" presStyleCnt="0"/>
      <dgm:spPr/>
    </dgm:pt>
    <dgm:pt modelId="{361F0A21-F96C-4C13-95CB-2788866D5A93}" type="pres">
      <dgm:prSet presAssocID="{8A332F1F-9AB2-4E43-ADC1-81855B624215}" presName="iconBgRect" presStyleLbl="bgShp" presStyleIdx="1" presStyleCnt="5"/>
      <dgm:spPr/>
    </dgm:pt>
    <dgm:pt modelId="{DC181C8F-BAED-409A-A59D-3B69866049F1}" type="pres">
      <dgm:prSet presAssocID="{8A332F1F-9AB2-4E43-ADC1-81855B624215}"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esent"/>
        </a:ext>
      </dgm:extLst>
    </dgm:pt>
    <dgm:pt modelId="{F05B836D-E128-4F48-91D7-D88DE753277E}" type="pres">
      <dgm:prSet presAssocID="{8A332F1F-9AB2-4E43-ADC1-81855B624215}" presName="spaceRect" presStyleCnt="0"/>
      <dgm:spPr/>
    </dgm:pt>
    <dgm:pt modelId="{CAACFBCB-5A3C-4DE5-92BE-4C1DBA09A788}" type="pres">
      <dgm:prSet presAssocID="{8A332F1F-9AB2-4E43-ADC1-81855B624215}" presName="textRect" presStyleLbl="revTx" presStyleIdx="1" presStyleCnt="5">
        <dgm:presLayoutVars>
          <dgm:chMax val="1"/>
          <dgm:chPref val="1"/>
        </dgm:presLayoutVars>
      </dgm:prSet>
      <dgm:spPr/>
    </dgm:pt>
    <dgm:pt modelId="{03B3DD30-EBF7-4299-A84B-A0354B2F02EE}" type="pres">
      <dgm:prSet presAssocID="{CA603D75-914D-476D-9627-238279493666}" presName="sibTrans" presStyleLbl="sibTrans2D1" presStyleIdx="0" presStyleCnt="0"/>
      <dgm:spPr/>
    </dgm:pt>
    <dgm:pt modelId="{E348E542-3306-4028-8137-DB9A36B088C5}" type="pres">
      <dgm:prSet presAssocID="{E58310B0-AD47-4AF7-8FDB-BB48A8FFBAE6}" presName="compNode" presStyleCnt="0"/>
      <dgm:spPr/>
    </dgm:pt>
    <dgm:pt modelId="{91F33AD4-398B-4028-A625-E30C3BCD6E20}" type="pres">
      <dgm:prSet presAssocID="{E58310B0-AD47-4AF7-8FDB-BB48A8FFBAE6}" presName="iconBgRect" presStyleLbl="bgShp" presStyleIdx="2" presStyleCnt="5"/>
      <dgm:spPr/>
    </dgm:pt>
    <dgm:pt modelId="{A8D3AA89-10F4-4A78-BC8D-F534F625CD28}" type="pres">
      <dgm:prSet presAssocID="{E58310B0-AD47-4AF7-8FDB-BB48A8FFBAE6}"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aily Calendar"/>
        </a:ext>
      </dgm:extLst>
    </dgm:pt>
    <dgm:pt modelId="{272FCD2F-9961-48A7-921D-933D1E32C131}" type="pres">
      <dgm:prSet presAssocID="{E58310B0-AD47-4AF7-8FDB-BB48A8FFBAE6}" presName="spaceRect" presStyleCnt="0"/>
      <dgm:spPr/>
    </dgm:pt>
    <dgm:pt modelId="{BF620695-C63C-40CC-B1B9-FDE26F7F5DCB}" type="pres">
      <dgm:prSet presAssocID="{E58310B0-AD47-4AF7-8FDB-BB48A8FFBAE6}" presName="textRect" presStyleLbl="revTx" presStyleIdx="2" presStyleCnt="5">
        <dgm:presLayoutVars>
          <dgm:chMax val="1"/>
          <dgm:chPref val="1"/>
        </dgm:presLayoutVars>
      </dgm:prSet>
      <dgm:spPr/>
    </dgm:pt>
    <dgm:pt modelId="{B2648926-4D1D-4F44-8583-7B2B3F5AEF6E}" type="pres">
      <dgm:prSet presAssocID="{5456B470-1396-4564-B088-AAFA1D3329E6}" presName="sibTrans" presStyleLbl="sibTrans2D1" presStyleIdx="0" presStyleCnt="0"/>
      <dgm:spPr/>
    </dgm:pt>
    <dgm:pt modelId="{B1E15772-9931-4AC7-9087-E03824218BCB}" type="pres">
      <dgm:prSet presAssocID="{41DE357F-0FB7-459F-A542-4E969E9182BE}" presName="compNode" presStyleCnt="0"/>
      <dgm:spPr/>
    </dgm:pt>
    <dgm:pt modelId="{40B01CBD-6819-4579-8937-F5F2F979E9BF}" type="pres">
      <dgm:prSet presAssocID="{41DE357F-0FB7-459F-A542-4E969E9182BE}" presName="iconBgRect" presStyleLbl="bgShp" presStyleIdx="3" presStyleCnt="5"/>
      <dgm:spPr/>
    </dgm:pt>
    <dgm:pt modelId="{64B93A64-C6BE-4F55-B38D-4D78B166E754}" type="pres">
      <dgm:prSet presAssocID="{41DE357F-0FB7-459F-A542-4E969E9182BE}"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A57AFDF5-3CF1-47E9-B8F1-F121EEC9D860}" type="pres">
      <dgm:prSet presAssocID="{41DE357F-0FB7-459F-A542-4E969E9182BE}" presName="spaceRect" presStyleCnt="0"/>
      <dgm:spPr/>
    </dgm:pt>
    <dgm:pt modelId="{0961DE69-10D2-4DA8-A260-704A3E5C141A}" type="pres">
      <dgm:prSet presAssocID="{41DE357F-0FB7-459F-A542-4E969E9182BE}" presName="textRect" presStyleLbl="revTx" presStyleIdx="3" presStyleCnt="5">
        <dgm:presLayoutVars>
          <dgm:chMax val="1"/>
          <dgm:chPref val="1"/>
        </dgm:presLayoutVars>
      </dgm:prSet>
      <dgm:spPr/>
    </dgm:pt>
    <dgm:pt modelId="{073CD109-C70E-4AA2-9675-214BF59A9358}" type="pres">
      <dgm:prSet presAssocID="{54D0E4C6-B537-40E5-B8CA-613C5CE19F98}" presName="sibTrans" presStyleLbl="sibTrans2D1" presStyleIdx="0" presStyleCnt="0"/>
      <dgm:spPr/>
    </dgm:pt>
    <dgm:pt modelId="{6547127C-2764-47F3-82F3-D863982254BD}" type="pres">
      <dgm:prSet presAssocID="{F08E7F6E-4B29-4D86-90CF-9DBD186F405F}" presName="compNode" presStyleCnt="0"/>
      <dgm:spPr/>
    </dgm:pt>
    <dgm:pt modelId="{21233649-53EF-4CFF-BDED-63CB2B49EC85}" type="pres">
      <dgm:prSet presAssocID="{F08E7F6E-4B29-4D86-90CF-9DBD186F405F}" presName="iconBgRect" presStyleLbl="bgShp" presStyleIdx="4" presStyleCnt="5"/>
      <dgm:spPr/>
    </dgm:pt>
    <dgm:pt modelId="{3B1B3B8E-B6FE-43B6-A4C1-4F07C808DCE6}" type="pres">
      <dgm:prSet presAssocID="{F08E7F6E-4B29-4D86-90CF-9DBD186F405F}"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Head with Gears"/>
        </a:ext>
      </dgm:extLst>
    </dgm:pt>
    <dgm:pt modelId="{CD33F6B8-C5A5-414D-9710-6050EB978514}" type="pres">
      <dgm:prSet presAssocID="{F08E7F6E-4B29-4D86-90CF-9DBD186F405F}" presName="spaceRect" presStyleCnt="0"/>
      <dgm:spPr/>
    </dgm:pt>
    <dgm:pt modelId="{4DE4466F-3CD9-4802-B17E-8755FF17EF5A}" type="pres">
      <dgm:prSet presAssocID="{F08E7F6E-4B29-4D86-90CF-9DBD186F405F}" presName="textRect" presStyleLbl="revTx" presStyleIdx="4" presStyleCnt="5">
        <dgm:presLayoutVars>
          <dgm:chMax val="1"/>
          <dgm:chPref val="1"/>
        </dgm:presLayoutVars>
      </dgm:prSet>
      <dgm:spPr/>
    </dgm:pt>
  </dgm:ptLst>
  <dgm:cxnLst>
    <dgm:cxn modelId="{E483140A-FD00-42DA-A7E9-AEDF0CFE3A53}" srcId="{8C861854-6145-4EEC-885C-E0C8E4F28131}" destId="{8A332F1F-9AB2-4E43-ADC1-81855B624215}" srcOrd="1" destOrd="0" parTransId="{88AAA425-ED40-424A-BBE6-3299953AF950}" sibTransId="{CA603D75-914D-476D-9627-238279493666}"/>
    <dgm:cxn modelId="{06E22F6B-8897-4D96-8726-FA434205D906}" type="presOf" srcId="{41DE357F-0FB7-459F-A542-4E969E9182BE}" destId="{0961DE69-10D2-4DA8-A260-704A3E5C141A}" srcOrd="0" destOrd="0" presId="urn:microsoft.com/office/officeart/2018/2/layout/IconCircleList"/>
    <dgm:cxn modelId="{FAD12B71-6316-4947-8187-143855A450AF}" type="presOf" srcId="{E58310B0-AD47-4AF7-8FDB-BB48A8FFBAE6}" destId="{BF620695-C63C-40CC-B1B9-FDE26F7F5DCB}" srcOrd="0" destOrd="0" presId="urn:microsoft.com/office/officeart/2018/2/layout/IconCircleList"/>
    <dgm:cxn modelId="{B0BEA291-DD6F-468E-A337-DD6A87AEEEDB}" type="presOf" srcId="{5456B470-1396-4564-B088-AAFA1D3329E6}" destId="{B2648926-4D1D-4F44-8583-7B2B3F5AEF6E}" srcOrd="0" destOrd="0" presId="urn:microsoft.com/office/officeart/2018/2/layout/IconCircleList"/>
    <dgm:cxn modelId="{FBEABA9B-741B-45DD-BB29-5683B389973D}" type="presOf" srcId="{CA603D75-914D-476D-9627-238279493666}" destId="{03B3DD30-EBF7-4299-A84B-A0354B2F02EE}" srcOrd="0" destOrd="0" presId="urn:microsoft.com/office/officeart/2018/2/layout/IconCircleList"/>
    <dgm:cxn modelId="{9FE32D9D-DB90-4E5F-BFAD-6C1CC74B1DCF}" type="presOf" srcId="{F01644C7-B3F1-4309-A0C7-13B387A6614B}" destId="{B1EBD03F-84EF-405B-9B25-DB20EFD6AAC9}" srcOrd="0" destOrd="0" presId="urn:microsoft.com/office/officeart/2018/2/layout/IconCircleList"/>
    <dgm:cxn modelId="{E4D3769F-3FF5-4710-8A37-770D53949FAF}" srcId="{8C861854-6145-4EEC-885C-E0C8E4F28131}" destId="{41DE357F-0FB7-459F-A542-4E969E9182BE}" srcOrd="3" destOrd="0" parTransId="{15B4C4E5-9491-475B-AE4C-D865D3EDDCB1}" sibTransId="{54D0E4C6-B537-40E5-B8CA-613C5CE19F98}"/>
    <dgm:cxn modelId="{2DD28AB6-1134-4A0E-9E42-11B066145EC6}" srcId="{8C861854-6145-4EEC-885C-E0C8E4F28131}" destId="{E58310B0-AD47-4AF7-8FDB-BB48A8FFBAE6}" srcOrd="2" destOrd="0" parTransId="{B29600FD-3952-44FE-9E65-DE22EA0954DD}" sibTransId="{5456B470-1396-4564-B088-AAFA1D3329E6}"/>
    <dgm:cxn modelId="{F3C631BA-1FB7-4937-81A0-2E1D4901A177}" type="presOf" srcId="{8C861854-6145-4EEC-885C-E0C8E4F28131}" destId="{46F2DCC8-B80D-4C25-B135-66E8081029F7}" srcOrd="0" destOrd="0" presId="urn:microsoft.com/office/officeart/2018/2/layout/IconCircleList"/>
    <dgm:cxn modelId="{BC5B59BF-C119-4197-B5E2-509E4B9DE50A}" type="presOf" srcId="{2002B54A-F198-4E70-B5B5-30806C608D61}" destId="{1E83A3CD-15B1-437A-B3DF-F438B3BB809E}" srcOrd="0" destOrd="0" presId="urn:microsoft.com/office/officeart/2018/2/layout/IconCircleList"/>
    <dgm:cxn modelId="{16B7FDC2-87DD-4B3A-99D9-3D69D6E3CCF3}" type="presOf" srcId="{54D0E4C6-B537-40E5-B8CA-613C5CE19F98}" destId="{073CD109-C70E-4AA2-9675-214BF59A9358}" srcOrd="0" destOrd="0" presId="urn:microsoft.com/office/officeart/2018/2/layout/IconCircleList"/>
    <dgm:cxn modelId="{65FD2ADB-3464-4F78-AAA3-7B6D2E588DF2}" type="presOf" srcId="{F08E7F6E-4B29-4D86-90CF-9DBD186F405F}" destId="{4DE4466F-3CD9-4802-B17E-8755FF17EF5A}" srcOrd="0" destOrd="0" presId="urn:microsoft.com/office/officeart/2018/2/layout/IconCircleList"/>
    <dgm:cxn modelId="{564D34DF-0EF3-4F6C-8C18-FBB090B34898}" type="presOf" srcId="{8A332F1F-9AB2-4E43-ADC1-81855B624215}" destId="{CAACFBCB-5A3C-4DE5-92BE-4C1DBA09A788}" srcOrd="0" destOrd="0" presId="urn:microsoft.com/office/officeart/2018/2/layout/IconCircleList"/>
    <dgm:cxn modelId="{0AA7C8E1-5412-4C89-8BD7-763024D4B47F}" srcId="{8C861854-6145-4EEC-885C-E0C8E4F28131}" destId="{F08E7F6E-4B29-4D86-90CF-9DBD186F405F}" srcOrd="4" destOrd="0" parTransId="{B0575D0D-A9BE-403C-8B67-35EBC3F8A953}" sibTransId="{0A15C039-590A-4069-A853-A0AC56D6BAD3}"/>
    <dgm:cxn modelId="{05C7E8E7-6422-4475-BDF5-907820F8E5D6}" srcId="{8C861854-6145-4EEC-885C-E0C8E4F28131}" destId="{F01644C7-B3F1-4309-A0C7-13B387A6614B}" srcOrd="0" destOrd="0" parTransId="{9D77AEB6-FEEA-4A53-AD3D-6C1C0E822ACA}" sibTransId="{2002B54A-F198-4E70-B5B5-30806C608D61}"/>
    <dgm:cxn modelId="{E03DB064-DB6E-470D-91EE-F5381891B884}" type="presParOf" srcId="{46F2DCC8-B80D-4C25-B135-66E8081029F7}" destId="{A540E6CB-4BFE-45B4-890D-EBF3E2313CF7}" srcOrd="0" destOrd="0" presId="urn:microsoft.com/office/officeart/2018/2/layout/IconCircleList"/>
    <dgm:cxn modelId="{F58D0340-3360-4E05-A90B-A47358572E16}" type="presParOf" srcId="{A540E6CB-4BFE-45B4-890D-EBF3E2313CF7}" destId="{AB00CC19-0099-4688-A5E1-4EE04ED150FE}" srcOrd="0" destOrd="0" presId="urn:microsoft.com/office/officeart/2018/2/layout/IconCircleList"/>
    <dgm:cxn modelId="{2CB9E2A6-6A13-4A7B-B602-6EBA96688BBA}" type="presParOf" srcId="{AB00CC19-0099-4688-A5E1-4EE04ED150FE}" destId="{20618A40-CBA9-4681-B4AD-5BF4700E2871}" srcOrd="0" destOrd="0" presId="urn:microsoft.com/office/officeart/2018/2/layout/IconCircleList"/>
    <dgm:cxn modelId="{A191AFE7-C4CE-4287-9A15-D2F47CF3B971}" type="presParOf" srcId="{AB00CC19-0099-4688-A5E1-4EE04ED150FE}" destId="{A2CD1C35-E73D-49F8-8FE8-B94EE8B5E2C2}" srcOrd="1" destOrd="0" presId="urn:microsoft.com/office/officeart/2018/2/layout/IconCircleList"/>
    <dgm:cxn modelId="{EB84D299-4AF4-4BA8-BBF7-4D48A56A9C84}" type="presParOf" srcId="{AB00CC19-0099-4688-A5E1-4EE04ED150FE}" destId="{94E29A2C-1DD7-4766-91AE-C387AC726E3B}" srcOrd="2" destOrd="0" presId="urn:microsoft.com/office/officeart/2018/2/layout/IconCircleList"/>
    <dgm:cxn modelId="{59CD132C-F87A-40D0-9035-7A78398C2E2E}" type="presParOf" srcId="{AB00CC19-0099-4688-A5E1-4EE04ED150FE}" destId="{B1EBD03F-84EF-405B-9B25-DB20EFD6AAC9}" srcOrd="3" destOrd="0" presId="urn:microsoft.com/office/officeart/2018/2/layout/IconCircleList"/>
    <dgm:cxn modelId="{AA350D5A-E506-4D02-B6D5-F503BE081A93}" type="presParOf" srcId="{A540E6CB-4BFE-45B4-890D-EBF3E2313CF7}" destId="{1E83A3CD-15B1-437A-B3DF-F438B3BB809E}" srcOrd="1" destOrd="0" presId="urn:microsoft.com/office/officeart/2018/2/layout/IconCircleList"/>
    <dgm:cxn modelId="{EF6D9DC1-8CCC-4BED-ACC7-3C9BB0D4A37A}" type="presParOf" srcId="{A540E6CB-4BFE-45B4-890D-EBF3E2313CF7}" destId="{EBCE58FB-4BC5-4140-A7EE-5842EF161A3F}" srcOrd="2" destOrd="0" presId="urn:microsoft.com/office/officeart/2018/2/layout/IconCircleList"/>
    <dgm:cxn modelId="{5ED2D41F-B405-442F-9AF4-F47B091E0480}" type="presParOf" srcId="{EBCE58FB-4BC5-4140-A7EE-5842EF161A3F}" destId="{361F0A21-F96C-4C13-95CB-2788866D5A93}" srcOrd="0" destOrd="0" presId="urn:microsoft.com/office/officeart/2018/2/layout/IconCircleList"/>
    <dgm:cxn modelId="{A0E996CA-F099-4801-B971-E91A2FC7B175}" type="presParOf" srcId="{EBCE58FB-4BC5-4140-A7EE-5842EF161A3F}" destId="{DC181C8F-BAED-409A-A59D-3B69866049F1}" srcOrd="1" destOrd="0" presId="urn:microsoft.com/office/officeart/2018/2/layout/IconCircleList"/>
    <dgm:cxn modelId="{75F27FF7-E7C3-45F4-AA64-EB54FAC7A009}" type="presParOf" srcId="{EBCE58FB-4BC5-4140-A7EE-5842EF161A3F}" destId="{F05B836D-E128-4F48-91D7-D88DE753277E}" srcOrd="2" destOrd="0" presId="urn:microsoft.com/office/officeart/2018/2/layout/IconCircleList"/>
    <dgm:cxn modelId="{27CBE8F7-FFFC-4665-A872-70E2D8F4B5AC}" type="presParOf" srcId="{EBCE58FB-4BC5-4140-A7EE-5842EF161A3F}" destId="{CAACFBCB-5A3C-4DE5-92BE-4C1DBA09A788}" srcOrd="3" destOrd="0" presId="urn:microsoft.com/office/officeart/2018/2/layout/IconCircleList"/>
    <dgm:cxn modelId="{558E9AEC-B4B6-43A6-96BA-04E2CCC817E7}" type="presParOf" srcId="{A540E6CB-4BFE-45B4-890D-EBF3E2313CF7}" destId="{03B3DD30-EBF7-4299-A84B-A0354B2F02EE}" srcOrd="3" destOrd="0" presId="urn:microsoft.com/office/officeart/2018/2/layout/IconCircleList"/>
    <dgm:cxn modelId="{A8D0D826-F370-4CDB-BD11-F02883405D98}" type="presParOf" srcId="{A540E6CB-4BFE-45B4-890D-EBF3E2313CF7}" destId="{E348E542-3306-4028-8137-DB9A36B088C5}" srcOrd="4" destOrd="0" presId="urn:microsoft.com/office/officeart/2018/2/layout/IconCircleList"/>
    <dgm:cxn modelId="{2E275F09-31DB-4868-A2FD-4A473332D42D}" type="presParOf" srcId="{E348E542-3306-4028-8137-DB9A36B088C5}" destId="{91F33AD4-398B-4028-A625-E30C3BCD6E20}" srcOrd="0" destOrd="0" presId="urn:microsoft.com/office/officeart/2018/2/layout/IconCircleList"/>
    <dgm:cxn modelId="{45C1F925-085D-4539-9A38-7096085BAC43}" type="presParOf" srcId="{E348E542-3306-4028-8137-DB9A36B088C5}" destId="{A8D3AA89-10F4-4A78-BC8D-F534F625CD28}" srcOrd="1" destOrd="0" presId="urn:microsoft.com/office/officeart/2018/2/layout/IconCircleList"/>
    <dgm:cxn modelId="{F22F2CD8-D4D3-4B57-84DD-CAFA696F259B}" type="presParOf" srcId="{E348E542-3306-4028-8137-DB9A36B088C5}" destId="{272FCD2F-9961-48A7-921D-933D1E32C131}" srcOrd="2" destOrd="0" presId="urn:microsoft.com/office/officeart/2018/2/layout/IconCircleList"/>
    <dgm:cxn modelId="{A94C9DA3-7B15-4FA0-965B-3E2DAAACB19A}" type="presParOf" srcId="{E348E542-3306-4028-8137-DB9A36B088C5}" destId="{BF620695-C63C-40CC-B1B9-FDE26F7F5DCB}" srcOrd="3" destOrd="0" presId="urn:microsoft.com/office/officeart/2018/2/layout/IconCircleList"/>
    <dgm:cxn modelId="{43A9708D-94E2-49C1-B386-13736BCC0E0F}" type="presParOf" srcId="{A540E6CB-4BFE-45B4-890D-EBF3E2313CF7}" destId="{B2648926-4D1D-4F44-8583-7B2B3F5AEF6E}" srcOrd="5" destOrd="0" presId="urn:microsoft.com/office/officeart/2018/2/layout/IconCircleList"/>
    <dgm:cxn modelId="{9C594B03-7D93-49E9-8445-18945DBD6867}" type="presParOf" srcId="{A540E6CB-4BFE-45B4-890D-EBF3E2313CF7}" destId="{B1E15772-9931-4AC7-9087-E03824218BCB}" srcOrd="6" destOrd="0" presId="urn:microsoft.com/office/officeart/2018/2/layout/IconCircleList"/>
    <dgm:cxn modelId="{48E76063-F2B6-414E-BFF4-7A5D0B4BCF61}" type="presParOf" srcId="{B1E15772-9931-4AC7-9087-E03824218BCB}" destId="{40B01CBD-6819-4579-8937-F5F2F979E9BF}" srcOrd="0" destOrd="0" presId="urn:microsoft.com/office/officeart/2018/2/layout/IconCircleList"/>
    <dgm:cxn modelId="{735D7632-6772-4046-80AB-CD21918B8FB8}" type="presParOf" srcId="{B1E15772-9931-4AC7-9087-E03824218BCB}" destId="{64B93A64-C6BE-4F55-B38D-4D78B166E754}" srcOrd="1" destOrd="0" presId="urn:microsoft.com/office/officeart/2018/2/layout/IconCircleList"/>
    <dgm:cxn modelId="{AA26A7DB-A376-4387-9CFC-3D7F226D623B}" type="presParOf" srcId="{B1E15772-9931-4AC7-9087-E03824218BCB}" destId="{A57AFDF5-3CF1-47E9-B8F1-F121EEC9D860}" srcOrd="2" destOrd="0" presId="urn:microsoft.com/office/officeart/2018/2/layout/IconCircleList"/>
    <dgm:cxn modelId="{1E79E6E3-5ACD-4855-93A3-1C9C2A7342C5}" type="presParOf" srcId="{B1E15772-9931-4AC7-9087-E03824218BCB}" destId="{0961DE69-10D2-4DA8-A260-704A3E5C141A}" srcOrd="3" destOrd="0" presId="urn:microsoft.com/office/officeart/2018/2/layout/IconCircleList"/>
    <dgm:cxn modelId="{615C0C16-5A0A-4BCF-AEC8-95A9C5DF49E8}" type="presParOf" srcId="{A540E6CB-4BFE-45B4-890D-EBF3E2313CF7}" destId="{073CD109-C70E-4AA2-9675-214BF59A9358}" srcOrd="7" destOrd="0" presId="urn:microsoft.com/office/officeart/2018/2/layout/IconCircleList"/>
    <dgm:cxn modelId="{43150086-E50F-4BF7-895A-ABB54428F005}" type="presParOf" srcId="{A540E6CB-4BFE-45B4-890D-EBF3E2313CF7}" destId="{6547127C-2764-47F3-82F3-D863982254BD}" srcOrd="8" destOrd="0" presId="urn:microsoft.com/office/officeart/2018/2/layout/IconCircleList"/>
    <dgm:cxn modelId="{A3706E8A-61F2-42CD-BCB6-F073585CB29E}" type="presParOf" srcId="{6547127C-2764-47F3-82F3-D863982254BD}" destId="{21233649-53EF-4CFF-BDED-63CB2B49EC85}" srcOrd="0" destOrd="0" presId="urn:microsoft.com/office/officeart/2018/2/layout/IconCircleList"/>
    <dgm:cxn modelId="{0AE7F5C4-D617-4D57-AFB8-37B933B94646}" type="presParOf" srcId="{6547127C-2764-47F3-82F3-D863982254BD}" destId="{3B1B3B8E-B6FE-43B6-A4C1-4F07C808DCE6}" srcOrd="1" destOrd="0" presId="urn:microsoft.com/office/officeart/2018/2/layout/IconCircleList"/>
    <dgm:cxn modelId="{247C4929-12EE-4E4E-BF5A-14A169B39924}" type="presParOf" srcId="{6547127C-2764-47F3-82F3-D863982254BD}" destId="{CD33F6B8-C5A5-414D-9710-6050EB978514}" srcOrd="2" destOrd="0" presId="urn:microsoft.com/office/officeart/2018/2/layout/IconCircleList"/>
    <dgm:cxn modelId="{1D79AD1E-48DE-4B76-BF08-BDE3BC3118DF}" type="presParOf" srcId="{6547127C-2764-47F3-82F3-D863982254BD}" destId="{4DE4466F-3CD9-4802-B17E-8755FF17EF5A}"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3CC8939-52B8-4F94-BDB6-131A7E09B566}" type="doc">
      <dgm:prSet loTypeId="urn:microsoft.com/office/officeart/2018/2/layout/IconCircle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EB717120-12D8-44C1-8FAC-1CA840D1071D}">
      <dgm:prSet/>
      <dgm:spPr/>
      <dgm:t>
        <a:bodyPr/>
        <a:lstStyle/>
        <a:p>
          <a:r>
            <a:rPr lang="en-GB"/>
            <a:t>Organizing; is the process of arranging tasks, responsibilities, authority, and resources in a structured manner to achieve organizational goals. Division of work, work design, assigning duties and establishing reporting relationships are main duties in this phase.</a:t>
          </a:r>
          <a:endParaRPr lang="en-US"/>
        </a:p>
      </dgm:t>
    </dgm:pt>
    <dgm:pt modelId="{6547226A-5697-4A87-9B96-084EA1772268}" type="parTrans" cxnId="{2C684AF2-640F-4EAD-A730-6FE064DCB631}">
      <dgm:prSet/>
      <dgm:spPr/>
      <dgm:t>
        <a:bodyPr/>
        <a:lstStyle/>
        <a:p>
          <a:endParaRPr lang="en-US"/>
        </a:p>
      </dgm:t>
    </dgm:pt>
    <dgm:pt modelId="{A051C29C-433E-415C-9F9E-39CB59427FC6}" type="sibTrans" cxnId="{2C684AF2-640F-4EAD-A730-6FE064DCB631}">
      <dgm:prSet/>
      <dgm:spPr/>
      <dgm:t>
        <a:bodyPr/>
        <a:lstStyle/>
        <a:p>
          <a:endParaRPr lang="en-US"/>
        </a:p>
      </dgm:t>
    </dgm:pt>
    <dgm:pt modelId="{3C99C701-B4BF-4DF6-9A77-CB63175D6F69}">
      <dgm:prSet/>
      <dgm:spPr/>
      <dgm:t>
        <a:bodyPr/>
        <a:lstStyle/>
        <a:p>
          <a:r>
            <a:rPr lang="en-GB"/>
            <a:t>Resource allocation: Margin areas are prioritized with specialist certified workers for example pharmacy and tech departments at Walmart </a:t>
          </a:r>
          <a:endParaRPr lang="en-US"/>
        </a:p>
      </dgm:t>
    </dgm:pt>
    <dgm:pt modelId="{BE429383-0854-48B2-A435-1804B3A0E896}" type="parTrans" cxnId="{965F1267-E7F1-496E-B07C-85100C1EB303}">
      <dgm:prSet/>
      <dgm:spPr/>
      <dgm:t>
        <a:bodyPr/>
        <a:lstStyle/>
        <a:p>
          <a:endParaRPr lang="en-US"/>
        </a:p>
      </dgm:t>
    </dgm:pt>
    <dgm:pt modelId="{EEEBA4D7-BCA3-43A4-BB14-5D9AEC019F60}" type="sibTrans" cxnId="{965F1267-E7F1-496E-B07C-85100C1EB303}">
      <dgm:prSet/>
      <dgm:spPr/>
      <dgm:t>
        <a:bodyPr/>
        <a:lstStyle/>
        <a:p>
          <a:endParaRPr lang="en-US"/>
        </a:p>
      </dgm:t>
    </dgm:pt>
    <dgm:pt modelId="{7C7CBF9C-B0A6-41FE-9F5F-8F9B6D66D546}">
      <dgm:prSet/>
      <dgm:spPr/>
      <dgm:t>
        <a:bodyPr/>
        <a:lstStyle/>
        <a:p>
          <a:r>
            <a:rPr lang="en-GB"/>
            <a:t>Defining roles: Organized with strict job description roles like forklifting and online shop assistant </a:t>
          </a:r>
          <a:endParaRPr lang="en-US"/>
        </a:p>
      </dgm:t>
    </dgm:pt>
    <dgm:pt modelId="{46A9D291-4B08-44E3-85DB-9BA3464D0D2D}" type="parTrans" cxnId="{EE55FA3D-F210-4EDD-895E-DAEEB54E5F58}">
      <dgm:prSet/>
      <dgm:spPr/>
      <dgm:t>
        <a:bodyPr/>
        <a:lstStyle/>
        <a:p>
          <a:endParaRPr lang="en-US"/>
        </a:p>
      </dgm:t>
    </dgm:pt>
    <dgm:pt modelId="{BD9838AC-9954-4477-9473-A681E5138EDA}" type="sibTrans" cxnId="{EE55FA3D-F210-4EDD-895E-DAEEB54E5F58}">
      <dgm:prSet/>
      <dgm:spPr/>
      <dgm:t>
        <a:bodyPr/>
        <a:lstStyle/>
        <a:p>
          <a:endParaRPr lang="en-US"/>
        </a:p>
      </dgm:t>
    </dgm:pt>
    <dgm:pt modelId="{D94AF97B-C100-4B2D-82BC-D30D77FF2675}">
      <dgm:prSet/>
      <dgm:spPr/>
      <dgm:t>
        <a:bodyPr/>
        <a:lstStyle/>
        <a:p>
          <a:r>
            <a:rPr lang="en-GB"/>
            <a:t>Commanding; it refers to guiding, supervising, motivating, and leading employees to achieve organizational objectives. Instructions, persuasions, maintaining discipline, communications, team work, and job satisfaction are core duties in this phase. </a:t>
          </a:r>
          <a:endParaRPr lang="en-US"/>
        </a:p>
      </dgm:t>
    </dgm:pt>
    <dgm:pt modelId="{B4AD472F-46FC-4729-AD90-4D333B825469}" type="parTrans" cxnId="{1374F7D4-99A7-4D93-822F-8C0CE40224EB}">
      <dgm:prSet/>
      <dgm:spPr/>
      <dgm:t>
        <a:bodyPr/>
        <a:lstStyle/>
        <a:p>
          <a:endParaRPr lang="en-US"/>
        </a:p>
      </dgm:t>
    </dgm:pt>
    <dgm:pt modelId="{95637A4D-2854-4771-BEBD-847EA5350367}" type="sibTrans" cxnId="{1374F7D4-99A7-4D93-822F-8C0CE40224EB}">
      <dgm:prSet/>
      <dgm:spPr/>
      <dgm:t>
        <a:bodyPr/>
        <a:lstStyle/>
        <a:p>
          <a:endParaRPr lang="en-US"/>
        </a:p>
      </dgm:t>
    </dgm:pt>
    <dgm:pt modelId="{F7A03D4F-A215-4155-9C8F-9B65D41441B2}">
      <dgm:prSet/>
      <dgm:spPr/>
      <dgm:t>
        <a:bodyPr/>
        <a:lstStyle/>
        <a:p>
          <a:r>
            <a:rPr lang="en-GB"/>
            <a:t>Digital direction: managers use the me@walmart app to give employees tasks directly to there handheld device.</a:t>
          </a:r>
          <a:endParaRPr lang="en-US"/>
        </a:p>
      </dgm:t>
    </dgm:pt>
    <dgm:pt modelId="{0EFEA954-4444-49ED-ABA0-FCC40C0CC6D7}" type="parTrans" cxnId="{97C153A8-5255-432D-8C7B-4EFD58F78A65}">
      <dgm:prSet/>
      <dgm:spPr/>
      <dgm:t>
        <a:bodyPr/>
        <a:lstStyle/>
        <a:p>
          <a:endParaRPr lang="en-US"/>
        </a:p>
      </dgm:t>
    </dgm:pt>
    <dgm:pt modelId="{697DDB75-0D36-4008-9ACB-55428945A344}" type="sibTrans" cxnId="{97C153A8-5255-432D-8C7B-4EFD58F78A65}">
      <dgm:prSet/>
      <dgm:spPr/>
      <dgm:t>
        <a:bodyPr/>
        <a:lstStyle/>
        <a:p>
          <a:endParaRPr lang="en-US"/>
        </a:p>
      </dgm:t>
    </dgm:pt>
    <dgm:pt modelId="{D668C058-0D68-4115-B8D8-6FE59AE89B45}">
      <dgm:prSet/>
      <dgm:spPr/>
      <dgm:t>
        <a:bodyPr/>
        <a:lstStyle/>
        <a:p>
          <a:r>
            <a:rPr lang="en-GB"/>
            <a:t>Standard operating procedures: every task from how to stock a shelf or handle a return is documented</a:t>
          </a:r>
          <a:endParaRPr lang="en-US"/>
        </a:p>
      </dgm:t>
    </dgm:pt>
    <dgm:pt modelId="{8230D0E2-83B2-4284-BDC9-CBC97C2EFD26}" type="parTrans" cxnId="{B94DB270-731C-4B72-BE7B-5BB7A595E601}">
      <dgm:prSet/>
      <dgm:spPr/>
      <dgm:t>
        <a:bodyPr/>
        <a:lstStyle/>
        <a:p>
          <a:endParaRPr lang="en-US"/>
        </a:p>
      </dgm:t>
    </dgm:pt>
    <dgm:pt modelId="{D6D1BD08-D77A-4AF6-92E3-5F77D95356D5}" type="sibTrans" cxnId="{B94DB270-731C-4B72-BE7B-5BB7A595E601}">
      <dgm:prSet/>
      <dgm:spPr/>
      <dgm:t>
        <a:bodyPr/>
        <a:lstStyle/>
        <a:p>
          <a:endParaRPr lang="en-US"/>
        </a:p>
      </dgm:t>
    </dgm:pt>
    <dgm:pt modelId="{0987D4C5-A960-4FB3-B723-E8CE2A5341EE}" type="pres">
      <dgm:prSet presAssocID="{A3CC8939-52B8-4F94-BDB6-131A7E09B566}" presName="root" presStyleCnt="0">
        <dgm:presLayoutVars>
          <dgm:dir/>
          <dgm:resizeHandles val="exact"/>
        </dgm:presLayoutVars>
      </dgm:prSet>
      <dgm:spPr/>
    </dgm:pt>
    <dgm:pt modelId="{16129A2D-6362-4A88-BD0C-815D48F681BA}" type="pres">
      <dgm:prSet presAssocID="{A3CC8939-52B8-4F94-BDB6-131A7E09B566}" presName="container" presStyleCnt="0">
        <dgm:presLayoutVars>
          <dgm:dir/>
          <dgm:resizeHandles val="exact"/>
        </dgm:presLayoutVars>
      </dgm:prSet>
      <dgm:spPr/>
    </dgm:pt>
    <dgm:pt modelId="{762152DA-F214-4C1C-99A8-F2465678F379}" type="pres">
      <dgm:prSet presAssocID="{EB717120-12D8-44C1-8FAC-1CA840D1071D}" presName="compNode" presStyleCnt="0"/>
      <dgm:spPr/>
    </dgm:pt>
    <dgm:pt modelId="{0E4B481D-2465-4B3C-9B0B-CA60BA71C699}" type="pres">
      <dgm:prSet presAssocID="{EB717120-12D8-44C1-8FAC-1CA840D1071D}" presName="iconBgRect" presStyleLbl="bgShp" presStyleIdx="0" presStyleCnt="6"/>
      <dgm:spPr/>
    </dgm:pt>
    <dgm:pt modelId="{9AB44569-68C6-4E50-86E6-527750577F69}" type="pres">
      <dgm:prSet presAssocID="{EB717120-12D8-44C1-8FAC-1CA840D1071D}"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ierarchy"/>
        </a:ext>
      </dgm:extLst>
    </dgm:pt>
    <dgm:pt modelId="{FF5C1A80-9291-4B7C-9EC9-01B0FDB22012}" type="pres">
      <dgm:prSet presAssocID="{EB717120-12D8-44C1-8FAC-1CA840D1071D}" presName="spaceRect" presStyleCnt="0"/>
      <dgm:spPr/>
    </dgm:pt>
    <dgm:pt modelId="{4A1166F4-8398-489F-AD20-33DAA4DA0CBF}" type="pres">
      <dgm:prSet presAssocID="{EB717120-12D8-44C1-8FAC-1CA840D1071D}" presName="textRect" presStyleLbl="revTx" presStyleIdx="0" presStyleCnt="6">
        <dgm:presLayoutVars>
          <dgm:chMax val="1"/>
          <dgm:chPref val="1"/>
        </dgm:presLayoutVars>
      </dgm:prSet>
      <dgm:spPr/>
    </dgm:pt>
    <dgm:pt modelId="{2C372912-A9F7-4E75-8E26-2B6095716EE2}" type="pres">
      <dgm:prSet presAssocID="{A051C29C-433E-415C-9F9E-39CB59427FC6}" presName="sibTrans" presStyleLbl="sibTrans2D1" presStyleIdx="0" presStyleCnt="0"/>
      <dgm:spPr/>
    </dgm:pt>
    <dgm:pt modelId="{1F9F1091-65F0-4837-9D4F-EAEC9D536695}" type="pres">
      <dgm:prSet presAssocID="{3C99C701-B4BF-4DF6-9A77-CB63175D6F69}" presName="compNode" presStyleCnt="0"/>
      <dgm:spPr/>
    </dgm:pt>
    <dgm:pt modelId="{B56762F7-DE1D-4FAC-97E3-E9BE46D076FE}" type="pres">
      <dgm:prSet presAssocID="{3C99C701-B4BF-4DF6-9A77-CB63175D6F69}" presName="iconBgRect" presStyleLbl="bgShp" presStyleIdx="1" presStyleCnt="6"/>
      <dgm:spPr/>
    </dgm:pt>
    <dgm:pt modelId="{CCF94493-20B2-4EEE-AE8B-BDED47910F72}" type="pres">
      <dgm:prSet presAssocID="{3C99C701-B4BF-4DF6-9A77-CB63175D6F69}"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icine"/>
        </a:ext>
      </dgm:extLst>
    </dgm:pt>
    <dgm:pt modelId="{66A24F5B-5A99-4D37-8001-934074DA47D7}" type="pres">
      <dgm:prSet presAssocID="{3C99C701-B4BF-4DF6-9A77-CB63175D6F69}" presName="spaceRect" presStyleCnt="0"/>
      <dgm:spPr/>
    </dgm:pt>
    <dgm:pt modelId="{07C50DAA-10C2-4541-A815-76F79B9CED72}" type="pres">
      <dgm:prSet presAssocID="{3C99C701-B4BF-4DF6-9A77-CB63175D6F69}" presName="textRect" presStyleLbl="revTx" presStyleIdx="1" presStyleCnt="6">
        <dgm:presLayoutVars>
          <dgm:chMax val="1"/>
          <dgm:chPref val="1"/>
        </dgm:presLayoutVars>
      </dgm:prSet>
      <dgm:spPr/>
    </dgm:pt>
    <dgm:pt modelId="{D2CBFF82-A34D-4B09-890F-8C83160093B8}" type="pres">
      <dgm:prSet presAssocID="{EEEBA4D7-BCA3-43A4-BB14-5D9AEC019F60}" presName="sibTrans" presStyleLbl="sibTrans2D1" presStyleIdx="0" presStyleCnt="0"/>
      <dgm:spPr/>
    </dgm:pt>
    <dgm:pt modelId="{68C19D79-796A-4D1D-B1B5-A995AB36488E}" type="pres">
      <dgm:prSet presAssocID="{7C7CBF9C-B0A6-41FE-9F5F-8F9B6D66D546}" presName="compNode" presStyleCnt="0"/>
      <dgm:spPr/>
    </dgm:pt>
    <dgm:pt modelId="{A5E98207-62F3-4171-82EE-4C1EC09206A7}" type="pres">
      <dgm:prSet presAssocID="{7C7CBF9C-B0A6-41FE-9F5F-8F9B6D66D546}" presName="iconBgRect" presStyleLbl="bgShp" presStyleIdx="2" presStyleCnt="6"/>
      <dgm:spPr/>
    </dgm:pt>
    <dgm:pt modelId="{D9F0F467-E95F-484B-89F1-1EF5B3C3E720}" type="pres">
      <dgm:prSet presAssocID="{7C7CBF9C-B0A6-41FE-9F5F-8F9B6D66D546}"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Office Worker"/>
        </a:ext>
      </dgm:extLst>
    </dgm:pt>
    <dgm:pt modelId="{80C1744A-4CA7-4B0C-8A22-46260CDFB577}" type="pres">
      <dgm:prSet presAssocID="{7C7CBF9C-B0A6-41FE-9F5F-8F9B6D66D546}" presName="spaceRect" presStyleCnt="0"/>
      <dgm:spPr/>
    </dgm:pt>
    <dgm:pt modelId="{2ABD5B88-6D19-4BA1-AC48-95F2CBBE33EA}" type="pres">
      <dgm:prSet presAssocID="{7C7CBF9C-B0A6-41FE-9F5F-8F9B6D66D546}" presName="textRect" presStyleLbl="revTx" presStyleIdx="2" presStyleCnt="6">
        <dgm:presLayoutVars>
          <dgm:chMax val="1"/>
          <dgm:chPref val="1"/>
        </dgm:presLayoutVars>
      </dgm:prSet>
      <dgm:spPr/>
    </dgm:pt>
    <dgm:pt modelId="{A319C7A2-5C0F-41BC-A166-AD33284E5BDA}" type="pres">
      <dgm:prSet presAssocID="{BD9838AC-9954-4477-9473-A681E5138EDA}" presName="sibTrans" presStyleLbl="sibTrans2D1" presStyleIdx="0" presStyleCnt="0"/>
      <dgm:spPr/>
    </dgm:pt>
    <dgm:pt modelId="{162BE3BD-EBED-4754-9C83-442153F84347}" type="pres">
      <dgm:prSet presAssocID="{D94AF97B-C100-4B2D-82BC-D30D77FF2675}" presName="compNode" presStyleCnt="0"/>
      <dgm:spPr/>
    </dgm:pt>
    <dgm:pt modelId="{516CB5B4-0048-488C-BEDC-92C8C94C15BE}" type="pres">
      <dgm:prSet presAssocID="{D94AF97B-C100-4B2D-82BC-D30D77FF2675}" presName="iconBgRect" presStyleLbl="bgShp" presStyleIdx="3" presStyleCnt="6"/>
      <dgm:spPr/>
    </dgm:pt>
    <dgm:pt modelId="{08064DE0-C263-4C1B-B793-BF61906E0EA7}" type="pres">
      <dgm:prSet presAssocID="{D94AF97B-C100-4B2D-82BC-D30D77FF2675}"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of People"/>
        </a:ext>
      </dgm:extLst>
    </dgm:pt>
    <dgm:pt modelId="{834BF770-8E53-4515-918C-3276E45438AE}" type="pres">
      <dgm:prSet presAssocID="{D94AF97B-C100-4B2D-82BC-D30D77FF2675}" presName="spaceRect" presStyleCnt="0"/>
      <dgm:spPr/>
    </dgm:pt>
    <dgm:pt modelId="{A78774C6-7332-4DE6-8620-DFADC695CDF4}" type="pres">
      <dgm:prSet presAssocID="{D94AF97B-C100-4B2D-82BC-D30D77FF2675}" presName="textRect" presStyleLbl="revTx" presStyleIdx="3" presStyleCnt="6">
        <dgm:presLayoutVars>
          <dgm:chMax val="1"/>
          <dgm:chPref val="1"/>
        </dgm:presLayoutVars>
      </dgm:prSet>
      <dgm:spPr/>
    </dgm:pt>
    <dgm:pt modelId="{32C2D208-6B8E-477A-95DA-865115ABDEC6}" type="pres">
      <dgm:prSet presAssocID="{95637A4D-2854-4771-BEBD-847EA5350367}" presName="sibTrans" presStyleLbl="sibTrans2D1" presStyleIdx="0" presStyleCnt="0"/>
      <dgm:spPr/>
    </dgm:pt>
    <dgm:pt modelId="{34526B47-4636-40E7-BA61-CBFABDA23651}" type="pres">
      <dgm:prSet presAssocID="{F7A03D4F-A215-4155-9C8F-9B65D41441B2}" presName="compNode" presStyleCnt="0"/>
      <dgm:spPr/>
    </dgm:pt>
    <dgm:pt modelId="{7647950D-679B-43D9-9520-5718366634E9}" type="pres">
      <dgm:prSet presAssocID="{F7A03D4F-A215-4155-9C8F-9B65D41441B2}" presName="iconBgRect" presStyleLbl="bgShp" presStyleIdx="4" presStyleCnt="6"/>
      <dgm:spPr/>
    </dgm:pt>
    <dgm:pt modelId="{CB746D1C-D342-4269-A5C5-7CDCBA675FEF}" type="pres">
      <dgm:prSet presAssocID="{F7A03D4F-A215-4155-9C8F-9B65D41441B2}"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Barcode"/>
        </a:ext>
      </dgm:extLst>
    </dgm:pt>
    <dgm:pt modelId="{F185B89E-FDB0-4BF7-811D-EC66DB452BE9}" type="pres">
      <dgm:prSet presAssocID="{F7A03D4F-A215-4155-9C8F-9B65D41441B2}" presName="spaceRect" presStyleCnt="0"/>
      <dgm:spPr/>
    </dgm:pt>
    <dgm:pt modelId="{F059DA14-5FF6-4ED1-9C22-00F68574E552}" type="pres">
      <dgm:prSet presAssocID="{F7A03D4F-A215-4155-9C8F-9B65D41441B2}" presName="textRect" presStyleLbl="revTx" presStyleIdx="4" presStyleCnt="6">
        <dgm:presLayoutVars>
          <dgm:chMax val="1"/>
          <dgm:chPref val="1"/>
        </dgm:presLayoutVars>
      </dgm:prSet>
      <dgm:spPr/>
    </dgm:pt>
    <dgm:pt modelId="{4A698943-BB83-451D-AD6B-48926D15817C}" type="pres">
      <dgm:prSet presAssocID="{697DDB75-0D36-4008-9ACB-55428945A344}" presName="sibTrans" presStyleLbl="sibTrans2D1" presStyleIdx="0" presStyleCnt="0"/>
      <dgm:spPr/>
    </dgm:pt>
    <dgm:pt modelId="{FA1BB378-4A7A-42AC-9C31-731312B01A4F}" type="pres">
      <dgm:prSet presAssocID="{D668C058-0D68-4115-B8D8-6FE59AE89B45}" presName="compNode" presStyleCnt="0"/>
      <dgm:spPr/>
    </dgm:pt>
    <dgm:pt modelId="{16316301-A810-450C-B3BE-58C41ABA6BCA}" type="pres">
      <dgm:prSet presAssocID="{D668C058-0D68-4115-B8D8-6FE59AE89B45}" presName="iconBgRect" presStyleLbl="bgShp" presStyleIdx="5" presStyleCnt="6"/>
      <dgm:spPr/>
    </dgm:pt>
    <dgm:pt modelId="{EE37E107-0B11-41D8-AEE1-F2A3AB365F15}" type="pres">
      <dgm:prSet presAssocID="{D668C058-0D68-4115-B8D8-6FE59AE89B45}"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x trolley"/>
        </a:ext>
      </dgm:extLst>
    </dgm:pt>
    <dgm:pt modelId="{EDA56503-C056-4563-894F-B71ECA3D7CC8}" type="pres">
      <dgm:prSet presAssocID="{D668C058-0D68-4115-B8D8-6FE59AE89B45}" presName="spaceRect" presStyleCnt="0"/>
      <dgm:spPr/>
    </dgm:pt>
    <dgm:pt modelId="{28706702-E022-424D-ADB7-D7C24F95517E}" type="pres">
      <dgm:prSet presAssocID="{D668C058-0D68-4115-B8D8-6FE59AE89B45}" presName="textRect" presStyleLbl="revTx" presStyleIdx="5" presStyleCnt="6">
        <dgm:presLayoutVars>
          <dgm:chMax val="1"/>
          <dgm:chPref val="1"/>
        </dgm:presLayoutVars>
      </dgm:prSet>
      <dgm:spPr/>
    </dgm:pt>
  </dgm:ptLst>
  <dgm:cxnLst>
    <dgm:cxn modelId="{46344F0C-237E-4FC0-B945-2A7EFD102E6A}" type="presOf" srcId="{7C7CBF9C-B0A6-41FE-9F5F-8F9B6D66D546}" destId="{2ABD5B88-6D19-4BA1-AC48-95F2CBBE33EA}" srcOrd="0" destOrd="0" presId="urn:microsoft.com/office/officeart/2018/2/layout/IconCircleList"/>
    <dgm:cxn modelId="{76CDB00F-AD70-4BAF-B5CE-D5A7DD409EA0}" type="presOf" srcId="{A051C29C-433E-415C-9F9E-39CB59427FC6}" destId="{2C372912-A9F7-4E75-8E26-2B6095716EE2}" srcOrd="0" destOrd="0" presId="urn:microsoft.com/office/officeart/2018/2/layout/IconCircleList"/>
    <dgm:cxn modelId="{6ED1F932-D86D-479F-B03B-550104CA7CF9}" type="presOf" srcId="{95637A4D-2854-4771-BEBD-847EA5350367}" destId="{32C2D208-6B8E-477A-95DA-865115ABDEC6}" srcOrd="0" destOrd="0" presId="urn:microsoft.com/office/officeart/2018/2/layout/IconCircleList"/>
    <dgm:cxn modelId="{EE55FA3D-F210-4EDD-895E-DAEEB54E5F58}" srcId="{A3CC8939-52B8-4F94-BDB6-131A7E09B566}" destId="{7C7CBF9C-B0A6-41FE-9F5F-8F9B6D66D546}" srcOrd="2" destOrd="0" parTransId="{46A9D291-4B08-44E3-85DB-9BA3464D0D2D}" sibTransId="{BD9838AC-9954-4477-9473-A681E5138EDA}"/>
    <dgm:cxn modelId="{6579EC5C-039D-4D6F-94EE-14EB4A96A77D}" type="presOf" srcId="{BD9838AC-9954-4477-9473-A681E5138EDA}" destId="{A319C7A2-5C0F-41BC-A166-AD33284E5BDA}" srcOrd="0" destOrd="0" presId="urn:microsoft.com/office/officeart/2018/2/layout/IconCircleList"/>
    <dgm:cxn modelId="{965F1267-E7F1-496E-B07C-85100C1EB303}" srcId="{A3CC8939-52B8-4F94-BDB6-131A7E09B566}" destId="{3C99C701-B4BF-4DF6-9A77-CB63175D6F69}" srcOrd="1" destOrd="0" parTransId="{BE429383-0854-48B2-A435-1804B3A0E896}" sibTransId="{EEEBA4D7-BCA3-43A4-BB14-5D9AEC019F60}"/>
    <dgm:cxn modelId="{29183669-F057-4065-8459-6DA57733C68C}" type="presOf" srcId="{EEEBA4D7-BCA3-43A4-BB14-5D9AEC019F60}" destId="{D2CBFF82-A34D-4B09-890F-8C83160093B8}" srcOrd="0" destOrd="0" presId="urn:microsoft.com/office/officeart/2018/2/layout/IconCircleList"/>
    <dgm:cxn modelId="{B94DB270-731C-4B72-BE7B-5BB7A595E601}" srcId="{A3CC8939-52B8-4F94-BDB6-131A7E09B566}" destId="{D668C058-0D68-4115-B8D8-6FE59AE89B45}" srcOrd="5" destOrd="0" parTransId="{8230D0E2-83B2-4284-BDC9-CBC97C2EFD26}" sibTransId="{D6D1BD08-D77A-4AF6-92E3-5F77D95356D5}"/>
    <dgm:cxn modelId="{4C3D3277-7276-4FF6-9E1F-D40BE8E556DC}" type="presOf" srcId="{A3CC8939-52B8-4F94-BDB6-131A7E09B566}" destId="{0987D4C5-A960-4FB3-B723-E8CE2A5341EE}" srcOrd="0" destOrd="0" presId="urn:microsoft.com/office/officeart/2018/2/layout/IconCircleList"/>
    <dgm:cxn modelId="{CB9C7986-A6CE-4BAF-84C6-F1D968A6B626}" type="presOf" srcId="{F7A03D4F-A215-4155-9C8F-9B65D41441B2}" destId="{F059DA14-5FF6-4ED1-9C22-00F68574E552}" srcOrd="0" destOrd="0" presId="urn:microsoft.com/office/officeart/2018/2/layout/IconCircleList"/>
    <dgm:cxn modelId="{6F38A3A0-8837-4253-9B66-EFE9C03181A7}" type="presOf" srcId="{EB717120-12D8-44C1-8FAC-1CA840D1071D}" destId="{4A1166F4-8398-489F-AD20-33DAA4DA0CBF}" srcOrd="0" destOrd="0" presId="urn:microsoft.com/office/officeart/2018/2/layout/IconCircleList"/>
    <dgm:cxn modelId="{97C153A8-5255-432D-8C7B-4EFD58F78A65}" srcId="{A3CC8939-52B8-4F94-BDB6-131A7E09B566}" destId="{F7A03D4F-A215-4155-9C8F-9B65D41441B2}" srcOrd="4" destOrd="0" parTransId="{0EFEA954-4444-49ED-ABA0-FCC40C0CC6D7}" sibTransId="{697DDB75-0D36-4008-9ACB-55428945A344}"/>
    <dgm:cxn modelId="{D1C354B4-BE1A-428D-8A32-5671150DEB7D}" type="presOf" srcId="{3C99C701-B4BF-4DF6-9A77-CB63175D6F69}" destId="{07C50DAA-10C2-4541-A815-76F79B9CED72}" srcOrd="0" destOrd="0" presId="urn:microsoft.com/office/officeart/2018/2/layout/IconCircleList"/>
    <dgm:cxn modelId="{1374F7D4-99A7-4D93-822F-8C0CE40224EB}" srcId="{A3CC8939-52B8-4F94-BDB6-131A7E09B566}" destId="{D94AF97B-C100-4B2D-82BC-D30D77FF2675}" srcOrd="3" destOrd="0" parTransId="{B4AD472F-46FC-4729-AD90-4D333B825469}" sibTransId="{95637A4D-2854-4771-BEBD-847EA5350367}"/>
    <dgm:cxn modelId="{2C684AF2-640F-4EAD-A730-6FE064DCB631}" srcId="{A3CC8939-52B8-4F94-BDB6-131A7E09B566}" destId="{EB717120-12D8-44C1-8FAC-1CA840D1071D}" srcOrd="0" destOrd="0" parTransId="{6547226A-5697-4A87-9B96-084EA1772268}" sibTransId="{A051C29C-433E-415C-9F9E-39CB59427FC6}"/>
    <dgm:cxn modelId="{1489B2F6-CA29-42C0-A251-07840AB002F2}" type="presOf" srcId="{D668C058-0D68-4115-B8D8-6FE59AE89B45}" destId="{28706702-E022-424D-ADB7-D7C24F95517E}" srcOrd="0" destOrd="0" presId="urn:microsoft.com/office/officeart/2018/2/layout/IconCircleList"/>
    <dgm:cxn modelId="{24F012F7-BAC9-432D-BA66-6F91975D0C99}" type="presOf" srcId="{697DDB75-0D36-4008-9ACB-55428945A344}" destId="{4A698943-BB83-451D-AD6B-48926D15817C}" srcOrd="0" destOrd="0" presId="urn:microsoft.com/office/officeart/2018/2/layout/IconCircleList"/>
    <dgm:cxn modelId="{1F104FFE-4C92-440B-8BEC-8064F147A566}" type="presOf" srcId="{D94AF97B-C100-4B2D-82BC-D30D77FF2675}" destId="{A78774C6-7332-4DE6-8620-DFADC695CDF4}" srcOrd="0" destOrd="0" presId="urn:microsoft.com/office/officeart/2018/2/layout/IconCircleList"/>
    <dgm:cxn modelId="{F60D1E8D-B9CC-4FCF-9BE8-63C3F3C51CD1}" type="presParOf" srcId="{0987D4C5-A960-4FB3-B723-E8CE2A5341EE}" destId="{16129A2D-6362-4A88-BD0C-815D48F681BA}" srcOrd="0" destOrd="0" presId="urn:microsoft.com/office/officeart/2018/2/layout/IconCircleList"/>
    <dgm:cxn modelId="{2011B3F3-22B7-4720-A266-1C6211BD6E84}" type="presParOf" srcId="{16129A2D-6362-4A88-BD0C-815D48F681BA}" destId="{762152DA-F214-4C1C-99A8-F2465678F379}" srcOrd="0" destOrd="0" presId="urn:microsoft.com/office/officeart/2018/2/layout/IconCircleList"/>
    <dgm:cxn modelId="{C82D2020-467E-424F-A7BA-4ACBA994382F}" type="presParOf" srcId="{762152DA-F214-4C1C-99A8-F2465678F379}" destId="{0E4B481D-2465-4B3C-9B0B-CA60BA71C699}" srcOrd="0" destOrd="0" presId="urn:microsoft.com/office/officeart/2018/2/layout/IconCircleList"/>
    <dgm:cxn modelId="{B2F66C19-631F-4709-82BF-341BDA8DB393}" type="presParOf" srcId="{762152DA-F214-4C1C-99A8-F2465678F379}" destId="{9AB44569-68C6-4E50-86E6-527750577F69}" srcOrd="1" destOrd="0" presId="urn:microsoft.com/office/officeart/2018/2/layout/IconCircleList"/>
    <dgm:cxn modelId="{AF84234B-00A1-4EDD-88E3-CF000674FDBD}" type="presParOf" srcId="{762152DA-F214-4C1C-99A8-F2465678F379}" destId="{FF5C1A80-9291-4B7C-9EC9-01B0FDB22012}" srcOrd="2" destOrd="0" presId="urn:microsoft.com/office/officeart/2018/2/layout/IconCircleList"/>
    <dgm:cxn modelId="{AD91159C-B5FF-4349-A653-35EC7B5157C3}" type="presParOf" srcId="{762152DA-F214-4C1C-99A8-F2465678F379}" destId="{4A1166F4-8398-489F-AD20-33DAA4DA0CBF}" srcOrd="3" destOrd="0" presId="urn:microsoft.com/office/officeart/2018/2/layout/IconCircleList"/>
    <dgm:cxn modelId="{798C9B68-0F57-477C-9723-AE2BBCF6FBF5}" type="presParOf" srcId="{16129A2D-6362-4A88-BD0C-815D48F681BA}" destId="{2C372912-A9F7-4E75-8E26-2B6095716EE2}" srcOrd="1" destOrd="0" presId="urn:microsoft.com/office/officeart/2018/2/layout/IconCircleList"/>
    <dgm:cxn modelId="{B14B3F45-55E9-4B8C-9B1B-DE080D0E88AD}" type="presParOf" srcId="{16129A2D-6362-4A88-BD0C-815D48F681BA}" destId="{1F9F1091-65F0-4837-9D4F-EAEC9D536695}" srcOrd="2" destOrd="0" presId="urn:microsoft.com/office/officeart/2018/2/layout/IconCircleList"/>
    <dgm:cxn modelId="{AC99CBFA-6750-4702-8743-CB162E9034CE}" type="presParOf" srcId="{1F9F1091-65F0-4837-9D4F-EAEC9D536695}" destId="{B56762F7-DE1D-4FAC-97E3-E9BE46D076FE}" srcOrd="0" destOrd="0" presId="urn:microsoft.com/office/officeart/2018/2/layout/IconCircleList"/>
    <dgm:cxn modelId="{468E360D-B708-44FA-B306-0DD33764903E}" type="presParOf" srcId="{1F9F1091-65F0-4837-9D4F-EAEC9D536695}" destId="{CCF94493-20B2-4EEE-AE8B-BDED47910F72}" srcOrd="1" destOrd="0" presId="urn:microsoft.com/office/officeart/2018/2/layout/IconCircleList"/>
    <dgm:cxn modelId="{46B1E3BE-C3E1-4900-B6CD-27B6FAA4EA0D}" type="presParOf" srcId="{1F9F1091-65F0-4837-9D4F-EAEC9D536695}" destId="{66A24F5B-5A99-4D37-8001-934074DA47D7}" srcOrd="2" destOrd="0" presId="urn:microsoft.com/office/officeart/2018/2/layout/IconCircleList"/>
    <dgm:cxn modelId="{789E3F1C-8ADE-4032-9758-BE297E94E271}" type="presParOf" srcId="{1F9F1091-65F0-4837-9D4F-EAEC9D536695}" destId="{07C50DAA-10C2-4541-A815-76F79B9CED72}" srcOrd="3" destOrd="0" presId="urn:microsoft.com/office/officeart/2018/2/layout/IconCircleList"/>
    <dgm:cxn modelId="{3EDE5812-0ACA-4239-8E09-3F577AD27469}" type="presParOf" srcId="{16129A2D-6362-4A88-BD0C-815D48F681BA}" destId="{D2CBFF82-A34D-4B09-890F-8C83160093B8}" srcOrd="3" destOrd="0" presId="urn:microsoft.com/office/officeart/2018/2/layout/IconCircleList"/>
    <dgm:cxn modelId="{37ADF632-B6D5-42E1-AFC1-ED493C733C3B}" type="presParOf" srcId="{16129A2D-6362-4A88-BD0C-815D48F681BA}" destId="{68C19D79-796A-4D1D-B1B5-A995AB36488E}" srcOrd="4" destOrd="0" presId="urn:microsoft.com/office/officeart/2018/2/layout/IconCircleList"/>
    <dgm:cxn modelId="{ECCCB235-2502-4508-A937-C2B4DCD6846D}" type="presParOf" srcId="{68C19D79-796A-4D1D-B1B5-A995AB36488E}" destId="{A5E98207-62F3-4171-82EE-4C1EC09206A7}" srcOrd="0" destOrd="0" presId="urn:microsoft.com/office/officeart/2018/2/layout/IconCircleList"/>
    <dgm:cxn modelId="{56BB4A2B-F1A8-4430-8B54-35A3F740BBB5}" type="presParOf" srcId="{68C19D79-796A-4D1D-B1B5-A995AB36488E}" destId="{D9F0F467-E95F-484B-89F1-1EF5B3C3E720}" srcOrd="1" destOrd="0" presId="urn:microsoft.com/office/officeart/2018/2/layout/IconCircleList"/>
    <dgm:cxn modelId="{DFECE7F0-2695-41B9-907C-70BC351349B2}" type="presParOf" srcId="{68C19D79-796A-4D1D-B1B5-A995AB36488E}" destId="{80C1744A-4CA7-4B0C-8A22-46260CDFB577}" srcOrd="2" destOrd="0" presId="urn:microsoft.com/office/officeart/2018/2/layout/IconCircleList"/>
    <dgm:cxn modelId="{AF8FAE14-F60B-41E6-9CEB-1050A8708063}" type="presParOf" srcId="{68C19D79-796A-4D1D-B1B5-A995AB36488E}" destId="{2ABD5B88-6D19-4BA1-AC48-95F2CBBE33EA}" srcOrd="3" destOrd="0" presId="urn:microsoft.com/office/officeart/2018/2/layout/IconCircleList"/>
    <dgm:cxn modelId="{CD02FE93-CB25-4159-B23E-4A727AEF7CA8}" type="presParOf" srcId="{16129A2D-6362-4A88-BD0C-815D48F681BA}" destId="{A319C7A2-5C0F-41BC-A166-AD33284E5BDA}" srcOrd="5" destOrd="0" presId="urn:microsoft.com/office/officeart/2018/2/layout/IconCircleList"/>
    <dgm:cxn modelId="{6D0B63C6-23AB-4E94-8827-16EA4FF00D2C}" type="presParOf" srcId="{16129A2D-6362-4A88-BD0C-815D48F681BA}" destId="{162BE3BD-EBED-4754-9C83-442153F84347}" srcOrd="6" destOrd="0" presId="urn:microsoft.com/office/officeart/2018/2/layout/IconCircleList"/>
    <dgm:cxn modelId="{B504ADAB-7424-48A5-B968-09562BAA932A}" type="presParOf" srcId="{162BE3BD-EBED-4754-9C83-442153F84347}" destId="{516CB5B4-0048-488C-BEDC-92C8C94C15BE}" srcOrd="0" destOrd="0" presId="urn:microsoft.com/office/officeart/2018/2/layout/IconCircleList"/>
    <dgm:cxn modelId="{DC91704A-942E-4A05-853E-58F07322C791}" type="presParOf" srcId="{162BE3BD-EBED-4754-9C83-442153F84347}" destId="{08064DE0-C263-4C1B-B793-BF61906E0EA7}" srcOrd="1" destOrd="0" presId="urn:microsoft.com/office/officeart/2018/2/layout/IconCircleList"/>
    <dgm:cxn modelId="{8776087E-BBD8-471B-B64D-814302892A6F}" type="presParOf" srcId="{162BE3BD-EBED-4754-9C83-442153F84347}" destId="{834BF770-8E53-4515-918C-3276E45438AE}" srcOrd="2" destOrd="0" presId="urn:microsoft.com/office/officeart/2018/2/layout/IconCircleList"/>
    <dgm:cxn modelId="{65FA7C92-FC15-474E-A708-5097D26170AF}" type="presParOf" srcId="{162BE3BD-EBED-4754-9C83-442153F84347}" destId="{A78774C6-7332-4DE6-8620-DFADC695CDF4}" srcOrd="3" destOrd="0" presId="urn:microsoft.com/office/officeart/2018/2/layout/IconCircleList"/>
    <dgm:cxn modelId="{081B5BD6-E374-4DC1-AD79-1F127EF8282F}" type="presParOf" srcId="{16129A2D-6362-4A88-BD0C-815D48F681BA}" destId="{32C2D208-6B8E-477A-95DA-865115ABDEC6}" srcOrd="7" destOrd="0" presId="urn:microsoft.com/office/officeart/2018/2/layout/IconCircleList"/>
    <dgm:cxn modelId="{F73952C1-7427-4988-8AC7-1257ADB038DB}" type="presParOf" srcId="{16129A2D-6362-4A88-BD0C-815D48F681BA}" destId="{34526B47-4636-40E7-BA61-CBFABDA23651}" srcOrd="8" destOrd="0" presId="urn:microsoft.com/office/officeart/2018/2/layout/IconCircleList"/>
    <dgm:cxn modelId="{5F1C5C4F-40D5-477E-AE8B-1832CCC0B32A}" type="presParOf" srcId="{34526B47-4636-40E7-BA61-CBFABDA23651}" destId="{7647950D-679B-43D9-9520-5718366634E9}" srcOrd="0" destOrd="0" presId="urn:microsoft.com/office/officeart/2018/2/layout/IconCircleList"/>
    <dgm:cxn modelId="{2ED14CE8-34AF-45C7-A8DC-E214526BB3FC}" type="presParOf" srcId="{34526B47-4636-40E7-BA61-CBFABDA23651}" destId="{CB746D1C-D342-4269-A5C5-7CDCBA675FEF}" srcOrd="1" destOrd="0" presId="urn:microsoft.com/office/officeart/2018/2/layout/IconCircleList"/>
    <dgm:cxn modelId="{731C8BA9-DF55-43C8-BCD8-76E779D7411C}" type="presParOf" srcId="{34526B47-4636-40E7-BA61-CBFABDA23651}" destId="{F185B89E-FDB0-4BF7-811D-EC66DB452BE9}" srcOrd="2" destOrd="0" presId="urn:microsoft.com/office/officeart/2018/2/layout/IconCircleList"/>
    <dgm:cxn modelId="{C9AEBE55-B7A2-426C-A3CE-EF06CEA6CB8B}" type="presParOf" srcId="{34526B47-4636-40E7-BA61-CBFABDA23651}" destId="{F059DA14-5FF6-4ED1-9C22-00F68574E552}" srcOrd="3" destOrd="0" presId="urn:microsoft.com/office/officeart/2018/2/layout/IconCircleList"/>
    <dgm:cxn modelId="{D482DEFD-C10A-4628-BAF2-15F704A6EB27}" type="presParOf" srcId="{16129A2D-6362-4A88-BD0C-815D48F681BA}" destId="{4A698943-BB83-451D-AD6B-48926D15817C}" srcOrd="9" destOrd="0" presId="urn:microsoft.com/office/officeart/2018/2/layout/IconCircleList"/>
    <dgm:cxn modelId="{9FA00A28-EB98-4726-B52E-C8D062A3DC43}" type="presParOf" srcId="{16129A2D-6362-4A88-BD0C-815D48F681BA}" destId="{FA1BB378-4A7A-42AC-9C31-731312B01A4F}" srcOrd="10" destOrd="0" presId="urn:microsoft.com/office/officeart/2018/2/layout/IconCircleList"/>
    <dgm:cxn modelId="{21A98818-3A8F-4F7A-9D2C-94B398EF773D}" type="presParOf" srcId="{FA1BB378-4A7A-42AC-9C31-731312B01A4F}" destId="{16316301-A810-450C-B3BE-58C41ABA6BCA}" srcOrd="0" destOrd="0" presId="urn:microsoft.com/office/officeart/2018/2/layout/IconCircleList"/>
    <dgm:cxn modelId="{6EF2405D-730B-4951-B683-186761DA4718}" type="presParOf" srcId="{FA1BB378-4A7A-42AC-9C31-731312B01A4F}" destId="{EE37E107-0B11-41D8-AEE1-F2A3AB365F15}" srcOrd="1" destOrd="0" presId="urn:microsoft.com/office/officeart/2018/2/layout/IconCircleList"/>
    <dgm:cxn modelId="{FFA22079-BEE7-45D0-9F33-7711EB2788D5}" type="presParOf" srcId="{FA1BB378-4A7A-42AC-9C31-731312B01A4F}" destId="{EDA56503-C056-4563-894F-B71ECA3D7CC8}" srcOrd="2" destOrd="0" presId="urn:microsoft.com/office/officeart/2018/2/layout/IconCircleList"/>
    <dgm:cxn modelId="{40F73808-8862-4034-A1EE-14D11B2E9CA7}" type="presParOf" srcId="{FA1BB378-4A7A-42AC-9C31-731312B01A4F}" destId="{28706702-E022-424D-ADB7-D7C24F95517E}"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0414DCD-E633-4B38-8171-403617DE76F5}"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F37E058-FF0F-4838-962F-3402AE70EF28}">
      <dgm:prSet/>
      <dgm:spPr/>
      <dgm:t>
        <a:bodyPr/>
        <a:lstStyle/>
        <a:p>
          <a:r>
            <a:rPr lang="en-GB"/>
            <a:t>Coordinating; is the process of harmonizing and integrating individual activities to achieve common organizational goals. This helps the resources used efficiently and effectively. </a:t>
          </a:r>
          <a:endParaRPr lang="en-US"/>
        </a:p>
      </dgm:t>
    </dgm:pt>
    <dgm:pt modelId="{E613D14D-2A88-4E4B-B904-4AA0B0D53A09}" type="parTrans" cxnId="{AE15BD21-EAA5-46B1-9257-88F493AEB66A}">
      <dgm:prSet/>
      <dgm:spPr/>
      <dgm:t>
        <a:bodyPr/>
        <a:lstStyle/>
        <a:p>
          <a:endParaRPr lang="en-US"/>
        </a:p>
      </dgm:t>
    </dgm:pt>
    <dgm:pt modelId="{612BC35E-8D0F-47F0-808B-B2019117F515}" type="sibTrans" cxnId="{AE15BD21-EAA5-46B1-9257-88F493AEB66A}">
      <dgm:prSet/>
      <dgm:spPr/>
      <dgm:t>
        <a:bodyPr/>
        <a:lstStyle/>
        <a:p>
          <a:endParaRPr lang="en-US"/>
        </a:p>
      </dgm:t>
    </dgm:pt>
    <dgm:pt modelId="{C50F4E11-35EB-484D-A202-7CAE1A706D5E}">
      <dgm:prSet/>
      <dgm:spPr/>
      <dgm:t>
        <a:bodyPr/>
        <a:lstStyle/>
        <a:p>
          <a:r>
            <a:rPr lang="en-GB"/>
            <a:t>Cross functional syncs all staff must move flawlessly so inventory moves from delivery trucks to shelves without blocking any aisle .</a:t>
          </a:r>
          <a:endParaRPr lang="en-US"/>
        </a:p>
      </dgm:t>
    </dgm:pt>
    <dgm:pt modelId="{83603199-B72A-42D5-A7CB-415EDD810FF2}" type="parTrans" cxnId="{7C5EAB45-8FFA-4D2C-AE36-8D3CC8BA0A9F}">
      <dgm:prSet/>
      <dgm:spPr/>
      <dgm:t>
        <a:bodyPr/>
        <a:lstStyle/>
        <a:p>
          <a:endParaRPr lang="en-US"/>
        </a:p>
      </dgm:t>
    </dgm:pt>
    <dgm:pt modelId="{B86FBC37-4B73-4236-A020-8B23A94C221D}" type="sibTrans" cxnId="{7C5EAB45-8FFA-4D2C-AE36-8D3CC8BA0A9F}">
      <dgm:prSet/>
      <dgm:spPr/>
      <dgm:t>
        <a:bodyPr/>
        <a:lstStyle/>
        <a:p>
          <a:endParaRPr lang="en-US"/>
        </a:p>
      </dgm:t>
    </dgm:pt>
    <dgm:pt modelId="{2D805856-C8E2-4532-99C6-3DA776AF9B12}">
      <dgm:prSet/>
      <dgm:spPr/>
      <dgm:t>
        <a:bodyPr/>
        <a:lstStyle/>
        <a:p>
          <a:r>
            <a:rPr lang="en-GB"/>
            <a:t>Controlling; is the process of monitoring performance, comparing actual results with planned standards, if it is not aligned taking corrective actions. This is connecting the first function with actual behaviour.</a:t>
          </a:r>
          <a:endParaRPr lang="en-US"/>
        </a:p>
      </dgm:t>
    </dgm:pt>
    <dgm:pt modelId="{86BE18DA-4718-4C0B-BD67-7B8D6824F4CD}" type="parTrans" cxnId="{188E4C1E-0292-4D41-A723-99220EE7BE4E}">
      <dgm:prSet/>
      <dgm:spPr/>
      <dgm:t>
        <a:bodyPr/>
        <a:lstStyle/>
        <a:p>
          <a:endParaRPr lang="en-US"/>
        </a:p>
      </dgm:t>
    </dgm:pt>
    <dgm:pt modelId="{0EC927C4-88D0-4BCD-83C2-CD5FD46EF588}" type="sibTrans" cxnId="{188E4C1E-0292-4D41-A723-99220EE7BE4E}">
      <dgm:prSet/>
      <dgm:spPr/>
      <dgm:t>
        <a:bodyPr/>
        <a:lstStyle/>
        <a:p>
          <a:endParaRPr lang="en-US"/>
        </a:p>
      </dgm:t>
    </dgm:pt>
    <dgm:pt modelId="{481864E4-6CB3-4666-A130-232C2D29FEE2}">
      <dgm:prSet/>
      <dgm:spPr/>
      <dgm:t>
        <a:bodyPr/>
        <a:lstStyle/>
        <a:p>
          <a:r>
            <a:rPr lang="en-GB"/>
            <a:t>Control is important because it’s the final link in the functional chain of management.</a:t>
          </a:r>
          <a:endParaRPr lang="en-US"/>
        </a:p>
      </dgm:t>
    </dgm:pt>
    <dgm:pt modelId="{869EE310-9A64-49E9-98F1-7454F5C2C5DB}" type="parTrans" cxnId="{95A62C03-4874-4A93-8BD0-1BE61522BD6C}">
      <dgm:prSet/>
      <dgm:spPr/>
      <dgm:t>
        <a:bodyPr/>
        <a:lstStyle/>
        <a:p>
          <a:endParaRPr lang="en-US"/>
        </a:p>
      </dgm:t>
    </dgm:pt>
    <dgm:pt modelId="{2EE719EF-A28F-43A9-A420-9B808CEA504A}" type="sibTrans" cxnId="{95A62C03-4874-4A93-8BD0-1BE61522BD6C}">
      <dgm:prSet/>
      <dgm:spPr/>
      <dgm:t>
        <a:bodyPr/>
        <a:lstStyle/>
        <a:p>
          <a:endParaRPr lang="en-US"/>
        </a:p>
      </dgm:t>
    </dgm:pt>
    <dgm:pt modelId="{6F7702FE-CA85-4BA5-9456-85F2510DF2EE}">
      <dgm:prSet/>
      <dgm:spPr/>
      <dgm:t>
        <a:bodyPr/>
        <a:lstStyle/>
        <a:p>
          <a:r>
            <a:rPr lang="en-GB"/>
            <a:t>The control function can be seen in three specific areas planning empowering employees and protecting the workspace.(Management. 2021. p 517)</a:t>
          </a:r>
          <a:endParaRPr lang="en-US"/>
        </a:p>
      </dgm:t>
    </dgm:pt>
    <dgm:pt modelId="{4D04BED9-856B-4660-9C45-4CBE5C6FD457}" type="parTrans" cxnId="{F3AD4CDD-0445-4734-AE7B-B21621A421CE}">
      <dgm:prSet/>
      <dgm:spPr/>
      <dgm:t>
        <a:bodyPr/>
        <a:lstStyle/>
        <a:p>
          <a:endParaRPr lang="en-US"/>
        </a:p>
      </dgm:t>
    </dgm:pt>
    <dgm:pt modelId="{D7BFF6E4-0850-4BBD-9A2F-E1F62733C2C2}" type="sibTrans" cxnId="{F3AD4CDD-0445-4734-AE7B-B21621A421CE}">
      <dgm:prSet/>
      <dgm:spPr/>
      <dgm:t>
        <a:bodyPr/>
        <a:lstStyle/>
        <a:p>
          <a:endParaRPr lang="en-US"/>
        </a:p>
      </dgm:t>
    </dgm:pt>
    <dgm:pt modelId="{EF843638-8E58-4557-A85C-D6BA59BF04D5}" type="pres">
      <dgm:prSet presAssocID="{20414DCD-E633-4B38-8171-403617DE76F5}" presName="root" presStyleCnt="0">
        <dgm:presLayoutVars>
          <dgm:dir/>
          <dgm:resizeHandles val="exact"/>
        </dgm:presLayoutVars>
      </dgm:prSet>
      <dgm:spPr/>
    </dgm:pt>
    <dgm:pt modelId="{8A3C11D4-3802-43EC-9A2D-52D425C78585}" type="pres">
      <dgm:prSet presAssocID="{7F37E058-FF0F-4838-962F-3402AE70EF28}" presName="compNode" presStyleCnt="0"/>
      <dgm:spPr/>
    </dgm:pt>
    <dgm:pt modelId="{711E0F5B-78D3-461E-802A-623CADCAD864}" type="pres">
      <dgm:prSet presAssocID="{7F37E058-FF0F-4838-962F-3402AE70EF28}" presName="bgRect" presStyleLbl="bgShp" presStyleIdx="0" presStyleCnt="5"/>
      <dgm:spPr/>
    </dgm:pt>
    <dgm:pt modelId="{D6972DF0-BEDF-4DAF-A540-0C7B2593D482}" type="pres">
      <dgm:prSet presAssocID="{7F37E058-FF0F-4838-962F-3402AE70EF28}"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ranching Diagram"/>
        </a:ext>
      </dgm:extLst>
    </dgm:pt>
    <dgm:pt modelId="{D3A9FCF7-093D-441F-A48C-7A3707B9182F}" type="pres">
      <dgm:prSet presAssocID="{7F37E058-FF0F-4838-962F-3402AE70EF28}" presName="spaceRect" presStyleCnt="0"/>
      <dgm:spPr/>
    </dgm:pt>
    <dgm:pt modelId="{8698C32E-F66D-4351-9E51-9C07A9D9EB2A}" type="pres">
      <dgm:prSet presAssocID="{7F37E058-FF0F-4838-962F-3402AE70EF28}" presName="parTx" presStyleLbl="revTx" presStyleIdx="0" presStyleCnt="5">
        <dgm:presLayoutVars>
          <dgm:chMax val="0"/>
          <dgm:chPref val="0"/>
        </dgm:presLayoutVars>
      </dgm:prSet>
      <dgm:spPr/>
    </dgm:pt>
    <dgm:pt modelId="{598E9B62-DB83-4FF5-A920-BBEA40526E8C}" type="pres">
      <dgm:prSet presAssocID="{612BC35E-8D0F-47F0-808B-B2019117F515}" presName="sibTrans" presStyleCnt="0"/>
      <dgm:spPr/>
    </dgm:pt>
    <dgm:pt modelId="{298C15B5-26E8-424C-B402-0AE0313BA40F}" type="pres">
      <dgm:prSet presAssocID="{C50F4E11-35EB-484D-A202-7CAE1A706D5E}" presName="compNode" presStyleCnt="0"/>
      <dgm:spPr/>
    </dgm:pt>
    <dgm:pt modelId="{F459CFD6-4932-44AC-8BE2-2D39DE7A75FD}" type="pres">
      <dgm:prSet presAssocID="{C50F4E11-35EB-484D-A202-7CAE1A706D5E}" presName="bgRect" presStyleLbl="bgShp" presStyleIdx="1" presStyleCnt="5"/>
      <dgm:spPr/>
    </dgm:pt>
    <dgm:pt modelId="{7B82E70E-70D6-4958-B920-B20210DB29B9}" type="pres">
      <dgm:prSet presAssocID="{C50F4E11-35EB-484D-A202-7CAE1A706D5E}"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ruck"/>
        </a:ext>
      </dgm:extLst>
    </dgm:pt>
    <dgm:pt modelId="{1F6CDC11-1BB4-4EC0-8A11-A28F4E3011A3}" type="pres">
      <dgm:prSet presAssocID="{C50F4E11-35EB-484D-A202-7CAE1A706D5E}" presName="spaceRect" presStyleCnt="0"/>
      <dgm:spPr/>
    </dgm:pt>
    <dgm:pt modelId="{74AFC97D-21E0-4BB5-A1B5-E75DED666E77}" type="pres">
      <dgm:prSet presAssocID="{C50F4E11-35EB-484D-A202-7CAE1A706D5E}" presName="parTx" presStyleLbl="revTx" presStyleIdx="1" presStyleCnt="5">
        <dgm:presLayoutVars>
          <dgm:chMax val="0"/>
          <dgm:chPref val="0"/>
        </dgm:presLayoutVars>
      </dgm:prSet>
      <dgm:spPr/>
    </dgm:pt>
    <dgm:pt modelId="{3D6FD791-3E50-4ACA-BF9E-12B292120F51}" type="pres">
      <dgm:prSet presAssocID="{B86FBC37-4B73-4236-A020-8B23A94C221D}" presName="sibTrans" presStyleCnt="0"/>
      <dgm:spPr/>
    </dgm:pt>
    <dgm:pt modelId="{0A88099E-9B3F-4CCF-A59A-B4F65D080EF1}" type="pres">
      <dgm:prSet presAssocID="{2D805856-C8E2-4532-99C6-3DA776AF9B12}" presName="compNode" presStyleCnt="0"/>
      <dgm:spPr/>
    </dgm:pt>
    <dgm:pt modelId="{DB0793DF-7323-42CB-B014-DA95FFF28861}" type="pres">
      <dgm:prSet presAssocID="{2D805856-C8E2-4532-99C6-3DA776AF9B12}" presName="bgRect" presStyleLbl="bgShp" presStyleIdx="2" presStyleCnt="5"/>
      <dgm:spPr/>
    </dgm:pt>
    <dgm:pt modelId="{1A1851F8-9147-42D4-9DED-BCCC0FB8E00D}" type="pres">
      <dgm:prSet presAssocID="{2D805856-C8E2-4532-99C6-3DA776AF9B12}"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Arrow Circle"/>
        </a:ext>
      </dgm:extLst>
    </dgm:pt>
    <dgm:pt modelId="{001A3860-8EB7-4127-A7C4-D5093844CA0A}" type="pres">
      <dgm:prSet presAssocID="{2D805856-C8E2-4532-99C6-3DA776AF9B12}" presName="spaceRect" presStyleCnt="0"/>
      <dgm:spPr/>
    </dgm:pt>
    <dgm:pt modelId="{CF67AFD4-0E6F-42D2-8C14-E2C77E4DCE81}" type="pres">
      <dgm:prSet presAssocID="{2D805856-C8E2-4532-99C6-3DA776AF9B12}" presName="parTx" presStyleLbl="revTx" presStyleIdx="2" presStyleCnt="5">
        <dgm:presLayoutVars>
          <dgm:chMax val="0"/>
          <dgm:chPref val="0"/>
        </dgm:presLayoutVars>
      </dgm:prSet>
      <dgm:spPr/>
    </dgm:pt>
    <dgm:pt modelId="{62C6E819-2595-4B82-BF65-6A3886BFDAFE}" type="pres">
      <dgm:prSet presAssocID="{0EC927C4-88D0-4BCD-83C2-CD5FD46EF588}" presName="sibTrans" presStyleCnt="0"/>
      <dgm:spPr/>
    </dgm:pt>
    <dgm:pt modelId="{15C77725-F42B-4F19-9D79-8A2CE748C658}" type="pres">
      <dgm:prSet presAssocID="{481864E4-6CB3-4666-A130-232C2D29FEE2}" presName="compNode" presStyleCnt="0"/>
      <dgm:spPr/>
    </dgm:pt>
    <dgm:pt modelId="{CF42771A-6249-4D36-BF13-78013777BAA1}" type="pres">
      <dgm:prSet presAssocID="{481864E4-6CB3-4666-A130-232C2D29FEE2}" presName="bgRect" presStyleLbl="bgShp" presStyleIdx="3" presStyleCnt="5"/>
      <dgm:spPr/>
    </dgm:pt>
    <dgm:pt modelId="{95BD89B5-CAC6-4C12-A046-9F648809E2B2}" type="pres">
      <dgm:prSet presAssocID="{481864E4-6CB3-4666-A130-232C2D29FEE2}"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nk"/>
        </a:ext>
      </dgm:extLst>
    </dgm:pt>
    <dgm:pt modelId="{95D6B5A2-5D87-4A3F-8A39-6E00FE3BD72F}" type="pres">
      <dgm:prSet presAssocID="{481864E4-6CB3-4666-A130-232C2D29FEE2}" presName="spaceRect" presStyleCnt="0"/>
      <dgm:spPr/>
    </dgm:pt>
    <dgm:pt modelId="{34D2CC4F-1503-48F8-99F9-3A0CFE94797D}" type="pres">
      <dgm:prSet presAssocID="{481864E4-6CB3-4666-A130-232C2D29FEE2}" presName="parTx" presStyleLbl="revTx" presStyleIdx="3" presStyleCnt="5">
        <dgm:presLayoutVars>
          <dgm:chMax val="0"/>
          <dgm:chPref val="0"/>
        </dgm:presLayoutVars>
      </dgm:prSet>
      <dgm:spPr/>
    </dgm:pt>
    <dgm:pt modelId="{2329D2EA-7D2D-4288-A6F9-2CA3046763B4}" type="pres">
      <dgm:prSet presAssocID="{2EE719EF-A28F-43A9-A420-9B808CEA504A}" presName="sibTrans" presStyleCnt="0"/>
      <dgm:spPr/>
    </dgm:pt>
    <dgm:pt modelId="{060015F2-4687-4A35-99D3-05A52C556083}" type="pres">
      <dgm:prSet presAssocID="{6F7702FE-CA85-4BA5-9456-85F2510DF2EE}" presName="compNode" presStyleCnt="0"/>
      <dgm:spPr/>
    </dgm:pt>
    <dgm:pt modelId="{57796ABC-05F5-440A-91ED-852709C9ED3E}" type="pres">
      <dgm:prSet presAssocID="{6F7702FE-CA85-4BA5-9456-85F2510DF2EE}" presName="bgRect" presStyleLbl="bgShp" presStyleIdx="4" presStyleCnt="5"/>
      <dgm:spPr/>
    </dgm:pt>
    <dgm:pt modelId="{83657CAB-4300-4082-99A9-22046C564C03}" type="pres">
      <dgm:prSet presAssocID="{6F7702FE-CA85-4BA5-9456-85F2510DF2EE}"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Hierarchy"/>
        </a:ext>
      </dgm:extLst>
    </dgm:pt>
    <dgm:pt modelId="{378048BB-1885-4004-B7B5-44D5E992F335}" type="pres">
      <dgm:prSet presAssocID="{6F7702FE-CA85-4BA5-9456-85F2510DF2EE}" presName="spaceRect" presStyleCnt="0"/>
      <dgm:spPr/>
    </dgm:pt>
    <dgm:pt modelId="{49CD0D82-F3EC-4D59-8AFF-EFE07F79449D}" type="pres">
      <dgm:prSet presAssocID="{6F7702FE-CA85-4BA5-9456-85F2510DF2EE}" presName="parTx" presStyleLbl="revTx" presStyleIdx="4" presStyleCnt="5">
        <dgm:presLayoutVars>
          <dgm:chMax val="0"/>
          <dgm:chPref val="0"/>
        </dgm:presLayoutVars>
      </dgm:prSet>
      <dgm:spPr/>
    </dgm:pt>
  </dgm:ptLst>
  <dgm:cxnLst>
    <dgm:cxn modelId="{95A62C03-4874-4A93-8BD0-1BE61522BD6C}" srcId="{20414DCD-E633-4B38-8171-403617DE76F5}" destId="{481864E4-6CB3-4666-A130-232C2D29FEE2}" srcOrd="3" destOrd="0" parTransId="{869EE310-9A64-49E9-98F1-7454F5C2C5DB}" sibTransId="{2EE719EF-A28F-43A9-A420-9B808CEA504A}"/>
    <dgm:cxn modelId="{188E4C1E-0292-4D41-A723-99220EE7BE4E}" srcId="{20414DCD-E633-4B38-8171-403617DE76F5}" destId="{2D805856-C8E2-4532-99C6-3DA776AF9B12}" srcOrd="2" destOrd="0" parTransId="{86BE18DA-4718-4C0B-BD67-7B8D6824F4CD}" sibTransId="{0EC927C4-88D0-4BCD-83C2-CD5FD46EF588}"/>
    <dgm:cxn modelId="{AE15BD21-EAA5-46B1-9257-88F493AEB66A}" srcId="{20414DCD-E633-4B38-8171-403617DE76F5}" destId="{7F37E058-FF0F-4838-962F-3402AE70EF28}" srcOrd="0" destOrd="0" parTransId="{E613D14D-2A88-4E4B-B904-4AA0B0D53A09}" sibTransId="{612BC35E-8D0F-47F0-808B-B2019117F515}"/>
    <dgm:cxn modelId="{DF3C6823-7121-42DB-8A8D-DA2825F2B334}" type="presOf" srcId="{481864E4-6CB3-4666-A130-232C2D29FEE2}" destId="{34D2CC4F-1503-48F8-99F9-3A0CFE94797D}" srcOrd="0" destOrd="0" presId="urn:microsoft.com/office/officeart/2018/2/layout/IconVerticalSolidList"/>
    <dgm:cxn modelId="{A420AD64-97A9-4C8A-8240-C3A002FA94D6}" type="presOf" srcId="{7F37E058-FF0F-4838-962F-3402AE70EF28}" destId="{8698C32E-F66D-4351-9E51-9C07A9D9EB2A}" srcOrd="0" destOrd="0" presId="urn:microsoft.com/office/officeart/2018/2/layout/IconVerticalSolidList"/>
    <dgm:cxn modelId="{7C5EAB45-8FFA-4D2C-AE36-8D3CC8BA0A9F}" srcId="{20414DCD-E633-4B38-8171-403617DE76F5}" destId="{C50F4E11-35EB-484D-A202-7CAE1A706D5E}" srcOrd="1" destOrd="0" parTransId="{83603199-B72A-42D5-A7CB-415EDD810FF2}" sibTransId="{B86FBC37-4B73-4236-A020-8B23A94C221D}"/>
    <dgm:cxn modelId="{5681D3A3-9F7F-4AE5-8668-DADC2A948E28}" type="presOf" srcId="{6F7702FE-CA85-4BA5-9456-85F2510DF2EE}" destId="{49CD0D82-F3EC-4D59-8AFF-EFE07F79449D}" srcOrd="0" destOrd="0" presId="urn:microsoft.com/office/officeart/2018/2/layout/IconVerticalSolidList"/>
    <dgm:cxn modelId="{033F16D6-2C9A-44AC-8443-35BBB483DA97}" type="presOf" srcId="{2D805856-C8E2-4532-99C6-3DA776AF9B12}" destId="{CF67AFD4-0E6F-42D2-8C14-E2C77E4DCE81}" srcOrd="0" destOrd="0" presId="urn:microsoft.com/office/officeart/2018/2/layout/IconVerticalSolidList"/>
    <dgm:cxn modelId="{1901A2D9-007C-40FE-913B-7A743E2B1CA9}" type="presOf" srcId="{C50F4E11-35EB-484D-A202-7CAE1A706D5E}" destId="{74AFC97D-21E0-4BB5-A1B5-E75DED666E77}" srcOrd="0" destOrd="0" presId="urn:microsoft.com/office/officeart/2018/2/layout/IconVerticalSolidList"/>
    <dgm:cxn modelId="{F3AD4CDD-0445-4734-AE7B-B21621A421CE}" srcId="{20414DCD-E633-4B38-8171-403617DE76F5}" destId="{6F7702FE-CA85-4BA5-9456-85F2510DF2EE}" srcOrd="4" destOrd="0" parTransId="{4D04BED9-856B-4660-9C45-4CBE5C6FD457}" sibTransId="{D7BFF6E4-0850-4BBD-9A2F-E1F62733C2C2}"/>
    <dgm:cxn modelId="{496BDAF2-4BD0-457A-B81F-CE8A4440672A}" type="presOf" srcId="{20414DCD-E633-4B38-8171-403617DE76F5}" destId="{EF843638-8E58-4557-A85C-D6BA59BF04D5}" srcOrd="0" destOrd="0" presId="urn:microsoft.com/office/officeart/2018/2/layout/IconVerticalSolidList"/>
    <dgm:cxn modelId="{508F6F18-4E2A-4FA0-B31F-F26D77690600}" type="presParOf" srcId="{EF843638-8E58-4557-A85C-D6BA59BF04D5}" destId="{8A3C11D4-3802-43EC-9A2D-52D425C78585}" srcOrd="0" destOrd="0" presId="urn:microsoft.com/office/officeart/2018/2/layout/IconVerticalSolidList"/>
    <dgm:cxn modelId="{7059F35C-5AB2-4681-A640-2EAE317AC92A}" type="presParOf" srcId="{8A3C11D4-3802-43EC-9A2D-52D425C78585}" destId="{711E0F5B-78D3-461E-802A-623CADCAD864}" srcOrd="0" destOrd="0" presId="urn:microsoft.com/office/officeart/2018/2/layout/IconVerticalSolidList"/>
    <dgm:cxn modelId="{D8F90184-1763-4DC5-99DA-C243D6FCF965}" type="presParOf" srcId="{8A3C11D4-3802-43EC-9A2D-52D425C78585}" destId="{D6972DF0-BEDF-4DAF-A540-0C7B2593D482}" srcOrd="1" destOrd="0" presId="urn:microsoft.com/office/officeart/2018/2/layout/IconVerticalSolidList"/>
    <dgm:cxn modelId="{C0506639-5907-4A9A-BAB1-03B400303BFF}" type="presParOf" srcId="{8A3C11D4-3802-43EC-9A2D-52D425C78585}" destId="{D3A9FCF7-093D-441F-A48C-7A3707B9182F}" srcOrd="2" destOrd="0" presId="urn:microsoft.com/office/officeart/2018/2/layout/IconVerticalSolidList"/>
    <dgm:cxn modelId="{025E1AAC-1C20-4059-BD6A-3824ED330395}" type="presParOf" srcId="{8A3C11D4-3802-43EC-9A2D-52D425C78585}" destId="{8698C32E-F66D-4351-9E51-9C07A9D9EB2A}" srcOrd="3" destOrd="0" presId="urn:microsoft.com/office/officeart/2018/2/layout/IconVerticalSolidList"/>
    <dgm:cxn modelId="{452CA20D-2ACA-4E41-8471-43A3EB021B1D}" type="presParOf" srcId="{EF843638-8E58-4557-A85C-D6BA59BF04D5}" destId="{598E9B62-DB83-4FF5-A920-BBEA40526E8C}" srcOrd="1" destOrd="0" presId="urn:microsoft.com/office/officeart/2018/2/layout/IconVerticalSolidList"/>
    <dgm:cxn modelId="{1672B321-9DEF-4D68-AC86-6A82AF0B7315}" type="presParOf" srcId="{EF843638-8E58-4557-A85C-D6BA59BF04D5}" destId="{298C15B5-26E8-424C-B402-0AE0313BA40F}" srcOrd="2" destOrd="0" presId="urn:microsoft.com/office/officeart/2018/2/layout/IconVerticalSolidList"/>
    <dgm:cxn modelId="{4C405FCF-2067-4912-A43B-09E153693F4C}" type="presParOf" srcId="{298C15B5-26E8-424C-B402-0AE0313BA40F}" destId="{F459CFD6-4932-44AC-8BE2-2D39DE7A75FD}" srcOrd="0" destOrd="0" presId="urn:microsoft.com/office/officeart/2018/2/layout/IconVerticalSolidList"/>
    <dgm:cxn modelId="{497B4A5B-7253-4B5D-B6DB-9EABBC07DB2B}" type="presParOf" srcId="{298C15B5-26E8-424C-B402-0AE0313BA40F}" destId="{7B82E70E-70D6-4958-B920-B20210DB29B9}" srcOrd="1" destOrd="0" presId="urn:microsoft.com/office/officeart/2018/2/layout/IconVerticalSolidList"/>
    <dgm:cxn modelId="{C617186A-67DD-4050-9332-3F415423DA6A}" type="presParOf" srcId="{298C15B5-26E8-424C-B402-0AE0313BA40F}" destId="{1F6CDC11-1BB4-4EC0-8A11-A28F4E3011A3}" srcOrd="2" destOrd="0" presId="urn:microsoft.com/office/officeart/2018/2/layout/IconVerticalSolidList"/>
    <dgm:cxn modelId="{AE2B2057-48FB-43F7-8ACF-EDB3B9CBCFF0}" type="presParOf" srcId="{298C15B5-26E8-424C-B402-0AE0313BA40F}" destId="{74AFC97D-21E0-4BB5-A1B5-E75DED666E77}" srcOrd="3" destOrd="0" presId="urn:microsoft.com/office/officeart/2018/2/layout/IconVerticalSolidList"/>
    <dgm:cxn modelId="{951BA163-553A-4E31-966F-78E88F1252FB}" type="presParOf" srcId="{EF843638-8E58-4557-A85C-D6BA59BF04D5}" destId="{3D6FD791-3E50-4ACA-BF9E-12B292120F51}" srcOrd="3" destOrd="0" presId="urn:microsoft.com/office/officeart/2018/2/layout/IconVerticalSolidList"/>
    <dgm:cxn modelId="{6076FDB6-3CB8-444B-85D4-3532F2622597}" type="presParOf" srcId="{EF843638-8E58-4557-A85C-D6BA59BF04D5}" destId="{0A88099E-9B3F-4CCF-A59A-B4F65D080EF1}" srcOrd="4" destOrd="0" presId="urn:microsoft.com/office/officeart/2018/2/layout/IconVerticalSolidList"/>
    <dgm:cxn modelId="{B318F139-571C-4C53-8357-5C22B31922A1}" type="presParOf" srcId="{0A88099E-9B3F-4CCF-A59A-B4F65D080EF1}" destId="{DB0793DF-7323-42CB-B014-DA95FFF28861}" srcOrd="0" destOrd="0" presId="urn:microsoft.com/office/officeart/2018/2/layout/IconVerticalSolidList"/>
    <dgm:cxn modelId="{B5331928-22F9-4FD1-B13C-B3C95FA586F8}" type="presParOf" srcId="{0A88099E-9B3F-4CCF-A59A-B4F65D080EF1}" destId="{1A1851F8-9147-42D4-9DED-BCCC0FB8E00D}" srcOrd="1" destOrd="0" presId="urn:microsoft.com/office/officeart/2018/2/layout/IconVerticalSolidList"/>
    <dgm:cxn modelId="{2753349A-7A3A-4825-8CFA-3AAF5DF934D0}" type="presParOf" srcId="{0A88099E-9B3F-4CCF-A59A-B4F65D080EF1}" destId="{001A3860-8EB7-4127-A7C4-D5093844CA0A}" srcOrd="2" destOrd="0" presId="urn:microsoft.com/office/officeart/2018/2/layout/IconVerticalSolidList"/>
    <dgm:cxn modelId="{B5992A41-3A6E-4E71-8140-694F41D83101}" type="presParOf" srcId="{0A88099E-9B3F-4CCF-A59A-B4F65D080EF1}" destId="{CF67AFD4-0E6F-42D2-8C14-E2C77E4DCE81}" srcOrd="3" destOrd="0" presId="urn:microsoft.com/office/officeart/2018/2/layout/IconVerticalSolidList"/>
    <dgm:cxn modelId="{2E3E58A5-1F0F-4E00-954F-440A6BCE5109}" type="presParOf" srcId="{EF843638-8E58-4557-A85C-D6BA59BF04D5}" destId="{62C6E819-2595-4B82-BF65-6A3886BFDAFE}" srcOrd="5" destOrd="0" presId="urn:microsoft.com/office/officeart/2018/2/layout/IconVerticalSolidList"/>
    <dgm:cxn modelId="{2C88B3C1-9AF1-463C-8D27-447873EABD14}" type="presParOf" srcId="{EF843638-8E58-4557-A85C-D6BA59BF04D5}" destId="{15C77725-F42B-4F19-9D79-8A2CE748C658}" srcOrd="6" destOrd="0" presId="urn:microsoft.com/office/officeart/2018/2/layout/IconVerticalSolidList"/>
    <dgm:cxn modelId="{25F1CABA-43CE-48CF-AADD-CB61DF40B700}" type="presParOf" srcId="{15C77725-F42B-4F19-9D79-8A2CE748C658}" destId="{CF42771A-6249-4D36-BF13-78013777BAA1}" srcOrd="0" destOrd="0" presId="urn:microsoft.com/office/officeart/2018/2/layout/IconVerticalSolidList"/>
    <dgm:cxn modelId="{16AAFA05-3750-407E-8805-2C82A6B907B8}" type="presParOf" srcId="{15C77725-F42B-4F19-9D79-8A2CE748C658}" destId="{95BD89B5-CAC6-4C12-A046-9F648809E2B2}" srcOrd="1" destOrd="0" presId="urn:microsoft.com/office/officeart/2018/2/layout/IconVerticalSolidList"/>
    <dgm:cxn modelId="{539E109D-9536-4A92-9AA2-68138243D2A3}" type="presParOf" srcId="{15C77725-F42B-4F19-9D79-8A2CE748C658}" destId="{95D6B5A2-5D87-4A3F-8A39-6E00FE3BD72F}" srcOrd="2" destOrd="0" presId="urn:microsoft.com/office/officeart/2018/2/layout/IconVerticalSolidList"/>
    <dgm:cxn modelId="{E362D95B-FA41-45BA-B106-998C588432C4}" type="presParOf" srcId="{15C77725-F42B-4F19-9D79-8A2CE748C658}" destId="{34D2CC4F-1503-48F8-99F9-3A0CFE94797D}" srcOrd="3" destOrd="0" presId="urn:microsoft.com/office/officeart/2018/2/layout/IconVerticalSolidList"/>
    <dgm:cxn modelId="{2CE477D5-A099-4EE0-973D-5510C85F1449}" type="presParOf" srcId="{EF843638-8E58-4557-A85C-D6BA59BF04D5}" destId="{2329D2EA-7D2D-4288-A6F9-2CA3046763B4}" srcOrd="7" destOrd="0" presId="urn:microsoft.com/office/officeart/2018/2/layout/IconVerticalSolidList"/>
    <dgm:cxn modelId="{FE5A026B-1046-43A1-97FF-DE9896A41DB4}" type="presParOf" srcId="{EF843638-8E58-4557-A85C-D6BA59BF04D5}" destId="{060015F2-4687-4A35-99D3-05A52C556083}" srcOrd="8" destOrd="0" presId="urn:microsoft.com/office/officeart/2018/2/layout/IconVerticalSolidList"/>
    <dgm:cxn modelId="{919AB8CD-35B7-4ACF-AD7F-E9D9D3ABBFCA}" type="presParOf" srcId="{060015F2-4687-4A35-99D3-05A52C556083}" destId="{57796ABC-05F5-440A-91ED-852709C9ED3E}" srcOrd="0" destOrd="0" presId="urn:microsoft.com/office/officeart/2018/2/layout/IconVerticalSolidList"/>
    <dgm:cxn modelId="{4D3B2064-578E-43EB-99D6-E36953B5441E}" type="presParOf" srcId="{060015F2-4687-4A35-99D3-05A52C556083}" destId="{83657CAB-4300-4082-99A9-22046C564C03}" srcOrd="1" destOrd="0" presId="urn:microsoft.com/office/officeart/2018/2/layout/IconVerticalSolidList"/>
    <dgm:cxn modelId="{823F2955-A105-4AC3-90C1-BF9E23733FA2}" type="presParOf" srcId="{060015F2-4687-4A35-99D3-05A52C556083}" destId="{378048BB-1885-4004-B7B5-44D5E992F335}" srcOrd="2" destOrd="0" presId="urn:microsoft.com/office/officeart/2018/2/layout/IconVerticalSolidList"/>
    <dgm:cxn modelId="{C4EBC0AC-20A0-41AC-9339-B783CBB74C9F}" type="presParOf" srcId="{060015F2-4687-4A35-99D3-05A52C556083}" destId="{49CD0D82-F3EC-4D59-8AFF-EFE07F79449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CEAA0F-9207-4EB8-9758-0036A5191639}">
      <dsp:nvSpPr>
        <dsp:cNvPr id="0" name=""/>
        <dsp:cNvSpPr/>
      </dsp:nvSpPr>
      <dsp:spPr>
        <a:xfrm>
          <a:off x="0" y="424400"/>
          <a:ext cx="6666833" cy="6048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D961C18C-1C82-44F8-A647-044A7CCD5214}">
      <dsp:nvSpPr>
        <dsp:cNvPr id="0" name=""/>
        <dsp:cNvSpPr/>
      </dsp:nvSpPr>
      <dsp:spPr>
        <a:xfrm>
          <a:off x="333341" y="70160"/>
          <a:ext cx="4666783" cy="70848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066800">
            <a:lnSpc>
              <a:spcPct val="90000"/>
            </a:lnSpc>
            <a:spcBef>
              <a:spcPct val="0"/>
            </a:spcBef>
            <a:spcAft>
              <a:spcPct val="35000"/>
            </a:spcAft>
            <a:buNone/>
          </a:pPr>
          <a:r>
            <a:rPr lang="en-GB" sz="2400" kern="1200"/>
            <a:t>Planning </a:t>
          </a:r>
          <a:endParaRPr lang="en-US" sz="2400" kern="1200"/>
        </a:p>
      </dsp:txBody>
      <dsp:txXfrm>
        <a:off x="367926" y="104745"/>
        <a:ext cx="4597613" cy="639310"/>
      </dsp:txXfrm>
    </dsp:sp>
    <dsp:sp modelId="{69536C20-E265-40F0-89F2-3577CC4676FF}">
      <dsp:nvSpPr>
        <dsp:cNvPr id="0" name=""/>
        <dsp:cNvSpPr/>
      </dsp:nvSpPr>
      <dsp:spPr>
        <a:xfrm>
          <a:off x="0" y="1513040"/>
          <a:ext cx="6666833" cy="604800"/>
        </a:xfrm>
        <a:prstGeom prst="rect">
          <a:avLst/>
        </a:prstGeom>
        <a:solidFill>
          <a:schemeClr val="lt1">
            <a:alpha val="90000"/>
            <a:hueOff val="0"/>
            <a:satOff val="0"/>
            <a:lumOff val="0"/>
            <a:alphaOff val="0"/>
          </a:schemeClr>
        </a:solidFill>
        <a:ln w="12700" cap="flat" cmpd="sng" algn="ctr">
          <a:solidFill>
            <a:schemeClr val="accent5">
              <a:hueOff val="-3038037"/>
              <a:satOff val="-207"/>
              <a:lumOff val="490"/>
              <a:alphaOff val="0"/>
            </a:schemeClr>
          </a:solidFill>
          <a:prstDash val="solid"/>
          <a:miter lim="800000"/>
        </a:ln>
        <a:effectLst/>
      </dsp:spPr>
      <dsp:style>
        <a:lnRef idx="1">
          <a:scrgbClr r="0" g="0" b="0"/>
        </a:lnRef>
        <a:fillRef idx="1">
          <a:scrgbClr r="0" g="0" b="0"/>
        </a:fillRef>
        <a:effectRef idx="0">
          <a:scrgbClr r="0" g="0" b="0"/>
        </a:effectRef>
        <a:fontRef idx="minor"/>
      </dsp:style>
    </dsp:sp>
    <dsp:sp modelId="{9E8B6452-1ABE-482D-849B-A0FD5891D1B9}">
      <dsp:nvSpPr>
        <dsp:cNvPr id="0" name=""/>
        <dsp:cNvSpPr/>
      </dsp:nvSpPr>
      <dsp:spPr>
        <a:xfrm>
          <a:off x="333341" y="1158800"/>
          <a:ext cx="4666783" cy="708480"/>
        </a:xfrm>
        <a:prstGeom prst="roundRect">
          <a:avLst/>
        </a:prstGeom>
        <a:gradFill rotWithShape="0">
          <a:gsLst>
            <a:gs pos="0">
              <a:schemeClr val="accent5">
                <a:hueOff val="-3038037"/>
                <a:satOff val="-207"/>
                <a:lumOff val="490"/>
                <a:alphaOff val="0"/>
                <a:satMod val="103000"/>
                <a:lumMod val="102000"/>
                <a:tint val="94000"/>
              </a:schemeClr>
            </a:gs>
            <a:gs pos="50000">
              <a:schemeClr val="accent5">
                <a:hueOff val="-3038037"/>
                <a:satOff val="-207"/>
                <a:lumOff val="490"/>
                <a:alphaOff val="0"/>
                <a:satMod val="110000"/>
                <a:lumMod val="100000"/>
                <a:shade val="100000"/>
              </a:schemeClr>
            </a:gs>
            <a:gs pos="100000">
              <a:schemeClr val="accent5">
                <a:hueOff val="-3038037"/>
                <a:satOff val="-207"/>
                <a:lumOff val="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066800">
            <a:lnSpc>
              <a:spcPct val="90000"/>
            </a:lnSpc>
            <a:spcBef>
              <a:spcPct val="0"/>
            </a:spcBef>
            <a:spcAft>
              <a:spcPct val="35000"/>
            </a:spcAft>
            <a:buNone/>
          </a:pPr>
          <a:r>
            <a:rPr lang="en-GB" sz="2400" kern="1200"/>
            <a:t>Organising</a:t>
          </a:r>
          <a:endParaRPr lang="en-US" sz="2400" kern="1200"/>
        </a:p>
      </dsp:txBody>
      <dsp:txXfrm>
        <a:off x="367926" y="1193385"/>
        <a:ext cx="4597613" cy="639310"/>
      </dsp:txXfrm>
    </dsp:sp>
    <dsp:sp modelId="{47646C63-0460-403C-8AB8-79DF1E214AEB}">
      <dsp:nvSpPr>
        <dsp:cNvPr id="0" name=""/>
        <dsp:cNvSpPr/>
      </dsp:nvSpPr>
      <dsp:spPr>
        <a:xfrm>
          <a:off x="0" y="2601680"/>
          <a:ext cx="6666833" cy="604800"/>
        </a:xfrm>
        <a:prstGeom prst="rect">
          <a:avLst/>
        </a:prstGeom>
        <a:solidFill>
          <a:schemeClr val="lt1">
            <a:alpha val="90000"/>
            <a:hueOff val="0"/>
            <a:satOff val="0"/>
            <a:lumOff val="0"/>
            <a:alphaOff val="0"/>
          </a:schemeClr>
        </a:solidFill>
        <a:ln w="12700" cap="flat" cmpd="sng" algn="ctr">
          <a:solidFill>
            <a:schemeClr val="accent5">
              <a:hueOff val="-6076075"/>
              <a:satOff val="-413"/>
              <a:lumOff val="981"/>
              <a:alphaOff val="0"/>
            </a:schemeClr>
          </a:solidFill>
          <a:prstDash val="solid"/>
          <a:miter lim="800000"/>
        </a:ln>
        <a:effectLst/>
      </dsp:spPr>
      <dsp:style>
        <a:lnRef idx="1">
          <a:scrgbClr r="0" g="0" b="0"/>
        </a:lnRef>
        <a:fillRef idx="1">
          <a:scrgbClr r="0" g="0" b="0"/>
        </a:fillRef>
        <a:effectRef idx="0">
          <a:scrgbClr r="0" g="0" b="0"/>
        </a:effectRef>
        <a:fontRef idx="minor"/>
      </dsp:style>
    </dsp:sp>
    <dsp:sp modelId="{A9D0F1E6-56B1-44E8-AA22-002FFAB228A2}">
      <dsp:nvSpPr>
        <dsp:cNvPr id="0" name=""/>
        <dsp:cNvSpPr/>
      </dsp:nvSpPr>
      <dsp:spPr>
        <a:xfrm>
          <a:off x="333341" y="2247440"/>
          <a:ext cx="4666783" cy="708480"/>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066800">
            <a:lnSpc>
              <a:spcPct val="90000"/>
            </a:lnSpc>
            <a:spcBef>
              <a:spcPct val="0"/>
            </a:spcBef>
            <a:spcAft>
              <a:spcPct val="35000"/>
            </a:spcAft>
            <a:buNone/>
          </a:pPr>
          <a:r>
            <a:rPr lang="en-GB" sz="2400" kern="1200"/>
            <a:t>Commanding</a:t>
          </a:r>
          <a:endParaRPr lang="en-US" sz="2400" kern="1200"/>
        </a:p>
      </dsp:txBody>
      <dsp:txXfrm>
        <a:off x="367926" y="2282025"/>
        <a:ext cx="4597613" cy="639310"/>
      </dsp:txXfrm>
    </dsp:sp>
    <dsp:sp modelId="{B44F201D-7596-4A26-AEAF-62C98E26194C}">
      <dsp:nvSpPr>
        <dsp:cNvPr id="0" name=""/>
        <dsp:cNvSpPr/>
      </dsp:nvSpPr>
      <dsp:spPr>
        <a:xfrm>
          <a:off x="0" y="3690319"/>
          <a:ext cx="6666833" cy="604800"/>
        </a:xfrm>
        <a:prstGeom prst="rect">
          <a:avLst/>
        </a:prstGeom>
        <a:solidFill>
          <a:schemeClr val="lt1">
            <a:alpha val="90000"/>
            <a:hueOff val="0"/>
            <a:satOff val="0"/>
            <a:lumOff val="0"/>
            <a:alphaOff val="0"/>
          </a:schemeClr>
        </a:solidFill>
        <a:ln w="12700" cap="flat" cmpd="sng" algn="ctr">
          <a:solidFill>
            <a:schemeClr val="accent5">
              <a:hueOff val="-9114112"/>
              <a:satOff val="-620"/>
              <a:lumOff val="1471"/>
              <a:alphaOff val="0"/>
            </a:schemeClr>
          </a:solidFill>
          <a:prstDash val="solid"/>
          <a:miter lim="800000"/>
        </a:ln>
        <a:effectLst/>
      </dsp:spPr>
      <dsp:style>
        <a:lnRef idx="1">
          <a:scrgbClr r="0" g="0" b="0"/>
        </a:lnRef>
        <a:fillRef idx="1">
          <a:scrgbClr r="0" g="0" b="0"/>
        </a:fillRef>
        <a:effectRef idx="0">
          <a:scrgbClr r="0" g="0" b="0"/>
        </a:effectRef>
        <a:fontRef idx="minor"/>
      </dsp:style>
    </dsp:sp>
    <dsp:sp modelId="{10A7E094-7CFE-4563-B8DD-0438977E1758}">
      <dsp:nvSpPr>
        <dsp:cNvPr id="0" name=""/>
        <dsp:cNvSpPr/>
      </dsp:nvSpPr>
      <dsp:spPr>
        <a:xfrm>
          <a:off x="333341" y="3336080"/>
          <a:ext cx="4666783" cy="708480"/>
        </a:xfrm>
        <a:prstGeom prst="roundRect">
          <a:avLst/>
        </a:prstGeom>
        <a:gradFill rotWithShape="0">
          <a:gsLst>
            <a:gs pos="0">
              <a:schemeClr val="accent5">
                <a:hueOff val="-9114112"/>
                <a:satOff val="-620"/>
                <a:lumOff val="1471"/>
                <a:alphaOff val="0"/>
                <a:satMod val="103000"/>
                <a:lumMod val="102000"/>
                <a:tint val="94000"/>
              </a:schemeClr>
            </a:gs>
            <a:gs pos="50000">
              <a:schemeClr val="accent5">
                <a:hueOff val="-9114112"/>
                <a:satOff val="-620"/>
                <a:lumOff val="1471"/>
                <a:alphaOff val="0"/>
                <a:satMod val="110000"/>
                <a:lumMod val="100000"/>
                <a:shade val="100000"/>
              </a:schemeClr>
            </a:gs>
            <a:gs pos="100000">
              <a:schemeClr val="accent5">
                <a:hueOff val="-9114112"/>
                <a:satOff val="-620"/>
                <a:lumOff val="1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066800">
            <a:lnSpc>
              <a:spcPct val="90000"/>
            </a:lnSpc>
            <a:spcBef>
              <a:spcPct val="0"/>
            </a:spcBef>
            <a:spcAft>
              <a:spcPct val="35000"/>
            </a:spcAft>
            <a:buNone/>
          </a:pPr>
          <a:r>
            <a:rPr lang="en-GB" sz="2400" kern="1200"/>
            <a:t>Coordinating</a:t>
          </a:r>
          <a:endParaRPr lang="en-US" sz="2400" kern="1200"/>
        </a:p>
      </dsp:txBody>
      <dsp:txXfrm>
        <a:off x="367926" y="3370665"/>
        <a:ext cx="4597613" cy="639310"/>
      </dsp:txXfrm>
    </dsp:sp>
    <dsp:sp modelId="{E37CAAC2-6C84-43EA-9192-F43FA5E54371}">
      <dsp:nvSpPr>
        <dsp:cNvPr id="0" name=""/>
        <dsp:cNvSpPr/>
      </dsp:nvSpPr>
      <dsp:spPr>
        <a:xfrm>
          <a:off x="0" y="4778959"/>
          <a:ext cx="6666833" cy="604800"/>
        </a:xfrm>
        <a:prstGeom prst="rect">
          <a:avLst/>
        </a:prstGeom>
        <a:solidFill>
          <a:schemeClr val="lt1">
            <a:alpha val="90000"/>
            <a:hueOff val="0"/>
            <a:satOff val="0"/>
            <a:lumOff val="0"/>
            <a:alphaOff val="0"/>
          </a:schemeClr>
        </a:solidFill>
        <a:ln w="12700" cap="flat" cmpd="sng" algn="ctr">
          <a:solidFill>
            <a:schemeClr val="accent5">
              <a:hueOff val="-12152150"/>
              <a:satOff val="-826"/>
              <a:lumOff val="1961"/>
              <a:alphaOff val="0"/>
            </a:schemeClr>
          </a:solidFill>
          <a:prstDash val="solid"/>
          <a:miter lim="800000"/>
        </a:ln>
        <a:effectLst/>
      </dsp:spPr>
      <dsp:style>
        <a:lnRef idx="1">
          <a:scrgbClr r="0" g="0" b="0"/>
        </a:lnRef>
        <a:fillRef idx="1">
          <a:scrgbClr r="0" g="0" b="0"/>
        </a:fillRef>
        <a:effectRef idx="0">
          <a:scrgbClr r="0" g="0" b="0"/>
        </a:effectRef>
        <a:fontRef idx="minor"/>
      </dsp:style>
    </dsp:sp>
    <dsp:sp modelId="{EDFA5B76-BE54-46CA-B7E0-B48804EB344D}">
      <dsp:nvSpPr>
        <dsp:cNvPr id="0" name=""/>
        <dsp:cNvSpPr/>
      </dsp:nvSpPr>
      <dsp:spPr>
        <a:xfrm>
          <a:off x="333341" y="4424719"/>
          <a:ext cx="4666783" cy="70848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066800">
            <a:lnSpc>
              <a:spcPct val="90000"/>
            </a:lnSpc>
            <a:spcBef>
              <a:spcPct val="0"/>
            </a:spcBef>
            <a:spcAft>
              <a:spcPct val="35000"/>
            </a:spcAft>
            <a:buNone/>
          </a:pPr>
          <a:r>
            <a:rPr lang="en-GB" sz="2400" kern="1200"/>
            <a:t>Controlling</a:t>
          </a:r>
          <a:endParaRPr lang="en-US" sz="2400" kern="1200"/>
        </a:p>
      </dsp:txBody>
      <dsp:txXfrm>
        <a:off x="367926" y="4459304"/>
        <a:ext cx="4597613" cy="6393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618A40-CBA9-4681-B4AD-5BF4700E2871}">
      <dsp:nvSpPr>
        <dsp:cNvPr id="0" name=""/>
        <dsp:cNvSpPr/>
      </dsp:nvSpPr>
      <dsp:spPr>
        <a:xfrm>
          <a:off x="205509" y="828340"/>
          <a:ext cx="911674" cy="91167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CD1C35-E73D-49F8-8FE8-B94EE8B5E2C2}">
      <dsp:nvSpPr>
        <dsp:cNvPr id="0" name=""/>
        <dsp:cNvSpPr/>
      </dsp:nvSpPr>
      <dsp:spPr>
        <a:xfrm>
          <a:off x="396960" y="1019791"/>
          <a:ext cx="528770" cy="528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EBD03F-84EF-405B-9B25-DB20EFD6AAC9}">
      <dsp:nvSpPr>
        <dsp:cNvPr id="0" name=""/>
        <dsp:cNvSpPr/>
      </dsp:nvSpPr>
      <dsp:spPr>
        <a:xfrm>
          <a:off x="1312541"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Planning is the process of setting organizational objectives and deciding in advance the best course of action to achieve them. It is mostly related to slection of vision, mission, strategies and policies. Based on this plan, all activities are setting and all efforts are concentrating to achieve the seated objectives.</a:t>
          </a:r>
          <a:endParaRPr lang="en-US" sz="1100" kern="1200"/>
        </a:p>
      </dsp:txBody>
      <dsp:txXfrm>
        <a:off x="1312541" y="828340"/>
        <a:ext cx="2148945" cy="911674"/>
      </dsp:txXfrm>
    </dsp:sp>
    <dsp:sp modelId="{361F0A21-F96C-4C13-95CB-2788866D5A93}">
      <dsp:nvSpPr>
        <dsp:cNvPr id="0" name=""/>
        <dsp:cNvSpPr/>
      </dsp:nvSpPr>
      <dsp:spPr>
        <a:xfrm>
          <a:off x="3835925" y="828340"/>
          <a:ext cx="911674" cy="91167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181C8F-BAED-409A-A59D-3B69866049F1}">
      <dsp:nvSpPr>
        <dsp:cNvPr id="0" name=""/>
        <dsp:cNvSpPr/>
      </dsp:nvSpPr>
      <dsp:spPr>
        <a:xfrm>
          <a:off x="4027376" y="1019791"/>
          <a:ext cx="528770" cy="528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ACFBCB-5A3C-4DE5-92BE-4C1DBA09A788}">
      <dsp:nvSpPr>
        <dsp:cNvPr id="0" name=""/>
        <dsp:cNvSpPr/>
      </dsp:nvSpPr>
      <dsp:spPr>
        <a:xfrm>
          <a:off x="4942957"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Holiday staffing</a:t>
          </a:r>
          <a:endParaRPr lang="en-US" sz="1100" kern="1200"/>
        </a:p>
      </dsp:txBody>
      <dsp:txXfrm>
        <a:off x="4942957" y="828340"/>
        <a:ext cx="2148945" cy="911674"/>
      </dsp:txXfrm>
    </dsp:sp>
    <dsp:sp modelId="{91F33AD4-398B-4028-A625-E30C3BCD6E20}">
      <dsp:nvSpPr>
        <dsp:cNvPr id="0" name=""/>
        <dsp:cNvSpPr/>
      </dsp:nvSpPr>
      <dsp:spPr>
        <a:xfrm>
          <a:off x="7466341" y="828340"/>
          <a:ext cx="911674" cy="91167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D3AA89-10F4-4A78-BC8D-F534F625CD28}">
      <dsp:nvSpPr>
        <dsp:cNvPr id="0" name=""/>
        <dsp:cNvSpPr/>
      </dsp:nvSpPr>
      <dsp:spPr>
        <a:xfrm>
          <a:off x="7657792" y="1019791"/>
          <a:ext cx="528770" cy="528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F620695-C63C-40CC-B1B9-FDE26F7F5DCB}">
      <dsp:nvSpPr>
        <dsp:cNvPr id="0" name=""/>
        <dsp:cNvSpPr/>
      </dsp:nvSpPr>
      <dsp:spPr>
        <a:xfrm>
          <a:off x="8573374"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Pre booking holidays for events and national holidays</a:t>
          </a:r>
          <a:endParaRPr lang="en-US" sz="1100" kern="1200"/>
        </a:p>
      </dsp:txBody>
      <dsp:txXfrm>
        <a:off x="8573374" y="828340"/>
        <a:ext cx="2148945" cy="911674"/>
      </dsp:txXfrm>
    </dsp:sp>
    <dsp:sp modelId="{40B01CBD-6819-4579-8937-F5F2F979E9BF}">
      <dsp:nvSpPr>
        <dsp:cNvPr id="0" name=""/>
        <dsp:cNvSpPr/>
      </dsp:nvSpPr>
      <dsp:spPr>
        <a:xfrm>
          <a:off x="205509" y="2452790"/>
          <a:ext cx="911674" cy="91167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B93A64-C6BE-4F55-B38D-4D78B166E754}">
      <dsp:nvSpPr>
        <dsp:cNvPr id="0" name=""/>
        <dsp:cNvSpPr/>
      </dsp:nvSpPr>
      <dsp:spPr>
        <a:xfrm>
          <a:off x="396960" y="2644242"/>
          <a:ext cx="528770" cy="528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61DE69-10D2-4DA8-A260-704A3E5C141A}">
      <dsp:nvSpPr>
        <dsp:cNvPr id="0" name=""/>
        <dsp:cNvSpPr/>
      </dsp:nvSpPr>
      <dsp:spPr>
        <a:xfrm>
          <a:off x="1312541"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Predictive scheduling</a:t>
          </a:r>
          <a:endParaRPr lang="en-US" sz="1100" kern="1200"/>
        </a:p>
      </dsp:txBody>
      <dsp:txXfrm>
        <a:off x="1312541" y="2452790"/>
        <a:ext cx="2148945" cy="911674"/>
      </dsp:txXfrm>
    </dsp:sp>
    <dsp:sp modelId="{21233649-53EF-4CFF-BDED-63CB2B49EC85}">
      <dsp:nvSpPr>
        <dsp:cNvPr id="0" name=""/>
        <dsp:cNvSpPr/>
      </dsp:nvSpPr>
      <dsp:spPr>
        <a:xfrm>
          <a:off x="3835925" y="2452790"/>
          <a:ext cx="911674" cy="911674"/>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1B3B8E-B6FE-43B6-A4C1-4F07C808DCE6}">
      <dsp:nvSpPr>
        <dsp:cNvPr id="0" name=""/>
        <dsp:cNvSpPr/>
      </dsp:nvSpPr>
      <dsp:spPr>
        <a:xfrm>
          <a:off x="4027376" y="2644242"/>
          <a:ext cx="528770" cy="528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DE4466F-3CD9-4802-B17E-8755FF17EF5A}">
      <dsp:nvSpPr>
        <dsp:cNvPr id="0" name=""/>
        <dsp:cNvSpPr/>
      </dsp:nvSpPr>
      <dsp:spPr>
        <a:xfrm>
          <a:off x="4942957"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Using ai algorithms to predict weather and customer footprint from historical data.</a:t>
          </a:r>
          <a:endParaRPr lang="en-US" sz="1100" kern="1200"/>
        </a:p>
      </dsp:txBody>
      <dsp:txXfrm>
        <a:off x="4942957" y="2452790"/>
        <a:ext cx="2148945" cy="9116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4B481D-2465-4B3C-9B0B-CA60BA71C699}">
      <dsp:nvSpPr>
        <dsp:cNvPr id="0" name=""/>
        <dsp:cNvSpPr/>
      </dsp:nvSpPr>
      <dsp:spPr>
        <a:xfrm>
          <a:off x="205509" y="619429"/>
          <a:ext cx="911674" cy="91167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B44569-68C6-4E50-86E6-527750577F69}">
      <dsp:nvSpPr>
        <dsp:cNvPr id="0" name=""/>
        <dsp:cNvSpPr/>
      </dsp:nvSpPr>
      <dsp:spPr>
        <a:xfrm>
          <a:off x="396960" y="810880"/>
          <a:ext cx="528770" cy="528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1166F4-8398-489F-AD20-33DAA4DA0CBF}">
      <dsp:nvSpPr>
        <dsp:cNvPr id="0" name=""/>
        <dsp:cNvSpPr/>
      </dsp:nvSpPr>
      <dsp:spPr>
        <a:xfrm>
          <a:off x="1312541" y="619429"/>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Organizing; is the process of arranging tasks, responsibilities, authority, and resources in a structured manner to achieve organizational goals. Division of work, work design, assigning duties and establishing reporting relationships are main duties in this phase.</a:t>
          </a:r>
          <a:endParaRPr lang="en-US" sz="1100" kern="1200"/>
        </a:p>
      </dsp:txBody>
      <dsp:txXfrm>
        <a:off x="1312541" y="619429"/>
        <a:ext cx="2148945" cy="911674"/>
      </dsp:txXfrm>
    </dsp:sp>
    <dsp:sp modelId="{B56762F7-DE1D-4FAC-97E3-E9BE46D076FE}">
      <dsp:nvSpPr>
        <dsp:cNvPr id="0" name=""/>
        <dsp:cNvSpPr/>
      </dsp:nvSpPr>
      <dsp:spPr>
        <a:xfrm>
          <a:off x="3835925" y="619429"/>
          <a:ext cx="911674" cy="91167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F94493-20B2-4EEE-AE8B-BDED47910F72}">
      <dsp:nvSpPr>
        <dsp:cNvPr id="0" name=""/>
        <dsp:cNvSpPr/>
      </dsp:nvSpPr>
      <dsp:spPr>
        <a:xfrm>
          <a:off x="4027376" y="810880"/>
          <a:ext cx="528770" cy="528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C50DAA-10C2-4541-A815-76F79B9CED72}">
      <dsp:nvSpPr>
        <dsp:cNvPr id="0" name=""/>
        <dsp:cNvSpPr/>
      </dsp:nvSpPr>
      <dsp:spPr>
        <a:xfrm>
          <a:off x="4942957" y="619429"/>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Resource allocation: Margin areas are prioritized with specialist certified workers for example pharmacy and tech departments at Walmart </a:t>
          </a:r>
          <a:endParaRPr lang="en-US" sz="1100" kern="1200"/>
        </a:p>
      </dsp:txBody>
      <dsp:txXfrm>
        <a:off x="4942957" y="619429"/>
        <a:ext cx="2148945" cy="911674"/>
      </dsp:txXfrm>
    </dsp:sp>
    <dsp:sp modelId="{A5E98207-62F3-4171-82EE-4C1EC09206A7}">
      <dsp:nvSpPr>
        <dsp:cNvPr id="0" name=""/>
        <dsp:cNvSpPr/>
      </dsp:nvSpPr>
      <dsp:spPr>
        <a:xfrm>
          <a:off x="7466341" y="619429"/>
          <a:ext cx="911674" cy="91167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F0F467-E95F-484B-89F1-1EF5B3C3E720}">
      <dsp:nvSpPr>
        <dsp:cNvPr id="0" name=""/>
        <dsp:cNvSpPr/>
      </dsp:nvSpPr>
      <dsp:spPr>
        <a:xfrm>
          <a:off x="7657792" y="810880"/>
          <a:ext cx="528770" cy="528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ABD5B88-6D19-4BA1-AC48-95F2CBBE33EA}">
      <dsp:nvSpPr>
        <dsp:cNvPr id="0" name=""/>
        <dsp:cNvSpPr/>
      </dsp:nvSpPr>
      <dsp:spPr>
        <a:xfrm>
          <a:off x="8573374" y="619429"/>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Defining roles: Organized with strict job description roles like forklifting and online shop assistant </a:t>
          </a:r>
          <a:endParaRPr lang="en-US" sz="1100" kern="1200"/>
        </a:p>
      </dsp:txBody>
      <dsp:txXfrm>
        <a:off x="8573374" y="619429"/>
        <a:ext cx="2148945" cy="911674"/>
      </dsp:txXfrm>
    </dsp:sp>
    <dsp:sp modelId="{516CB5B4-0048-488C-BEDC-92C8C94C15BE}">
      <dsp:nvSpPr>
        <dsp:cNvPr id="0" name=""/>
        <dsp:cNvSpPr/>
      </dsp:nvSpPr>
      <dsp:spPr>
        <a:xfrm>
          <a:off x="205509" y="2158301"/>
          <a:ext cx="911674" cy="91167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064DE0-C263-4C1B-B793-BF61906E0EA7}">
      <dsp:nvSpPr>
        <dsp:cNvPr id="0" name=""/>
        <dsp:cNvSpPr/>
      </dsp:nvSpPr>
      <dsp:spPr>
        <a:xfrm>
          <a:off x="396960" y="2349753"/>
          <a:ext cx="528770" cy="528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8774C6-7332-4DE6-8620-DFADC695CDF4}">
      <dsp:nvSpPr>
        <dsp:cNvPr id="0" name=""/>
        <dsp:cNvSpPr/>
      </dsp:nvSpPr>
      <dsp:spPr>
        <a:xfrm>
          <a:off x="1312541" y="2158301"/>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Commanding; it refers to guiding, supervising, motivating, and leading employees to achieve organizational objectives. Instructions, persuasions, maintaining discipline, communications, team work, and job satisfaction are core duties in this phase. </a:t>
          </a:r>
          <a:endParaRPr lang="en-US" sz="1100" kern="1200"/>
        </a:p>
      </dsp:txBody>
      <dsp:txXfrm>
        <a:off x="1312541" y="2158301"/>
        <a:ext cx="2148945" cy="911674"/>
      </dsp:txXfrm>
    </dsp:sp>
    <dsp:sp modelId="{7647950D-679B-43D9-9520-5718366634E9}">
      <dsp:nvSpPr>
        <dsp:cNvPr id="0" name=""/>
        <dsp:cNvSpPr/>
      </dsp:nvSpPr>
      <dsp:spPr>
        <a:xfrm>
          <a:off x="3835925" y="2158301"/>
          <a:ext cx="911674" cy="91167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746D1C-D342-4269-A5C5-7CDCBA675FEF}">
      <dsp:nvSpPr>
        <dsp:cNvPr id="0" name=""/>
        <dsp:cNvSpPr/>
      </dsp:nvSpPr>
      <dsp:spPr>
        <a:xfrm>
          <a:off x="4027376" y="2349753"/>
          <a:ext cx="528770" cy="528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059DA14-5FF6-4ED1-9C22-00F68574E552}">
      <dsp:nvSpPr>
        <dsp:cNvPr id="0" name=""/>
        <dsp:cNvSpPr/>
      </dsp:nvSpPr>
      <dsp:spPr>
        <a:xfrm>
          <a:off x="4942957" y="2158301"/>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Digital direction: managers use the me@walmart app to give employees tasks directly to there handheld device.</a:t>
          </a:r>
          <a:endParaRPr lang="en-US" sz="1100" kern="1200"/>
        </a:p>
      </dsp:txBody>
      <dsp:txXfrm>
        <a:off x="4942957" y="2158301"/>
        <a:ext cx="2148945" cy="911674"/>
      </dsp:txXfrm>
    </dsp:sp>
    <dsp:sp modelId="{16316301-A810-450C-B3BE-58C41ABA6BCA}">
      <dsp:nvSpPr>
        <dsp:cNvPr id="0" name=""/>
        <dsp:cNvSpPr/>
      </dsp:nvSpPr>
      <dsp:spPr>
        <a:xfrm>
          <a:off x="7466341" y="2158301"/>
          <a:ext cx="911674" cy="91167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37E107-0B11-41D8-AEE1-F2A3AB365F15}">
      <dsp:nvSpPr>
        <dsp:cNvPr id="0" name=""/>
        <dsp:cNvSpPr/>
      </dsp:nvSpPr>
      <dsp:spPr>
        <a:xfrm>
          <a:off x="7657792" y="2349753"/>
          <a:ext cx="528770" cy="528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8706702-E022-424D-ADB7-D7C24F95517E}">
      <dsp:nvSpPr>
        <dsp:cNvPr id="0" name=""/>
        <dsp:cNvSpPr/>
      </dsp:nvSpPr>
      <dsp:spPr>
        <a:xfrm>
          <a:off x="8573374" y="2158301"/>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Standard operating procedures: every task from how to stock a shelf or handle a return is documented</a:t>
          </a:r>
          <a:endParaRPr lang="en-US" sz="1100" kern="1200"/>
        </a:p>
      </dsp:txBody>
      <dsp:txXfrm>
        <a:off x="8573374" y="2158301"/>
        <a:ext cx="2148945" cy="91167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1E0F5B-78D3-461E-802A-623CADCAD864}">
      <dsp:nvSpPr>
        <dsp:cNvPr id="0" name=""/>
        <dsp:cNvSpPr/>
      </dsp:nvSpPr>
      <dsp:spPr>
        <a:xfrm>
          <a:off x="0" y="3404"/>
          <a:ext cx="10515600" cy="72511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972DF0-BEDF-4DAF-A540-0C7B2593D482}">
      <dsp:nvSpPr>
        <dsp:cNvPr id="0" name=""/>
        <dsp:cNvSpPr/>
      </dsp:nvSpPr>
      <dsp:spPr>
        <a:xfrm>
          <a:off x="219348" y="166556"/>
          <a:ext cx="398815" cy="3988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698C32E-F66D-4351-9E51-9C07A9D9EB2A}">
      <dsp:nvSpPr>
        <dsp:cNvPr id="0" name=""/>
        <dsp:cNvSpPr/>
      </dsp:nvSpPr>
      <dsp:spPr>
        <a:xfrm>
          <a:off x="837512" y="3404"/>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711200">
            <a:lnSpc>
              <a:spcPct val="90000"/>
            </a:lnSpc>
            <a:spcBef>
              <a:spcPct val="0"/>
            </a:spcBef>
            <a:spcAft>
              <a:spcPct val="35000"/>
            </a:spcAft>
            <a:buNone/>
          </a:pPr>
          <a:r>
            <a:rPr lang="en-GB" sz="1600" kern="1200"/>
            <a:t>Coordinating; is the process of harmonizing and integrating individual activities to achieve common organizational goals. This helps the resources used efficiently and effectively. </a:t>
          </a:r>
          <a:endParaRPr lang="en-US" sz="1600" kern="1200"/>
        </a:p>
      </dsp:txBody>
      <dsp:txXfrm>
        <a:off x="837512" y="3404"/>
        <a:ext cx="9678087" cy="725119"/>
      </dsp:txXfrm>
    </dsp:sp>
    <dsp:sp modelId="{F459CFD6-4932-44AC-8BE2-2D39DE7A75FD}">
      <dsp:nvSpPr>
        <dsp:cNvPr id="0" name=""/>
        <dsp:cNvSpPr/>
      </dsp:nvSpPr>
      <dsp:spPr>
        <a:xfrm>
          <a:off x="0" y="909803"/>
          <a:ext cx="10515600" cy="72511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82E70E-70D6-4958-B920-B20210DB29B9}">
      <dsp:nvSpPr>
        <dsp:cNvPr id="0" name=""/>
        <dsp:cNvSpPr/>
      </dsp:nvSpPr>
      <dsp:spPr>
        <a:xfrm>
          <a:off x="219348" y="1072955"/>
          <a:ext cx="398815" cy="3988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AFC97D-21E0-4BB5-A1B5-E75DED666E77}">
      <dsp:nvSpPr>
        <dsp:cNvPr id="0" name=""/>
        <dsp:cNvSpPr/>
      </dsp:nvSpPr>
      <dsp:spPr>
        <a:xfrm>
          <a:off x="837512" y="909803"/>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711200">
            <a:lnSpc>
              <a:spcPct val="90000"/>
            </a:lnSpc>
            <a:spcBef>
              <a:spcPct val="0"/>
            </a:spcBef>
            <a:spcAft>
              <a:spcPct val="35000"/>
            </a:spcAft>
            <a:buNone/>
          </a:pPr>
          <a:r>
            <a:rPr lang="en-GB" sz="1600" kern="1200"/>
            <a:t>Cross functional syncs all staff must move flawlessly so inventory moves from delivery trucks to shelves without blocking any aisle .</a:t>
          </a:r>
          <a:endParaRPr lang="en-US" sz="1600" kern="1200"/>
        </a:p>
      </dsp:txBody>
      <dsp:txXfrm>
        <a:off x="837512" y="909803"/>
        <a:ext cx="9678087" cy="725119"/>
      </dsp:txXfrm>
    </dsp:sp>
    <dsp:sp modelId="{DB0793DF-7323-42CB-B014-DA95FFF28861}">
      <dsp:nvSpPr>
        <dsp:cNvPr id="0" name=""/>
        <dsp:cNvSpPr/>
      </dsp:nvSpPr>
      <dsp:spPr>
        <a:xfrm>
          <a:off x="0" y="1816202"/>
          <a:ext cx="10515600" cy="72511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1851F8-9147-42D4-9DED-BCCC0FB8E00D}">
      <dsp:nvSpPr>
        <dsp:cNvPr id="0" name=""/>
        <dsp:cNvSpPr/>
      </dsp:nvSpPr>
      <dsp:spPr>
        <a:xfrm>
          <a:off x="219348" y="1979354"/>
          <a:ext cx="398815" cy="3988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67AFD4-0E6F-42D2-8C14-E2C77E4DCE81}">
      <dsp:nvSpPr>
        <dsp:cNvPr id="0" name=""/>
        <dsp:cNvSpPr/>
      </dsp:nvSpPr>
      <dsp:spPr>
        <a:xfrm>
          <a:off x="837512" y="1816202"/>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711200">
            <a:lnSpc>
              <a:spcPct val="90000"/>
            </a:lnSpc>
            <a:spcBef>
              <a:spcPct val="0"/>
            </a:spcBef>
            <a:spcAft>
              <a:spcPct val="35000"/>
            </a:spcAft>
            <a:buNone/>
          </a:pPr>
          <a:r>
            <a:rPr lang="en-GB" sz="1600" kern="1200"/>
            <a:t>Controlling; is the process of monitoring performance, comparing actual results with planned standards, if it is not aligned taking corrective actions. This is connecting the first function with actual behaviour.</a:t>
          </a:r>
          <a:endParaRPr lang="en-US" sz="1600" kern="1200"/>
        </a:p>
      </dsp:txBody>
      <dsp:txXfrm>
        <a:off x="837512" y="1816202"/>
        <a:ext cx="9678087" cy="725119"/>
      </dsp:txXfrm>
    </dsp:sp>
    <dsp:sp modelId="{CF42771A-6249-4D36-BF13-78013777BAA1}">
      <dsp:nvSpPr>
        <dsp:cNvPr id="0" name=""/>
        <dsp:cNvSpPr/>
      </dsp:nvSpPr>
      <dsp:spPr>
        <a:xfrm>
          <a:off x="0" y="2722601"/>
          <a:ext cx="10515600" cy="72511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BD89B5-CAC6-4C12-A046-9F648809E2B2}">
      <dsp:nvSpPr>
        <dsp:cNvPr id="0" name=""/>
        <dsp:cNvSpPr/>
      </dsp:nvSpPr>
      <dsp:spPr>
        <a:xfrm>
          <a:off x="219348" y="2885753"/>
          <a:ext cx="398815" cy="3988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D2CC4F-1503-48F8-99F9-3A0CFE94797D}">
      <dsp:nvSpPr>
        <dsp:cNvPr id="0" name=""/>
        <dsp:cNvSpPr/>
      </dsp:nvSpPr>
      <dsp:spPr>
        <a:xfrm>
          <a:off x="837512" y="2722601"/>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711200">
            <a:lnSpc>
              <a:spcPct val="90000"/>
            </a:lnSpc>
            <a:spcBef>
              <a:spcPct val="0"/>
            </a:spcBef>
            <a:spcAft>
              <a:spcPct val="35000"/>
            </a:spcAft>
            <a:buNone/>
          </a:pPr>
          <a:r>
            <a:rPr lang="en-GB" sz="1600" kern="1200"/>
            <a:t>Control is important because it’s the final link in the functional chain of management.</a:t>
          </a:r>
          <a:endParaRPr lang="en-US" sz="1600" kern="1200"/>
        </a:p>
      </dsp:txBody>
      <dsp:txXfrm>
        <a:off x="837512" y="2722601"/>
        <a:ext cx="9678087" cy="725119"/>
      </dsp:txXfrm>
    </dsp:sp>
    <dsp:sp modelId="{57796ABC-05F5-440A-91ED-852709C9ED3E}">
      <dsp:nvSpPr>
        <dsp:cNvPr id="0" name=""/>
        <dsp:cNvSpPr/>
      </dsp:nvSpPr>
      <dsp:spPr>
        <a:xfrm>
          <a:off x="0" y="3629000"/>
          <a:ext cx="10515600" cy="725119"/>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657CAB-4300-4082-99A9-22046C564C03}">
      <dsp:nvSpPr>
        <dsp:cNvPr id="0" name=""/>
        <dsp:cNvSpPr/>
      </dsp:nvSpPr>
      <dsp:spPr>
        <a:xfrm>
          <a:off x="219348" y="3792152"/>
          <a:ext cx="398815" cy="3988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CD0D82-F3EC-4D59-8AFF-EFE07F79449D}">
      <dsp:nvSpPr>
        <dsp:cNvPr id="0" name=""/>
        <dsp:cNvSpPr/>
      </dsp:nvSpPr>
      <dsp:spPr>
        <a:xfrm>
          <a:off x="837512" y="3629000"/>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711200">
            <a:lnSpc>
              <a:spcPct val="90000"/>
            </a:lnSpc>
            <a:spcBef>
              <a:spcPct val="0"/>
            </a:spcBef>
            <a:spcAft>
              <a:spcPct val="35000"/>
            </a:spcAft>
            <a:buNone/>
          </a:pPr>
          <a:r>
            <a:rPr lang="en-GB" sz="1600" kern="1200"/>
            <a:t>The control function can be seen in three specific areas planning empowering employees and protecting the workspace.(Management. 2021. p 517)</a:t>
          </a:r>
          <a:endParaRPr lang="en-US" sz="1600" kern="1200"/>
        </a:p>
      </dsp:txBody>
      <dsp:txXfrm>
        <a:off x="837512" y="3629000"/>
        <a:ext cx="9678087" cy="725119"/>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14/07/2026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14/07/2026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14/07/2026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14/07/2026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14/07/2026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2" Type="http://schemas.openxmlformats.org/officeDocument/2006/relationships/image" Target="../media/image18.sv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facebook.com/groups/248797492980487/?__cft__%5b0%5d=AZZRLi_wXJGj1gDG3lyQ2zvGyPrQgDWgPrAmGwy6XW_myx56dNlY6uaV9YkvPysfAmuWw3fVAnI2YgJDF17hFmGuaFUYI3RSqkW9iFR5BJFZH87EGIn3vC_E-6iUVfBiBiWvwQtD9_a-0Uh7gBx7OPzkz53tA076cDACEdj9xw1yXjwjHkT1xtWPvRN_pSY28-zj7mOQEHAJ5NAjkyKPbwiS&amp;__tn__=-UC%2CP-R"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7" name="Rectangle 66">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8">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Freeform: Shape 76">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1314824" y="735106"/>
            <a:ext cx="10053763" cy="2928470"/>
          </a:xfrm>
        </p:spPr>
        <p:txBody>
          <a:bodyPr anchor="b">
            <a:normAutofit/>
          </a:bodyPr>
          <a:lstStyle/>
          <a:p>
            <a:pPr algn="l"/>
            <a:r>
              <a:rPr lang="en-GB" sz="4800">
                <a:solidFill>
                  <a:srgbClr val="FFFFFF"/>
                </a:solidFill>
              </a:rPr>
              <a:t>Henri Fayol (1841-1945)</a:t>
            </a:r>
            <a:br>
              <a:rPr lang="en-GB" sz="4800">
                <a:solidFill>
                  <a:srgbClr val="FFFFFF"/>
                </a:solidFill>
              </a:rPr>
            </a:br>
            <a:endParaRPr lang="en-GB" sz="4800">
              <a:solidFill>
                <a:srgbClr val="FFFFFF"/>
              </a:solidFill>
            </a:endParaRPr>
          </a:p>
        </p:txBody>
      </p:sp>
      <p:sp>
        <p:nvSpPr>
          <p:cNvPr id="3" name="Subtitle 2"/>
          <p:cNvSpPr>
            <a:spLocks noGrp="1"/>
          </p:cNvSpPr>
          <p:nvPr>
            <p:ph type="subTitle" idx="1"/>
          </p:nvPr>
        </p:nvSpPr>
        <p:spPr>
          <a:xfrm>
            <a:off x="1350682" y="4870824"/>
            <a:ext cx="10005951" cy="1458258"/>
          </a:xfrm>
        </p:spPr>
        <p:txBody>
          <a:bodyPr anchor="ctr">
            <a:normAutofit lnSpcReduction="10000"/>
          </a:bodyPr>
          <a:lstStyle/>
          <a:p>
            <a:pPr algn="l"/>
            <a:r>
              <a:rPr lang="en-GB"/>
              <a:t>Abdillahi Abdul Dahag</a:t>
            </a:r>
            <a:r>
              <a:rPr lang="en-GB" sz="3600" dirty="0"/>
              <a:t> </a:t>
            </a:r>
            <a:endParaRPr lang="en-GB" sz="1600" u="sng" dirty="0">
              <a:solidFill>
                <a:srgbClr val="100E25"/>
              </a:solidFill>
            </a:endParaRPr>
          </a:p>
          <a:p>
            <a:pPr algn="l"/>
            <a:r>
              <a:rPr lang="en-GB"/>
              <a:t>2531944</a:t>
            </a:r>
            <a:endParaRPr lang="en-GB" sz="2800"/>
          </a:p>
          <a:p>
            <a:pPr algn="l"/>
            <a:r>
              <a:rPr lang="en-GB">
                <a:solidFill>
                  <a:srgbClr val="222222"/>
                </a:solidFill>
                <a:highlight>
                  <a:srgbClr val="FAFAFA"/>
                </a:highlight>
              </a:rPr>
              <a:t>Introduction to Leadership &amp; Management (LCBB4015_LON)</a:t>
            </a:r>
            <a:endParaRPr lang="en-GB"/>
          </a:p>
          <a:p>
            <a:pPr algn="l"/>
            <a:endParaRPr lang="en-GB" sz="3600"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4E4482-6B67-2B5E-EB14-5EE8E372D6AF}"/>
              </a:ext>
            </a:extLst>
          </p:cNvPr>
          <p:cNvSpPr>
            <a:spLocks noGrp="1"/>
          </p:cNvSpPr>
          <p:nvPr>
            <p:ph type="title"/>
          </p:nvPr>
        </p:nvSpPr>
        <p:spPr>
          <a:xfrm>
            <a:off x="640080" y="325369"/>
            <a:ext cx="4368602" cy="1956841"/>
          </a:xfrm>
        </p:spPr>
        <p:txBody>
          <a:bodyPr vert="horz" lIns="91440" tIns="45720" rIns="91440" bIns="45720" rtlCol="0" anchor="b">
            <a:normAutofit/>
          </a:bodyPr>
          <a:lstStyle/>
          <a:p>
            <a:endParaRPr lang="en-US" sz="5400"/>
          </a:p>
          <a:p>
            <a:endParaRPr lang="en-US" sz="5400"/>
          </a:p>
        </p:txBody>
      </p:sp>
      <p:sp>
        <p:nvSpPr>
          <p:cNvPr id="2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55315337-5258-77A2-15AD-430430123534}"/>
              </a:ext>
            </a:extLst>
          </p:cNvPr>
          <p:cNvSpPr>
            <a:spLocks noGrp="1"/>
          </p:cNvSpPr>
          <p:nvPr>
            <p:ph type="body" sz="half" idx="2"/>
          </p:nvPr>
        </p:nvSpPr>
        <p:spPr>
          <a:xfrm>
            <a:off x="640080" y="2872899"/>
            <a:ext cx="4243589" cy="3320668"/>
          </a:xfrm>
        </p:spPr>
        <p:txBody>
          <a:bodyPr vert="horz" lIns="91440" tIns="45720" rIns="91440" bIns="45720" rtlCol="0">
            <a:normAutofit/>
          </a:bodyPr>
          <a:lstStyle/>
          <a:p>
            <a:pPr indent="-228600">
              <a:buFont typeface="Arial" panose="020B0604020202020204" pitchFamily="34" charset="0"/>
              <a:buChar char="•"/>
            </a:pPr>
            <a:r>
              <a:rPr lang="en-US" sz="2000"/>
              <a:t>We will learn about management's functions today. Henri Fayol was a French management theorist who first systematically proposed the functions of management in 1916. He listed five essential management functions in his book "General and Industrial Management."</a:t>
            </a:r>
          </a:p>
          <a:p>
            <a:pPr indent="-228600">
              <a:buFont typeface="Arial" panose="020B0604020202020204" pitchFamily="34" charset="0"/>
              <a:buChar char="•"/>
            </a:pPr>
            <a:endParaRPr lang="en-US" sz="2000"/>
          </a:p>
        </p:txBody>
      </p:sp>
      <p:pic>
        <p:nvPicPr>
          <p:cNvPr id="5" name="Picture Placeholder 4">
            <a:extLst>
              <a:ext uri="{FF2B5EF4-FFF2-40B4-BE49-F238E27FC236}">
                <a16:creationId xmlns:a16="http://schemas.microsoft.com/office/drawing/2014/main" id="{510501C2-0B48-1034-813A-EE392E8FB8AA}"/>
              </a:ext>
            </a:extLst>
          </p:cNvPr>
          <p:cNvPicPr>
            <a:picLocks noGrp="1" noChangeAspect="1"/>
          </p:cNvPicPr>
          <p:nvPr>
            <p:ph type="pic" idx="1"/>
          </p:nvPr>
        </p:nvPicPr>
        <p:blipFill>
          <a:blip r:embed="rId2"/>
          <a:srcRect r="-2" b="20739"/>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8447959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E19886-3AC5-E305-A609-0A7516BF77EE}"/>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5 functions in modern workflows</a:t>
            </a:r>
          </a:p>
        </p:txBody>
      </p:sp>
      <p:graphicFrame>
        <p:nvGraphicFramePr>
          <p:cNvPr id="5" name="Content Placeholder 2">
            <a:extLst>
              <a:ext uri="{FF2B5EF4-FFF2-40B4-BE49-F238E27FC236}">
                <a16:creationId xmlns:a16="http://schemas.microsoft.com/office/drawing/2014/main" id="{B35B049D-387E-8B8B-D928-B7BFBA7972FB}"/>
              </a:ext>
            </a:extLst>
          </p:cNvPr>
          <p:cNvGraphicFramePr>
            <a:graphicFrameLocks noGrp="1"/>
          </p:cNvGraphicFramePr>
          <p:nvPr>
            <p:ph idx="1"/>
            <p:extLst>
              <p:ext uri="{D42A27DB-BD31-4B8C-83A1-F6EECF244321}">
                <p14:modId xmlns:p14="http://schemas.microsoft.com/office/powerpoint/2010/main" val="264113966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485450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0E94EF6-B16D-E23B-183D-FA99B63B831A}"/>
              </a:ext>
            </a:extLst>
          </p:cNvPr>
          <p:cNvSpPr>
            <a:spLocks noGrp="1"/>
          </p:cNvSpPr>
          <p:nvPr>
            <p:ph type="title"/>
          </p:nvPr>
        </p:nvSpPr>
        <p:spPr>
          <a:xfrm>
            <a:off x="1371597" y="348865"/>
            <a:ext cx="10044023" cy="877729"/>
          </a:xfrm>
        </p:spPr>
        <p:txBody>
          <a:bodyPr anchor="ctr">
            <a:normAutofit/>
          </a:bodyPr>
          <a:lstStyle/>
          <a:p>
            <a:r>
              <a:rPr lang="en-GB" sz="2800">
                <a:solidFill>
                  <a:srgbClr val="FFFFFF"/>
                </a:solidFill>
                <a:latin typeface="Google Sans"/>
              </a:rPr>
              <a:t>Walmart manages its 2.1 million workers using Henri Fayol’s Five Functions of Management.</a:t>
            </a:r>
            <a:endParaRPr lang="en-GB" sz="2800">
              <a:solidFill>
                <a:srgbClr val="FFFFFF"/>
              </a:solidFill>
            </a:endParaRPr>
          </a:p>
        </p:txBody>
      </p:sp>
      <p:graphicFrame>
        <p:nvGraphicFramePr>
          <p:cNvPr id="5" name="Content Placeholder 2">
            <a:extLst>
              <a:ext uri="{FF2B5EF4-FFF2-40B4-BE49-F238E27FC236}">
                <a16:creationId xmlns:a16="http://schemas.microsoft.com/office/drawing/2014/main" id="{0A4F4934-82A5-CB84-9457-D34085AB9E4C}"/>
              </a:ext>
            </a:extLst>
          </p:cNvPr>
          <p:cNvGraphicFramePr>
            <a:graphicFrameLocks noGrp="1"/>
          </p:cNvGraphicFramePr>
          <p:nvPr>
            <p:ph idx="1"/>
            <p:extLst>
              <p:ext uri="{D42A27DB-BD31-4B8C-83A1-F6EECF244321}">
                <p14:modId xmlns:p14="http://schemas.microsoft.com/office/powerpoint/2010/main" val="179482749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719393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608F6A9-7A31-1C89-6EA5-9D8AC0F698FE}"/>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Organizing and Commanding at Walmart</a:t>
            </a:r>
          </a:p>
        </p:txBody>
      </p:sp>
      <p:graphicFrame>
        <p:nvGraphicFramePr>
          <p:cNvPr id="78" name="Picture Placeholder 2">
            <a:extLst>
              <a:ext uri="{FF2B5EF4-FFF2-40B4-BE49-F238E27FC236}">
                <a16:creationId xmlns:a16="http://schemas.microsoft.com/office/drawing/2014/main" id="{EBE45FA8-C4F7-138A-9F03-DE332B6071A1}"/>
              </a:ext>
            </a:extLst>
          </p:cNvPr>
          <p:cNvGraphicFramePr>
            <a:graphicFrameLocks noGrp="1"/>
          </p:cNvGraphicFramePr>
          <p:nvPr>
            <p:ph idx="1"/>
            <p:extLst>
              <p:ext uri="{D42A27DB-BD31-4B8C-83A1-F6EECF244321}">
                <p14:modId xmlns:p14="http://schemas.microsoft.com/office/powerpoint/2010/main" val="459580087"/>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108913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CCF67F-48CB-B5FF-8931-E46EB266352D}"/>
              </a:ext>
            </a:extLst>
          </p:cNvPr>
          <p:cNvSpPr>
            <a:spLocks noGrp="1"/>
          </p:cNvSpPr>
          <p:nvPr>
            <p:ph type="title"/>
          </p:nvPr>
        </p:nvSpPr>
        <p:spPr>
          <a:xfrm>
            <a:off x="841248" y="256032"/>
            <a:ext cx="10506456" cy="1014984"/>
          </a:xfrm>
        </p:spPr>
        <p:txBody>
          <a:bodyPr anchor="b">
            <a:normAutofit/>
          </a:bodyPr>
          <a:lstStyle/>
          <a:p>
            <a:r>
              <a:rPr lang="en-GB"/>
              <a:t>Coordinating and Controlling</a:t>
            </a:r>
          </a:p>
        </p:txBody>
      </p:sp>
      <p:sp>
        <p:nvSpPr>
          <p:cNvPr id="24" name="Rectangle 23">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5" name="Rectangle 24">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26" name="Content Placeholder 2">
            <a:extLst>
              <a:ext uri="{FF2B5EF4-FFF2-40B4-BE49-F238E27FC236}">
                <a16:creationId xmlns:a16="http://schemas.microsoft.com/office/drawing/2014/main" id="{4DE1C56F-C3AB-F9DD-414C-29B9EE9EA1C1}"/>
              </a:ext>
            </a:extLst>
          </p:cNvPr>
          <p:cNvGraphicFramePr>
            <a:graphicFrameLocks noGrp="1"/>
          </p:cNvGraphicFramePr>
          <p:nvPr>
            <p:ph idx="1"/>
            <p:extLst>
              <p:ext uri="{D42A27DB-BD31-4B8C-83A1-F6EECF244321}">
                <p14:modId xmlns:p14="http://schemas.microsoft.com/office/powerpoint/2010/main" val="569915995"/>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337743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18281F64-2CCF-0604-6A6D-4B7A20639E48}"/>
              </a:ext>
            </a:extLst>
          </p:cNvPr>
          <p:cNvSpPr>
            <a:spLocks noGrp="1"/>
          </p:cNvSpPr>
          <p:nvPr>
            <p:ph type="title"/>
          </p:nvPr>
        </p:nvSpPr>
        <p:spPr>
          <a:xfrm>
            <a:off x="838200" y="365125"/>
            <a:ext cx="5393361" cy="1325563"/>
          </a:xfrm>
        </p:spPr>
        <p:txBody>
          <a:bodyPr>
            <a:normAutofit/>
          </a:bodyPr>
          <a:lstStyle/>
          <a:p>
            <a:r>
              <a:rPr lang="en-GB" dirty="0"/>
              <a:t>Conclusion effective </a:t>
            </a:r>
            <a:r>
              <a:rPr lang="en-GB"/>
              <a:t>leadership </a:t>
            </a:r>
            <a:endParaRPr lang="en-GB" dirty="0"/>
          </a:p>
        </p:txBody>
      </p:sp>
      <p:sp>
        <p:nvSpPr>
          <p:cNvPr id="12" name="Freeform: Shape 11">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46E546FB-66D5-1BAF-E1A9-3F794E843B0A}"/>
              </a:ext>
            </a:extLst>
          </p:cNvPr>
          <p:cNvSpPr>
            <a:spLocks noGrp="1"/>
          </p:cNvSpPr>
          <p:nvPr>
            <p:ph idx="1"/>
          </p:nvPr>
        </p:nvSpPr>
        <p:spPr>
          <a:xfrm>
            <a:off x="838200" y="1825625"/>
            <a:ext cx="5393361" cy="4351338"/>
          </a:xfrm>
        </p:spPr>
        <p:txBody>
          <a:bodyPr vert="horz" lIns="91440" tIns="45720" rIns="91440" bIns="45720" rtlCol="0">
            <a:normAutofit/>
          </a:bodyPr>
          <a:lstStyle/>
          <a:p>
            <a:pPr marL="342900" indent="-342900"/>
            <a:r>
              <a:rPr lang="en-GB" sz="1500">
                <a:highlight>
                  <a:srgbClr val="FFFFFF"/>
                </a:highlight>
                <a:ea typeface="+mn-lt"/>
                <a:cs typeface="+mn-lt"/>
              </a:rPr>
              <a:t>establish rapport</a:t>
            </a:r>
            <a:endParaRPr lang="en-GB" sz="1500">
              <a:ea typeface="+mn-lt"/>
              <a:cs typeface="+mn-lt"/>
            </a:endParaRPr>
          </a:p>
          <a:p>
            <a:pPr marL="342900" indent="-342900"/>
            <a:r>
              <a:rPr lang="en-GB" sz="1500">
                <a:highlight>
                  <a:srgbClr val="FFFFFF"/>
                </a:highlight>
                <a:ea typeface="+mn-lt"/>
                <a:cs typeface="+mn-lt"/>
              </a:rPr>
              <a:t>create trust and respect;</a:t>
            </a:r>
            <a:endParaRPr lang="en-GB" sz="1500"/>
          </a:p>
          <a:p>
            <a:pPr marL="342900" indent="-342900"/>
            <a:r>
              <a:rPr lang="en-GB" sz="1500">
                <a:highlight>
                  <a:srgbClr val="FFFFFF"/>
                </a:highlight>
                <a:ea typeface="+mn-lt"/>
                <a:cs typeface="+mn-lt"/>
              </a:rPr>
              <a:t>demonstrate effective communication skills;</a:t>
            </a:r>
            <a:endParaRPr lang="en-GB" sz="1500"/>
          </a:p>
          <a:p>
            <a:pPr marL="342900" indent="-342900"/>
            <a:r>
              <a:rPr lang="en-GB" sz="1500">
                <a:highlight>
                  <a:srgbClr val="FFFFFF"/>
                </a:highlight>
                <a:ea typeface="+mn-lt"/>
                <a:cs typeface="+mn-lt"/>
              </a:rPr>
              <a:t>promote self-awareness and self-knowledge;</a:t>
            </a:r>
            <a:endParaRPr lang="en-GB" sz="1500"/>
          </a:p>
          <a:p>
            <a:pPr marL="342900" indent="-342900"/>
            <a:r>
              <a:rPr lang="en-GB" sz="1500">
                <a:highlight>
                  <a:srgbClr val="FFFFFF"/>
                </a:highlight>
                <a:ea typeface="+mn-lt"/>
                <a:cs typeface="+mn-lt"/>
              </a:rPr>
              <a:t> use active listening and questioning techniques;</a:t>
            </a:r>
            <a:endParaRPr lang="en-GB" sz="1500"/>
          </a:p>
          <a:p>
            <a:pPr marL="342900" indent="-342900"/>
            <a:r>
              <a:rPr lang="en-GB" sz="1500">
                <a:highlight>
                  <a:srgbClr val="FFFFFF"/>
                </a:highlight>
                <a:ea typeface="+mn-lt"/>
                <a:cs typeface="+mn-lt"/>
              </a:rPr>
              <a:t> assist goal development and setting;</a:t>
            </a:r>
            <a:endParaRPr lang="en-GB" sz="1500"/>
          </a:p>
          <a:p>
            <a:pPr marL="342900" indent="-342900"/>
            <a:r>
              <a:rPr lang="en-GB" sz="1500">
                <a:highlight>
                  <a:srgbClr val="FFFFFF"/>
                </a:highlight>
                <a:ea typeface="+mn-lt"/>
                <a:cs typeface="+mn-lt"/>
              </a:rPr>
              <a:t> motivate;</a:t>
            </a:r>
            <a:endParaRPr lang="en-GB" sz="1500"/>
          </a:p>
          <a:p>
            <a:pPr marL="342900" indent="-342900"/>
            <a:r>
              <a:rPr lang="en-GB" sz="1500">
                <a:highlight>
                  <a:srgbClr val="FFFFFF"/>
                </a:highlight>
                <a:ea typeface="+mn-lt"/>
                <a:cs typeface="+mn-lt"/>
              </a:rPr>
              <a:t> encourage alternative perspectives;</a:t>
            </a:r>
            <a:endParaRPr lang="en-GB" sz="1500"/>
          </a:p>
          <a:p>
            <a:pPr marL="342900" indent="-342900"/>
            <a:r>
              <a:rPr lang="en-GB" sz="1500">
                <a:highlight>
                  <a:srgbClr val="FFFFFF"/>
                </a:highlight>
                <a:ea typeface="+mn-lt"/>
                <a:cs typeface="+mn-lt"/>
              </a:rPr>
              <a:t>  assist in making sense of a situation;</a:t>
            </a:r>
            <a:endParaRPr lang="en-GB" sz="1500"/>
          </a:p>
          <a:p>
            <a:pPr marL="342900" indent="-342900"/>
            <a:r>
              <a:rPr lang="en-GB" sz="1500">
                <a:highlight>
                  <a:srgbClr val="FFFFFF"/>
                </a:highlight>
                <a:ea typeface="+mn-lt"/>
                <a:cs typeface="+mn-lt"/>
              </a:rPr>
              <a:t> identify significant patterns of thinking and behaving;</a:t>
            </a:r>
            <a:endParaRPr lang="en-GB" sz="1500"/>
          </a:p>
          <a:p>
            <a:pPr marL="342900" indent="-342900"/>
            <a:r>
              <a:rPr lang="en-GB" sz="1500">
                <a:highlight>
                  <a:srgbClr val="FFFFFF"/>
                </a:highlight>
                <a:ea typeface="+mn-lt"/>
                <a:cs typeface="+mn-lt"/>
              </a:rPr>
              <a:t>  provide an appropriate mix of challenge and support;</a:t>
            </a:r>
            <a:endParaRPr lang="en-GB" sz="1500"/>
          </a:p>
          <a:p>
            <a:pPr marL="342900" indent="-342900"/>
            <a:r>
              <a:rPr lang="en-GB" sz="1500">
                <a:highlight>
                  <a:srgbClr val="FFFFFF"/>
                </a:highlight>
                <a:ea typeface="+mn-lt"/>
                <a:cs typeface="+mn-lt"/>
              </a:rPr>
              <a:t>  facilitate depth of understanding;</a:t>
            </a:r>
            <a:endParaRPr lang="en-GB" sz="1500"/>
          </a:p>
          <a:p>
            <a:pPr marL="342900" indent="-342900"/>
            <a:r>
              <a:rPr lang="en-GB" sz="1500">
                <a:highlight>
                  <a:srgbClr val="FFFFFF"/>
                </a:highlight>
                <a:ea typeface="+mn-lt"/>
                <a:cs typeface="+mn-lt"/>
              </a:rPr>
              <a:t>  show compassion; (2016. p 209)</a:t>
            </a:r>
            <a:endParaRPr lang="en-GB" sz="1500"/>
          </a:p>
          <a:p>
            <a:endParaRPr lang="en-GB" sz="1500"/>
          </a:p>
        </p:txBody>
      </p:sp>
      <p:sp>
        <p:nvSpPr>
          <p:cNvPr id="14" name="Oval 13">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Cheers">
            <a:extLst>
              <a:ext uri="{FF2B5EF4-FFF2-40B4-BE49-F238E27FC236}">
                <a16:creationId xmlns:a16="http://schemas.microsoft.com/office/drawing/2014/main" id="{66DEE5D3-6553-840D-9810-772A6884AE5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16" name="Freeform: Shape 15">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19746081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3D739-E29C-69F6-4594-F936F9B07F63}"/>
              </a:ext>
            </a:extLst>
          </p:cNvPr>
          <p:cNvSpPr>
            <a:spLocks noGrp="1"/>
          </p:cNvSpPr>
          <p:nvPr>
            <p:ph type="title"/>
          </p:nvPr>
        </p:nvSpPr>
        <p:spPr/>
        <p:txBody>
          <a:bodyPr/>
          <a:lstStyle/>
          <a:p>
            <a:r>
              <a:rPr lang="en-GB"/>
              <a:t>Reference</a:t>
            </a:r>
            <a:r>
              <a:rPr lang="en-GB" dirty="0"/>
              <a:t> list</a:t>
            </a:r>
          </a:p>
        </p:txBody>
      </p:sp>
      <p:sp>
        <p:nvSpPr>
          <p:cNvPr id="3" name="Content Placeholder 2">
            <a:extLst>
              <a:ext uri="{FF2B5EF4-FFF2-40B4-BE49-F238E27FC236}">
                <a16:creationId xmlns:a16="http://schemas.microsoft.com/office/drawing/2014/main" id="{696CA381-5311-68DE-9FF9-2BDE716113D7}"/>
              </a:ext>
            </a:extLst>
          </p:cNvPr>
          <p:cNvSpPr>
            <a:spLocks noGrp="1"/>
          </p:cNvSpPr>
          <p:nvPr>
            <p:ph idx="1"/>
          </p:nvPr>
        </p:nvSpPr>
        <p:spPr/>
        <p:txBody>
          <a:bodyPr vert="horz" lIns="91440" tIns="45720" rIns="91440" bIns="45720" rtlCol="0" anchor="t">
            <a:normAutofit/>
          </a:bodyPr>
          <a:lstStyle/>
          <a:p>
            <a:r>
              <a:rPr lang="en-GB" sz="2000">
                <a:ea typeface="+mn-lt"/>
                <a:cs typeface="+mn-lt"/>
              </a:rPr>
              <a:t>Robbins, S.P. (2021) </a:t>
            </a:r>
            <a:r>
              <a:rPr lang="en-GB" sz="2000" i="1">
                <a:ea typeface="+mn-lt"/>
                <a:cs typeface="+mn-lt"/>
              </a:rPr>
              <a:t>Management </a:t>
            </a:r>
            <a:r>
              <a:rPr lang="en-GB" sz="2000">
                <a:ea typeface="+mn-lt"/>
                <a:cs typeface="+mn-lt"/>
              </a:rPr>
              <a:t>. 15th global ed. Edited by M.K. Coulter and A. Randel. Harlow, England : Pearson Education, p. 1 online resource (619 pages).</a:t>
            </a:r>
            <a:endParaRPr lang="en-GB" sz="2000" dirty="0"/>
          </a:p>
          <a:p>
            <a:r>
              <a:rPr lang="en-GB" sz="2000" dirty="0">
                <a:hlinkClick r:id="rId2">
                  <a:extLst>
                    <a:ext uri="{A12FA001-AC4F-418D-AE19-62706E023703}">
                      <ahyp:hlinkClr xmlns:ahyp="http://schemas.microsoft.com/office/drawing/2018/hyperlinkcolor" val="tx"/>
                    </a:ext>
                  </a:extLst>
                </a:hlinkClick>
              </a:rPr>
              <a:t>Accounting Questions &amp; Answers</a:t>
            </a:r>
            <a:r>
              <a:rPr lang="en-GB" sz="2000" dirty="0"/>
              <a:t>  </a:t>
            </a:r>
            <a:r>
              <a:rPr lang="en-GB" sz="2000">
                <a:highlight>
                  <a:srgbClr val="FFFFFF"/>
                </a:highlight>
                <a:latin typeface="Roboto"/>
                <a:ea typeface="Roboto"/>
                <a:cs typeface="Roboto"/>
              </a:rPr>
              <a:t>Management and Finance ·23 January </a:t>
            </a:r>
            <a:endParaRPr lang="en-GB" sz="2000" dirty="0"/>
          </a:p>
          <a:p>
            <a:r>
              <a:rPr lang="en-US" sz="2000">
                <a:highlight>
                  <a:srgbClr val="FFFFFF"/>
                </a:highlight>
                <a:latin typeface="Tinos"/>
              </a:rPr>
              <a:t>Gray, D A (2010) Building quality into executive coaching, in (eds) J Gold, R Thorpe and A Mumford, </a:t>
            </a:r>
            <a:r>
              <a:rPr lang="en-US" sz="2000" i="1">
                <a:highlight>
                  <a:srgbClr val="FFFFFF"/>
                </a:highlight>
                <a:ea typeface="+mn-lt"/>
                <a:cs typeface="+mn-lt"/>
              </a:rPr>
              <a:t>Gower Handbook of Leadership and Management Development</a:t>
            </a:r>
            <a:r>
              <a:rPr lang="en-US" sz="2000">
                <a:highlight>
                  <a:srgbClr val="FFFFFF"/>
                </a:highlight>
                <a:latin typeface="Tinos"/>
              </a:rPr>
              <a:t>, Aldershot, Gower, pp 367–85</a:t>
            </a:r>
            <a:br>
              <a:rPr lang="en-US" sz="2000" dirty="0"/>
            </a:br>
            <a:endParaRPr lang="en-US" sz="2000">
              <a:highlight>
                <a:srgbClr val="FFFFFF"/>
              </a:highlight>
              <a:latin typeface="Tinos"/>
            </a:endParaRPr>
          </a:p>
          <a:p>
            <a:r>
              <a:rPr lang="en-US" sz="2000">
                <a:ea typeface="+mn-lt"/>
                <a:cs typeface="+mn-lt"/>
              </a:rPr>
              <a:t>Armstrong, M. (2016) </a:t>
            </a:r>
            <a:r>
              <a:rPr lang="en-US" sz="2000" i="1">
                <a:ea typeface="+mn-lt"/>
                <a:cs typeface="+mn-lt"/>
              </a:rPr>
              <a:t>Armstrong’s handbook of management and leadership for HR : developing effective people skills for better leadership and management </a:t>
            </a:r>
            <a:r>
              <a:rPr lang="en-US" sz="2000">
                <a:ea typeface="+mn-lt"/>
                <a:cs typeface="+mn-lt"/>
              </a:rPr>
              <a:t>. Fourth edition. Edited by Michael Armstrong 1928-. New Delhi, India : Kogan Page, p. 1 online resource ( 452 pages) </a:t>
            </a:r>
            <a:endParaRPr lang="en-US" sz="2000"/>
          </a:p>
        </p:txBody>
      </p:sp>
    </p:spTree>
    <p:extLst>
      <p:ext uri="{BB962C8B-B14F-4D97-AF65-F5344CB8AC3E}">
        <p14:creationId xmlns:p14="http://schemas.microsoft.com/office/powerpoint/2010/main" val="26865114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Henri Fayol (1841-1945) </vt:lpstr>
      <vt:lpstr> </vt:lpstr>
      <vt:lpstr>5 functions in modern workflows</vt:lpstr>
      <vt:lpstr>Walmart manages its 2.1 million workers using Henri Fayol’s Five Functions of Management.</vt:lpstr>
      <vt:lpstr>Organizing and Commanding at Walmart</vt:lpstr>
      <vt:lpstr>Coordinating and Controlling</vt:lpstr>
      <vt:lpstr>Conclusion effective leadership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395</cp:revision>
  <dcterms:created xsi:type="dcterms:W3CDTF">2026-07-14T11:44:37Z</dcterms:created>
  <dcterms:modified xsi:type="dcterms:W3CDTF">2026-07-14T20:15:04Z</dcterms:modified>
</cp:coreProperties>
</file>