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8"/>
  </p:notesMasterIdLst>
  <p:sldIdLst>
    <p:sldId id="258" r:id="rId5"/>
    <p:sldId id="375" r:id="rId6"/>
    <p:sldId id="445" r:id="rId7"/>
    <p:sldId id="338" r:id="rId8"/>
    <p:sldId id="437" r:id="rId9"/>
    <p:sldId id="473" r:id="rId10"/>
    <p:sldId id="431" r:id="rId11"/>
    <p:sldId id="433" r:id="rId12"/>
    <p:sldId id="409" r:id="rId13"/>
    <p:sldId id="329" r:id="rId14"/>
    <p:sldId id="266" r:id="rId15"/>
    <p:sldId id="385" r:id="rId16"/>
    <p:sldId id="400" r:id="rId17"/>
    <p:sldId id="481" r:id="rId18"/>
    <p:sldId id="430" r:id="rId19"/>
    <p:sldId id="421" r:id="rId20"/>
    <p:sldId id="422" r:id="rId21"/>
    <p:sldId id="424" r:id="rId22"/>
    <p:sldId id="423" r:id="rId23"/>
    <p:sldId id="257" r:id="rId24"/>
    <p:sldId id="335" r:id="rId25"/>
    <p:sldId id="284" r:id="rId26"/>
    <p:sldId id="369" r:id="rId27"/>
    <p:sldId id="443" r:id="rId28"/>
    <p:sldId id="435" r:id="rId29"/>
    <p:sldId id="269" r:id="rId30"/>
    <p:sldId id="279" r:id="rId31"/>
    <p:sldId id="344" r:id="rId32"/>
    <p:sldId id="309" r:id="rId33"/>
    <p:sldId id="310" r:id="rId34"/>
    <p:sldId id="286" r:id="rId35"/>
    <p:sldId id="383" r:id="rId36"/>
    <p:sldId id="259" r:id="rId37"/>
  </p:sldIdLst>
  <p:sldSz cx="12192000" cy="6858000"/>
  <p:notesSz cx="6858000" cy="9144000"/>
  <p:custDataLst>
    <p:tags r:id="rId3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4EB72F-91B0-4AA2-BEEF-E4D86E5A3BE9}" v="104" dt="2024-09-25T14:26:10.5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27" autoAdjust="0"/>
    <p:restoredTop sz="87554" autoAdjust="0"/>
  </p:normalViewPr>
  <p:slideViewPr>
    <p:cSldViewPr snapToGrid="0" showGuides="1">
      <p:cViewPr>
        <p:scale>
          <a:sx n="100" d="100"/>
          <a:sy n="100" d="100"/>
        </p:scale>
        <p:origin x="702" y="72"/>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gs" Target="tags/tag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nnie Davage" userId="f0451772-7718-4457-a9fb-8c630536f195" providerId="ADAL" clId="{644EB72F-91B0-4AA2-BEEF-E4D86E5A3BE9}"/>
    <pc:docChg chg="undo custSel addSld delSld modSld sldOrd">
      <pc:chgData name="Connie Davage" userId="f0451772-7718-4457-a9fb-8c630536f195" providerId="ADAL" clId="{644EB72F-91B0-4AA2-BEEF-E4D86E5A3BE9}" dt="2024-09-25T14:26:10.551" v="2479"/>
      <pc:docMkLst>
        <pc:docMk/>
      </pc:docMkLst>
      <pc:sldChg chg="modSp mod ord modNotesTx">
        <pc:chgData name="Connie Davage" userId="f0451772-7718-4457-a9fb-8c630536f195" providerId="ADAL" clId="{644EB72F-91B0-4AA2-BEEF-E4D86E5A3BE9}" dt="2024-09-24T12:49:44.340" v="2057" actId="20577"/>
        <pc:sldMkLst>
          <pc:docMk/>
          <pc:sldMk cId="2437951179" sldId="257"/>
        </pc:sldMkLst>
        <pc:graphicFrameChg chg="mod modGraphic">
          <ac:chgData name="Connie Davage" userId="f0451772-7718-4457-a9fb-8c630536f195" providerId="ADAL" clId="{644EB72F-91B0-4AA2-BEEF-E4D86E5A3BE9}" dt="2024-09-23T12:13:58.229" v="114" actId="2084"/>
          <ac:graphicFrameMkLst>
            <pc:docMk/>
            <pc:sldMk cId="2437951179" sldId="257"/>
            <ac:graphicFrameMk id="5" creationId="{6333D401-7C7B-0FFB-95B3-9CD8B2070DF0}"/>
          </ac:graphicFrameMkLst>
        </pc:graphicFrameChg>
      </pc:sldChg>
      <pc:sldChg chg="modSp mod">
        <pc:chgData name="Connie Davage" userId="f0451772-7718-4457-a9fb-8c630536f195" providerId="ADAL" clId="{644EB72F-91B0-4AA2-BEEF-E4D86E5A3BE9}" dt="2024-09-23T12:03:21.804" v="63" actId="20577"/>
        <pc:sldMkLst>
          <pc:docMk/>
          <pc:sldMk cId="361644925" sldId="258"/>
        </pc:sldMkLst>
        <pc:spChg chg="mod">
          <ac:chgData name="Connie Davage" userId="f0451772-7718-4457-a9fb-8c630536f195" providerId="ADAL" clId="{644EB72F-91B0-4AA2-BEEF-E4D86E5A3BE9}" dt="2024-09-23T12:03:21.804" v="63" actId="20577"/>
          <ac:spMkLst>
            <pc:docMk/>
            <pc:sldMk cId="361644925" sldId="258"/>
            <ac:spMk id="3" creationId="{D7EC0C81-E4E5-0BA8-31BE-B45E16EF6A3F}"/>
          </ac:spMkLst>
        </pc:spChg>
      </pc:sldChg>
      <pc:sldChg chg="modSp modNotesTx">
        <pc:chgData name="Connie Davage" userId="f0451772-7718-4457-a9fb-8c630536f195" providerId="ADAL" clId="{644EB72F-91B0-4AA2-BEEF-E4D86E5A3BE9}" dt="2024-09-24T09:15:08.691" v="1713" actId="313"/>
        <pc:sldMkLst>
          <pc:docMk/>
          <pc:sldMk cId="1886995524" sldId="329"/>
        </pc:sldMkLst>
        <pc:graphicFrameChg chg="mod">
          <ac:chgData name="Connie Davage" userId="f0451772-7718-4457-a9fb-8c630536f195" providerId="ADAL" clId="{644EB72F-91B0-4AA2-BEEF-E4D86E5A3BE9}" dt="2024-09-23T12:12:39.242" v="104" actId="2084"/>
          <ac:graphicFrameMkLst>
            <pc:docMk/>
            <pc:sldMk cId="1886995524" sldId="329"/>
            <ac:graphicFrameMk id="8" creationId="{363B5F1E-C79A-993D-3F4B-9E8EAB448E72}"/>
          </ac:graphicFrameMkLst>
        </pc:graphicFrameChg>
      </pc:sldChg>
      <pc:sldChg chg="modSp add mod">
        <pc:chgData name="Connie Davage" userId="f0451772-7718-4457-a9fb-8c630536f195" providerId="ADAL" clId="{644EB72F-91B0-4AA2-BEEF-E4D86E5A3BE9}" dt="2024-09-24T09:44:16.189" v="1939" actId="20577"/>
        <pc:sldMkLst>
          <pc:docMk/>
          <pc:sldMk cId="2068558959" sldId="335"/>
        </pc:sldMkLst>
        <pc:spChg chg="mod">
          <ac:chgData name="Connie Davage" userId="f0451772-7718-4457-a9fb-8c630536f195" providerId="ADAL" clId="{644EB72F-91B0-4AA2-BEEF-E4D86E5A3BE9}" dt="2024-09-24T09:44:16.189" v="1939" actId="20577"/>
          <ac:spMkLst>
            <pc:docMk/>
            <pc:sldMk cId="2068558959" sldId="335"/>
            <ac:spMk id="3" creationId="{0C96ABF3-D91A-5FD9-DC6F-01C08FC9D3AD}"/>
          </ac:spMkLst>
        </pc:spChg>
      </pc:sldChg>
      <pc:sldChg chg="add">
        <pc:chgData name="Connie Davage" userId="f0451772-7718-4457-a9fb-8c630536f195" providerId="ADAL" clId="{644EB72F-91B0-4AA2-BEEF-E4D86E5A3BE9}" dt="2024-09-23T13:25:44.997" v="749"/>
        <pc:sldMkLst>
          <pc:docMk/>
          <pc:sldMk cId="2083920938" sldId="338"/>
        </pc:sldMkLst>
      </pc:sldChg>
      <pc:sldChg chg="modSp mod">
        <pc:chgData name="Connie Davage" userId="f0451772-7718-4457-a9fb-8c630536f195" providerId="ADAL" clId="{644EB72F-91B0-4AA2-BEEF-E4D86E5A3BE9}" dt="2024-09-25T14:24:58.075" v="2478" actId="20577"/>
        <pc:sldMkLst>
          <pc:docMk/>
          <pc:sldMk cId="1450180832" sldId="344"/>
        </pc:sldMkLst>
        <pc:spChg chg="mod">
          <ac:chgData name="Connie Davage" userId="f0451772-7718-4457-a9fb-8c630536f195" providerId="ADAL" clId="{644EB72F-91B0-4AA2-BEEF-E4D86E5A3BE9}" dt="2024-09-25T14:24:58.075" v="2478" actId="20577"/>
          <ac:spMkLst>
            <pc:docMk/>
            <pc:sldMk cId="1450180832" sldId="344"/>
            <ac:spMk id="4" creationId="{D918FEB2-20B9-477D-876C-090429D29BD9}"/>
          </ac:spMkLst>
        </pc:spChg>
      </pc:sldChg>
      <pc:sldChg chg="modSp mod modShow">
        <pc:chgData name="Connie Davage" userId="f0451772-7718-4457-a9fb-8c630536f195" providerId="ADAL" clId="{644EB72F-91B0-4AA2-BEEF-E4D86E5A3BE9}" dt="2024-09-25T14:23:53.137" v="2473" actId="729"/>
        <pc:sldMkLst>
          <pc:docMk/>
          <pc:sldMk cId="973300063" sldId="356"/>
        </pc:sldMkLst>
        <pc:graphicFrameChg chg="mod modGraphic">
          <ac:chgData name="Connie Davage" userId="f0451772-7718-4457-a9fb-8c630536f195" providerId="ADAL" clId="{644EB72F-91B0-4AA2-BEEF-E4D86E5A3BE9}" dt="2024-09-23T12:16:20.361" v="136"/>
          <ac:graphicFrameMkLst>
            <pc:docMk/>
            <pc:sldMk cId="973300063" sldId="356"/>
            <ac:graphicFrameMk id="4" creationId="{02DC3A0E-98E7-019E-6DD3-FD1E5422E873}"/>
          </ac:graphicFrameMkLst>
        </pc:graphicFrameChg>
      </pc:sldChg>
      <pc:sldChg chg="modSp mod">
        <pc:chgData name="Connie Davage" userId="f0451772-7718-4457-a9fb-8c630536f195" providerId="ADAL" clId="{644EB72F-91B0-4AA2-BEEF-E4D86E5A3BE9}" dt="2024-09-25T11:20:14.910" v="2472" actId="20577"/>
        <pc:sldMkLst>
          <pc:docMk/>
          <pc:sldMk cId="2691907560" sldId="369"/>
        </pc:sldMkLst>
        <pc:spChg chg="mod">
          <ac:chgData name="Connie Davage" userId="f0451772-7718-4457-a9fb-8c630536f195" providerId="ADAL" clId="{644EB72F-91B0-4AA2-BEEF-E4D86E5A3BE9}" dt="2024-09-25T11:20:14.910" v="2472" actId="20577"/>
          <ac:spMkLst>
            <pc:docMk/>
            <pc:sldMk cId="2691907560" sldId="369"/>
            <ac:spMk id="3" creationId="{8A145972-057E-46E5-B5FF-E717A1350ED2}"/>
          </ac:spMkLst>
        </pc:spChg>
      </pc:sldChg>
      <pc:sldChg chg="add mod modShow">
        <pc:chgData name="Connie Davage" userId="f0451772-7718-4457-a9fb-8c630536f195" providerId="ADAL" clId="{644EB72F-91B0-4AA2-BEEF-E4D86E5A3BE9}" dt="2024-09-24T08:41:45.778" v="1117" actId="729"/>
        <pc:sldMkLst>
          <pc:docMk/>
          <pc:sldMk cId="3795340707" sldId="375"/>
        </pc:sldMkLst>
      </pc:sldChg>
      <pc:sldChg chg="modSp mod">
        <pc:chgData name="Connie Davage" userId="f0451772-7718-4457-a9fb-8c630536f195" providerId="ADAL" clId="{644EB72F-91B0-4AA2-BEEF-E4D86E5A3BE9}" dt="2024-09-23T12:24:29.448" v="249" actId="113"/>
        <pc:sldMkLst>
          <pc:docMk/>
          <pc:sldMk cId="3203692167" sldId="383"/>
        </pc:sldMkLst>
        <pc:spChg chg="mod">
          <ac:chgData name="Connie Davage" userId="f0451772-7718-4457-a9fb-8c630536f195" providerId="ADAL" clId="{644EB72F-91B0-4AA2-BEEF-E4D86E5A3BE9}" dt="2024-09-23T12:24:29.448" v="249" actId="113"/>
          <ac:spMkLst>
            <pc:docMk/>
            <pc:sldMk cId="3203692167" sldId="383"/>
            <ac:spMk id="3" creationId="{00000000-0000-0000-0000-000000000000}"/>
          </ac:spMkLst>
        </pc:spChg>
      </pc:sldChg>
      <pc:sldChg chg="addSp modSp add mod modAnim">
        <pc:chgData name="Connie Davage" userId="f0451772-7718-4457-a9fb-8c630536f195" providerId="ADAL" clId="{644EB72F-91B0-4AA2-BEEF-E4D86E5A3BE9}" dt="2024-09-24T09:23:53.247" v="1722" actId="20577"/>
        <pc:sldMkLst>
          <pc:docMk/>
          <pc:sldMk cId="1632119735" sldId="385"/>
        </pc:sldMkLst>
        <pc:spChg chg="mod">
          <ac:chgData name="Connie Davage" userId="f0451772-7718-4457-a9fb-8c630536f195" providerId="ADAL" clId="{644EB72F-91B0-4AA2-BEEF-E4D86E5A3BE9}" dt="2024-09-24T09:23:53.247" v="1722" actId="20577"/>
          <ac:spMkLst>
            <pc:docMk/>
            <pc:sldMk cId="1632119735" sldId="385"/>
            <ac:spMk id="3" creationId="{6E9C0F7D-F4FF-8C2F-190A-22E4B230DB72}"/>
          </ac:spMkLst>
        </pc:spChg>
        <pc:picChg chg="add mod">
          <ac:chgData name="Connie Davage" userId="f0451772-7718-4457-a9fb-8c630536f195" providerId="ADAL" clId="{644EB72F-91B0-4AA2-BEEF-E4D86E5A3BE9}" dt="2024-09-24T09:23:30.289" v="1719" actId="1076"/>
          <ac:picMkLst>
            <pc:docMk/>
            <pc:sldMk cId="1632119735" sldId="385"/>
            <ac:picMk id="4" creationId="{DF10C899-7553-891E-7417-D531957886CF}"/>
          </ac:picMkLst>
        </pc:picChg>
      </pc:sldChg>
      <pc:sldChg chg="mod modShow">
        <pc:chgData name="Connie Davage" userId="f0451772-7718-4457-a9fb-8c630536f195" providerId="ADAL" clId="{644EB72F-91B0-4AA2-BEEF-E4D86E5A3BE9}" dt="2024-09-24T13:21:05.549" v="2058" actId="729"/>
        <pc:sldMkLst>
          <pc:docMk/>
          <pc:sldMk cId="2926089004" sldId="418"/>
        </pc:sldMkLst>
      </pc:sldChg>
      <pc:sldChg chg="mod modShow">
        <pc:chgData name="Connie Davage" userId="f0451772-7718-4457-a9fb-8c630536f195" providerId="ADAL" clId="{644EB72F-91B0-4AA2-BEEF-E4D86E5A3BE9}" dt="2024-09-24T13:21:08.447" v="2059" actId="729"/>
        <pc:sldMkLst>
          <pc:docMk/>
          <pc:sldMk cId="439189038" sldId="419"/>
        </pc:sldMkLst>
      </pc:sldChg>
      <pc:sldChg chg="addSp delSp modSp mod ord">
        <pc:chgData name="Connie Davage" userId="f0451772-7718-4457-a9fb-8c630536f195" providerId="ADAL" clId="{644EB72F-91B0-4AA2-BEEF-E4D86E5A3BE9}" dt="2024-09-24T09:27:08.314" v="1732"/>
        <pc:sldMkLst>
          <pc:docMk/>
          <pc:sldMk cId="2383162772" sldId="421"/>
        </pc:sldMkLst>
        <pc:spChg chg="del">
          <ac:chgData name="Connie Davage" userId="f0451772-7718-4457-a9fb-8c630536f195" providerId="ADAL" clId="{644EB72F-91B0-4AA2-BEEF-E4D86E5A3BE9}" dt="2024-09-23T15:19:01.436" v="1084" actId="478"/>
          <ac:spMkLst>
            <pc:docMk/>
            <pc:sldMk cId="2383162772" sldId="421"/>
            <ac:spMk id="3" creationId="{B75618D5-92C4-8593-DF21-9709F41F6B70}"/>
          </ac:spMkLst>
        </pc:spChg>
        <pc:spChg chg="del">
          <ac:chgData name="Connie Davage" userId="f0451772-7718-4457-a9fb-8c630536f195" providerId="ADAL" clId="{644EB72F-91B0-4AA2-BEEF-E4D86E5A3BE9}" dt="2024-09-23T15:19:03.614" v="1085" actId="478"/>
          <ac:spMkLst>
            <pc:docMk/>
            <pc:sldMk cId="2383162772" sldId="421"/>
            <ac:spMk id="6" creationId="{BCDCC757-73B5-F045-C3EB-1C60E63F5E04}"/>
          </ac:spMkLst>
        </pc:spChg>
        <pc:spChg chg="del">
          <ac:chgData name="Connie Davage" userId="f0451772-7718-4457-a9fb-8c630536f195" providerId="ADAL" clId="{644EB72F-91B0-4AA2-BEEF-E4D86E5A3BE9}" dt="2024-09-23T15:18:58.697" v="1083" actId="478"/>
          <ac:spMkLst>
            <pc:docMk/>
            <pc:sldMk cId="2383162772" sldId="421"/>
            <ac:spMk id="7" creationId="{F9379C50-6C7E-9ACD-0F45-45A2032C06CD}"/>
          </ac:spMkLst>
        </pc:spChg>
        <pc:picChg chg="del">
          <ac:chgData name="Connie Davage" userId="f0451772-7718-4457-a9fb-8c630536f195" providerId="ADAL" clId="{644EB72F-91B0-4AA2-BEEF-E4D86E5A3BE9}" dt="2024-09-23T15:18:51.667" v="1080" actId="478"/>
          <ac:picMkLst>
            <pc:docMk/>
            <pc:sldMk cId="2383162772" sldId="421"/>
            <ac:picMk id="5" creationId="{6F37E200-A212-F290-9270-B9AC1179F4A1}"/>
          </ac:picMkLst>
        </pc:picChg>
        <pc:picChg chg="add mod">
          <ac:chgData name="Connie Davage" userId="f0451772-7718-4457-a9fb-8c630536f195" providerId="ADAL" clId="{644EB72F-91B0-4AA2-BEEF-E4D86E5A3BE9}" dt="2024-09-23T15:19:17.402" v="1089" actId="14100"/>
          <ac:picMkLst>
            <pc:docMk/>
            <pc:sldMk cId="2383162772" sldId="421"/>
            <ac:picMk id="9" creationId="{251A37D4-0465-AF51-1A61-BC7DB915F972}"/>
          </ac:picMkLst>
        </pc:picChg>
      </pc:sldChg>
      <pc:sldChg chg="addSp delSp modSp mod ord">
        <pc:chgData name="Connie Davage" userId="f0451772-7718-4457-a9fb-8c630536f195" providerId="ADAL" clId="{644EB72F-91B0-4AA2-BEEF-E4D86E5A3BE9}" dt="2024-09-24T09:26:51.223" v="1728"/>
        <pc:sldMkLst>
          <pc:docMk/>
          <pc:sldMk cId="2054054857" sldId="422"/>
        </pc:sldMkLst>
        <pc:spChg chg="del">
          <ac:chgData name="Connie Davage" userId="f0451772-7718-4457-a9fb-8c630536f195" providerId="ADAL" clId="{644EB72F-91B0-4AA2-BEEF-E4D86E5A3BE9}" dt="2024-09-23T15:02:23.254" v="1051" actId="478"/>
          <ac:spMkLst>
            <pc:docMk/>
            <pc:sldMk cId="2054054857" sldId="422"/>
            <ac:spMk id="9" creationId="{816C608D-902F-477D-6F46-516EB61B01EA}"/>
          </ac:spMkLst>
        </pc:spChg>
        <pc:spChg chg="del">
          <ac:chgData name="Connie Davage" userId="f0451772-7718-4457-a9fb-8c630536f195" providerId="ADAL" clId="{644EB72F-91B0-4AA2-BEEF-E4D86E5A3BE9}" dt="2024-09-23T15:02:25.472" v="1052" actId="478"/>
          <ac:spMkLst>
            <pc:docMk/>
            <pc:sldMk cId="2054054857" sldId="422"/>
            <ac:spMk id="11" creationId="{C003E3E9-FC27-AB39-CD42-F860AECE3997}"/>
          </ac:spMkLst>
        </pc:spChg>
        <pc:picChg chg="add mod">
          <ac:chgData name="Connie Davage" userId="f0451772-7718-4457-a9fb-8c630536f195" providerId="ADAL" clId="{644EB72F-91B0-4AA2-BEEF-E4D86E5A3BE9}" dt="2024-09-23T15:02:57.608" v="1055" actId="14100"/>
          <ac:picMkLst>
            <pc:docMk/>
            <pc:sldMk cId="2054054857" sldId="422"/>
            <ac:picMk id="4" creationId="{75CF57C3-71A8-E160-A262-3B547E210943}"/>
          </ac:picMkLst>
        </pc:picChg>
        <pc:picChg chg="del">
          <ac:chgData name="Connie Davage" userId="f0451772-7718-4457-a9fb-8c630536f195" providerId="ADAL" clId="{644EB72F-91B0-4AA2-BEEF-E4D86E5A3BE9}" dt="2024-09-23T15:02:06.754" v="1046" actId="478"/>
          <ac:picMkLst>
            <pc:docMk/>
            <pc:sldMk cId="2054054857" sldId="422"/>
            <ac:picMk id="5" creationId="{6F37E200-A212-F290-9270-B9AC1179F4A1}"/>
          </ac:picMkLst>
        </pc:picChg>
      </pc:sldChg>
      <pc:sldChg chg="addSp delSp modSp mod">
        <pc:chgData name="Connie Davage" userId="f0451772-7718-4457-a9fb-8c630536f195" providerId="ADAL" clId="{644EB72F-91B0-4AA2-BEEF-E4D86E5A3BE9}" dt="2024-09-23T15:11:20.942" v="1061" actId="20577"/>
        <pc:sldMkLst>
          <pc:docMk/>
          <pc:sldMk cId="301646860" sldId="423"/>
        </pc:sldMkLst>
        <pc:spChg chg="mod">
          <ac:chgData name="Connie Davage" userId="f0451772-7718-4457-a9fb-8c630536f195" providerId="ADAL" clId="{644EB72F-91B0-4AA2-BEEF-E4D86E5A3BE9}" dt="2024-09-23T15:11:20.942" v="1061" actId="20577"/>
          <ac:spMkLst>
            <pc:docMk/>
            <pc:sldMk cId="301646860" sldId="423"/>
            <ac:spMk id="14" creationId="{A0B6F977-14B5-0AC0-53DA-20AEB00DF97D}"/>
          </ac:spMkLst>
        </pc:spChg>
        <pc:spChg chg="del">
          <ac:chgData name="Connie Davage" userId="f0451772-7718-4457-a9fb-8c630536f195" providerId="ADAL" clId="{644EB72F-91B0-4AA2-BEEF-E4D86E5A3BE9}" dt="2024-09-23T14:55:46.945" v="1041" actId="478"/>
          <ac:spMkLst>
            <pc:docMk/>
            <pc:sldMk cId="301646860" sldId="423"/>
            <ac:spMk id="15" creationId="{A354D470-0671-81B6-71B9-153193AA69E6}"/>
          </ac:spMkLst>
        </pc:spChg>
        <pc:picChg chg="add del mod">
          <ac:chgData name="Connie Davage" userId="f0451772-7718-4457-a9fb-8c630536f195" providerId="ADAL" clId="{644EB72F-91B0-4AA2-BEEF-E4D86E5A3BE9}" dt="2024-09-23T15:03:08.021" v="1056" actId="478"/>
          <ac:picMkLst>
            <pc:docMk/>
            <pc:sldMk cId="301646860" sldId="423"/>
            <ac:picMk id="4" creationId="{CA46C393-3B72-49A0-E721-3FDE9D8021CD}"/>
          </ac:picMkLst>
        </pc:picChg>
        <pc:picChg chg="add mod">
          <ac:chgData name="Connie Davage" userId="f0451772-7718-4457-a9fb-8c630536f195" providerId="ADAL" clId="{644EB72F-91B0-4AA2-BEEF-E4D86E5A3BE9}" dt="2024-09-23T15:04:27.182" v="1060" actId="14100"/>
          <ac:picMkLst>
            <pc:docMk/>
            <pc:sldMk cId="301646860" sldId="423"/>
            <ac:picMk id="6" creationId="{C51B9D09-9B3A-C4D0-FCD7-DBD51C753A08}"/>
          </ac:picMkLst>
        </pc:picChg>
        <pc:picChg chg="del">
          <ac:chgData name="Connie Davage" userId="f0451772-7718-4457-a9fb-8c630536f195" providerId="ADAL" clId="{644EB72F-91B0-4AA2-BEEF-E4D86E5A3BE9}" dt="2024-09-23T14:55:42.123" v="1040" actId="478"/>
          <ac:picMkLst>
            <pc:docMk/>
            <pc:sldMk cId="301646860" sldId="423"/>
            <ac:picMk id="13" creationId="{F8E5B9AB-C6EF-8FE3-BF71-C2639135BA47}"/>
          </ac:picMkLst>
        </pc:picChg>
      </pc:sldChg>
      <pc:sldChg chg="addSp delSp modSp mod ord modNotesTx">
        <pc:chgData name="Connie Davage" userId="f0451772-7718-4457-a9fb-8c630536f195" providerId="ADAL" clId="{644EB72F-91B0-4AA2-BEEF-E4D86E5A3BE9}" dt="2024-09-24T09:26:54.801" v="1730"/>
        <pc:sldMkLst>
          <pc:docMk/>
          <pc:sldMk cId="3617423428" sldId="424"/>
        </pc:sldMkLst>
        <pc:spChg chg="del">
          <ac:chgData name="Connie Davage" userId="f0451772-7718-4457-a9fb-8c630536f195" providerId="ADAL" clId="{644EB72F-91B0-4AA2-BEEF-E4D86E5A3BE9}" dt="2024-09-23T15:14:29.812" v="1063" actId="478"/>
          <ac:spMkLst>
            <pc:docMk/>
            <pc:sldMk cId="3617423428" sldId="424"/>
            <ac:spMk id="5" creationId="{0B98FE8C-2383-90FC-3039-7643A985D4A8}"/>
          </ac:spMkLst>
        </pc:spChg>
        <pc:spChg chg="mod">
          <ac:chgData name="Connie Davage" userId="f0451772-7718-4457-a9fb-8c630536f195" providerId="ADAL" clId="{644EB72F-91B0-4AA2-BEEF-E4D86E5A3BE9}" dt="2024-09-23T15:14:55.754" v="1068" actId="1076"/>
          <ac:spMkLst>
            <pc:docMk/>
            <pc:sldMk cId="3617423428" sldId="424"/>
            <ac:spMk id="14" creationId="{A0B6F977-14B5-0AC0-53DA-20AEB00DF97D}"/>
          </ac:spMkLst>
        </pc:spChg>
        <pc:picChg chg="del">
          <ac:chgData name="Connie Davage" userId="f0451772-7718-4457-a9fb-8c630536f195" providerId="ADAL" clId="{644EB72F-91B0-4AA2-BEEF-E4D86E5A3BE9}" dt="2024-09-23T15:14:27.569" v="1062" actId="478"/>
          <ac:picMkLst>
            <pc:docMk/>
            <pc:sldMk cId="3617423428" sldId="424"/>
            <ac:picMk id="4" creationId="{39771E5C-74B7-525C-5144-20EB0F0AA560}"/>
          </ac:picMkLst>
        </pc:picChg>
        <pc:picChg chg="add mod">
          <ac:chgData name="Connie Davage" userId="f0451772-7718-4457-a9fb-8c630536f195" providerId="ADAL" clId="{644EB72F-91B0-4AA2-BEEF-E4D86E5A3BE9}" dt="2024-09-23T15:14:50.017" v="1067" actId="14100"/>
          <ac:picMkLst>
            <pc:docMk/>
            <pc:sldMk cId="3617423428" sldId="424"/>
            <ac:picMk id="6" creationId="{2E0AB7BC-9C03-07D7-20A8-F7BF0A0ED29E}"/>
          </ac:picMkLst>
        </pc:picChg>
      </pc:sldChg>
      <pc:sldChg chg="delSp modSp mod modShow">
        <pc:chgData name="Connie Davage" userId="f0451772-7718-4457-a9fb-8c630536f195" providerId="ADAL" clId="{644EB72F-91B0-4AA2-BEEF-E4D86E5A3BE9}" dt="2024-09-25T14:24:12.025" v="2474" actId="729"/>
        <pc:sldMkLst>
          <pc:docMk/>
          <pc:sldMk cId="97086175" sldId="427"/>
        </pc:sldMkLst>
        <pc:spChg chg="mod">
          <ac:chgData name="Connie Davage" userId="f0451772-7718-4457-a9fb-8c630536f195" providerId="ADAL" clId="{644EB72F-91B0-4AA2-BEEF-E4D86E5A3BE9}" dt="2024-09-24T13:21:31.447" v="2060" actId="20577"/>
          <ac:spMkLst>
            <pc:docMk/>
            <pc:sldMk cId="97086175" sldId="427"/>
            <ac:spMk id="8" creationId="{E5BB802E-5640-2272-5BDE-60CC4C89AFC1}"/>
          </ac:spMkLst>
        </pc:spChg>
        <pc:picChg chg="mod">
          <ac:chgData name="Connie Davage" userId="f0451772-7718-4457-a9fb-8c630536f195" providerId="ADAL" clId="{644EB72F-91B0-4AA2-BEEF-E4D86E5A3BE9}" dt="2024-09-24T13:21:37.767" v="2062" actId="1076"/>
          <ac:picMkLst>
            <pc:docMk/>
            <pc:sldMk cId="97086175" sldId="427"/>
            <ac:picMk id="7" creationId="{9FB2239B-5EEF-07A1-0091-D960C08B0581}"/>
          </ac:picMkLst>
        </pc:picChg>
        <pc:picChg chg="del">
          <ac:chgData name="Connie Davage" userId="f0451772-7718-4457-a9fb-8c630536f195" providerId="ADAL" clId="{644EB72F-91B0-4AA2-BEEF-E4D86E5A3BE9}" dt="2024-09-24T13:21:34.123" v="2061" actId="478"/>
          <ac:picMkLst>
            <pc:docMk/>
            <pc:sldMk cId="97086175" sldId="427"/>
            <ac:picMk id="10" creationId="{579BCFFD-BA1D-3387-12B4-FCDEE8D794FE}"/>
          </ac:picMkLst>
        </pc:picChg>
      </pc:sldChg>
      <pc:sldChg chg="addSp delSp modSp mod ord">
        <pc:chgData name="Connie Davage" userId="f0451772-7718-4457-a9fb-8c630536f195" providerId="ADAL" clId="{644EB72F-91B0-4AA2-BEEF-E4D86E5A3BE9}" dt="2024-09-24T09:26:47.692" v="1726"/>
        <pc:sldMkLst>
          <pc:docMk/>
          <pc:sldMk cId="1999122002" sldId="430"/>
        </pc:sldMkLst>
        <pc:spChg chg="del">
          <ac:chgData name="Connie Davage" userId="f0451772-7718-4457-a9fb-8c630536f195" providerId="ADAL" clId="{644EB72F-91B0-4AA2-BEEF-E4D86E5A3BE9}" dt="2024-09-23T15:23:52.295" v="1098" actId="478"/>
          <ac:spMkLst>
            <pc:docMk/>
            <pc:sldMk cId="1999122002" sldId="430"/>
            <ac:spMk id="5" creationId="{7F363FFA-EFE6-26DA-F8ED-DEF93A44B2B5}"/>
          </ac:spMkLst>
        </pc:spChg>
        <pc:spChg chg="del">
          <ac:chgData name="Connie Davage" userId="f0451772-7718-4457-a9fb-8c630536f195" providerId="ADAL" clId="{644EB72F-91B0-4AA2-BEEF-E4D86E5A3BE9}" dt="2024-09-23T15:23:54.515" v="1099" actId="478"/>
          <ac:spMkLst>
            <pc:docMk/>
            <pc:sldMk cId="1999122002" sldId="430"/>
            <ac:spMk id="10" creationId="{F4105562-5E8C-E5D4-87AF-988FC4C3851B}"/>
          </ac:spMkLst>
        </pc:spChg>
        <pc:spChg chg="del">
          <ac:chgData name="Connie Davage" userId="f0451772-7718-4457-a9fb-8c630536f195" providerId="ADAL" clId="{644EB72F-91B0-4AA2-BEEF-E4D86E5A3BE9}" dt="2024-09-23T15:22:34.104" v="1093" actId="478"/>
          <ac:spMkLst>
            <pc:docMk/>
            <pc:sldMk cId="1999122002" sldId="430"/>
            <ac:spMk id="15" creationId="{6A730197-F099-62D6-22EE-BAF90F15586B}"/>
          </ac:spMkLst>
        </pc:spChg>
        <pc:spChg chg="del">
          <ac:chgData name="Connie Davage" userId="f0451772-7718-4457-a9fb-8c630536f195" providerId="ADAL" clId="{644EB72F-91B0-4AA2-BEEF-E4D86E5A3BE9}" dt="2024-09-23T15:22:31.656" v="1092" actId="478"/>
          <ac:spMkLst>
            <pc:docMk/>
            <pc:sldMk cId="1999122002" sldId="430"/>
            <ac:spMk id="16" creationId="{62733F9E-07DE-8905-865C-168486522A6F}"/>
          </ac:spMkLst>
        </pc:spChg>
        <pc:spChg chg="del">
          <ac:chgData name="Connie Davage" userId="f0451772-7718-4457-a9fb-8c630536f195" providerId="ADAL" clId="{644EB72F-91B0-4AA2-BEEF-E4D86E5A3BE9}" dt="2024-09-23T15:22:28.205" v="1091" actId="478"/>
          <ac:spMkLst>
            <pc:docMk/>
            <pc:sldMk cId="1999122002" sldId="430"/>
            <ac:spMk id="17" creationId="{4BFEACCA-2545-2068-B48E-64C6273DAD95}"/>
          </ac:spMkLst>
        </pc:spChg>
        <pc:picChg chg="del mod">
          <ac:chgData name="Connie Davage" userId="f0451772-7718-4457-a9fb-8c630536f195" providerId="ADAL" clId="{644EB72F-91B0-4AA2-BEEF-E4D86E5A3BE9}" dt="2024-09-23T15:24:43.248" v="1101" actId="478"/>
          <ac:picMkLst>
            <pc:docMk/>
            <pc:sldMk cId="1999122002" sldId="430"/>
            <ac:picMk id="4" creationId="{745D0818-64B5-85B0-1266-3B556570C05D}"/>
          </ac:picMkLst>
        </pc:picChg>
        <pc:picChg chg="add mod">
          <ac:chgData name="Connie Davage" userId="f0451772-7718-4457-a9fb-8c630536f195" providerId="ADAL" clId="{644EB72F-91B0-4AA2-BEEF-E4D86E5A3BE9}" dt="2024-09-23T15:22:45.938" v="1096" actId="1076"/>
          <ac:picMkLst>
            <pc:docMk/>
            <pc:sldMk cId="1999122002" sldId="430"/>
            <ac:picMk id="6" creationId="{B203C1FB-85EE-9764-17FC-41DA5078CAA6}"/>
          </ac:picMkLst>
        </pc:picChg>
        <pc:picChg chg="add mod">
          <ac:chgData name="Connie Davage" userId="f0451772-7718-4457-a9fb-8c630536f195" providerId="ADAL" clId="{644EB72F-91B0-4AA2-BEEF-E4D86E5A3BE9}" dt="2024-09-23T15:24:49.366" v="1103" actId="1076"/>
          <ac:picMkLst>
            <pc:docMk/>
            <pc:sldMk cId="1999122002" sldId="430"/>
            <ac:picMk id="8" creationId="{9A3E104B-55E3-4055-4524-3B448BABBF58}"/>
          </ac:picMkLst>
        </pc:picChg>
        <pc:picChg chg="del">
          <ac:chgData name="Connie Davage" userId="f0451772-7718-4457-a9fb-8c630536f195" providerId="ADAL" clId="{644EB72F-91B0-4AA2-BEEF-E4D86E5A3BE9}" dt="2024-09-23T15:22:05.382" v="1090" actId="478"/>
          <ac:picMkLst>
            <pc:docMk/>
            <pc:sldMk cId="1999122002" sldId="430"/>
            <ac:picMk id="13" creationId="{84A8758D-3ED9-9C95-9768-E949B62AF3E9}"/>
          </ac:picMkLst>
        </pc:picChg>
      </pc:sldChg>
      <pc:sldChg chg="modSp mod modNotesTx">
        <pc:chgData name="Connie Davage" userId="f0451772-7718-4457-a9fb-8c630536f195" providerId="ADAL" clId="{644EB72F-91B0-4AA2-BEEF-E4D86E5A3BE9}" dt="2024-09-24T08:56:38.570" v="1599" actId="20577"/>
        <pc:sldMkLst>
          <pc:docMk/>
          <pc:sldMk cId="621442414" sldId="431"/>
        </pc:sldMkLst>
        <pc:graphicFrameChg chg="mod modGraphic">
          <ac:chgData name="Connie Davage" userId="f0451772-7718-4457-a9fb-8c630536f195" providerId="ADAL" clId="{644EB72F-91B0-4AA2-BEEF-E4D86E5A3BE9}" dt="2024-09-23T12:09:32.013" v="87"/>
          <ac:graphicFrameMkLst>
            <pc:docMk/>
            <pc:sldMk cId="621442414" sldId="431"/>
            <ac:graphicFrameMk id="5" creationId="{FC5D65E1-FB5E-3377-1C2C-B5C7D35ACC19}"/>
          </ac:graphicFrameMkLst>
        </pc:graphicFrameChg>
      </pc:sldChg>
      <pc:sldChg chg="modSp del mod">
        <pc:chgData name="Connie Davage" userId="f0451772-7718-4457-a9fb-8c630536f195" providerId="ADAL" clId="{644EB72F-91B0-4AA2-BEEF-E4D86E5A3BE9}" dt="2024-09-23T14:40:09.652" v="1038" actId="47"/>
        <pc:sldMkLst>
          <pc:docMk/>
          <pc:sldMk cId="3158478626" sldId="432"/>
        </pc:sldMkLst>
        <pc:graphicFrameChg chg="mod modGraphic">
          <ac:chgData name="Connie Davage" userId="f0451772-7718-4457-a9fb-8c630536f195" providerId="ADAL" clId="{644EB72F-91B0-4AA2-BEEF-E4D86E5A3BE9}" dt="2024-09-23T12:08:22.220" v="74" actId="207"/>
          <ac:graphicFrameMkLst>
            <pc:docMk/>
            <pc:sldMk cId="3158478626" sldId="432"/>
            <ac:graphicFrameMk id="19" creationId="{9016B007-048F-CF92-CF24-79AD60784D3F}"/>
          </ac:graphicFrameMkLst>
        </pc:graphicFrameChg>
      </pc:sldChg>
      <pc:sldChg chg="modSp mod">
        <pc:chgData name="Connie Davage" userId="f0451772-7718-4457-a9fb-8c630536f195" providerId="ADAL" clId="{644EB72F-91B0-4AA2-BEEF-E4D86E5A3BE9}" dt="2024-09-24T08:59:41.023" v="1620"/>
        <pc:sldMkLst>
          <pc:docMk/>
          <pc:sldMk cId="494021961" sldId="433"/>
        </pc:sldMkLst>
        <pc:graphicFrameChg chg="mod modGraphic">
          <ac:chgData name="Connie Davage" userId="f0451772-7718-4457-a9fb-8c630536f195" providerId="ADAL" clId="{644EB72F-91B0-4AA2-BEEF-E4D86E5A3BE9}" dt="2024-09-24T08:59:41.023" v="1620"/>
          <ac:graphicFrameMkLst>
            <pc:docMk/>
            <pc:sldMk cId="494021961" sldId="433"/>
            <ac:graphicFrameMk id="11" creationId="{B0047513-BD11-439C-22C2-BE17AA205E9A}"/>
          </ac:graphicFrameMkLst>
        </pc:graphicFrameChg>
      </pc:sldChg>
      <pc:sldChg chg="del">
        <pc:chgData name="Connie Davage" userId="f0451772-7718-4457-a9fb-8c630536f195" providerId="ADAL" clId="{644EB72F-91B0-4AA2-BEEF-E4D86E5A3BE9}" dt="2024-09-23T15:37:50.982" v="1113" actId="47"/>
        <pc:sldMkLst>
          <pc:docMk/>
          <pc:sldMk cId="902834971" sldId="434"/>
        </pc:sldMkLst>
      </pc:sldChg>
      <pc:sldChg chg="modSp mod">
        <pc:chgData name="Connie Davage" userId="f0451772-7718-4457-a9fb-8c630536f195" providerId="ADAL" clId="{644EB72F-91B0-4AA2-BEEF-E4D86E5A3BE9}" dt="2024-09-23T12:14:31.650" v="120" actId="2084"/>
        <pc:sldMkLst>
          <pc:docMk/>
          <pc:sldMk cId="1456495592" sldId="435"/>
        </pc:sldMkLst>
        <pc:graphicFrameChg chg="mod modGraphic">
          <ac:chgData name="Connie Davage" userId="f0451772-7718-4457-a9fb-8c630536f195" providerId="ADAL" clId="{644EB72F-91B0-4AA2-BEEF-E4D86E5A3BE9}" dt="2024-09-23T12:14:31.650" v="120" actId="2084"/>
          <ac:graphicFrameMkLst>
            <pc:docMk/>
            <pc:sldMk cId="1456495592" sldId="435"/>
            <ac:graphicFrameMk id="4" creationId="{CFB55A34-94B4-92A0-AFAE-871F9D8E14B4}"/>
          </ac:graphicFrameMkLst>
        </pc:graphicFrameChg>
      </pc:sldChg>
      <pc:sldChg chg="modSp mod modShow">
        <pc:chgData name="Connie Davage" userId="f0451772-7718-4457-a9fb-8c630536f195" providerId="ADAL" clId="{644EB72F-91B0-4AA2-BEEF-E4D86E5A3BE9}" dt="2024-09-24T09:28:11.068" v="1734" actId="729"/>
        <pc:sldMkLst>
          <pc:docMk/>
          <pc:sldMk cId="103040197" sldId="436"/>
        </pc:sldMkLst>
        <pc:graphicFrameChg chg="mod modGraphic">
          <ac:chgData name="Connie Davage" userId="f0451772-7718-4457-a9fb-8c630536f195" providerId="ADAL" clId="{644EB72F-91B0-4AA2-BEEF-E4D86E5A3BE9}" dt="2024-09-23T12:17:47.823" v="152" actId="2084"/>
          <ac:graphicFrameMkLst>
            <pc:docMk/>
            <pc:sldMk cId="103040197" sldId="436"/>
            <ac:graphicFrameMk id="26" creationId="{29A57BF4-801A-D590-3D37-A2042090C368}"/>
          </ac:graphicFrameMkLst>
        </pc:graphicFrameChg>
      </pc:sldChg>
      <pc:sldChg chg="modSp mod modNotesTx">
        <pc:chgData name="Connie Davage" userId="f0451772-7718-4457-a9fb-8c630536f195" providerId="ADAL" clId="{644EB72F-91B0-4AA2-BEEF-E4D86E5A3BE9}" dt="2024-09-24T08:50:55.445" v="1406" actId="313"/>
        <pc:sldMkLst>
          <pc:docMk/>
          <pc:sldMk cId="3167846662" sldId="437"/>
        </pc:sldMkLst>
        <pc:picChg chg="mod">
          <ac:chgData name="Connie Davage" userId="f0451772-7718-4457-a9fb-8c630536f195" providerId="ADAL" clId="{644EB72F-91B0-4AA2-BEEF-E4D86E5A3BE9}" dt="2024-09-24T08:47:11.267" v="1118" actId="1076"/>
          <ac:picMkLst>
            <pc:docMk/>
            <pc:sldMk cId="3167846662" sldId="437"/>
            <ac:picMk id="4" creationId="{F9D48F87-1F79-CCFE-E9E2-B9F8BF532384}"/>
          </ac:picMkLst>
        </pc:picChg>
      </pc:sldChg>
      <pc:sldChg chg="modSp mod modShow">
        <pc:chgData name="Connie Davage" userId="f0451772-7718-4457-a9fb-8c630536f195" providerId="ADAL" clId="{644EB72F-91B0-4AA2-BEEF-E4D86E5A3BE9}" dt="2024-09-24T09:27:32.181" v="1733" actId="729"/>
        <pc:sldMkLst>
          <pc:docMk/>
          <pc:sldMk cId="1012131171" sldId="438"/>
        </pc:sldMkLst>
        <pc:spChg chg="mod">
          <ac:chgData name="Connie Davage" userId="f0451772-7718-4457-a9fb-8c630536f195" providerId="ADAL" clId="{644EB72F-91B0-4AA2-BEEF-E4D86E5A3BE9}" dt="2024-09-23T15:27:36.857" v="1112" actId="12"/>
          <ac:spMkLst>
            <pc:docMk/>
            <pc:sldMk cId="1012131171" sldId="438"/>
            <ac:spMk id="3" creationId="{B1A5C9D1-1D98-5108-0C7A-B83116CD63B9}"/>
          </ac:spMkLst>
        </pc:spChg>
      </pc:sldChg>
      <pc:sldChg chg="del">
        <pc:chgData name="Connie Davage" userId="f0451772-7718-4457-a9fb-8c630536f195" providerId="ADAL" clId="{644EB72F-91B0-4AA2-BEEF-E4D86E5A3BE9}" dt="2024-09-23T12:18:21.065" v="153" actId="47"/>
        <pc:sldMkLst>
          <pc:docMk/>
          <pc:sldMk cId="2997588733" sldId="439"/>
        </pc:sldMkLst>
      </pc:sldChg>
      <pc:sldChg chg="addSp delSp modSp add mod modShow">
        <pc:chgData name="Connie Davage" userId="f0451772-7718-4457-a9fb-8c630536f195" providerId="ADAL" clId="{644EB72F-91B0-4AA2-BEEF-E4D86E5A3BE9}" dt="2024-09-23T14:27:18.022" v="1034" actId="729"/>
        <pc:sldMkLst>
          <pc:docMk/>
          <pc:sldMk cId="3174474590" sldId="441"/>
        </pc:sldMkLst>
        <pc:spChg chg="mod">
          <ac:chgData name="Connie Davage" userId="f0451772-7718-4457-a9fb-8c630536f195" providerId="ADAL" clId="{644EB72F-91B0-4AA2-BEEF-E4D86E5A3BE9}" dt="2024-09-23T12:34:14.203" v="272" actId="20577"/>
          <ac:spMkLst>
            <pc:docMk/>
            <pc:sldMk cId="3174474590" sldId="441"/>
            <ac:spMk id="2" creationId="{0822C602-4DDD-DAE9-A7B9-8C09D356FE48}"/>
          </ac:spMkLst>
        </pc:spChg>
        <pc:spChg chg="add del mod">
          <ac:chgData name="Connie Davage" userId="f0451772-7718-4457-a9fb-8c630536f195" providerId="ADAL" clId="{644EB72F-91B0-4AA2-BEEF-E4D86E5A3BE9}" dt="2024-09-23T14:12:14.168" v="846" actId="478"/>
          <ac:spMkLst>
            <pc:docMk/>
            <pc:sldMk cId="3174474590" sldId="441"/>
            <ac:spMk id="4" creationId="{EB54FDDE-B85A-0880-F1C8-C4B98E966E46}"/>
          </ac:spMkLst>
        </pc:spChg>
        <pc:spChg chg="add del mod">
          <ac:chgData name="Connie Davage" userId="f0451772-7718-4457-a9fb-8c630536f195" providerId="ADAL" clId="{644EB72F-91B0-4AA2-BEEF-E4D86E5A3BE9}" dt="2024-09-23T14:20:29.367" v="1004" actId="478"/>
          <ac:spMkLst>
            <pc:docMk/>
            <pc:sldMk cId="3174474590" sldId="441"/>
            <ac:spMk id="5" creationId="{486BC47A-A2DB-2F8E-FC49-60D374C08B31}"/>
          </ac:spMkLst>
        </pc:spChg>
        <pc:spChg chg="mod">
          <ac:chgData name="Connie Davage" userId="f0451772-7718-4457-a9fb-8c630536f195" providerId="ADAL" clId="{644EB72F-91B0-4AA2-BEEF-E4D86E5A3BE9}" dt="2024-09-23T14:21:15.076" v="1012" actId="14100"/>
          <ac:spMkLst>
            <pc:docMk/>
            <pc:sldMk cId="3174474590" sldId="441"/>
            <ac:spMk id="8" creationId="{5BAD87F3-3ECF-0401-6BCB-292E4E4DB248}"/>
          </ac:spMkLst>
        </pc:spChg>
        <pc:spChg chg="mod">
          <ac:chgData name="Connie Davage" userId="f0451772-7718-4457-a9fb-8c630536f195" providerId="ADAL" clId="{644EB72F-91B0-4AA2-BEEF-E4D86E5A3BE9}" dt="2024-09-23T14:21:26.531" v="1014" actId="1076"/>
          <ac:spMkLst>
            <pc:docMk/>
            <pc:sldMk cId="3174474590" sldId="441"/>
            <ac:spMk id="9" creationId="{FC697E34-59CF-B1C4-515E-6A5D3B2C23D3}"/>
          </ac:spMkLst>
        </pc:spChg>
        <pc:spChg chg="mod">
          <ac:chgData name="Connie Davage" userId="f0451772-7718-4457-a9fb-8c630536f195" providerId="ADAL" clId="{644EB72F-91B0-4AA2-BEEF-E4D86E5A3BE9}" dt="2024-09-23T14:21:08.851" v="1011" actId="14100"/>
          <ac:spMkLst>
            <pc:docMk/>
            <pc:sldMk cId="3174474590" sldId="441"/>
            <ac:spMk id="10" creationId="{BF37A31C-083F-3313-60B5-0C399CBD85BC}"/>
          </ac:spMkLst>
        </pc:spChg>
        <pc:spChg chg="add del mod">
          <ac:chgData name="Connie Davage" userId="f0451772-7718-4457-a9fb-8c630536f195" providerId="ADAL" clId="{644EB72F-91B0-4AA2-BEEF-E4D86E5A3BE9}" dt="2024-09-23T14:13:47.872" v="858" actId="478"/>
          <ac:spMkLst>
            <pc:docMk/>
            <pc:sldMk cId="3174474590" sldId="441"/>
            <ac:spMk id="11" creationId="{E971E4D9-9926-7202-BBA3-11E927CF93BE}"/>
          </ac:spMkLst>
        </pc:spChg>
        <pc:spChg chg="add mod">
          <ac:chgData name="Connie Davage" userId="f0451772-7718-4457-a9fb-8c630536f195" providerId="ADAL" clId="{644EB72F-91B0-4AA2-BEEF-E4D86E5A3BE9}" dt="2024-09-23T14:26:22.221" v="1032" actId="20577"/>
          <ac:spMkLst>
            <pc:docMk/>
            <pc:sldMk cId="3174474590" sldId="441"/>
            <ac:spMk id="12" creationId="{02222617-DA61-73AE-3B88-7F95A42ECEBC}"/>
          </ac:spMkLst>
        </pc:spChg>
      </pc:sldChg>
      <pc:sldChg chg="add">
        <pc:chgData name="Connie Davage" userId="f0451772-7718-4457-a9fb-8c630536f195" providerId="ADAL" clId="{644EB72F-91B0-4AA2-BEEF-E4D86E5A3BE9}" dt="2024-09-25T14:26:10.551" v="2479"/>
        <pc:sldMkLst>
          <pc:docMk/>
          <pc:sldMk cId="828834533" sldId="443"/>
        </pc:sldMkLst>
      </pc:sldChg>
      <pc:sldChg chg="add ord">
        <pc:chgData name="Connie Davage" userId="f0451772-7718-4457-a9fb-8c630536f195" providerId="ADAL" clId="{644EB72F-91B0-4AA2-BEEF-E4D86E5A3BE9}" dt="2024-09-24T08:39:49.342" v="1116"/>
        <pc:sldMkLst>
          <pc:docMk/>
          <pc:sldMk cId="1476704560" sldId="445"/>
        </pc:sldMkLst>
      </pc:sldChg>
      <pc:sldChg chg="add del">
        <pc:chgData name="Connie Davage" userId="f0451772-7718-4457-a9fb-8c630536f195" providerId="ADAL" clId="{644EB72F-91B0-4AA2-BEEF-E4D86E5A3BE9}" dt="2024-09-23T12:48:38.317" v="301"/>
        <pc:sldMkLst>
          <pc:docMk/>
          <pc:sldMk cId="758053721" sldId="446"/>
        </pc:sldMkLst>
      </pc:sldChg>
      <pc:sldChg chg="add del">
        <pc:chgData name="Connie Davage" userId="f0451772-7718-4457-a9fb-8c630536f195" providerId="ADAL" clId="{644EB72F-91B0-4AA2-BEEF-E4D86E5A3BE9}" dt="2024-09-23T12:48:16.613" v="299" actId="47"/>
        <pc:sldMkLst>
          <pc:docMk/>
          <pc:sldMk cId="3713198330" sldId="446"/>
        </pc:sldMkLst>
      </pc:sldChg>
      <pc:sldChg chg="add">
        <pc:chgData name="Connie Davage" userId="f0451772-7718-4457-a9fb-8c630536f195" providerId="ADAL" clId="{644EB72F-91B0-4AA2-BEEF-E4D86E5A3BE9}" dt="2024-09-23T14:40:10.534" v="1039"/>
        <pc:sldMkLst>
          <pc:docMk/>
          <pc:sldMk cId="3741778472" sldId="473"/>
        </pc:sldMkLst>
      </pc:sldChg>
      <pc:sldChg chg="add">
        <pc:chgData name="Connie Davage" userId="f0451772-7718-4457-a9fb-8c630536f195" providerId="ADAL" clId="{644EB72F-91B0-4AA2-BEEF-E4D86E5A3BE9}" dt="2024-09-23T12:48:58.107" v="302"/>
        <pc:sldMkLst>
          <pc:docMk/>
          <pc:sldMk cId="2140227829" sldId="481"/>
        </pc:sldMkLst>
      </pc:sldChg>
      <pc:sldChg chg="modSp new del mod modNotesTx">
        <pc:chgData name="Connie Davage" userId="f0451772-7718-4457-a9fb-8c630536f195" providerId="ADAL" clId="{644EB72F-91B0-4AA2-BEEF-E4D86E5A3BE9}" dt="2024-09-24T09:43:52.600" v="1935" actId="47"/>
        <pc:sldMkLst>
          <pc:docMk/>
          <pc:sldMk cId="2060886737" sldId="482"/>
        </pc:sldMkLst>
        <pc:spChg chg="mod">
          <ac:chgData name="Connie Davage" userId="f0451772-7718-4457-a9fb-8c630536f195" providerId="ADAL" clId="{644EB72F-91B0-4AA2-BEEF-E4D86E5A3BE9}" dt="2024-09-24T09:36:13.116" v="1739" actId="20577"/>
          <ac:spMkLst>
            <pc:docMk/>
            <pc:sldMk cId="2060886737" sldId="482"/>
            <ac:spMk id="2" creationId="{5123ED01-52AE-0997-2CF0-D69308DEC057}"/>
          </ac:spMkLst>
        </pc:spChg>
      </pc:sldChg>
      <pc:sldChg chg="new del">
        <pc:chgData name="Connie Davage" userId="f0451772-7718-4457-a9fb-8c630536f195" providerId="ADAL" clId="{644EB72F-91B0-4AA2-BEEF-E4D86E5A3BE9}" dt="2024-09-23T13:23:36.036" v="747" actId="47"/>
        <pc:sldMkLst>
          <pc:docMk/>
          <pc:sldMk cId="2843007987" sldId="482"/>
        </pc:sldMkLst>
      </pc:sldChg>
      <pc:sldChg chg="addSp modSp new del mod modShow">
        <pc:chgData name="Connie Davage" userId="f0451772-7718-4457-a9fb-8c630536f195" providerId="ADAL" clId="{644EB72F-91B0-4AA2-BEEF-E4D86E5A3BE9}" dt="2024-09-24T08:39:12.669" v="1114" actId="47"/>
        <pc:sldMkLst>
          <pc:docMk/>
          <pc:sldMk cId="1703157232" sldId="483"/>
        </pc:sldMkLst>
        <pc:spChg chg="mod">
          <ac:chgData name="Connie Davage" userId="f0451772-7718-4457-a9fb-8c630536f195" providerId="ADAL" clId="{644EB72F-91B0-4AA2-BEEF-E4D86E5A3BE9}" dt="2024-09-23T13:21:45.935" v="673" actId="20577"/>
          <ac:spMkLst>
            <pc:docMk/>
            <pc:sldMk cId="1703157232" sldId="483"/>
            <ac:spMk id="2" creationId="{8CF798E0-8F71-6C34-223A-00809266588E}"/>
          </ac:spMkLst>
        </pc:spChg>
        <pc:spChg chg="add mod">
          <ac:chgData name="Connie Davage" userId="f0451772-7718-4457-a9fb-8c630536f195" providerId="ADAL" clId="{644EB72F-91B0-4AA2-BEEF-E4D86E5A3BE9}" dt="2024-09-23T13:23:25.172" v="746" actId="20577"/>
          <ac:spMkLst>
            <pc:docMk/>
            <pc:sldMk cId="1703157232" sldId="483"/>
            <ac:spMk id="3" creationId="{09739DBD-E7AD-D5FE-BAB9-30EEC520A884}"/>
          </ac:spMkLst>
        </pc:spChg>
      </pc:sldChg>
    </pc:docChg>
  </pc:docChgLst>
  <pc:docChgLst>
    <pc:chgData name="Connie Davage" userId="f0451772-7718-4457-a9fb-8c630536f195" providerId="ADAL" clId="{7B0F4556-B2FF-47E9-A886-A155A9A39F53}"/>
    <pc:docChg chg="custSel delSld modSld">
      <pc:chgData name="Connie Davage" userId="f0451772-7718-4457-a9fb-8c630536f195" providerId="ADAL" clId="{7B0F4556-B2FF-47E9-A886-A155A9A39F53}" dt="2024-09-26T13:24:52.322" v="16" actId="47"/>
      <pc:docMkLst>
        <pc:docMk/>
      </pc:docMkLst>
      <pc:sldChg chg="modNotesTx">
        <pc:chgData name="Connie Davage" userId="f0451772-7718-4457-a9fb-8c630536f195" providerId="ADAL" clId="{7B0F4556-B2FF-47E9-A886-A155A9A39F53}" dt="2024-09-26T13:21:27.292" v="3" actId="20577"/>
        <pc:sldMkLst>
          <pc:docMk/>
          <pc:sldMk cId="1886995524" sldId="329"/>
        </pc:sldMkLst>
      </pc:sldChg>
      <pc:sldChg chg="del">
        <pc:chgData name="Connie Davage" userId="f0451772-7718-4457-a9fb-8c630536f195" providerId="ADAL" clId="{7B0F4556-B2FF-47E9-A886-A155A9A39F53}" dt="2024-09-26T13:24:45.351" v="12" actId="47"/>
        <pc:sldMkLst>
          <pc:docMk/>
          <pc:sldMk cId="973300063" sldId="356"/>
        </pc:sldMkLst>
      </pc:sldChg>
      <pc:sldChg chg="del">
        <pc:chgData name="Connie Davage" userId="f0451772-7718-4457-a9fb-8c630536f195" providerId="ADAL" clId="{7B0F4556-B2FF-47E9-A886-A155A9A39F53}" dt="2024-09-26T13:24:48.813" v="14" actId="47"/>
        <pc:sldMkLst>
          <pc:docMk/>
          <pc:sldMk cId="2926089004" sldId="418"/>
        </pc:sldMkLst>
      </pc:sldChg>
      <pc:sldChg chg="del">
        <pc:chgData name="Connie Davage" userId="f0451772-7718-4457-a9fb-8c630536f195" providerId="ADAL" clId="{7B0F4556-B2FF-47E9-A886-A155A9A39F53}" dt="2024-09-26T13:24:50.747" v="15" actId="47"/>
        <pc:sldMkLst>
          <pc:docMk/>
          <pc:sldMk cId="439189038" sldId="419"/>
        </pc:sldMkLst>
      </pc:sldChg>
      <pc:sldChg chg="del">
        <pc:chgData name="Connie Davage" userId="f0451772-7718-4457-a9fb-8c630536f195" providerId="ADAL" clId="{7B0F4556-B2FF-47E9-A886-A155A9A39F53}" dt="2024-09-26T13:24:52.322" v="16" actId="47"/>
        <pc:sldMkLst>
          <pc:docMk/>
          <pc:sldMk cId="97086175" sldId="427"/>
        </pc:sldMkLst>
      </pc:sldChg>
      <pc:sldChg chg="addSp delSp modSp mod">
        <pc:chgData name="Connie Davage" userId="f0451772-7718-4457-a9fb-8c630536f195" providerId="ADAL" clId="{7B0F4556-B2FF-47E9-A886-A155A9A39F53}" dt="2024-09-26T13:24:00.633" v="10" actId="1076"/>
        <pc:sldMkLst>
          <pc:docMk/>
          <pc:sldMk cId="1999122002" sldId="430"/>
        </pc:sldMkLst>
        <pc:picChg chg="add mod">
          <ac:chgData name="Connie Davage" userId="f0451772-7718-4457-a9fb-8c630536f195" providerId="ADAL" clId="{7B0F4556-B2FF-47E9-A886-A155A9A39F53}" dt="2024-09-26T13:24:00.633" v="10" actId="1076"/>
          <ac:picMkLst>
            <pc:docMk/>
            <pc:sldMk cId="1999122002" sldId="430"/>
            <ac:picMk id="4" creationId="{CC08CF1B-9EF7-D362-92FD-CB588D6677CC}"/>
          </ac:picMkLst>
        </pc:picChg>
        <pc:picChg chg="del">
          <ac:chgData name="Connie Davage" userId="f0451772-7718-4457-a9fb-8c630536f195" providerId="ADAL" clId="{7B0F4556-B2FF-47E9-A886-A155A9A39F53}" dt="2024-09-26T13:23:42.447" v="4" actId="478"/>
          <ac:picMkLst>
            <pc:docMk/>
            <pc:sldMk cId="1999122002" sldId="430"/>
            <ac:picMk id="8" creationId="{9A3E104B-55E3-4055-4524-3B448BABBF58}"/>
          </ac:picMkLst>
        </pc:picChg>
      </pc:sldChg>
      <pc:sldChg chg="modNotesTx">
        <pc:chgData name="Connie Davage" userId="f0451772-7718-4457-a9fb-8c630536f195" providerId="ADAL" clId="{7B0F4556-B2FF-47E9-A886-A155A9A39F53}" dt="2024-09-26T13:20:57.542" v="2" actId="20577"/>
        <pc:sldMkLst>
          <pc:docMk/>
          <pc:sldMk cId="621442414" sldId="431"/>
        </pc:sldMkLst>
      </pc:sldChg>
      <pc:sldChg chg="del">
        <pc:chgData name="Connie Davage" userId="f0451772-7718-4457-a9fb-8c630536f195" providerId="ADAL" clId="{7B0F4556-B2FF-47E9-A886-A155A9A39F53}" dt="2024-09-26T13:24:46.806" v="13" actId="47"/>
        <pc:sldMkLst>
          <pc:docMk/>
          <pc:sldMk cId="103040197" sldId="436"/>
        </pc:sldMkLst>
      </pc:sldChg>
      <pc:sldChg chg="modNotesTx">
        <pc:chgData name="Connie Davage" userId="f0451772-7718-4457-a9fb-8c630536f195" providerId="ADAL" clId="{7B0F4556-B2FF-47E9-A886-A155A9A39F53}" dt="2024-09-26T13:20:03.737" v="1" actId="20577"/>
        <pc:sldMkLst>
          <pc:docMk/>
          <pc:sldMk cId="3167846662" sldId="437"/>
        </pc:sldMkLst>
      </pc:sldChg>
      <pc:sldChg chg="del">
        <pc:chgData name="Connie Davage" userId="f0451772-7718-4457-a9fb-8c630536f195" providerId="ADAL" clId="{7B0F4556-B2FF-47E9-A886-A155A9A39F53}" dt="2024-09-26T13:24:18.530" v="11" actId="47"/>
        <pc:sldMkLst>
          <pc:docMk/>
          <pc:sldMk cId="1012131171" sldId="438"/>
        </pc:sldMkLst>
      </pc:sldChg>
      <pc:sldChg chg="del">
        <pc:chgData name="Connie Davage" userId="f0451772-7718-4457-a9fb-8c630536f195" providerId="ADAL" clId="{7B0F4556-B2FF-47E9-A886-A155A9A39F53}" dt="2024-09-26T13:19:49.238" v="0" actId="47"/>
        <pc:sldMkLst>
          <pc:docMk/>
          <pc:sldMk cId="3174474590" sldId="441"/>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2.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10" Type="http://schemas.openxmlformats.org/officeDocument/2006/relationships/image" Target="../media/image46.svg"/><Relationship Id="rId4" Type="http://schemas.openxmlformats.org/officeDocument/2006/relationships/image" Target="../media/image40.svg"/><Relationship Id="rId9" Type="http://schemas.openxmlformats.org/officeDocument/2006/relationships/image" Target="../media/image45.png"/></Relationships>
</file>

<file path=ppt/diagrams/_rels/data5.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51.svg"/></Relationships>
</file>

<file path=ppt/diagrams/_rels/data7.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svg"/><Relationship Id="rId1" Type="http://schemas.openxmlformats.org/officeDocument/2006/relationships/image" Target="../media/image68.png"/><Relationship Id="rId6" Type="http://schemas.openxmlformats.org/officeDocument/2006/relationships/image" Target="../media/image73.svg"/><Relationship Id="rId5" Type="http://schemas.openxmlformats.org/officeDocument/2006/relationships/image" Target="../media/image72.png"/><Relationship Id="rId4" Type="http://schemas.openxmlformats.org/officeDocument/2006/relationships/image" Target="../media/image7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10" Type="http://schemas.openxmlformats.org/officeDocument/2006/relationships/image" Target="../media/image46.svg"/><Relationship Id="rId4" Type="http://schemas.openxmlformats.org/officeDocument/2006/relationships/image" Target="../media/image40.svg"/><Relationship Id="rId9" Type="http://schemas.openxmlformats.org/officeDocument/2006/relationships/image" Target="../media/image45.png"/></Relationships>
</file>

<file path=ppt/diagrams/_rels/drawing5.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51.svg"/></Relationships>
</file>

<file path=ppt/diagrams/_rels/drawing7.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svg"/><Relationship Id="rId1" Type="http://schemas.openxmlformats.org/officeDocument/2006/relationships/image" Target="../media/image68.png"/><Relationship Id="rId6" Type="http://schemas.openxmlformats.org/officeDocument/2006/relationships/image" Target="../media/image73.svg"/><Relationship Id="rId5" Type="http://schemas.openxmlformats.org/officeDocument/2006/relationships/image" Target="../media/image72.png"/><Relationship Id="rId4" Type="http://schemas.openxmlformats.org/officeDocument/2006/relationships/image" Target="../media/image71.svg"/></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CAF8CD-A238-4686-872F-F990726BDC36}" type="doc">
      <dgm:prSet loTypeId="urn:microsoft.com/office/officeart/2005/8/layout/vList3" loCatId="list" qsTypeId="urn:microsoft.com/office/officeart/2005/8/quickstyle/3d1" qsCatId="3D" csTypeId="urn:microsoft.com/office/officeart/2005/8/colors/accent1_1" csCatId="accent1" phldr="1"/>
      <dgm:spPr/>
      <dgm:t>
        <a:bodyPr/>
        <a:lstStyle/>
        <a:p>
          <a:endParaRPr lang="en-GB"/>
        </a:p>
      </dgm:t>
    </dgm:pt>
    <dgm:pt modelId="{80796817-207E-42E9-BDF3-0E1BA2E2E3C7}">
      <dgm:prSet phldrT="[Text]" custT="1"/>
      <dgm:spPr/>
      <dgm:t>
        <a:bodyPr/>
        <a:lstStyle/>
        <a:p>
          <a:r>
            <a:rPr lang="en-GB" sz="2800" dirty="0">
              <a:latin typeface="Arial" panose="020B0604020202020204" pitchFamily="34" charset="0"/>
              <a:cs typeface="Arial" panose="020B0604020202020204" pitchFamily="34" charset="0"/>
            </a:rPr>
            <a:t>A dedicated librarian for research support.</a:t>
          </a:r>
        </a:p>
      </dgm:t>
    </dgm:pt>
    <dgm:pt modelId="{6CB03FC5-9C45-4836-BCDB-44AD45739476}" type="parTrans" cxnId="{DEDC87C0-8B0D-46D8-9A2E-FC83AFAEFB88}">
      <dgm:prSet/>
      <dgm:spPr/>
      <dgm:t>
        <a:bodyPr/>
        <a:lstStyle/>
        <a:p>
          <a:endParaRPr lang="en-GB"/>
        </a:p>
      </dgm:t>
    </dgm:pt>
    <dgm:pt modelId="{2B3944AE-12CF-4A11-84BF-7E39B4B1B9F4}" type="sibTrans" cxnId="{DEDC87C0-8B0D-46D8-9A2E-FC83AFAEFB88}">
      <dgm:prSet/>
      <dgm:spPr/>
      <dgm:t>
        <a:bodyPr/>
        <a:lstStyle/>
        <a:p>
          <a:endParaRPr lang="en-GB"/>
        </a:p>
      </dgm:t>
    </dgm:pt>
    <dgm:pt modelId="{80C53DFF-7728-4F41-BC6A-C2883A053F66}">
      <dgm:prSet phldrT="[Text]" custT="1"/>
      <dgm:spPr/>
      <dgm:t>
        <a:bodyPr/>
        <a:lstStyle/>
        <a:p>
          <a:r>
            <a:rPr lang="en-GB" sz="2800" dirty="0">
              <a:latin typeface="Arial" panose="020B0604020202020204" pitchFamily="34" charset="0"/>
              <a:cs typeface="Arial" panose="020B0604020202020204" pitchFamily="34" charset="0"/>
            </a:rPr>
            <a:t>Help available via chat, email or Teams.</a:t>
          </a:r>
        </a:p>
      </dgm:t>
    </dgm:pt>
    <dgm:pt modelId="{5B0FBB26-F060-4214-99EE-6E4CB531A0BD}" type="parTrans" cxnId="{4E5731F2-780D-4999-9D70-3DFCF16459D9}">
      <dgm:prSet/>
      <dgm:spPr/>
      <dgm:t>
        <a:bodyPr/>
        <a:lstStyle/>
        <a:p>
          <a:endParaRPr lang="en-GB"/>
        </a:p>
      </dgm:t>
    </dgm:pt>
    <dgm:pt modelId="{B10C0881-E52D-4D5E-B34F-66C09D92AA2A}" type="sibTrans" cxnId="{4E5731F2-780D-4999-9D70-3DFCF16459D9}">
      <dgm:prSet/>
      <dgm:spPr/>
      <dgm:t>
        <a:bodyPr/>
        <a:lstStyle/>
        <a:p>
          <a:endParaRPr lang="en-GB"/>
        </a:p>
      </dgm:t>
    </dgm:pt>
    <dgm:pt modelId="{959E04EF-E2BC-476A-BF0C-4AF0E225CC49}">
      <dgm:prSet phldrT="[Text]" custT="1"/>
      <dgm:spPr/>
      <dgm:t>
        <a:bodyPr/>
        <a:lstStyle/>
        <a:p>
          <a:r>
            <a:rPr lang="en-GB" sz="2800" dirty="0">
              <a:latin typeface="Arial" panose="020B0604020202020204" pitchFamily="34" charset="0"/>
              <a:cs typeface="Arial" panose="020B0604020202020204" pitchFamily="34" charset="0"/>
            </a:rPr>
            <a:t>Online resource lists linking to course reading.</a:t>
          </a:r>
        </a:p>
      </dgm:t>
    </dgm:pt>
    <dgm:pt modelId="{46D3F440-7F8A-45A9-B914-8EFCF9C83BEE}" type="parTrans" cxnId="{B86A156A-0EF1-4CED-8283-3518A4F8210C}">
      <dgm:prSet/>
      <dgm:spPr/>
      <dgm:t>
        <a:bodyPr/>
        <a:lstStyle/>
        <a:p>
          <a:endParaRPr lang="en-GB"/>
        </a:p>
      </dgm:t>
    </dgm:pt>
    <dgm:pt modelId="{2DC4F724-C573-4277-BE8E-7EF56A1B43CB}" type="sibTrans" cxnId="{B86A156A-0EF1-4CED-8283-3518A4F8210C}">
      <dgm:prSet/>
      <dgm:spPr/>
      <dgm:t>
        <a:bodyPr/>
        <a:lstStyle/>
        <a:p>
          <a:endParaRPr lang="en-GB"/>
        </a:p>
      </dgm:t>
    </dgm:pt>
    <dgm:pt modelId="{346D9AAB-FF81-4FF7-811B-2BA2DA7C1B12}">
      <dgm:prSet custT="1"/>
      <dgm:spPr/>
      <dgm:t>
        <a:bodyPr/>
        <a:lstStyle/>
        <a:p>
          <a:r>
            <a:rPr lang="en-GB" sz="2800" dirty="0">
              <a:latin typeface="Arial" panose="020B0604020202020204" pitchFamily="34" charset="0"/>
              <a:cs typeface="Arial" panose="020B0604020202020204" pitchFamily="34" charset="0"/>
            </a:rPr>
            <a:t>Support for referencing, copyright, and accessibility.</a:t>
          </a:r>
        </a:p>
      </dgm:t>
    </dgm:pt>
    <dgm:pt modelId="{E23F097A-5D89-4A07-B90F-A11EF034D23D}" type="parTrans" cxnId="{8E633AF5-E180-40EB-9411-9430EF8240EF}">
      <dgm:prSet/>
      <dgm:spPr/>
      <dgm:t>
        <a:bodyPr/>
        <a:lstStyle/>
        <a:p>
          <a:endParaRPr lang="en-GB"/>
        </a:p>
      </dgm:t>
    </dgm:pt>
    <dgm:pt modelId="{C064F62F-89DA-4AC1-975D-99205F494D6C}" type="sibTrans" cxnId="{8E633AF5-E180-40EB-9411-9430EF8240EF}">
      <dgm:prSet/>
      <dgm:spPr/>
      <dgm:t>
        <a:bodyPr/>
        <a:lstStyle/>
        <a:p>
          <a:endParaRPr lang="en-GB"/>
        </a:p>
      </dgm:t>
    </dgm:pt>
    <dgm:pt modelId="{F37DBE2F-0AEF-4287-B717-8E685D676025}" type="pres">
      <dgm:prSet presAssocID="{E8CAF8CD-A238-4686-872F-F990726BDC36}" presName="linearFlow" presStyleCnt="0">
        <dgm:presLayoutVars>
          <dgm:dir/>
          <dgm:resizeHandles val="exact"/>
        </dgm:presLayoutVars>
      </dgm:prSet>
      <dgm:spPr/>
    </dgm:pt>
    <dgm:pt modelId="{5E5AB7C9-244B-4224-9821-343C22B01BD6}" type="pres">
      <dgm:prSet presAssocID="{80796817-207E-42E9-BDF3-0E1BA2E2E3C7}" presName="composite" presStyleCnt="0"/>
      <dgm:spPr/>
    </dgm:pt>
    <dgm:pt modelId="{597FD67B-1CC8-4C16-B5C2-BEB07D90567B}" type="pres">
      <dgm:prSet presAssocID="{80796817-207E-42E9-BDF3-0E1BA2E2E3C7}" presName="imgShp" presStyleLbl="fgImgPlace1" presStyleIdx="0" presStyleCnt="4" custLinFactNeighborX="-88513" custLinFactNeighborY="-179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Call center with solid fill"/>
        </a:ext>
      </dgm:extLst>
    </dgm:pt>
    <dgm:pt modelId="{FE5BEE38-7ADF-4E62-81F6-660666E563D9}" type="pres">
      <dgm:prSet presAssocID="{80796817-207E-42E9-BDF3-0E1BA2E2E3C7}" presName="txShp" presStyleLbl="node1" presStyleIdx="0" presStyleCnt="4" custScaleX="146344">
        <dgm:presLayoutVars>
          <dgm:bulletEnabled val="1"/>
        </dgm:presLayoutVars>
      </dgm:prSet>
      <dgm:spPr/>
    </dgm:pt>
    <dgm:pt modelId="{FD51FAF8-929B-4A18-8F2D-7B5E91AB33F3}" type="pres">
      <dgm:prSet presAssocID="{2B3944AE-12CF-4A11-84BF-7E39B4B1B9F4}" presName="spacing" presStyleCnt="0"/>
      <dgm:spPr/>
    </dgm:pt>
    <dgm:pt modelId="{8AD5A50C-B03B-4988-B1C7-9CFF91E52B03}" type="pres">
      <dgm:prSet presAssocID="{80C53DFF-7728-4F41-BC6A-C2883A053F66}" presName="composite" presStyleCnt="0"/>
      <dgm:spPr/>
    </dgm:pt>
    <dgm:pt modelId="{299B8852-4F37-4E03-8FB2-90C97D80FCA8}" type="pres">
      <dgm:prSet presAssocID="{80C53DFF-7728-4F41-BC6A-C2883A053F66}" presName="imgShp" presStyleLbl="fgImgPlace1" presStyleIdx="1" presStyleCnt="4" custLinFactNeighborX="-82650" custLinFactNeighborY="-586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Programmer male with solid fill"/>
        </a:ext>
      </dgm:extLst>
    </dgm:pt>
    <dgm:pt modelId="{69163053-0507-4E3D-AA00-124D6FABECB1}" type="pres">
      <dgm:prSet presAssocID="{80C53DFF-7728-4F41-BC6A-C2883A053F66}" presName="txShp" presStyleLbl="node1" presStyleIdx="1" presStyleCnt="4" custScaleX="145430" custLinFactNeighborX="992" custLinFactNeighborY="1758">
        <dgm:presLayoutVars>
          <dgm:bulletEnabled val="1"/>
        </dgm:presLayoutVars>
      </dgm:prSet>
      <dgm:spPr/>
    </dgm:pt>
    <dgm:pt modelId="{2B62837F-A146-4694-9E4E-C27C458D15EA}" type="pres">
      <dgm:prSet presAssocID="{B10C0881-E52D-4D5E-B34F-66C09D92AA2A}" presName="spacing" presStyleCnt="0"/>
      <dgm:spPr/>
    </dgm:pt>
    <dgm:pt modelId="{4B1268BF-25A6-4C82-A0A6-AAE3BE70B2B8}" type="pres">
      <dgm:prSet presAssocID="{959E04EF-E2BC-476A-BF0C-4AF0E225CC49}" presName="composite" presStyleCnt="0"/>
      <dgm:spPr/>
    </dgm:pt>
    <dgm:pt modelId="{1B3908B5-7B60-4B87-8364-5815913247B3}" type="pres">
      <dgm:prSet presAssocID="{959E04EF-E2BC-476A-BF0C-4AF0E225CC49}" presName="imgShp" presStyleLbl="fgImgPlace1" presStyleIdx="2" presStyleCnt="4" custLinFactNeighborX="-85582" custLinFactNeighborY="293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Open book with solid fill"/>
        </a:ext>
      </dgm:extLst>
    </dgm:pt>
    <dgm:pt modelId="{43E75672-BBA5-4444-9886-34E6DBEAB8DE}" type="pres">
      <dgm:prSet presAssocID="{959E04EF-E2BC-476A-BF0C-4AF0E225CC49}" presName="txShp" presStyleLbl="node1" presStyleIdx="2" presStyleCnt="4" custScaleX="148175">
        <dgm:presLayoutVars>
          <dgm:bulletEnabled val="1"/>
        </dgm:presLayoutVars>
      </dgm:prSet>
      <dgm:spPr/>
    </dgm:pt>
    <dgm:pt modelId="{6EFBEA6B-790B-47FE-93AC-A787F6D00711}" type="pres">
      <dgm:prSet presAssocID="{2DC4F724-C573-4277-BE8E-7EF56A1B43CB}" presName="spacing" presStyleCnt="0"/>
      <dgm:spPr/>
    </dgm:pt>
    <dgm:pt modelId="{4D2ED867-123B-450E-A0BD-D4FEE3B6ED66}" type="pres">
      <dgm:prSet presAssocID="{346D9AAB-FF81-4FF7-811B-2BA2DA7C1B12}" presName="composite" presStyleCnt="0"/>
      <dgm:spPr/>
    </dgm:pt>
    <dgm:pt modelId="{29CE7826-F92E-4DFC-AA7E-190456F9561B}" type="pres">
      <dgm:prSet presAssocID="{346D9AAB-FF81-4FF7-811B-2BA2DA7C1B12}" presName="imgShp" presStyleLbl="fgImgPlace1" presStyleIdx="3" presStyleCnt="4" custLinFactNeighborX="-85399" custLinFactNeighborY="-373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Questions with solid fill"/>
        </a:ext>
      </dgm:extLst>
    </dgm:pt>
    <dgm:pt modelId="{B90C42E6-023D-4B4E-951F-D0A9AA615BFE}" type="pres">
      <dgm:prSet presAssocID="{346D9AAB-FF81-4FF7-811B-2BA2DA7C1B12}" presName="txShp" presStyleLbl="node1" presStyleIdx="3" presStyleCnt="4" custScaleX="148327">
        <dgm:presLayoutVars>
          <dgm:bulletEnabled val="1"/>
        </dgm:presLayoutVars>
      </dgm:prSet>
      <dgm:spPr/>
    </dgm:pt>
  </dgm:ptLst>
  <dgm:cxnLst>
    <dgm:cxn modelId="{C0775160-E58B-4959-95F2-74D0436F6414}" type="presOf" srcId="{E8CAF8CD-A238-4686-872F-F990726BDC36}" destId="{F37DBE2F-0AEF-4287-B717-8E685D676025}" srcOrd="0" destOrd="0" presId="urn:microsoft.com/office/officeart/2005/8/layout/vList3"/>
    <dgm:cxn modelId="{B86A156A-0EF1-4CED-8283-3518A4F8210C}" srcId="{E8CAF8CD-A238-4686-872F-F990726BDC36}" destId="{959E04EF-E2BC-476A-BF0C-4AF0E225CC49}" srcOrd="2" destOrd="0" parTransId="{46D3F440-7F8A-45A9-B914-8EFCF9C83BEE}" sibTransId="{2DC4F724-C573-4277-BE8E-7EF56A1B43CB}"/>
    <dgm:cxn modelId="{D3987194-875B-4192-AF5E-16BC78F3CEFE}" type="presOf" srcId="{80C53DFF-7728-4F41-BC6A-C2883A053F66}" destId="{69163053-0507-4E3D-AA00-124D6FABECB1}" srcOrd="0" destOrd="0" presId="urn:microsoft.com/office/officeart/2005/8/layout/vList3"/>
    <dgm:cxn modelId="{A1447AA6-33DB-4F64-9C6F-E460E4048936}" type="presOf" srcId="{346D9AAB-FF81-4FF7-811B-2BA2DA7C1B12}" destId="{B90C42E6-023D-4B4E-951F-D0A9AA615BFE}" srcOrd="0" destOrd="0" presId="urn:microsoft.com/office/officeart/2005/8/layout/vList3"/>
    <dgm:cxn modelId="{DEDC87C0-8B0D-46D8-9A2E-FC83AFAEFB88}" srcId="{E8CAF8CD-A238-4686-872F-F990726BDC36}" destId="{80796817-207E-42E9-BDF3-0E1BA2E2E3C7}" srcOrd="0" destOrd="0" parTransId="{6CB03FC5-9C45-4836-BCDB-44AD45739476}" sibTransId="{2B3944AE-12CF-4A11-84BF-7E39B4B1B9F4}"/>
    <dgm:cxn modelId="{B5C0F8C5-314B-43A2-A634-33600C70C505}" type="presOf" srcId="{959E04EF-E2BC-476A-BF0C-4AF0E225CC49}" destId="{43E75672-BBA5-4444-9886-34E6DBEAB8DE}" srcOrd="0" destOrd="0" presId="urn:microsoft.com/office/officeart/2005/8/layout/vList3"/>
    <dgm:cxn modelId="{B5EBE3EE-9510-4A71-A690-4FE83F25875A}" type="presOf" srcId="{80796817-207E-42E9-BDF3-0E1BA2E2E3C7}" destId="{FE5BEE38-7ADF-4E62-81F6-660666E563D9}" srcOrd="0" destOrd="0" presId="urn:microsoft.com/office/officeart/2005/8/layout/vList3"/>
    <dgm:cxn modelId="{4E5731F2-780D-4999-9D70-3DFCF16459D9}" srcId="{E8CAF8CD-A238-4686-872F-F990726BDC36}" destId="{80C53DFF-7728-4F41-BC6A-C2883A053F66}" srcOrd="1" destOrd="0" parTransId="{5B0FBB26-F060-4214-99EE-6E4CB531A0BD}" sibTransId="{B10C0881-E52D-4D5E-B34F-66C09D92AA2A}"/>
    <dgm:cxn modelId="{8E633AF5-E180-40EB-9411-9430EF8240EF}" srcId="{E8CAF8CD-A238-4686-872F-F990726BDC36}" destId="{346D9AAB-FF81-4FF7-811B-2BA2DA7C1B12}" srcOrd="3" destOrd="0" parTransId="{E23F097A-5D89-4A07-B90F-A11EF034D23D}" sibTransId="{C064F62F-89DA-4AC1-975D-99205F494D6C}"/>
    <dgm:cxn modelId="{B1EC0EE3-F018-42AA-AAC1-7DAE817AC852}" type="presParOf" srcId="{F37DBE2F-0AEF-4287-B717-8E685D676025}" destId="{5E5AB7C9-244B-4224-9821-343C22B01BD6}" srcOrd="0" destOrd="0" presId="urn:microsoft.com/office/officeart/2005/8/layout/vList3"/>
    <dgm:cxn modelId="{E6F280D4-837E-4292-B172-9722EAF4C03E}" type="presParOf" srcId="{5E5AB7C9-244B-4224-9821-343C22B01BD6}" destId="{597FD67B-1CC8-4C16-B5C2-BEB07D90567B}" srcOrd="0" destOrd="0" presId="urn:microsoft.com/office/officeart/2005/8/layout/vList3"/>
    <dgm:cxn modelId="{24710E07-33E0-4505-9017-608450F5E282}" type="presParOf" srcId="{5E5AB7C9-244B-4224-9821-343C22B01BD6}" destId="{FE5BEE38-7ADF-4E62-81F6-660666E563D9}" srcOrd="1" destOrd="0" presId="urn:microsoft.com/office/officeart/2005/8/layout/vList3"/>
    <dgm:cxn modelId="{5F7D4BC2-0BFD-470C-80DA-72939990C6C0}" type="presParOf" srcId="{F37DBE2F-0AEF-4287-B717-8E685D676025}" destId="{FD51FAF8-929B-4A18-8F2D-7B5E91AB33F3}" srcOrd="1" destOrd="0" presId="urn:microsoft.com/office/officeart/2005/8/layout/vList3"/>
    <dgm:cxn modelId="{9E8E43B3-1732-40E2-8155-DED91FC8C56C}" type="presParOf" srcId="{F37DBE2F-0AEF-4287-B717-8E685D676025}" destId="{8AD5A50C-B03B-4988-B1C7-9CFF91E52B03}" srcOrd="2" destOrd="0" presId="urn:microsoft.com/office/officeart/2005/8/layout/vList3"/>
    <dgm:cxn modelId="{AD3D0B2A-F331-4259-A484-2DC51FF19822}" type="presParOf" srcId="{8AD5A50C-B03B-4988-B1C7-9CFF91E52B03}" destId="{299B8852-4F37-4E03-8FB2-90C97D80FCA8}" srcOrd="0" destOrd="0" presId="urn:microsoft.com/office/officeart/2005/8/layout/vList3"/>
    <dgm:cxn modelId="{3DCD63B9-551D-49A7-B1C0-A7BA9D7E8BDD}" type="presParOf" srcId="{8AD5A50C-B03B-4988-B1C7-9CFF91E52B03}" destId="{69163053-0507-4E3D-AA00-124D6FABECB1}" srcOrd="1" destOrd="0" presId="urn:microsoft.com/office/officeart/2005/8/layout/vList3"/>
    <dgm:cxn modelId="{21CFC504-DC6E-42A2-A8B3-53D4DACCF6FD}" type="presParOf" srcId="{F37DBE2F-0AEF-4287-B717-8E685D676025}" destId="{2B62837F-A146-4694-9E4E-C27C458D15EA}" srcOrd="3" destOrd="0" presId="urn:microsoft.com/office/officeart/2005/8/layout/vList3"/>
    <dgm:cxn modelId="{E1A29709-A11C-4F62-974D-18BD84FFFA18}" type="presParOf" srcId="{F37DBE2F-0AEF-4287-B717-8E685D676025}" destId="{4B1268BF-25A6-4C82-A0A6-AAE3BE70B2B8}" srcOrd="4" destOrd="0" presId="urn:microsoft.com/office/officeart/2005/8/layout/vList3"/>
    <dgm:cxn modelId="{5D99E93F-C349-4BAC-B903-C57E388EDD92}" type="presParOf" srcId="{4B1268BF-25A6-4C82-A0A6-AAE3BE70B2B8}" destId="{1B3908B5-7B60-4B87-8364-5815913247B3}" srcOrd="0" destOrd="0" presId="urn:microsoft.com/office/officeart/2005/8/layout/vList3"/>
    <dgm:cxn modelId="{EA99ADA3-760E-4A03-BD59-37BF2B4F02DB}" type="presParOf" srcId="{4B1268BF-25A6-4C82-A0A6-AAE3BE70B2B8}" destId="{43E75672-BBA5-4444-9886-34E6DBEAB8DE}" srcOrd="1" destOrd="0" presId="urn:microsoft.com/office/officeart/2005/8/layout/vList3"/>
    <dgm:cxn modelId="{469A696F-0934-49E9-B5A5-18052F33945D}" type="presParOf" srcId="{F37DBE2F-0AEF-4287-B717-8E685D676025}" destId="{6EFBEA6B-790B-47FE-93AC-A787F6D00711}" srcOrd="5" destOrd="0" presId="urn:microsoft.com/office/officeart/2005/8/layout/vList3"/>
    <dgm:cxn modelId="{7873B3F8-9FED-4629-9D6A-2231C54BAF5A}" type="presParOf" srcId="{F37DBE2F-0AEF-4287-B717-8E685D676025}" destId="{4D2ED867-123B-450E-A0BD-D4FEE3B6ED66}" srcOrd="6" destOrd="0" presId="urn:microsoft.com/office/officeart/2005/8/layout/vList3"/>
    <dgm:cxn modelId="{BC6EF1F6-9C79-4F7A-A424-0EE5E20F496B}" type="presParOf" srcId="{4D2ED867-123B-450E-A0BD-D4FEE3B6ED66}" destId="{29CE7826-F92E-4DFC-AA7E-190456F9561B}" srcOrd="0" destOrd="0" presId="urn:microsoft.com/office/officeart/2005/8/layout/vList3"/>
    <dgm:cxn modelId="{61F5CAC7-5B2E-40A0-95EF-38C33896F6D7}" type="presParOf" srcId="{4D2ED867-123B-450E-A0BD-D4FEE3B6ED66}" destId="{B90C42E6-023D-4B4E-951F-D0A9AA615BFE}"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1371EF3-3E66-474F-B536-E6506441F0AF}" type="doc">
      <dgm:prSet loTypeId="urn:microsoft.com/office/officeart/2008/layout/VerticalCurvedList" loCatId="list" qsTypeId="urn:microsoft.com/office/officeart/2005/8/quickstyle/simple2" qsCatId="simple" csTypeId="urn:microsoft.com/office/officeart/2005/8/colors/accent1_1" csCatId="accent1" phldr="1"/>
      <dgm:spPr/>
      <dgm:t>
        <a:bodyPr/>
        <a:lstStyle/>
        <a:p>
          <a:endParaRPr lang="en-GB"/>
        </a:p>
      </dgm:t>
    </dgm:pt>
    <dgm:pt modelId="{C295DC0C-6E77-4DBE-B709-748461671E12}">
      <dgm:prSet phldrT="[Text]"/>
      <dgm:spPr/>
      <dgm:t>
        <a:bodyPr/>
        <a:lstStyle/>
        <a:p>
          <a:r>
            <a:rPr lang="en-GB" b="1" dirty="0"/>
            <a:t>DEFINE your topic or question.</a:t>
          </a:r>
        </a:p>
      </dgm:t>
    </dgm:pt>
    <dgm:pt modelId="{43A4AF85-1E21-4D2C-A9DB-A72C1ED07514}" type="parTrans" cxnId="{D5AA1FB1-0E8C-4F90-B01C-94370CC3672A}">
      <dgm:prSet/>
      <dgm:spPr/>
      <dgm:t>
        <a:bodyPr/>
        <a:lstStyle/>
        <a:p>
          <a:endParaRPr lang="en-GB"/>
        </a:p>
      </dgm:t>
    </dgm:pt>
    <dgm:pt modelId="{75BE4916-82DC-4936-A9B2-EB6670F97063}" type="sibTrans" cxnId="{D5AA1FB1-0E8C-4F90-B01C-94370CC3672A}">
      <dgm:prSet/>
      <dgm:spPr/>
      <dgm:t>
        <a:bodyPr/>
        <a:lstStyle/>
        <a:p>
          <a:endParaRPr lang="en-GB"/>
        </a:p>
      </dgm:t>
    </dgm:pt>
    <dgm:pt modelId="{CBEEBE36-3532-4FA0-A1FE-F60CD254A76A}">
      <dgm:prSet phldrT="[Text]"/>
      <dgm:spPr/>
      <dgm:t>
        <a:bodyPr/>
        <a:lstStyle/>
        <a:p>
          <a:r>
            <a:rPr lang="en-GB" b="1" dirty="0"/>
            <a:t>IDENTIFY key authors, concepts, and keywords.</a:t>
          </a:r>
        </a:p>
      </dgm:t>
    </dgm:pt>
    <dgm:pt modelId="{5313ACB8-6A55-4FFF-BA05-6257497CE011}" type="parTrans" cxnId="{4487E052-C956-4029-B7F3-9B977AAA7CE9}">
      <dgm:prSet/>
      <dgm:spPr/>
      <dgm:t>
        <a:bodyPr/>
        <a:lstStyle/>
        <a:p>
          <a:endParaRPr lang="en-GB"/>
        </a:p>
      </dgm:t>
    </dgm:pt>
    <dgm:pt modelId="{29D0A0E4-62B6-42B5-834E-5129E7474DF1}" type="sibTrans" cxnId="{4487E052-C956-4029-B7F3-9B977AAA7CE9}">
      <dgm:prSet/>
      <dgm:spPr/>
      <dgm:t>
        <a:bodyPr/>
        <a:lstStyle/>
        <a:p>
          <a:endParaRPr lang="en-GB"/>
        </a:p>
      </dgm:t>
    </dgm:pt>
    <dgm:pt modelId="{8EAB0177-1C3F-4C9C-BD40-18129D76B956}">
      <dgm:prSet phldrT="[Text]"/>
      <dgm:spPr/>
      <dgm:t>
        <a:bodyPr/>
        <a:lstStyle/>
        <a:p>
          <a:r>
            <a:rPr lang="en-GB" b="1" dirty="0"/>
            <a:t>FIND suitable information sources.</a:t>
          </a:r>
        </a:p>
      </dgm:t>
    </dgm:pt>
    <dgm:pt modelId="{A28E8281-F5C6-4CBC-AC0F-0A1C66B668D0}" type="parTrans" cxnId="{843C55F7-D8B8-4BC6-A6AB-535B92F92DE9}">
      <dgm:prSet/>
      <dgm:spPr/>
      <dgm:t>
        <a:bodyPr/>
        <a:lstStyle/>
        <a:p>
          <a:endParaRPr lang="en-GB"/>
        </a:p>
      </dgm:t>
    </dgm:pt>
    <dgm:pt modelId="{F77B8E8C-FAE7-49E0-BA7F-D99E3478AB0B}" type="sibTrans" cxnId="{843C55F7-D8B8-4BC6-A6AB-535B92F92DE9}">
      <dgm:prSet/>
      <dgm:spPr/>
      <dgm:t>
        <a:bodyPr/>
        <a:lstStyle/>
        <a:p>
          <a:endParaRPr lang="en-GB"/>
        </a:p>
      </dgm:t>
    </dgm:pt>
    <dgm:pt modelId="{B98DBABA-F645-422F-9357-0297E06B8443}">
      <dgm:prSet/>
      <dgm:spPr/>
      <dgm:t>
        <a:bodyPr/>
        <a:lstStyle/>
        <a:p>
          <a:r>
            <a:rPr lang="en-GB" b="1" dirty="0"/>
            <a:t>SEARCH refine &amp; repeat search.</a:t>
          </a:r>
        </a:p>
      </dgm:t>
    </dgm:pt>
    <dgm:pt modelId="{272A6DDE-EDA7-4327-8891-1F68C0C344CE}" type="parTrans" cxnId="{BA80FF41-55DD-4701-954F-7C3FB4E1B1CC}">
      <dgm:prSet/>
      <dgm:spPr/>
      <dgm:t>
        <a:bodyPr/>
        <a:lstStyle/>
        <a:p>
          <a:endParaRPr lang="en-GB"/>
        </a:p>
      </dgm:t>
    </dgm:pt>
    <dgm:pt modelId="{A4E6D080-0610-4D77-B9F2-4691C207A729}" type="sibTrans" cxnId="{BA80FF41-55DD-4701-954F-7C3FB4E1B1CC}">
      <dgm:prSet/>
      <dgm:spPr/>
      <dgm:t>
        <a:bodyPr/>
        <a:lstStyle/>
        <a:p>
          <a:endParaRPr lang="en-GB"/>
        </a:p>
      </dgm:t>
    </dgm:pt>
    <dgm:pt modelId="{8642EF8C-1869-4C72-AD74-65DDE927601E}">
      <dgm:prSet/>
      <dgm:spPr/>
      <dgm:t>
        <a:bodyPr/>
        <a:lstStyle/>
        <a:p>
          <a:r>
            <a:rPr lang="en-GB" b="1" dirty="0"/>
            <a:t>RECORD by referencing correctly.</a:t>
          </a:r>
        </a:p>
      </dgm:t>
    </dgm:pt>
    <dgm:pt modelId="{BE90C5D7-B446-4A9A-BA4E-FB48A283D9D6}" type="parTrans" cxnId="{32DFBF28-2C94-4DDF-B3A4-399147C4A6D7}">
      <dgm:prSet/>
      <dgm:spPr/>
      <dgm:t>
        <a:bodyPr/>
        <a:lstStyle/>
        <a:p>
          <a:endParaRPr lang="en-GB"/>
        </a:p>
      </dgm:t>
    </dgm:pt>
    <dgm:pt modelId="{CB70B4BC-7BB4-4126-BFFC-7598134B590E}" type="sibTrans" cxnId="{32DFBF28-2C94-4DDF-B3A4-399147C4A6D7}">
      <dgm:prSet/>
      <dgm:spPr/>
      <dgm:t>
        <a:bodyPr/>
        <a:lstStyle/>
        <a:p>
          <a:endParaRPr lang="en-GB"/>
        </a:p>
      </dgm:t>
    </dgm:pt>
    <dgm:pt modelId="{AA6FF47A-14F4-44D2-BE59-9B6A4DC02209}" type="pres">
      <dgm:prSet presAssocID="{A1371EF3-3E66-474F-B536-E6506441F0AF}" presName="Name0" presStyleCnt="0">
        <dgm:presLayoutVars>
          <dgm:chMax val="7"/>
          <dgm:chPref val="7"/>
          <dgm:dir/>
        </dgm:presLayoutVars>
      </dgm:prSet>
      <dgm:spPr/>
    </dgm:pt>
    <dgm:pt modelId="{2D20FC8A-8CDE-47C8-8747-5A6B56670E31}" type="pres">
      <dgm:prSet presAssocID="{A1371EF3-3E66-474F-B536-E6506441F0AF}" presName="Name1" presStyleCnt="0"/>
      <dgm:spPr/>
    </dgm:pt>
    <dgm:pt modelId="{41F45B66-E523-48C2-9381-663D1B463AE6}" type="pres">
      <dgm:prSet presAssocID="{A1371EF3-3E66-474F-B536-E6506441F0AF}" presName="cycle" presStyleCnt="0"/>
      <dgm:spPr/>
    </dgm:pt>
    <dgm:pt modelId="{C60843B6-3EB0-4509-AA18-70DFF51A2F20}" type="pres">
      <dgm:prSet presAssocID="{A1371EF3-3E66-474F-B536-E6506441F0AF}" presName="srcNode" presStyleLbl="node1" presStyleIdx="0" presStyleCnt="5"/>
      <dgm:spPr/>
    </dgm:pt>
    <dgm:pt modelId="{D25F0FA2-9F0F-4973-B0B4-37E72CE410F2}" type="pres">
      <dgm:prSet presAssocID="{A1371EF3-3E66-474F-B536-E6506441F0AF}" presName="conn" presStyleLbl="parChTrans1D2" presStyleIdx="0" presStyleCnt="1"/>
      <dgm:spPr/>
    </dgm:pt>
    <dgm:pt modelId="{FCD95C7E-8CEE-4D52-A835-9382AE28C642}" type="pres">
      <dgm:prSet presAssocID="{A1371EF3-3E66-474F-B536-E6506441F0AF}" presName="extraNode" presStyleLbl="node1" presStyleIdx="0" presStyleCnt="5"/>
      <dgm:spPr/>
    </dgm:pt>
    <dgm:pt modelId="{54F01ED0-D3AC-44A1-B1ED-75127D9BA976}" type="pres">
      <dgm:prSet presAssocID="{A1371EF3-3E66-474F-B536-E6506441F0AF}" presName="dstNode" presStyleLbl="node1" presStyleIdx="0" presStyleCnt="5"/>
      <dgm:spPr/>
    </dgm:pt>
    <dgm:pt modelId="{D4C39454-BBBF-48E4-8580-89787D213413}" type="pres">
      <dgm:prSet presAssocID="{C295DC0C-6E77-4DBE-B709-748461671E12}" presName="text_1" presStyleLbl="node1" presStyleIdx="0" presStyleCnt="5" custScaleX="99540" custLinFactNeighborX="5170" custLinFactNeighborY="885">
        <dgm:presLayoutVars>
          <dgm:bulletEnabled val="1"/>
        </dgm:presLayoutVars>
      </dgm:prSet>
      <dgm:spPr/>
    </dgm:pt>
    <dgm:pt modelId="{0D99FAF4-789B-484F-846A-717B307D902F}" type="pres">
      <dgm:prSet presAssocID="{C295DC0C-6E77-4DBE-B709-748461671E12}" presName="accent_1" presStyleCnt="0"/>
      <dgm:spPr/>
    </dgm:pt>
    <dgm:pt modelId="{BAECE883-5BA4-479A-8CB5-52834DB2BE3A}" type="pres">
      <dgm:prSet presAssocID="{C295DC0C-6E77-4DBE-B709-748461671E12}" presName="accentRepeatNode" presStyleLbl="solidFgAcc1" presStyleIdx="0" presStyleCnt="5" custLinFactNeighborX="-56659" custLinFactNeighborY="2833"/>
      <dgm:spPr>
        <a:blipFill rotWithShape="0">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pt>
    <dgm:pt modelId="{D1E07BFC-FFF9-4F9D-AD05-29727278183C}" type="pres">
      <dgm:prSet presAssocID="{CBEEBE36-3532-4FA0-A1FE-F60CD254A76A}" presName="text_2" presStyleLbl="node1" presStyleIdx="1" presStyleCnt="5">
        <dgm:presLayoutVars>
          <dgm:bulletEnabled val="1"/>
        </dgm:presLayoutVars>
      </dgm:prSet>
      <dgm:spPr/>
    </dgm:pt>
    <dgm:pt modelId="{5775671A-01AC-4448-B33F-799D7ECD6B28}" type="pres">
      <dgm:prSet presAssocID="{CBEEBE36-3532-4FA0-A1FE-F60CD254A76A}" presName="accent_2" presStyleCnt="0"/>
      <dgm:spPr/>
    </dgm:pt>
    <dgm:pt modelId="{A437606B-4783-48CB-A002-57714BAA0428}" type="pres">
      <dgm:prSet presAssocID="{CBEEBE36-3532-4FA0-A1FE-F60CD254A76A}" presName="accentRepeatNode" presStyleLbl="solidFgAcc1" presStyleIdx="1" presStyleCnt="5"/>
      <dgm:spPr>
        <a:blipFill rotWithShape="0">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pt>
    <dgm:pt modelId="{63FA7673-E954-47B1-B4D4-B507816CC3FD}" type="pres">
      <dgm:prSet presAssocID="{8EAB0177-1C3F-4C9C-BD40-18129D76B956}" presName="text_3" presStyleLbl="node1" presStyleIdx="2" presStyleCnt="5">
        <dgm:presLayoutVars>
          <dgm:bulletEnabled val="1"/>
        </dgm:presLayoutVars>
      </dgm:prSet>
      <dgm:spPr/>
    </dgm:pt>
    <dgm:pt modelId="{0797F36F-F5D2-45B9-BB76-56B37CD5C43B}" type="pres">
      <dgm:prSet presAssocID="{8EAB0177-1C3F-4C9C-BD40-18129D76B956}" presName="accent_3" presStyleCnt="0"/>
      <dgm:spPr/>
    </dgm:pt>
    <dgm:pt modelId="{B4874059-EFEF-4502-A2AA-9642C4B490F6}" type="pres">
      <dgm:prSet presAssocID="{8EAB0177-1C3F-4C9C-BD40-18129D76B956}" presName="accentRepeatNode" presStyleLbl="solidFgAcc1" presStyleIdx="2" presStyleCnt="5"/>
      <dgm:spPr>
        <a:blipFill rotWithShape="0">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pt>
    <dgm:pt modelId="{A85CEB45-E58F-4E15-9914-3A43919B97E9}" type="pres">
      <dgm:prSet presAssocID="{B98DBABA-F645-422F-9357-0297E06B8443}" presName="text_4" presStyleLbl="node1" presStyleIdx="3" presStyleCnt="5" custLinFactNeighborX="-245">
        <dgm:presLayoutVars>
          <dgm:bulletEnabled val="1"/>
        </dgm:presLayoutVars>
      </dgm:prSet>
      <dgm:spPr/>
    </dgm:pt>
    <dgm:pt modelId="{8C5C829D-4C79-4F31-AA7E-4156AD1DF0C4}" type="pres">
      <dgm:prSet presAssocID="{B98DBABA-F645-422F-9357-0297E06B8443}" presName="accent_4" presStyleCnt="0"/>
      <dgm:spPr/>
    </dgm:pt>
    <dgm:pt modelId="{2309F4A7-E5BB-48D3-A94D-DC69374A8A12}" type="pres">
      <dgm:prSet presAssocID="{B98DBABA-F645-422F-9357-0297E06B8443}" presName="accentRepeatNode" presStyleLbl="solidFgAcc1" presStyleIdx="3" presStyleCnt="5"/>
      <dgm:spPr>
        <a:blipFill rotWithShape="0">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pt>
    <dgm:pt modelId="{D1BE9FBF-C5CC-4D6B-A8BD-D715111F3811}" type="pres">
      <dgm:prSet presAssocID="{8642EF8C-1869-4C72-AD74-65DDE927601E}" presName="text_5" presStyleLbl="node1" presStyleIdx="4" presStyleCnt="5">
        <dgm:presLayoutVars>
          <dgm:bulletEnabled val="1"/>
        </dgm:presLayoutVars>
      </dgm:prSet>
      <dgm:spPr/>
    </dgm:pt>
    <dgm:pt modelId="{6E4BF2C3-2BBB-444B-ACC8-E9C9BC0331C8}" type="pres">
      <dgm:prSet presAssocID="{8642EF8C-1869-4C72-AD74-65DDE927601E}" presName="accent_5" presStyleCnt="0"/>
      <dgm:spPr/>
    </dgm:pt>
    <dgm:pt modelId="{B4CBDD62-B948-4D72-A266-B3D01042CE30}" type="pres">
      <dgm:prSet presAssocID="{8642EF8C-1869-4C72-AD74-65DDE927601E}" presName="accentRepeatNode" presStyleLbl="solidFgAcc1" presStyleIdx="4" presStyleCnt="5"/>
      <dgm:spPr>
        <a:blipFill rotWithShape="0">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dgm:spPr>
    </dgm:pt>
  </dgm:ptLst>
  <dgm:cxnLst>
    <dgm:cxn modelId="{32DFBF28-2C94-4DDF-B3A4-399147C4A6D7}" srcId="{A1371EF3-3E66-474F-B536-E6506441F0AF}" destId="{8642EF8C-1869-4C72-AD74-65DDE927601E}" srcOrd="4" destOrd="0" parTransId="{BE90C5D7-B446-4A9A-BA4E-FB48A283D9D6}" sibTransId="{CB70B4BC-7BB4-4126-BFFC-7598134B590E}"/>
    <dgm:cxn modelId="{BA80FF41-55DD-4701-954F-7C3FB4E1B1CC}" srcId="{A1371EF3-3E66-474F-B536-E6506441F0AF}" destId="{B98DBABA-F645-422F-9357-0297E06B8443}" srcOrd="3" destOrd="0" parTransId="{272A6DDE-EDA7-4327-8891-1F68C0C344CE}" sibTransId="{A4E6D080-0610-4D77-B9F2-4691C207A729}"/>
    <dgm:cxn modelId="{A0E8D946-FFC8-482E-A037-194487022BB5}" type="presOf" srcId="{75BE4916-82DC-4936-A9B2-EB6670F97063}" destId="{D25F0FA2-9F0F-4973-B0B4-37E72CE410F2}" srcOrd="0" destOrd="0" presId="urn:microsoft.com/office/officeart/2008/layout/VerticalCurvedList"/>
    <dgm:cxn modelId="{B8696B68-88A4-454B-9C66-6FB879DC1E5E}" type="presOf" srcId="{B98DBABA-F645-422F-9357-0297E06B8443}" destId="{A85CEB45-E58F-4E15-9914-3A43919B97E9}" srcOrd="0" destOrd="0" presId="urn:microsoft.com/office/officeart/2008/layout/VerticalCurvedList"/>
    <dgm:cxn modelId="{4487E052-C956-4029-B7F3-9B977AAA7CE9}" srcId="{A1371EF3-3E66-474F-B536-E6506441F0AF}" destId="{CBEEBE36-3532-4FA0-A1FE-F60CD254A76A}" srcOrd="1" destOrd="0" parTransId="{5313ACB8-6A55-4FFF-BA05-6257497CE011}" sibTransId="{29D0A0E4-62B6-42B5-834E-5129E7474DF1}"/>
    <dgm:cxn modelId="{6653FC95-1BA3-41FC-8528-E03462F2F034}" type="presOf" srcId="{C295DC0C-6E77-4DBE-B709-748461671E12}" destId="{D4C39454-BBBF-48E4-8580-89787D213413}" srcOrd="0" destOrd="0" presId="urn:microsoft.com/office/officeart/2008/layout/VerticalCurvedList"/>
    <dgm:cxn modelId="{D5AA1FB1-0E8C-4F90-B01C-94370CC3672A}" srcId="{A1371EF3-3E66-474F-B536-E6506441F0AF}" destId="{C295DC0C-6E77-4DBE-B709-748461671E12}" srcOrd="0" destOrd="0" parTransId="{43A4AF85-1E21-4D2C-A9DB-A72C1ED07514}" sibTransId="{75BE4916-82DC-4936-A9B2-EB6670F97063}"/>
    <dgm:cxn modelId="{000434B9-D876-4CB9-A056-F236F3CC8482}" type="presOf" srcId="{8642EF8C-1869-4C72-AD74-65DDE927601E}" destId="{D1BE9FBF-C5CC-4D6B-A8BD-D715111F3811}" srcOrd="0" destOrd="0" presId="urn:microsoft.com/office/officeart/2008/layout/VerticalCurvedList"/>
    <dgm:cxn modelId="{D3AF86DD-1EB8-4F08-9013-FB5DE171CE26}" type="presOf" srcId="{8EAB0177-1C3F-4C9C-BD40-18129D76B956}" destId="{63FA7673-E954-47B1-B4D4-B507816CC3FD}" srcOrd="0" destOrd="0" presId="urn:microsoft.com/office/officeart/2008/layout/VerticalCurvedList"/>
    <dgm:cxn modelId="{80D570E7-C9C6-4554-83BC-36C81160BF46}" type="presOf" srcId="{A1371EF3-3E66-474F-B536-E6506441F0AF}" destId="{AA6FF47A-14F4-44D2-BE59-9B6A4DC02209}" srcOrd="0" destOrd="0" presId="urn:microsoft.com/office/officeart/2008/layout/VerticalCurvedList"/>
    <dgm:cxn modelId="{30D620F7-A026-4961-BDE9-EC27ACDFD57F}" type="presOf" srcId="{CBEEBE36-3532-4FA0-A1FE-F60CD254A76A}" destId="{D1E07BFC-FFF9-4F9D-AD05-29727278183C}" srcOrd="0" destOrd="0" presId="urn:microsoft.com/office/officeart/2008/layout/VerticalCurvedList"/>
    <dgm:cxn modelId="{843C55F7-D8B8-4BC6-A6AB-535B92F92DE9}" srcId="{A1371EF3-3E66-474F-B536-E6506441F0AF}" destId="{8EAB0177-1C3F-4C9C-BD40-18129D76B956}" srcOrd="2" destOrd="0" parTransId="{A28E8281-F5C6-4CBC-AC0F-0A1C66B668D0}" sibTransId="{F77B8E8C-FAE7-49E0-BA7F-D99E3478AB0B}"/>
    <dgm:cxn modelId="{BA9B2C5A-9D5A-4506-AE64-688A479F154F}" type="presParOf" srcId="{AA6FF47A-14F4-44D2-BE59-9B6A4DC02209}" destId="{2D20FC8A-8CDE-47C8-8747-5A6B56670E31}" srcOrd="0" destOrd="0" presId="urn:microsoft.com/office/officeart/2008/layout/VerticalCurvedList"/>
    <dgm:cxn modelId="{F68A7C6D-80B5-4DE2-B572-F3246CAC3E9E}" type="presParOf" srcId="{2D20FC8A-8CDE-47C8-8747-5A6B56670E31}" destId="{41F45B66-E523-48C2-9381-663D1B463AE6}" srcOrd="0" destOrd="0" presId="urn:microsoft.com/office/officeart/2008/layout/VerticalCurvedList"/>
    <dgm:cxn modelId="{2C20A596-3105-408D-8441-98E33327EB19}" type="presParOf" srcId="{41F45B66-E523-48C2-9381-663D1B463AE6}" destId="{C60843B6-3EB0-4509-AA18-70DFF51A2F20}" srcOrd="0" destOrd="0" presId="urn:microsoft.com/office/officeart/2008/layout/VerticalCurvedList"/>
    <dgm:cxn modelId="{224BC431-E621-427A-8640-91BDE35D23BA}" type="presParOf" srcId="{41F45B66-E523-48C2-9381-663D1B463AE6}" destId="{D25F0FA2-9F0F-4973-B0B4-37E72CE410F2}" srcOrd="1" destOrd="0" presId="urn:microsoft.com/office/officeart/2008/layout/VerticalCurvedList"/>
    <dgm:cxn modelId="{6ED9FC73-C429-4652-BC8F-59120E9A5542}" type="presParOf" srcId="{41F45B66-E523-48C2-9381-663D1B463AE6}" destId="{FCD95C7E-8CEE-4D52-A835-9382AE28C642}" srcOrd="2" destOrd="0" presId="urn:microsoft.com/office/officeart/2008/layout/VerticalCurvedList"/>
    <dgm:cxn modelId="{35973677-0A52-4DCB-BED2-338C973812C8}" type="presParOf" srcId="{41F45B66-E523-48C2-9381-663D1B463AE6}" destId="{54F01ED0-D3AC-44A1-B1ED-75127D9BA976}" srcOrd="3" destOrd="0" presId="urn:microsoft.com/office/officeart/2008/layout/VerticalCurvedList"/>
    <dgm:cxn modelId="{4D97FF40-643E-4659-AD66-110B36670025}" type="presParOf" srcId="{2D20FC8A-8CDE-47C8-8747-5A6B56670E31}" destId="{D4C39454-BBBF-48E4-8580-89787D213413}" srcOrd="1" destOrd="0" presId="urn:microsoft.com/office/officeart/2008/layout/VerticalCurvedList"/>
    <dgm:cxn modelId="{666DFAB8-FB18-4051-B7F6-E2FD1DBD9BCB}" type="presParOf" srcId="{2D20FC8A-8CDE-47C8-8747-5A6B56670E31}" destId="{0D99FAF4-789B-484F-846A-717B307D902F}" srcOrd="2" destOrd="0" presId="urn:microsoft.com/office/officeart/2008/layout/VerticalCurvedList"/>
    <dgm:cxn modelId="{C2902F53-0804-428C-942A-CC1372C4DD67}" type="presParOf" srcId="{0D99FAF4-789B-484F-846A-717B307D902F}" destId="{BAECE883-5BA4-479A-8CB5-52834DB2BE3A}" srcOrd="0" destOrd="0" presId="urn:microsoft.com/office/officeart/2008/layout/VerticalCurvedList"/>
    <dgm:cxn modelId="{A30E800F-78FB-4D18-B5E4-F01AA607FC59}" type="presParOf" srcId="{2D20FC8A-8CDE-47C8-8747-5A6B56670E31}" destId="{D1E07BFC-FFF9-4F9D-AD05-29727278183C}" srcOrd="3" destOrd="0" presId="urn:microsoft.com/office/officeart/2008/layout/VerticalCurvedList"/>
    <dgm:cxn modelId="{341D1654-38A0-4C2F-9BF6-35E4CFFEE9A1}" type="presParOf" srcId="{2D20FC8A-8CDE-47C8-8747-5A6B56670E31}" destId="{5775671A-01AC-4448-B33F-799D7ECD6B28}" srcOrd="4" destOrd="0" presId="urn:microsoft.com/office/officeart/2008/layout/VerticalCurvedList"/>
    <dgm:cxn modelId="{B9C92D5A-8E6F-4ED6-8B81-DC1F57847542}" type="presParOf" srcId="{5775671A-01AC-4448-B33F-799D7ECD6B28}" destId="{A437606B-4783-48CB-A002-57714BAA0428}" srcOrd="0" destOrd="0" presId="urn:microsoft.com/office/officeart/2008/layout/VerticalCurvedList"/>
    <dgm:cxn modelId="{FB8E3C30-157D-44CD-A444-503479BB7875}" type="presParOf" srcId="{2D20FC8A-8CDE-47C8-8747-5A6B56670E31}" destId="{63FA7673-E954-47B1-B4D4-B507816CC3FD}" srcOrd="5" destOrd="0" presId="urn:microsoft.com/office/officeart/2008/layout/VerticalCurvedList"/>
    <dgm:cxn modelId="{9140E254-7285-4BB8-A013-987DCF48549D}" type="presParOf" srcId="{2D20FC8A-8CDE-47C8-8747-5A6B56670E31}" destId="{0797F36F-F5D2-45B9-BB76-56B37CD5C43B}" srcOrd="6" destOrd="0" presId="urn:microsoft.com/office/officeart/2008/layout/VerticalCurvedList"/>
    <dgm:cxn modelId="{CFA0D594-0B94-46C2-93B5-C5BC21934E4D}" type="presParOf" srcId="{0797F36F-F5D2-45B9-BB76-56B37CD5C43B}" destId="{B4874059-EFEF-4502-A2AA-9642C4B490F6}" srcOrd="0" destOrd="0" presId="urn:microsoft.com/office/officeart/2008/layout/VerticalCurvedList"/>
    <dgm:cxn modelId="{711F41D0-3C9B-45B3-A779-965667DA4D75}" type="presParOf" srcId="{2D20FC8A-8CDE-47C8-8747-5A6B56670E31}" destId="{A85CEB45-E58F-4E15-9914-3A43919B97E9}" srcOrd="7" destOrd="0" presId="urn:microsoft.com/office/officeart/2008/layout/VerticalCurvedList"/>
    <dgm:cxn modelId="{E1E2085D-8B96-47A0-A063-B81E9D7A1357}" type="presParOf" srcId="{2D20FC8A-8CDE-47C8-8747-5A6B56670E31}" destId="{8C5C829D-4C79-4F31-AA7E-4156AD1DF0C4}" srcOrd="8" destOrd="0" presId="urn:microsoft.com/office/officeart/2008/layout/VerticalCurvedList"/>
    <dgm:cxn modelId="{A7A896C3-6A0B-4EFB-AF57-234DA8658282}" type="presParOf" srcId="{8C5C829D-4C79-4F31-AA7E-4156AD1DF0C4}" destId="{2309F4A7-E5BB-48D3-A94D-DC69374A8A12}" srcOrd="0" destOrd="0" presId="urn:microsoft.com/office/officeart/2008/layout/VerticalCurvedList"/>
    <dgm:cxn modelId="{105295CD-F36F-45D7-B70A-0DA977F69136}" type="presParOf" srcId="{2D20FC8A-8CDE-47C8-8747-5A6B56670E31}" destId="{D1BE9FBF-C5CC-4D6B-A8BD-D715111F3811}" srcOrd="9" destOrd="0" presId="urn:microsoft.com/office/officeart/2008/layout/VerticalCurvedList"/>
    <dgm:cxn modelId="{A76D287F-0361-41E0-A0D1-DF198F856B5F}" type="presParOf" srcId="{2D20FC8A-8CDE-47C8-8747-5A6B56670E31}" destId="{6E4BF2C3-2BBB-444B-ACC8-E9C9BC0331C8}" srcOrd="10" destOrd="0" presId="urn:microsoft.com/office/officeart/2008/layout/VerticalCurvedList"/>
    <dgm:cxn modelId="{5983C797-82A4-4942-AEA6-4B1E5692E35C}" type="presParOf" srcId="{6E4BF2C3-2BBB-444B-ACC8-E9C9BC0331C8}" destId="{B4CBDD62-B948-4D72-A266-B3D01042CE30}"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02BB613-62D2-452F-9C50-3B7B5036776F}" type="doc">
      <dgm:prSet loTypeId="urn:microsoft.com/office/officeart/2005/8/layout/list1" loCatId="list" qsTypeId="urn:microsoft.com/office/officeart/2005/8/quickstyle/3d1" qsCatId="3D" csTypeId="urn:microsoft.com/office/officeart/2005/8/colors/colorful5" csCatId="colorful" phldr="1"/>
      <dgm:spPr/>
      <dgm:t>
        <a:bodyPr/>
        <a:lstStyle/>
        <a:p>
          <a:endParaRPr lang="en-GB"/>
        </a:p>
      </dgm:t>
    </dgm:pt>
    <dgm:pt modelId="{7825FE1F-3DAF-4AFC-8155-8F2B3FE208F0}">
      <dgm:prSet phldrT="[Text]"/>
      <dgm:spPr>
        <a:noFill/>
      </dgm:spPr>
      <dgm:t>
        <a:bodyPr/>
        <a:lstStyle/>
        <a:p>
          <a:r>
            <a:rPr lang="en-GB" b="1" dirty="0">
              <a:solidFill>
                <a:schemeClr val="tx1"/>
              </a:solidFill>
            </a:rPr>
            <a:t>Familiarise yourself with your topic and previous research.</a:t>
          </a:r>
        </a:p>
      </dgm:t>
    </dgm:pt>
    <dgm:pt modelId="{4FB0D44E-DA3A-4D4A-AA4D-E342361968AF}" type="parTrans" cxnId="{71B42DBC-5130-4EDA-B3FA-2EFC4D745E9C}">
      <dgm:prSet/>
      <dgm:spPr/>
      <dgm:t>
        <a:bodyPr/>
        <a:lstStyle/>
        <a:p>
          <a:endParaRPr lang="en-GB"/>
        </a:p>
      </dgm:t>
    </dgm:pt>
    <dgm:pt modelId="{945359E6-720E-4032-873F-47A5771C538F}" type="sibTrans" cxnId="{71B42DBC-5130-4EDA-B3FA-2EFC4D745E9C}">
      <dgm:prSet/>
      <dgm:spPr/>
      <dgm:t>
        <a:bodyPr/>
        <a:lstStyle/>
        <a:p>
          <a:endParaRPr lang="en-GB"/>
        </a:p>
      </dgm:t>
    </dgm:pt>
    <dgm:pt modelId="{1B85A2A2-FA91-4E79-B6BF-D1A81FEB63B6}">
      <dgm:prSet phldrT="[Text]"/>
      <dgm:spPr>
        <a:noFill/>
      </dgm:spPr>
      <dgm:t>
        <a:bodyPr/>
        <a:lstStyle/>
        <a:p>
          <a:r>
            <a:rPr lang="en-GB" b="1" dirty="0">
              <a:solidFill>
                <a:schemeClr val="tx1"/>
              </a:solidFill>
            </a:rPr>
            <a:t>Perform a scoping/preliminary search.</a:t>
          </a:r>
        </a:p>
      </dgm:t>
    </dgm:pt>
    <dgm:pt modelId="{5948BF31-63DF-455B-8204-360936DB54CD}" type="parTrans" cxnId="{0ADE78BC-65B6-4E98-AEAF-F396CF2CDA82}">
      <dgm:prSet/>
      <dgm:spPr/>
      <dgm:t>
        <a:bodyPr/>
        <a:lstStyle/>
        <a:p>
          <a:endParaRPr lang="en-GB"/>
        </a:p>
      </dgm:t>
    </dgm:pt>
    <dgm:pt modelId="{CA1F6168-9881-48CB-861F-D07CD344FE17}" type="sibTrans" cxnId="{0ADE78BC-65B6-4E98-AEAF-F396CF2CDA82}">
      <dgm:prSet/>
      <dgm:spPr/>
      <dgm:t>
        <a:bodyPr/>
        <a:lstStyle/>
        <a:p>
          <a:endParaRPr lang="en-GB"/>
        </a:p>
      </dgm:t>
    </dgm:pt>
    <dgm:pt modelId="{4DF26328-D813-4E38-85B0-DC0C929BF448}">
      <dgm:prSet phldrT="[Text]"/>
      <dgm:spPr>
        <a:noFill/>
      </dgm:spPr>
      <dgm:t>
        <a:bodyPr/>
        <a:lstStyle/>
        <a:p>
          <a:r>
            <a:rPr lang="en-GB" b="1" dirty="0">
              <a:solidFill>
                <a:schemeClr val="tx1"/>
              </a:solidFill>
            </a:rPr>
            <a:t>Identify articles, journals, and key authors on your topic.</a:t>
          </a:r>
        </a:p>
      </dgm:t>
    </dgm:pt>
    <dgm:pt modelId="{247CC50C-A63D-4D39-B617-3FEE60476E5F}" type="parTrans" cxnId="{ABB95107-7AD0-48DC-A288-1C95E0857D18}">
      <dgm:prSet/>
      <dgm:spPr/>
      <dgm:t>
        <a:bodyPr/>
        <a:lstStyle/>
        <a:p>
          <a:endParaRPr lang="en-GB"/>
        </a:p>
      </dgm:t>
    </dgm:pt>
    <dgm:pt modelId="{199FFE1E-E1C7-4116-A220-CD4D754324B2}" type="sibTrans" cxnId="{ABB95107-7AD0-48DC-A288-1C95E0857D18}">
      <dgm:prSet/>
      <dgm:spPr/>
      <dgm:t>
        <a:bodyPr/>
        <a:lstStyle/>
        <a:p>
          <a:endParaRPr lang="en-GB"/>
        </a:p>
      </dgm:t>
    </dgm:pt>
    <dgm:pt modelId="{CC78EC41-865B-427A-8220-C4D7C33B24C9}">
      <dgm:prSet/>
      <dgm:spPr>
        <a:noFill/>
      </dgm:spPr>
      <dgm:t>
        <a:bodyPr/>
        <a:lstStyle/>
        <a:p>
          <a:r>
            <a:rPr lang="en-GB" b="1" dirty="0">
              <a:solidFill>
                <a:schemeClr val="tx1"/>
              </a:solidFill>
            </a:rPr>
            <a:t>Note any key terminology, phrases, ideas you find.</a:t>
          </a:r>
        </a:p>
      </dgm:t>
    </dgm:pt>
    <dgm:pt modelId="{80584D03-9762-4DE6-9322-C23CB71A5A53}" type="parTrans" cxnId="{CBE983CD-E103-4F31-9D22-EAFC2E3F55E6}">
      <dgm:prSet/>
      <dgm:spPr/>
      <dgm:t>
        <a:bodyPr/>
        <a:lstStyle/>
        <a:p>
          <a:endParaRPr lang="en-GB"/>
        </a:p>
      </dgm:t>
    </dgm:pt>
    <dgm:pt modelId="{651EBEAD-6CED-41EB-B4D3-20160781BB31}" type="sibTrans" cxnId="{CBE983CD-E103-4F31-9D22-EAFC2E3F55E6}">
      <dgm:prSet/>
      <dgm:spPr/>
      <dgm:t>
        <a:bodyPr/>
        <a:lstStyle/>
        <a:p>
          <a:endParaRPr lang="en-GB"/>
        </a:p>
      </dgm:t>
    </dgm:pt>
    <dgm:pt modelId="{79FE84BB-B63C-4763-9572-D5752D640516}" type="pres">
      <dgm:prSet presAssocID="{D02BB613-62D2-452F-9C50-3B7B5036776F}" presName="linear" presStyleCnt="0">
        <dgm:presLayoutVars>
          <dgm:dir/>
          <dgm:animLvl val="lvl"/>
          <dgm:resizeHandles val="exact"/>
        </dgm:presLayoutVars>
      </dgm:prSet>
      <dgm:spPr/>
    </dgm:pt>
    <dgm:pt modelId="{BA71C49B-7DFF-4A80-9BD0-A5552A5EAF03}" type="pres">
      <dgm:prSet presAssocID="{7825FE1F-3DAF-4AFC-8155-8F2B3FE208F0}" presName="parentLin" presStyleCnt="0"/>
      <dgm:spPr/>
    </dgm:pt>
    <dgm:pt modelId="{578DB133-04B0-4533-9AF4-7060E92BFBD0}" type="pres">
      <dgm:prSet presAssocID="{7825FE1F-3DAF-4AFC-8155-8F2B3FE208F0}" presName="parentLeftMargin" presStyleLbl="node1" presStyleIdx="0" presStyleCnt="4"/>
      <dgm:spPr/>
    </dgm:pt>
    <dgm:pt modelId="{64AA6DF4-3288-4C29-8051-4AF260036449}" type="pres">
      <dgm:prSet presAssocID="{7825FE1F-3DAF-4AFC-8155-8F2B3FE208F0}" presName="parentText" presStyleLbl="node1" presStyleIdx="0" presStyleCnt="4">
        <dgm:presLayoutVars>
          <dgm:chMax val="0"/>
          <dgm:bulletEnabled val="1"/>
        </dgm:presLayoutVars>
      </dgm:prSet>
      <dgm:spPr/>
    </dgm:pt>
    <dgm:pt modelId="{C17C8518-4485-42D9-AFB2-8900CEBD64F1}" type="pres">
      <dgm:prSet presAssocID="{7825FE1F-3DAF-4AFC-8155-8F2B3FE208F0}" presName="negativeSpace" presStyleCnt="0"/>
      <dgm:spPr/>
    </dgm:pt>
    <dgm:pt modelId="{D0615ECC-0D15-44D8-BAC3-723D39440775}" type="pres">
      <dgm:prSet presAssocID="{7825FE1F-3DAF-4AFC-8155-8F2B3FE208F0}" presName="childText" presStyleLbl="conFgAcc1" presStyleIdx="0" presStyleCnt="4" custLinFactY="-29256" custLinFactNeighborX="-168" custLinFactNeighborY="-100000">
        <dgm:presLayoutVars>
          <dgm:bulletEnabled val="1"/>
        </dgm:presLayoutVars>
      </dgm:prSet>
      <dgm:spPr/>
    </dgm:pt>
    <dgm:pt modelId="{1FADB675-994C-464C-AA71-34B33EA76B79}" type="pres">
      <dgm:prSet presAssocID="{945359E6-720E-4032-873F-47A5771C538F}" presName="spaceBetweenRectangles" presStyleCnt="0"/>
      <dgm:spPr/>
    </dgm:pt>
    <dgm:pt modelId="{440BD0F5-DB20-4590-967A-C49E66B12DCF}" type="pres">
      <dgm:prSet presAssocID="{1B85A2A2-FA91-4E79-B6BF-D1A81FEB63B6}" presName="parentLin" presStyleCnt="0"/>
      <dgm:spPr/>
    </dgm:pt>
    <dgm:pt modelId="{7279492E-2B7B-4ECD-BBCA-3D4D6BDAAC2D}" type="pres">
      <dgm:prSet presAssocID="{1B85A2A2-FA91-4E79-B6BF-D1A81FEB63B6}" presName="parentLeftMargin" presStyleLbl="node1" presStyleIdx="0" presStyleCnt="4"/>
      <dgm:spPr/>
    </dgm:pt>
    <dgm:pt modelId="{BB6EC243-EA03-4253-A6E8-F95AF8B6ACD0}" type="pres">
      <dgm:prSet presAssocID="{1B85A2A2-FA91-4E79-B6BF-D1A81FEB63B6}" presName="parentText" presStyleLbl="node1" presStyleIdx="1" presStyleCnt="4">
        <dgm:presLayoutVars>
          <dgm:chMax val="0"/>
          <dgm:bulletEnabled val="1"/>
        </dgm:presLayoutVars>
      </dgm:prSet>
      <dgm:spPr/>
    </dgm:pt>
    <dgm:pt modelId="{3D99FAE8-4329-4E50-B335-92AAE7B64E18}" type="pres">
      <dgm:prSet presAssocID="{1B85A2A2-FA91-4E79-B6BF-D1A81FEB63B6}" presName="negativeSpace" presStyleCnt="0"/>
      <dgm:spPr/>
    </dgm:pt>
    <dgm:pt modelId="{A76359B2-A339-4C90-A9D6-922BBB2C87A6}" type="pres">
      <dgm:prSet presAssocID="{1B85A2A2-FA91-4E79-B6BF-D1A81FEB63B6}" presName="childText" presStyleLbl="conFgAcc1" presStyleIdx="1" presStyleCnt="4" custLinFactY="-17754" custLinFactNeighborX="-168" custLinFactNeighborY="-100000">
        <dgm:presLayoutVars>
          <dgm:bulletEnabled val="1"/>
        </dgm:presLayoutVars>
      </dgm:prSet>
      <dgm:spPr/>
    </dgm:pt>
    <dgm:pt modelId="{6F3EBBCA-B5DD-4E67-ACE0-4C1297BC4C70}" type="pres">
      <dgm:prSet presAssocID="{CA1F6168-9881-48CB-861F-D07CD344FE17}" presName="spaceBetweenRectangles" presStyleCnt="0"/>
      <dgm:spPr/>
    </dgm:pt>
    <dgm:pt modelId="{D10C11A2-156D-4569-B49C-EAD62E7BED5F}" type="pres">
      <dgm:prSet presAssocID="{4DF26328-D813-4E38-85B0-DC0C929BF448}" presName="parentLin" presStyleCnt="0"/>
      <dgm:spPr/>
    </dgm:pt>
    <dgm:pt modelId="{43D24280-4BA9-45D7-84C1-3989F91A27BD}" type="pres">
      <dgm:prSet presAssocID="{4DF26328-D813-4E38-85B0-DC0C929BF448}" presName="parentLeftMargin" presStyleLbl="node1" presStyleIdx="1" presStyleCnt="4"/>
      <dgm:spPr/>
    </dgm:pt>
    <dgm:pt modelId="{F7BCC61A-D780-4A16-9953-9F13A4ACBF1F}" type="pres">
      <dgm:prSet presAssocID="{4DF26328-D813-4E38-85B0-DC0C929BF448}" presName="parentText" presStyleLbl="node1" presStyleIdx="2" presStyleCnt="4">
        <dgm:presLayoutVars>
          <dgm:chMax val="0"/>
          <dgm:bulletEnabled val="1"/>
        </dgm:presLayoutVars>
      </dgm:prSet>
      <dgm:spPr/>
    </dgm:pt>
    <dgm:pt modelId="{BFBE9A76-9EBB-4B59-82DE-8D3C3BC26216}" type="pres">
      <dgm:prSet presAssocID="{4DF26328-D813-4E38-85B0-DC0C929BF448}" presName="negativeSpace" presStyleCnt="0"/>
      <dgm:spPr/>
    </dgm:pt>
    <dgm:pt modelId="{B9DE53B1-6C5C-4286-BE06-6D386F5DF922}" type="pres">
      <dgm:prSet presAssocID="{4DF26328-D813-4E38-85B0-DC0C929BF448}" presName="childText" presStyleLbl="conFgAcc1" presStyleIdx="2" presStyleCnt="4" custLinFactY="-36168" custLinFactNeighborX="-168" custLinFactNeighborY="-100000">
        <dgm:presLayoutVars>
          <dgm:bulletEnabled val="1"/>
        </dgm:presLayoutVars>
      </dgm:prSet>
      <dgm:spPr/>
    </dgm:pt>
    <dgm:pt modelId="{4510F25B-85BA-4F37-8673-43A8C618108D}" type="pres">
      <dgm:prSet presAssocID="{199FFE1E-E1C7-4116-A220-CD4D754324B2}" presName="spaceBetweenRectangles" presStyleCnt="0"/>
      <dgm:spPr/>
    </dgm:pt>
    <dgm:pt modelId="{49D9DC61-F678-40C7-956C-78BDDDAFE9E0}" type="pres">
      <dgm:prSet presAssocID="{CC78EC41-865B-427A-8220-C4D7C33B24C9}" presName="parentLin" presStyleCnt="0"/>
      <dgm:spPr/>
    </dgm:pt>
    <dgm:pt modelId="{D5433B6D-4851-4E02-90DE-A680230CDAB3}" type="pres">
      <dgm:prSet presAssocID="{CC78EC41-865B-427A-8220-C4D7C33B24C9}" presName="parentLeftMargin" presStyleLbl="node1" presStyleIdx="2" presStyleCnt="4"/>
      <dgm:spPr/>
    </dgm:pt>
    <dgm:pt modelId="{9B23DC79-D4BB-4D0A-B42D-3BA79E7227C0}" type="pres">
      <dgm:prSet presAssocID="{CC78EC41-865B-427A-8220-C4D7C33B24C9}" presName="parentText" presStyleLbl="node1" presStyleIdx="3" presStyleCnt="4">
        <dgm:presLayoutVars>
          <dgm:chMax val="0"/>
          <dgm:bulletEnabled val="1"/>
        </dgm:presLayoutVars>
      </dgm:prSet>
      <dgm:spPr/>
    </dgm:pt>
    <dgm:pt modelId="{354B0E2F-6DE5-4EDF-AFCF-87EFDF0BE13E}" type="pres">
      <dgm:prSet presAssocID="{CC78EC41-865B-427A-8220-C4D7C33B24C9}" presName="negativeSpace" presStyleCnt="0"/>
      <dgm:spPr/>
    </dgm:pt>
    <dgm:pt modelId="{5A337F09-1474-4ECD-9224-A627F9105B1C}" type="pres">
      <dgm:prSet presAssocID="{CC78EC41-865B-427A-8220-C4D7C33B24C9}" presName="childText" presStyleLbl="conFgAcc1" presStyleIdx="3" presStyleCnt="4" custLinFactNeighborX="-168" custLinFactNeighborY="-98335">
        <dgm:presLayoutVars>
          <dgm:bulletEnabled val="1"/>
        </dgm:presLayoutVars>
      </dgm:prSet>
      <dgm:spPr/>
    </dgm:pt>
  </dgm:ptLst>
  <dgm:cxnLst>
    <dgm:cxn modelId="{ABB95107-7AD0-48DC-A288-1C95E0857D18}" srcId="{D02BB613-62D2-452F-9C50-3B7B5036776F}" destId="{4DF26328-D813-4E38-85B0-DC0C929BF448}" srcOrd="2" destOrd="0" parTransId="{247CC50C-A63D-4D39-B617-3FEE60476E5F}" sibTransId="{199FFE1E-E1C7-4116-A220-CD4D754324B2}"/>
    <dgm:cxn modelId="{60599307-56C6-462C-8E29-6F4DAA204F7E}" type="presOf" srcId="{D02BB613-62D2-452F-9C50-3B7B5036776F}" destId="{79FE84BB-B63C-4763-9572-D5752D640516}" srcOrd="0" destOrd="0" presId="urn:microsoft.com/office/officeart/2005/8/layout/list1"/>
    <dgm:cxn modelId="{CB69D00A-692A-4F2C-A4E2-76FF266D34E8}" type="presOf" srcId="{4DF26328-D813-4E38-85B0-DC0C929BF448}" destId="{43D24280-4BA9-45D7-84C1-3989F91A27BD}" srcOrd="0" destOrd="0" presId="urn:microsoft.com/office/officeart/2005/8/layout/list1"/>
    <dgm:cxn modelId="{24B4263B-D1DC-4E16-BB21-526C2B07E217}" type="presOf" srcId="{7825FE1F-3DAF-4AFC-8155-8F2B3FE208F0}" destId="{64AA6DF4-3288-4C29-8051-4AF260036449}" srcOrd="1" destOrd="0" presId="urn:microsoft.com/office/officeart/2005/8/layout/list1"/>
    <dgm:cxn modelId="{B8B26559-603C-4ABC-81EE-A881314FE9EA}" type="presOf" srcId="{1B85A2A2-FA91-4E79-B6BF-D1A81FEB63B6}" destId="{7279492E-2B7B-4ECD-BBCA-3D4D6BDAAC2D}" srcOrd="0" destOrd="0" presId="urn:microsoft.com/office/officeart/2005/8/layout/list1"/>
    <dgm:cxn modelId="{64DB60A1-3667-49E8-9899-826FBC7D803C}" type="presOf" srcId="{CC78EC41-865B-427A-8220-C4D7C33B24C9}" destId="{9B23DC79-D4BB-4D0A-B42D-3BA79E7227C0}" srcOrd="1" destOrd="0" presId="urn:microsoft.com/office/officeart/2005/8/layout/list1"/>
    <dgm:cxn modelId="{71B42DBC-5130-4EDA-B3FA-2EFC4D745E9C}" srcId="{D02BB613-62D2-452F-9C50-3B7B5036776F}" destId="{7825FE1F-3DAF-4AFC-8155-8F2B3FE208F0}" srcOrd="0" destOrd="0" parTransId="{4FB0D44E-DA3A-4D4A-AA4D-E342361968AF}" sibTransId="{945359E6-720E-4032-873F-47A5771C538F}"/>
    <dgm:cxn modelId="{0ADE78BC-65B6-4E98-AEAF-F396CF2CDA82}" srcId="{D02BB613-62D2-452F-9C50-3B7B5036776F}" destId="{1B85A2A2-FA91-4E79-B6BF-D1A81FEB63B6}" srcOrd="1" destOrd="0" parTransId="{5948BF31-63DF-455B-8204-360936DB54CD}" sibTransId="{CA1F6168-9881-48CB-861F-D07CD344FE17}"/>
    <dgm:cxn modelId="{CBE983CD-E103-4F31-9D22-EAFC2E3F55E6}" srcId="{D02BB613-62D2-452F-9C50-3B7B5036776F}" destId="{CC78EC41-865B-427A-8220-C4D7C33B24C9}" srcOrd="3" destOrd="0" parTransId="{80584D03-9762-4DE6-9322-C23CB71A5A53}" sibTransId="{651EBEAD-6CED-41EB-B4D3-20160781BB31}"/>
    <dgm:cxn modelId="{94E44FD2-9E22-4771-A84F-FAF388F5A5E1}" type="presOf" srcId="{4DF26328-D813-4E38-85B0-DC0C929BF448}" destId="{F7BCC61A-D780-4A16-9953-9F13A4ACBF1F}" srcOrd="1" destOrd="0" presId="urn:microsoft.com/office/officeart/2005/8/layout/list1"/>
    <dgm:cxn modelId="{89F195D4-8235-4B5D-A2A2-66E90C5C84E1}" type="presOf" srcId="{CC78EC41-865B-427A-8220-C4D7C33B24C9}" destId="{D5433B6D-4851-4E02-90DE-A680230CDAB3}" srcOrd="0" destOrd="0" presId="urn:microsoft.com/office/officeart/2005/8/layout/list1"/>
    <dgm:cxn modelId="{921864F2-29C2-4550-B4FF-F4133B9E8313}" type="presOf" srcId="{7825FE1F-3DAF-4AFC-8155-8F2B3FE208F0}" destId="{578DB133-04B0-4533-9AF4-7060E92BFBD0}" srcOrd="0" destOrd="0" presId="urn:microsoft.com/office/officeart/2005/8/layout/list1"/>
    <dgm:cxn modelId="{21F65FF7-344C-4C22-9C51-359313E65B8E}" type="presOf" srcId="{1B85A2A2-FA91-4E79-B6BF-D1A81FEB63B6}" destId="{BB6EC243-EA03-4253-A6E8-F95AF8B6ACD0}" srcOrd="1" destOrd="0" presId="urn:microsoft.com/office/officeart/2005/8/layout/list1"/>
    <dgm:cxn modelId="{86435848-84AC-4126-A2A5-0DE6F0066A62}" type="presParOf" srcId="{79FE84BB-B63C-4763-9572-D5752D640516}" destId="{BA71C49B-7DFF-4A80-9BD0-A5552A5EAF03}" srcOrd="0" destOrd="0" presId="urn:microsoft.com/office/officeart/2005/8/layout/list1"/>
    <dgm:cxn modelId="{0973FF8C-439D-472F-A2F5-644DCA31229F}" type="presParOf" srcId="{BA71C49B-7DFF-4A80-9BD0-A5552A5EAF03}" destId="{578DB133-04B0-4533-9AF4-7060E92BFBD0}" srcOrd="0" destOrd="0" presId="urn:microsoft.com/office/officeart/2005/8/layout/list1"/>
    <dgm:cxn modelId="{5717715A-7C37-49EF-BBD8-8E6DF318A158}" type="presParOf" srcId="{BA71C49B-7DFF-4A80-9BD0-A5552A5EAF03}" destId="{64AA6DF4-3288-4C29-8051-4AF260036449}" srcOrd="1" destOrd="0" presId="urn:microsoft.com/office/officeart/2005/8/layout/list1"/>
    <dgm:cxn modelId="{0480569F-F1B0-475F-8CA2-EA7EE9BF2EA5}" type="presParOf" srcId="{79FE84BB-B63C-4763-9572-D5752D640516}" destId="{C17C8518-4485-42D9-AFB2-8900CEBD64F1}" srcOrd="1" destOrd="0" presId="urn:microsoft.com/office/officeart/2005/8/layout/list1"/>
    <dgm:cxn modelId="{C71C5ED1-3CBC-4523-8BFE-7081B182D404}" type="presParOf" srcId="{79FE84BB-B63C-4763-9572-D5752D640516}" destId="{D0615ECC-0D15-44D8-BAC3-723D39440775}" srcOrd="2" destOrd="0" presId="urn:microsoft.com/office/officeart/2005/8/layout/list1"/>
    <dgm:cxn modelId="{98A263C7-B698-4376-BFB5-719A2B1B302D}" type="presParOf" srcId="{79FE84BB-B63C-4763-9572-D5752D640516}" destId="{1FADB675-994C-464C-AA71-34B33EA76B79}" srcOrd="3" destOrd="0" presId="urn:microsoft.com/office/officeart/2005/8/layout/list1"/>
    <dgm:cxn modelId="{542513A1-CD59-40EC-8D0C-C947CD0DB513}" type="presParOf" srcId="{79FE84BB-B63C-4763-9572-D5752D640516}" destId="{440BD0F5-DB20-4590-967A-C49E66B12DCF}" srcOrd="4" destOrd="0" presId="urn:microsoft.com/office/officeart/2005/8/layout/list1"/>
    <dgm:cxn modelId="{83BA4309-5E8C-4B01-8323-414260B6829B}" type="presParOf" srcId="{440BD0F5-DB20-4590-967A-C49E66B12DCF}" destId="{7279492E-2B7B-4ECD-BBCA-3D4D6BDAAC2D}" srcOrd="0" destOrd="0" presId="urn:microsoft.com/office/officeart/2005/8/layout/list1"/>
    <dgm:cxn modelId="{36914A01-DB84-46BD-B067-165BB6962FFA}" type="presParOf" srcId="{440BD0F5-DB20-4590-967A-C49E66B12DCF}" destId="{BB6EC243-EA03-4253-A6E8-F95AF8B6ACD0}" srcOrd="1" destOrd="0" presId="urn:microsoft.com/office/officeart/2005/8/layout/list1"/>
    <dgm:cxn modelId="{49CF2EF6-0E33-4B4E-8A69-42B735934477}" type="presParOf" srcId="{79FE84BB-B63C-4763-9572-D5752D640516}" destId="{3D99FAE8-4329-4E50-B335-92AAE7B64E18}" srcOrd="5" destOrd="0" presId="urn:microsoft.com/office/officeart/2005/8/layout/list1"/>
    <dgm:cxn modelId="{898ED613-41D8-43B0-91E2-03AF771604B9}" type="presParOf" srcId="{79FE84BB-B63C-4763-9572-D5752D640516}" destId="{A76359B2-A339-4C90-A9D6-922BBB2C87A6}" srcOrd="6" destOrd="0" presId="urn:microsoft.com/office/officeart/2005/8/layout/list1"/>
    <dgm:cxn modelId="{27AA4A7D-A316-4F11-B047-52BC79BEE517}" type="presParOf" srcId="{79FE84BB-B63C-4763-9572-D5752D640516}" destId="{6F3EBBCA-B5DD-4E67-ACE0-4C1297BC4C70}" srcOrd="7" destOrd="0" presId="urn:microsoft.com/office/officeart/2005/8/layout/list1"/>
    <dgm:cxn modelId="{8691326B-02B1-46B2-B276-43579872DF71}" type="presParOf" srcId="{79FE84BB-B63C-4763-9572-D5752D640516}" destId="{D10C11A2-156D-4569-B49C-EAD62E7BED5F}" srcOrd="8" destOrd="0" presId="urn:microsoft.com/office/officeart/2005/8/layout/list1"/>
    <dgm:cxn modelId="{030A81FF-B95E-46C5-835D-0AA2A3C1E4DD}" type="presParOf" srcId="{D10C11A2-156D-4569-B49C-EAD62E7BED5F}" destId="{43D24280-4BA9-45D7-84C1-3989F91A27BD}" srcOrd="0" destOrd="0" presId="urn:microsoft.com/office/officeart/2005/8/layout/list1"/>
    <dgm:cxn modelId="{8999F6AA-A2FC-4944-AC89-5DADA3D36655}" type="presParOf" srcId="{D10C11A2-156D-4569-B49C-EAD62E7BED5F}" destId="{F7BCC61A-D780-4A16-9953-9F13A4ACBF1F}" srcOrd="1" destOrd="0" presId="urn:microsoft.com/office/officeart/2005/8/layout/list1"/>
    <dgm:cxn modelId="{AE9467A1-8D06-4107-BBB0-C4DD4B13C728}" type="presParOf" srcId="{79FE84BB-B63C-4763-9572-D5752D640516}" destId="{BFBE9A76-9EBB-4B59-82DE-8D3C3BC26216}" srcOrd="9" destOrd="0" presId="urn:microsoft.com/office/officeart/2005/8/layout/list1"/>
    <dgm:cxn modelId="{79517DD2-07E3-477B-9B1A-F16BFF67123C}" type="presParOf" srcId="{79FE84BB-B63C-4763-9572-D5752D640516}" destId="{B9DE53B1-6C5C-4286-BE06-6D386F5DF922}" srcOrd="10" destOrd="0" presId="urn:microsoft.com/office/officeart/2005/8/layout/list1"/>
    <dgm:cxn modelId="{0F45DF14-9FE6-459F-A3E5-A51F421FD7A7}" type="presParOf" srcId="{79FE84BB-B63C-4763-9572-D5752D640516}" destId="{4510F25B-85BA-4F37-8673-43A8C618108D}" srcOrd="11" destOrd="0" presId="urn:microsoft.com/office/officeart/2005/8/layout/list1"/>
    <dgm:cxn modelId="{5C4B0791-395A-485B-8495-DC128C76BEA7}" type="presParOf" srcId="{79FE84BB-B63C-4763-9572-D5752D640516}" destId="{49D9DC61-F678-40C7-956C-78BDDDAFE9E0}" srcOrd="12" destOrd="0" presId="urn:microsoft.com/office/officeart/2005/8/layout/list1"/>
    <dgm:cxn modelId="{E30BBE31-ACA7-4378-8D58-C8EB5522284A}" type="presParOf" srcId="{49D9DC61-F678-40C7-956C-78BDDDAFE9E0}" destId="{D5433B6D-4851-4E02-90DE-A680230CDAB3}" srcOrd="0" destOrd="0" presId="urn:microsoft.com/office/officeart/2005/8/layout/list1"/>
    <dgm:cxn modelId="{DE2DA331-3C59-4572-AC91-221621F3CBDA}" type="presParOf" srcId="{49D9DC61-F678-40C7-956C-78BDDDAFE9E0}" destId="{9B23DC79-D4BB-4D0A-B42D-3BA79E7227C0}" srcOrd="1" destOrd="0" presId="urn:microsoft.com/office/officeart/2005/8/layout/list1"/>
    <dgm:cxn modelId="{B8DAEC1D-03A8-437F-A8A7-0D42F5EACDCF}" type="presParOf" srcId="{79FE84BB-B63C-4763-9572-D5752D640516}" destId="{354B0E2F-6DE5-4EDF-AFCF-87EFDF0BE13E}" srcOrd="13" destOrd="0" presId="urn:microsoft.com/office/officeart/2005/8/layout/list1"/>
    <dgm:cxn modelId="{8223F2EE-45A3-4DCE-A8F2-E05B18D6E73E}" type="presParOf" srcId="{79FE84BB-B63C-4763-9572-D5752D640516}" destId="{5A337F09-1474-4ECD-9224-A627F9105B1C}"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37FFF30-85E8-4C24-8A74-76C8B1036872}" type="doc">
      <dgm:prSet loTypeId="urn:microsoft.com/office/officeart/2005/8/layout/default" loCatId="list" qsTypeId="urn:microsoft.com/office/officeart/2005/8/quickstyle/3d1" qsCatId="3D" csTypeId="urn:microsoft.com/office/officeart/2005/8/colors/colorful5" csCatId="colorful" phldr="1"/>
      <dgm:spPr/>
      <dgm:t>
        <a:bodyPr/>
        <a:lstStyle/>
        <a:p>
          <a:endParaRPr lang="en-US"/>
        </a:p>
      </dgm:t>
    </dgm:pt>
    <dgm:pt modelId="{ABF81E7D-9377-44CA-A510-F6D29F0B7CC4}">
      <dgm:prSet/>
      <dgm:spPr>
        <a:noFill/>
        <a:ln>
          <a:solidFill>
            <a:schemeClr val="accent5">
              <a:lumMod val="75000"/>
            </a:schemeClr>
          </a:solidFill>
        </a:ln>
      </dgm:spPr>
      <dgm:t>
        <a:bodyPr/>
        <a:lstStyle/>
        <a:p>
          <a:r>
            <a:rPr lang="en-GB" dirty="0">
              <a:solidFill>
                <a:schemeClr val="tx1"/>
              </a:solidFill>
            </a:rPr>
            <a:t>Consider currency, availability and context when choosing your topic.</a:t>
          </a:r>
          <a:endParaRPr lang="en-US" dirty="0">
            <a:solidFill>
              <a:schemeClr val="tx1"/>
            </a:solidFill>
          </a:endParaRPr>
        </a:p>
      </dgm:t>
    </dgm:pt>
    <dgm:pt modelId="{0541BB08-0592-41C0-88D1-512B0F37BE03}" type="parTrans" cxnId="{F39BB00E-42AB-48E0-9AC7-F1F777932A61}">
      <dgm:prSet/>
      <dgm:spPr/>
      <dgm:t>
        <a:bodyPr/>
        <a:lstStyle/>
        <a:p>
          <a:endParaRPr lang="en-US"/>
        </a:p>
      </dgm:t>
    </dgm:pt>
    <dgm:pt modelId="{721B438C-F3FC-45BB-B6D3-02D33063D98B}" type="sibTrans" cxnId="{F39BB00E-42AB-48E0-9AC7-F1F777932A61}">
      <dgm:prSet/>
      <dgm:spPr/>
      <dgm:t>
        <a:bodyPr/>
        <a:lstStyle/>
        <a:p>
          <a:endParaRPr lang="en-US"/>
        </a:p>
      </dgm:t>
    </dgm:pt>
    <dgm:pt modelId="{4927EEBD-3B4B-4BD1-8E90-8B08FE2EF4BE}">
      <dgm:prSet/>
      <dgm:spPr>
        <a:noFill/>
        <a:ln>
          <a:solidFill>
            <a:schemeClr val="accent5">
              <a:lumMod val="75000"/>
            </a:schemeClr>
          </a:solidFill>
        </a:ln>
      </dgm:spPr>
      <dgm:t>
        <a:bodyPr/>
        <a:lstStyle/>
        <a:p>
          <a:r>
            <a:rPr lang="en-GB" dirty="0">
              <a:solidFill>
                <a:schemeClr val="tx1"/>
              </a:solidFill>
            </a:rPr>
            <a:t>There must be enough written about a topic for you to be able to research and write about it in detail.</a:t>
          </a:r>
          <a:endParaRPr lang="en-US" dirty="0">
            <a:solidFill>
              <a:schemeClr val="tx1"/>
            </a:solidFill>
          </a:endParaRPr>
        </a:p>
      </dgm:t>
    </dgm:pt>
    <dgm:pt modelId="{974613C2-7256-4330-B9A7-3492966C5854}" type="parTrans" cxnId="{49B465CF-E80B-4BE1-ABC9-9B58B8295F28}">
      <dgm:prSet/>
      <dgm:spPr/>
      <dgm:t>
        <a:bodyPr/>
        <a:lstStyle/>
        <a:p>
          <a:endParaRPr lang="en-US"/>
        </a:p>
      </dgm:t>
    </dgm:pt>
    <dgm:pt modelId="{CAA42A27-04DD-4AF9-9889-97E3D6CC99B5}" type="sibTrans" cxnId="{49B465CF-E80B-4BE1-ABC9-9B58B8295F28}">
      <dgm:prSet/>
      <dgm:spPr/>
      <dgm:t>
        <a:bodyPr/>
        <a:lstStyle/>
        <a:p>
          <a:endParaRPr lang="en-US"/>
        </a:p>
      </dgm:t>
    </dgm:pt>
    <dgm:pt modelId="{E282DB0B-3499-4A94-9859-05A146881969}">
      <dgm:prSet/>
      <dgm:spPr>
        <a:noFill/>
        <a:ln>
          <a:solidFill>
            <a:schemeClr val="accent5">
              <a:lumMod val="75000"/>
            </a:schemeClr>
          </a:solidFill>
        </a:ln>
      </dgm:spPr>
      <dgm:t>
        <a:bodyPr/>
        <a:lstStyle/>
        <a:p>
          <a:r>
            <a:rPr lang="en-GB" dirty="0">
              <a:solidFill>
                <a:schemeClr val="tx1"/>
              </a:solidFill>
            </a:rPr>
            <a:t>If it is too recent, there may not be enough research.</a:t>
          </a:r>
          <a:endParaRPr lang="en-US" dirty="0">
            <a:solidFill>
              <a:schemeClr val="tx1"/>
            </a:solidFill>
          </a:endParaRPr>
        </a:p>
      </dgm:t>
    </dgm:pt>
    <dgm:pt modelId="{05423FBD-A615-4B49-8647-A00EBB84718B}" type="parTrans" cxnId="{4FDBAB7A-48C5-4188-96D4-6402C08BDB91}">
      <dgm:prSet/>
      <dgm:spPr/>
      <dgm:t>
        <a:bodyPr/>
        <a:lstStyle/>
        <a:p>
          <a:endParaRPr lang="en-US"/>
        </a:p>
      </dgm:t>
    </dgm:pt>
    <dgm:pt modelId="{DDD174B7-0CF7-4170-8A4F-86D9B1137018}" type="sibTrans" cxnId="{4FDBAB7A-48C5-4188-96D4-6402C08BDB91}">
      <dgm:prSet/>
      <dgm:spPr/>
      <dgm:t>
        <a:bodyPr/>
        <a:lstStyle/>
        <a:p>
          <a:endParaRPr lang="en-US"/>
        </a:p>
      </dgm:t>
    </dgm:pt>
    <dgm:pt modelId="{E02D1D3F-964F-4580-947F-3052ACF03EBE}">
      <dgm:prSet/>
      <dgm:spPr>
        <a:noFill/>
        <a:ln>
          <a:solidFill>
            <a:schemeClr val="accent5">
              <a:lumMod val="75000"/>
            </a:schemeClr>
          </a:solidFill>
        </a:ln>
      </dgm:spPr>
      <dgm:t>
        <a:bodyPr/>
        <a:lstStyle/>
        <a:p>
          <a:r>
            <a:rPr lang="en-GB" dirty="0">
              <a:solidFill>
                <a:schemeClr val="tx1"/>
              </a:solidFill>
            </a:rPr>
            <a:t>If it is too old, the research may not be current enough.</a:t>
          </a:r>
          <a:endParaRPr lang="en-US" dirty="0">
            <a:solidFill>
              <a:schemeClr val="tx1"/>
            </a:solidFill>
          </a:endParaRPr>
        </a:p>
      </dgm:t>
    </dgm:pt>
    <dgm:pt modelId="{84D855A9-E6AF-49FB-899F-82D7DD6BA73F}" type="parTrans" cxnId="{F06805B3-CA83-4A6E-BEEA-39222E17AFAB}">
      <dgm:prSet/>
      <dgm:spPr/>
      <dgm:t>
        <a:bodyPr/>
        <a:lstStyle/>
        <a:p>
          <a:endParaRPr lang="en-US"/>
        </a:p>
      </dgm:t>
    </dgm:pt>
    <dgm:pt modelId="{A7B9ECBE-F827-4778-BC90-46937D3A34ED}" type="sibTrans" cxnId="{F06805B3-CA83-4A6E-BEEA-39222E17AFAB}">
      <dgm:prSet/>
      <dgm:spPr/>
      <dgm:t>
        <a:bodyPr/>
        <a:lstStyle/>
        <a:p>
          <a:endParaRPr lang="en-US"/>
        </a:p>
      </dgm:t>
    </dgm:pt>
    <dgm:pt modelId="{B1CE4841-9843-4FB5-9B8F-FE85BF4EB547}" type="pres">
      <dgm:prSet presAssocID="{737FFF30-85E8-4C24-8A74-76C8B1036872}" presName="diagram" presStyleCnt="0">
        <dgm:presLayoutVars>
          <dgm:dir/>
          <dgm:resizeHandles val="exact"/>
        </dgm:presLayoutVars>
      </dgm:prSet>
      <dgm:spPr/>
    </dgm:pt>
    <dgm:pt modelId="{4F3BEF3D-6203-48C4-9197-792E5F554023}" type="pres">
      <dgm:prSet presAssocID="{ABF81E7D-9377-44CA-A510-F6D29F0B7CC4}" presName="node" presStyleLbl="node1" presStyleIdx="0" presStyleCnt="4" custLinFactNeighborX="0" custLinFactNeighborY="3737">
        <dgm:presLayoutVars>
          <dgm:bulletEnabled val="1"/>
        </dgm:presLayoutVars>
      </dgm:prSet>
      <dgm:spPr/>
    </dgm:pt>
    <dgm:pt modelId="{753FAF78-2FA0-4171-9D5F-2CBE007F5AC0}" type="pres">
      <dgm:prSet presAssocID="{721B438C-F3FC-45BB-B6D3-02D33063D98B}" presName="sibTrans" presStyleCnt="0"/>
      <dgm:spPr/>
    </dgm:pt>
    <dgm:pt modelId="{ADF68A7F-47CF-4889-AE44-DD96C214B388}" type="pres">
      <dgm:prSet presAssocID="{4927EEBD-3B4B-4BD1-8E90-8B08FE2EF4BE}" presName="node" presStyleLbl="node1" presStyleIdx="1" presStyleCnt="4" custLinFactNeighborX="16254" custLinFactNeighborY="2834">
        <dgm:presLayoutVars>
          <dgm:bulletEnabled val="1"/>
        </dgm:presLayoutVars>
      </dgm:prSet>
      <dgm:spPr/>
    </dgm:pt>
    <dgm:pt modelId="{8905AE9D-E320-4E69-A28E-5771B978FB95}" type="pres">
      <dgm:prSet presAssocID="{CAA42A27-04DD-4AF9-9889-97E3D6CC99B5}" presName="sibTrans" presStyleCnt="0"/>
      <dgm:spPr/>
    </dgm:pt>
    <dgm:pt modelId="{F320475E-030F-4289-9290-4D925F4F3089}" type="pres">
      <dgm:prSet presAssocID="{E282DB0B-3499-4A94-9859-05A146881969}" presName="node" presStyleLbl="node1" presStyleIdx="2" presStyleCnt="4" custLinFactNeighborX="0" custLinFactNeighborY="-9030">
        <dgm:presLayoutVars>
          <dgm:bulletEnabled val="1"/>
        </dgm:presLayoutVars>
      </dgm:prSet>
      <dgm:spPr/>
    </dgm:pt>
    <dgm:pt modelId="{E618AFB3-AE35-4BE0-A50A-FAED94EBD998}" type="pres">
      <dgm:prSet presAssocID="{DDD174B7-0CF7-4170-8A4F-86D9B1137018}" presName="sibTrans" presStyleCnt="0"/>
      <dgm:spPr/>
    </dgm:pt>
    <dgm:pt modelId="{3BE41DA2-1794-47DC-95D1-070AEBF18887}" type="pres">
      <dgm:prSet presAssocID="{E02D1D3F-964F-4580-947F-3052ACF03EBE}" presName="node" presStyleLbl="node1" presStyleIdx="3" presStyleCnt="4" custLinFactNeighborX="15442" custLinFactNeighborY="-6773">
        <dgm:presLayoutVars>
          <dgm:bulletEnabled val="1"/>
        </dgm:presLayoutVars>
      </dgm:prSet>
      <dgm:spPr/>
    </dgm:pt>
  </dgm:ptLst>
  <dgm:cxnLst>
    <dgm:cxn modelId="{F39BB00E-42AB-48E0-9AC7-F1F777932A61}" srcId="{737FFF30-85E8-4C24-8A74-76C8B1036872}" destId="{ABF81E7D-9377-44CA-A510-F6D29F0B7CC4}" srcOrd="0" destOrd="0" parTransId="{0541BB08-0592-41C0-88D1-512B0F37BE03}" sibTransId="{721B438C-F3FC-45BB-B6D3-02D33063D98B}"/>
    <dgm:cxn modelId="{21CED012-A240-4C4B-A31B-C837FB8BBEDA}" type="presOf" srcId="{E02D1D3F-964F-4580-947F-3052ACF03EBE}" destId="{3BE41DA2-1794-47DC-95D1-070AEBF18887}" srcOrd="0" destOrd="0" presId="urn:microsoft.com/office/officeart/2005/8/layout/default"/>
    <dgm:cxn modelId="{168BEE60-A8B0-4121-9F56-F8DCECD5BCFC}" type="presOf" srcId="{E282DB0B-3499-4A94-9859-05A146881969}" destId="{F320475E-030F-4289-9290-4D925F4F3089}" srcOrd="0" destOrd="0" presId="urn:microsoft.com/office/officeart/2005/8/layout/default"/>
    <dgm:cxn modelId="{7DBB4278-E9E0-40A4-B5AF-DDAA1C632932}" type="presOf" srcId="{737FFF30-85E8-4C24-8A74-76C8B1036872}" destId="{B1CE4841-9843-4FB5-9B8F-FE85BF4EB547}" srcOrd="0" destOrd="0" presId="urn:microsoft.com/office/officeart/2005/8/layout/default"/>
    <dgm:cxn modelId="{4FDBAB7A-48C5-4188-96D4-6402C08BDB91}" srcId="{737FFF30-85E8-4C24-8A74-76C8B1036872}" destId="{E282DB0B-3499-4A94-9859-05A146881969}" srcOrd="2" destOrd="0" parTransId="{05423FBD-A615-4B49-8647-A00EBB84718B}" sibTransId="{DDD174B7-0CF7-4170-8A4F-86D9B1137018}"/>
    <dgm:cxn modelId="{F06805B3-CA83-4A6E-BEEA-39222E17AFAB}" srcId="{737FFF30-85E8-4C24-8A74-76C8B1036872}" destId="{E02D1D3F-964F-4580-947F-3052ACF03EBE}" srcOrd="3" destOrd="0" parTransId="{84D855A9-E6AF-49FB-899F-82D7DD6BA73F}" sibTransId="{A7B9ECBE-F827-4778-BC90-46937D3A34ED}"/>
    <dgm:cxn modelId="{3EAEDDCE-FCAF-4AB8-BCD0-BE93CC6BBA3C}" type="presOf" srcId="{4927EEBD-3B4B-4BD1-8E90-8B08FE2EF4BE}" destId="{ADF68A7F-47CF-4889-AE44-DD96C214B388}" srcOrd="0" destOrd="0" presId="urn:microsoft.com/office/officeart/2005/8/layout/default"/>
    <dgm:cxn modelId="{49B465CF-E80B-4BE1-ABC9-9B58B8295F28}" srcId="{737FFF30-85E8-4C24-8A74-76C8B1036872}" destId="{4927EEBD-3B4B-4BD1-8E90-8B08FE2EF4BE}" srcOrd="1" destOrd="0" parTransId="{974613C2-7256-4330-B9A7-3492966C5854}" sibTransId="{CAA42A27-04DD-4AF9-9889-97E3D6CC99B5}"/>
    <dgm:cxn modelId="{37F7C6E4-3766-4695-9EFC-7DCE17B705AA}" type="presOf" srcId="{ABF81E7D-9377-44CA-A510-F6D29F0B7CC4}" destId="{4F3BEF3D-6203-48C4-9197-792E5F554023}" srcOrd="0" destOrd="0" presId="urn:microsoft.com/office/officeart/2005/8/layout/default"/>
    <dgm:cxn modelId="{B7040B58-5BB7-4BB9-85D1-0ADB5517BC5C}" type="presParOf" srcId="{B1CE4841-9843-4FB5-9B8F-FE85BF4EB547}" destId="{4F3BEF3D-6203-48C4-9197-792E5F554023}" srcOrd="0" destOrd="0" presId="urn:microsoft.com/office/officeart/2005/8/layout/default"/>
    <dgm:cxn modelId="{405B6E74-BD81-4209-9DBE-DD5428B34876}" type="presParOf" srcId="{B1CE4841-9843-4FB5-9B8F-FE85BF4EB547}" destId="{753FAF78-2FA0-4171-9D5F-2CBE007F5AC0}" srcOrd="1" destOrd="0" presId="urn:microsoft.com/office/officeart/2005/8/layout/default"/>
    <dgm:cxn modelId="{4A1D41A2-AF64-49FF-B287-DABBB9DF221E}" type="presParOf" srcId="{B1CE4841-9843-4FB5-9B8F-FE85BF4EB547}" destId="{ADF68A7F-47CF-4889-AE44-DD96C214B388}" srcOrd="2" destOrd="0" presId="urn:microsoft.com/office/officeart/2005/8/layout/default"/>
    <dgm:cxn modelId="{87C8872D-E252-47E3-835E-5359FE3C334C}" type="presParOf" srcId="{B1CE4841-9843-4FB5-9B8F-FE85BF4EB547}" destId="{8905AE9D-E320-4E69-A28E-5771B978FB95}" srcOrd="3" destOrd="0" presId="urn:microsoft.com/office/officeart/2005/8/layout/default"/>
    <dgm:cxn modelId="{26E0795C-028E-47CE-8224-E9BDED65FD85}" type="presParOf" srcId="{B1CE4841-9843-4FB5-9B8F-FE85BF4EB547}" destId="{F320475E-030F-4289-9290-4D925F4F3089}" srcOrd="4" destOrd="0" presId="urn:microsoft.com/office/officeart/2005/8/layout/default"/>
    <dgm:cxn modelId="{58EEB230-40A2-4A52-85BE-87683DA72B36}" type="presParOf" srcId="{B1CE4841-9843-4FB5-9B8F-FE85BF4EB547}" destId="{E618AFB3-AE35-4BE0-A50A-FAED94EBD998}" srcOrd="5" destOrd="0" presId="urn:microsoft.com/office/officeart/2005/8/layout/default"/>
    <dgm:cxn modelId="{3A31587E-F59A-4A30-A90D-D57C666C9E57}" type="presParOf" srcId="{B1CE4841-9843-4FB5-9B8F-FE85BF4EB547}" destId="{3BE41DA2-1794-47DC-95D1-070AEBF18887}"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650CFF5-B81C-4157-82FE-D82C78442A6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4DEF331-B18A-41A3-85E5-E749618AF6A1}">
      <dgm:prSet/>
      <dgm:spPr/>
      <dgm:t>
        <a:bodyPr/>
        <a:lstStyle/>
        <a:p>
          <a:pPr>
            <a:lnSpc>
              <a:spcPct val="100000"/>
            </a:lnSpc>
          </a:pPr>
          <a:r>
            <a:rPr lang="en-GB" dirty="0"/>
            <a:t>Start with a wide search, then narrow your focus.</a:t>
          </a:r>
          <a:endParaRPr lang="en-US" dirty="0"/>
        </a:p>
      </dgm:t>
    </dgm:pt>
    <dgm:pt modelId="{AEB29CFB-4DC7-4488-85CF-500E2C58F271}" type="parTrans" cxnId="{87B9D6B1-4EFF-47B2-90CD-47F93312EF4C}">
      <dgm:prSet/>
      <dgm:spPr/>
      <dgm:t>
        <a:bodyPr/>
        <a:lstStyle/>
        <a:p>
          <a:endParaRPr lang="en-US"/>
        </a:p>
      </dgm:t>
    </dgm:pt>
    <dgm:pt modelId="{FFA788EA-4924-4333-9DAB-7EBD68516917}" type="sibTrans" cxnId="{87B9D6B1-4EFF-47B2-90CD-47F93312EF4C}">
      <dgm:prSet/>
      <dgm:spPr/>
      <dgm:t>
        <a:bodyPr/>
        <a:lstStyle/>
        <a:p>
          <a:endParaRPr lang="en-US"/>
        </a:p>
      </dgm:t>
    </dgm:pt>
    <dgm:pt modelId="{796CF520-A3AC-45D0-99E9-F07E7141DB21}">
      <dgm:prSet/>
      <dgm:spPr/>
      <dgm:t>
        <a:bodyPr/>
        <a:lstStyle/>
        <a:p>
          <a:pPr>
            <a:lnSpc>
              <a:spcPct val="100000"/>
            </a:lnSpc>
          </a:pPr>
          <a:r>
            <a:rPr lang="en-GB" dirty="0"/>
            <a:t>Be prepared to change direction as you find articles, theories, research.</a:t>
          </a:r>
          <a:endParaRPr lang="en-US" dirty="0"/>
        </a:p>
      </dgm:t>
    </dgm:pt>
    <dgm:pt modelId="{721900C5-5C1B-47BB-8CFC-D3F797B4246C}" type="parTrans" cxnId="{7ED8F0B9-9629-46E2-B95E-26FA15973F57}">
      <dgm:prSet/>
      <dgm:spPr/>
      <dgm:t>
        <a:bodyPr/>
        <a:lstStyle/>
        <a:p>
          <a:endParaRPr lang="en-US"/>
        </a:p>
      </dgm:t>
    </dgm:pt>
    <dgm:pt modelId="{5B58E614-3A3F-4FDA-A022-38605A67450F}" type="sibTrans" cxnId="{7ED8F0B9-9629-46E2-B95E-26FA15973F57}">
      <dgm:prSet/>
      <dgm:spPr/>
      <dgm:t>
        <a:bodyPr/>
        <a:lstStyle/>
        <a:p>
          <a:endParaRPr lang="en-US"/>
        </a:p>
      </dgm:t>
    </dgm:pt>
    <dgm:pt modelId="{111E8248-CC7E-4327-8D06-02C64AA423C3}">
      <dgm:prSet/>
      <dgm:spPr/>
      <dgm:t>
        <a:bodyPr/>
        <a:lstStyle/>
        <a:p>
          <a:pPr>
            <a:lnSpc>
              <a:spcPct val="100000"/>
            </a:lnSpc>
          </a:pPr>
          <a:r>
            <a:rPr lang="en-GB" dirty="0"/>
            <a:t>Remember, your research question is not final until you have found enough information to carry out your investigation.</a:t>
          </a:r>
          <a:endParaRPr lang="en-US" dirty="0"/>
        </a:p>
      </dgm:t>
    </dgm:pt>
    <dgm:pt modelId="{3BFBFC0B-2240-4D2F-A704-CF6B8DD0DB91}" type="parTrans" cxnId="{25263038-62E3-4514-AB85-CB391DD2CDCE}">
      <dgm:prSet/>
      <dgm:spPr/>
      <dgm:t>
        <a:bodyPr/>
        <a:lstStyle/>
        <a:p>
          <a:endParaRPr lang="en-US"/>
        </a:p>
      </dgm:t>
    </dgm:pt>
    <dgm:pt modelId="{D3A05E0B-568F-4CFD-BCD1-FBE39675BDC9}" type="sibTrans" cxnId="{25263038-62E3-4514-AB85-CB391DD2CDCE}">
      <dgm:prSet/>
      <dgm:spPr/>
      <dgm:t>
        <a:bodyPr/>
        <a:lstStyle/>
        <a:p>
          <a:endParaRPr lang="en-US"/>
        </a:p>
      </dgm:t>
    </dgm:pt>
    <dgm:pt modelId="{5A6E2502-8F12-4F28-9B7A-9DBF69BC05EA}" type="pres">
      <dgm:prSet presAssocID="{C650CFF5-B81C-4157-82FE-D82C78442A65}" presName="root" presStyleCnt="0">
        <dgm:presLayoutVars>
          <dgm:dir/>
          <dgm:resizeHandles val="exact"/>
        </dgm:presLayoutVars>
      </dgm:prSet>
      <dgm:spPr/>
    </dgm:pt>
    <dgm:pt modelId="{421B3216-500E-424B-AC97-8FE842CEC38E}" type="pres">
      <dgm:prSet presAssocID="{E4DEF331-B18A-41A3-85E5-E749618AF6A1}" presName="compNode" presStyleCnt="0"/>
      <dgm:spPr/>
    </dgm:pt>
    <dgm:pt modelId="{A15FB4A1-9A60-4289-A485-6B84BBE86334}" type="pres">
      <dgm:prSet presAssocID="{E4DEF331-B18A-41A3-85E5-E749618AF6A1}" presName="bgRect" presStyleLbl="bgShp" presStyleIdx="0" presStyleCnt="3"/>
      <dgm:spPr>
        <a:noFill/>
        <a:scene3d>
          <a:camera prst="orthographicFront"/>
          <a:lightRig rig="threePt" dir="t"/>
        </a:scene3d>
        <a:sp3d>
          <a:bevelT/>
        </a:sp3d>
      </dgm:spPr>
    </dgm:pt>
    <dgm:pt modelId="{4859A501-3E20-4907-98C8-5D4A163DB03D}" type="pres">
      <dgm:prSet presAssocID="{E4DEF331-B18A-41A3-85E5-E749618AF6A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gnifying glass"/>
        </a:ext>
      </dgm:extLst>
    </dgm:pt>
    <dgm:pt modelId="{7CC78872-F56A-4F8A-BABE-17CC8B7BDA7E}" type="pres">
      <dgm:prSet presAssocID="{E4DEF331-B18A-41A3-85E5-E749618AF6A1}" presName="spaceRect" presStyleCnt="0"/>
      <dgm:spPr/>
    </dgm:pt>
    <dgm:pt modelId="{1E835979-1711-4773-847F-957C01AD8C94}" type="pres">
      <dgm:prSet presAssocID="{E4DEF331-B18A-41A3-85E5-E749618AF6A1}" presName="parTx" presStyleLbl="revTx" presStyleIdx="0" presStyleCnt="3">
        <dgm:presLayoutVars>
          <dgm:chMax val="0"/>
          <dgm:chPref val="0"/>
        </dgm:presLayoutVars>
      </dgm:prSet>
      <dgm:spPr/>
    </dgm:pt>
    <dgm:pt modelId="{62696B92-A0F2-46FB-AC1E-904566BDD1C6}" type="pres">
      <dgm:prSet presAssocID="{FFA788EA-4924-4333-9DAB-7EBD68516917}" presName="sibTrans" presStyleCnt="0"/>
      <dgm:spPr/>
    </dgm:pt>
    <dgm:pt modelId="{D1D620A1-892E-4276-A8C6-FA1E13806BA4}" type="pres">
      <dgm:prSet presAssocID="{796CF520-A3AC-45D0-99E9-F07E7141DB21}" presName="compNode" presStyleCnt="0"/>
      <dgm:spPr/>
    </dgm:pt>
    <dgm:pt modelId="{29311C11-5173-445B-BC3B-81CCF24B61B1}" type="pres">
      <dgm:prSet presAssocID="{796CF520-A3AC-45D0-99E9-F07E7141DB21}" presName="bgRect" presStyleLbl="bgShp" presStyleIdx="1" presStyleCnt="3"/>
      <dgm:spPr>
        <a:noFill/>
        <a:scene3d>
          <a:camera prst="orthographicFront"/>
          <a:lightRig rig="threePt" dir="t"/>
        </a:scene3d>
        <a:sp3d>
          <a:bevelT/>
        </a:sp3d>
      </dgm:spPr>
    </dgm:pt>
    <dgm:pt modelId="{6FC721A0-1518-4746-8925-2D4E8A547A92}" type="pres">
      <dgm:prSet presAssocID="{796CF520-A3AC-45D0-99E9-F07E7141DB2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icroscope"/>
        </a:ext>
      </dgm:extLst>
    </dgm:pt>
    <dgm:pt modelId="{AA1CC9FD-5F6A-4748-9438-C3220B5A50AC}" type="pres">
      <dgm:prSet presAssocID="{796CF520-A3AC-45D0-99E9-F07E7141DB21}" presName="spaceRect" presStyleCnt="0"/>
      <dgm:spPr/>
    </dgm:pt>
    <dgm:pt modelId="{A357C5ED-5D2A-41C0-BB28-6811ADFCEF6B}" type="pres">
      <dgm:prSet presAssocID="{796CF520-A3AC-45D0-99E9-F07E7141DB21}" presName="parTx" presStyleLbl="revTx" presStyleIdx="1" presStyleCnt="3">
        <dgm:presLayoutVars>
          <dgm:chMax val="0"/>
          <dgm:chPref val="0"/>
        </dgm:presLayoutVars>
      </dgm:prSet>
      <dgm:spPr/>
    </dgm:pt>
    <dgm:pt modelId="{477719F3-86BC-4743-89FA-2B2833D037A9}" type="pres">
      <dgm:prSet presAssocID="{5B58E614-3A3F-4FDA-A022-38605A67450F}" presName="sibTrans" presStyleCnt="0"/>
      <dgm:spPr/>
    </dgm:pt>
    <dgm:pt modelId="{8BE4DC94-3D4E-47E5-AA76-9C9C3C42B88A}" type="pres">
      <dgm:prSet presAssocID="{111E8248-CC7E-4327-8D06-02C64AA423C3}" presName="compNode" presStyleCnt="0"/>
      <dgm:spPr/>
    </dgm:pt>
    <dgm:pt modelId="{C952A449-4627-4C04-BF29-7C43DCB2D548}" type="pres">
      <dgm:prSet presAssocID="{111E8248-CC7E-4327-8D06-02C64AA423C3}" presName="bgRect" presStyleLbl="bgShp" presStyleIdx="2" presStyleCnt="3"/>
      <dgm:spPr>
        <a:noFill/>
        <a:scene3d>
          <a:camera prst="orthographicFront"/>
          <a:lightRig rig="threePt" dir="t"/>
        </a:scene3d>
        <a:sp3d>
          <a:bevelT/>
        </a:sp3d>
      </dgm:spPr>
    </dgm:pt>
    <dgm:pt modelId="{9B9726EF-A102-44FE-A09F-461B438ED8A3}" type="pres">
      <dgm:prSet presAssocID="{111E8248-CC7E-4327-8D06-02C64AA423C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Question mark"/>
        </a:ext>
      </dgm:extLst>
    </dgm:pt>
    <dgm:pt modelId="{1D449867-19C8-4558-A0F0-AFDF81FC789F}" type="pres">
      <dgm:prSet presAssocID="{111E8248-CC7E-4327-8D06-02C64AA423C3}" presName="spaceRect" presStyleCnt="0"/>
      <dgm:spPr/>
    </dgm:pt>
    <dgm:pt modelId="{B9351186-9296-442F-A4B8-4F4CD43A21B9}" type="pres">
      <dgm:prSet presAssocID="{111E8248-CC7E-4327-8D06-02C64AA423C3}" presName="parTx" presStyleLbl="revTx" presStyleIdx="2" presStyleCnt="3">
        <dgm:presLayoutVars>
          <dgm:chMax val="0"/>
          <dgm:chPref val="0"/>
        </dgm:presLayoutVars>
      </dgm:prSet>
      <dgm:spPr/>
    </dgm:pt>
  </dgm:ptLst>
  <dgm:cxnLst>
    <dgm:cxn modelId="{E443BD2B-3A92-400E-9512-FD4D34B40C47}" type="presOf" srcId="{E4DEF331-B18A-41A3-85E5-E749618AF6A1}" destId="{1E835979-1711-4773-847F-957C01AD8C94}" srcOrd="0" destOrd="0" presId="urn:microsoft.com/office/officeart/2018/2/layout/IconVerticalSolidList"/>
    <dgm:cxn modelId="{25263038-62E3-4514-AB85-CB391DD2CDCE}" srcId="{C650CFF5-B81C-4157-82FE-D82C78442A65}" destId="{111E8248-CC7E-4327-8D06-02C64AA423C3}" srcOrd="2" destOrd="0" parTransId="{3BFBFC0B-2240-4D2F-A704-CF6B8DD0DB91}" sibTransId="{D3A05E0B-568F-4CFD-BCD1-FBE39675BDC9}"/>
    <dgm:cxn modelId="{FCF18A77-3911-4ABF-83EF-D3562975E17E}" type="presOf" srcId="{796CF520-A3AC-45D0-99E9-F07E7141DB21}" destId="{A357C5ED-5D2A-41C0-BB28-6811ADFCEF6B}" srcOrd="0" destOrd="0" presId="urn:microsoft.com/office/officeart/2018/2/layout/IconVerticalSolidList"/>
    <dgm:cxn modelId="{806CB786-4117-4EEC-9EDE-F282F687EC68}" type="presOf" srcId="{C650CFF5-B81C-4157-82FE-D82C78442A65}" destId="{5A6E2502-8F12-4F28-9B7A-9DBF69BC05EA}" srcOrd="0" destOrd="0" presId="urn:microsoft.com/office/officeart/2018/2/layout/IconVerticalSolidList"/>
    <dgm:cxn modelId="{87B9D6B1-4EFF-47B2-90CD-47F93312EF4C}" srcId="{C650CFF5-B81C-4157-82FE-D82C78442A65}" destId="{E4DEF331-B18A-41A3-85E5-E749618AF6A1}" srcOrd="0" destOrd="0" parTransId="{AEB29CFB-4DC7-4488-85CF-500E2C58F271}" sibTransId="{FFA788EA-4924-4333-9DAB-7EBD68516917}"/>
    <dgm:cxn modelId="{537B81B6-59E2-40EE-B1B1-7D6FC44A3021}" type="presOf" srcId="{111E8248-CC7E-4327-8D06-02C64AA423C3}" destId="{B9351186-9296-442F-A4B8-4F4CD43A21B9}" srcOrd="0" destOrd="0" presId="urn:microsoft.com/office/officeart/2018/2/layout/IconVerticalSolidList"/>
    <dgm:cxn modelId="{7ED8F0B9-9629-46E2-B95E-26FA15973F57}" srcId="{C650CFF5-B81C-4157-82FE-D82C78442A65}" destId="{796CF520-A3AC-45D0-99E9-F07E7141DB21}" srcOrd="1" destOrd="0" parTransId="{721900C5-5C1B-47BB-8CFC-D3F797B4246C}" sibTransId="{5B58E614-3A3F-4FDA-A022-38605A67450F}"/>
    <dgm:cxn modelId="{41CB53F9-F319-4C31-A387-B92DA3983CBB}" type="presParOf" srcId="{5A6E2502-8F12-4F28-9B7A-9DBF69BC05EA}" destId="{421B3216-500E-424B-AC97-8FE842CEC38E}" srcOrd="0" destOrd="0" presId="urn:microsoft.com/office/officeart/2018/2/layout/IconVerticalSolidList"/>
    <dgm:cxn modelId="{A47583D1-47D7-486D-8DC8-CB00747198D6}" type="presParOf" srcId="{421B3216-500E-424B-AC97-8FE842CEC38E}" destId="{A15FB4A1-9A60-4289-A485-6B84BBE86334}" srcOrd="0" destOrd="0" presId="urn:microsoft.com/office/officeart/2018/2/layout/IconVerticalSolidList"/>
    <dgm:cxn modelId="{349B871E-F072-44B1-950F-ED0FBDFCED2B}" type="presParOf" srcId="{421B3216-500E-424B-AC97-8FE842CEC38E}" destId="{4859A501-3E20-4907-98C8-5D4A163DB03D}" srcOrd="1" destOrd="0" presId="urn:microsoft.com/office/officeart/2018/2/layout/IconVerticalSolidList"/>
    <dgm:cxn modelId="{EE76BAF8-0BAD-4C82-91E8-247A1E5F7588}" type="presParOf" srcId="{421B3216-500E-424B-AC97-8FE842CEC38E}" destId="{7CC78872-F56A-4F8A-BABE-17CC8B7BDA7E}" srcOrd="2" destOrd="0" presId="urn:microsoft.com/office/officeart/2018/2/layout/IconVerticalSolidList"/>
    <dgm:cxn modelId="{4F4C1D67-7DFB-49D9-A5AF-96B1C4A57AF9}" type="presParOf" srcId="{421B3216-500E-424B-AC97-8FE842CEC38E}" destId="{1E835979-1711-4773-847F-957C01AD8C94}" srcOrd="3" destOrd="0" presId="urn:microsoft.com/office/officeart/2018/2/layout/IconVerticalSolidList"/>
    <dgm:cxn modelId="{8141BA25-5CAC-44CB-AEC4-A4E98722B901}" type="presParOf" srcId="{5A6E2502-8F12-4F28-9B7A-9DBF69BC05EA}" destId="{62696B92-A0F2-46FB-AC1E-904566BDD1C6}" srcOrd="1" destOrd="0" presId="urn:microsoft.com/office/officeart/2018/2/layout/IconVerticalSolidList"/>
    <dgm:cxn modelId="{FC8C7CC0-6E52-4FD5-8804-C995E8F95811}" type="presParOf" srcId="{5A6E2502-8F12-4F28-9B7A-9DBF69BC05EA}" destId="{D1D620A1-892E-4276-A8C6-FA1E13806BA4}" srcOrd="2" destOrd="0" presId="urn:microsoft.com/office/officeart/2018/2/layout/IconVerticalSolidList"/>
    <dgm:cxn modelId="{6422FB1A-6E60-48E9-86C1-AFECA772C4C6}" type="presParOf" srcId="{D1D620A1-892E-4276-A8C6-FA1E13806BA4}" destId="{29311C11-5173-445B-BC3B-81CCF24B61B1}" srcOrd="0" destOrd="0" presId="urn:microsoft.com/office/officeart/2018/2/layout/IconVerticalSolidList"/>
    <dgm:cxn modelId="{537C4C36-B2F9-45F5-A5D4-A1D3BC95BFBC}" type="presParOf" srcId="{D1D620A1-892E-4276-A8C6-FA1E13806BA4}" destId="{6FC721A0-1518-4746-8925-2D4E8A547A92}" srcOrd="1" destOrd="0" presId="urn:microsoft.com/office/officeart/2018/2/layout/IconVerticalSolidList"/>
    <dgm:cxn modelId="{9A033663-6C61-4164-8659-A7CCC2011919}" type="presParOf" srcId="{D1D620A1-892E-4276-A8C6-FA1E13806BA4}" destId="{AA1CC9FD-5F6A-4748-9438-C3220B5A50AC}" srcOrd="2" destOrd="0" presId="urn:microsoft.com/office/officeart/2018/2/layout/IconVerticalSolidList"/>
    <dgm:cxn modelId="{9A81681A-07E3-413D-9C4F-C31D23183A45}" type="presParOf" srcId="{D1D620A1-892E-4276-A8C6-FA1E13806BA4}" destId="{A357C5ED-5D2A-41C0-BB28-6811ADFCEF6B}" srcOrd="3" destOrd="0" presId="urn:microsoft.com/office/officeart/2018/2/layout/IconVerticalSolidList"/>
    <dgm:cxn modelId="{9F737B2A-64BD-4A54-87D5-58CF01142C5A}" type="presParOf" srcId="{5A6E2502-8F12-4F28-9B7A-9DBF69BC05EA}" destId="{477719F3-86BC-4743-89FA-2B2833D037A9}" srcOrd="3" destOrd="0" presId="urn:microsoft.com/office/officeart/2018/2/layout/IconVerticalSolidList"/>
    <dgm:cxn modelId="{62560B01-4AFF-4DB3-B52F-F8F73361D086}" type="presParOf" srcId="{5A6E2502-8F12-4F28-9B7A-9DBF69BC05EA}" destId="{8BE4DC94-3D4E-47E5-AA76-9C9C3C42B88A}" srcOrd="4" destOrd="0" presId="urn:microsoft.com/office/officeart/2018/2/layout/IconVerticalSolidList"/>
    <dgm:cxn modelId="{FAD5B634-3828-4EF5-839C-5E3C9B1CC1B2}" type="presParOf" srcId="{8BE4DC94-3D4E-47E5-AA76-9C9C3C42B88A}" destId="{C952A449-4627-4C04-BF29-7C43DCB2D548}" srcOrd="0" destOrd="0" presId="urn:microsoft.com/office/officeart/2018/2/layout/IconVerticalSolidList"/>
    <dgm:cxn modelId="{0A5A9BAD-F48D-46A0-B3DF-6009697A9B0F}" type="presParOf" srcId="{8BE4DC94-3D4E-47E5-AA76-9C9C3C42B88A}" destId="{9B9726EF-A102-44FE-A09F-461B438ED8A3}" srcOrd="1" destOrd="0" presId="urn:microsoft.com/office/officeart/2018/2/layout/IconVerticalSolidList"/>
    <dgm:cxn modelId="{9DF29590-6E94-4ED8-A170-907BF2E98CD7}" type="presParOf" srcId="{8BE4DC94-3D4E-47E5-AA76-9C9C3C42B88A}" destId="{1D449867-19C8-4558-A0F0-AFDF81FC789F}" srcOrd="2" destOrd="0" presId="urn:microsoft.com/office/officeart/2018/2/layout/IconVerticalSolidList"/>
    <dgm:cxn modelId="{A43DFCF1-ED40-4EAE-8074-84C6BC852B84}" type="presParOf" srcId="{8BE4DC94-3D4E-47E5-AA76-9C9C3C42B88A}" destId="{B9351186-9296-442F-A4B8-4F4CD43A21B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9F0BF33-82D8-4769-8C41-C742F0A7D9F4}" type="doc">
      <dgm:prSet loTypeId="urn:microsoft.com/office/officeart/2005/8/layout/process4" loCatId="process" qsTypeId="urn:microsoft.com/office/officeart/2005/8/quickstyle/3d3" qsCatId="3D" csTypeId="urn:microsoft.com/office/officeart/2005/8/colors/colorful5" csCatId="colorful" phldr="1"/>
      <dgm:spPr/>
      <dgm:t>
        <a:bodyPr/>
        <a:lstStyle/>
        <a:p>
          <a:endParaRPr lang="en-US"/>
        </a:p>
      </dgm:t>
    </dgm:pt>
    <dgm:pt modelId="{AFE09AF0-8B6E-4B4C-9DE8-F3267593A5E1}">
      <dgm:prSet custT="1"/>
      <dgm:spPr>
        <a:noFill/>
      </dgm:spPr>
      <dgm:t>
        <a:bodyPr/>
        <a:lstStyle/>
        <a:p>
          <a:r>
            <a:rPr lang="en-GB" sz="2400" b="1" dirty="0">
              <a:solidFill>
                <a:schemeClr val="tx1"/>
              </a:solidFill>
            </a:rPr>
            <a:t>Add citations directly into RefWorks</a:t>
          </a:r>
          <a:endParaRPr lang="en-US" sz="2400" b="1" dirty="0">
            <a:solidFill>
              <a:schemeClr val="tx1"/>
            </a:solidFill>
          </a:endParaRPr>
        </a:p>
      </dgm:t>
    </dgm:pt>
    <dgm:pt modelId="{7F6905AA-3CC2-42C2-B96B-2717062C3235}" type="parTrans" cxnId="{6C8D4FA4-DEEA-46E0-9C16-36A16BEAAB95}">
      <dgm:prSet/>
      <dgm:spPr/>
      <dgm:t>
        <a:bodyPr/>
        <a:lstStyle/>
        <a:p>
          <a:endParaRPr lang="en-US"/>
        </a:p>
      </dgm:t>
    </dgm:pt>
    <dgm:pt modelId="{900C31BE-7F47-4D76-AB40-724106C81888}" type="sibTrans" cxnId="{6C8D4FA4-DEEA-46E0-9C16-36A16BEAAB95}">
      <dgm:prSet/>
      <dgm:spPr/>
      <dgm:t>
        <a:bodyPr/>
        <a:lstStyle/>
        <a:p>
          <a:endParaRPr lang="en-US"/>
        </a:p>
      </dgm:t>
    </dgm:pt>
    <dgm:pt modelId="{234247F6-115C-46C6-BD29-7A7427B230E5}">
      <dgm:prSet custT="1"/>
      <dgm:spPr>
        <a:noFill/>
      </dgm:spPr>
      <dgm:t>
        <a:bodyPr/>
        <a:lstStyle/>
        <a:p>
          <a:r>
            <a:rPr lang="en-GB" sz="2400" b="1" dirty="0">
              <a:solidFill>
                <a:schemeClr val="tx1"/>
              </a:solidFill>
            </a:rPr>
            <a:t>Use the red arrows to find associated research</a:t>
          </a:r>
          <a:endParaRPr lang="en-US" sz="2400" b="1" dirty="0">
            <a:solidFill>
              <a:schemeClr val="tx1"/>
            </a:solidFill>
          </a:endParaRPr>
        </a:p>
      </dgm:t>
    </dgm:pt>
    <dgm:pt modelId="{3B780063-F52D-48C6-84D4-1C8D3B2AD252}" type="parTrans" cxnId="{29DA1F93-13EC-4B0E-B150-0BEDD5529E78}">
      <dgm:prSet/>
      <dgm:spPr/>
      <dgm:t>
        <a:bodyPr/>
        <a:lstStyle/>
        <a:p>
          <a:endParaRPr lang="en-US"/>
        </a:p>
      </dgm:t>
    </dgm:pt>
    <dgm:pt modelId="{6575B0B5-D4A6-4262-8CC3-962535262E94}" type="sibTrans" cxnId="{29DA1F93-13EC-4B0E-B150-0BEDD5529E78}">
      <dgm:prSet/>
      <dgm:spPr/>
      <dgm:t>
        <a:bodyPr/>
        <a:lstStyle/>
        <a:p>
          <a:endParaRPr lang="en-US"/>
        </a:p>
      </dgm:t>
    </dgm:pt>
    <dgm:pt modelId="{B1D72819-86DC-4792-9E6F-CAAC611638D0}">
      <dgm:prSet custT="1"/>
      <dgm:spPr>
        <a:noFill/>
      </dgm:spPr>
      <dgm:t>
        <a:bodyPr/>
        <a:lstStyle/>
        <a:p>
          <a:r>
            <a:rPr lang="en-US" sz="2400" b="1" dirty="0">
              <a:solidFill>
                <a:schemeClr val="tx1"/>
              </a:solidFill>
            </a:rPr>
            <a:t>Search within a singular journal</a:t>
          </a:r>
        </a:p>
      </dgm:t>
    </dgm:pt>
    <dgm:pt modelId="{9513404E-74E8-4B85-97FA-CAAEFDF1241D}" type="parTrans" cxnId="{6497703F-F801-42EF-A21A-F3AA9F10AF2D}">
      <dgm:prSet/>
      <dgm:spPr/>
      <dgm:t>
        <a:bodyPr/>
        <a:lstStyle/>
        <a:p>
          <a:endParaRPr lang="en-US"/>
        </a:p>
      </dgm:t>
    </dgm:pt>
    <dgm:pt modelId="{65ED81E8-B1BA-4CDB-A694-A27B0EBA9E0A}" type="sibTrans" cxnId="{6497703F-F801-42EF-A21A-F3AA9F10AF2D}">
      <dgm:prSet/>
      <dgm:spPr/>
      <dgm:t>
        <a:bodyPr/>
        <a:lstStyle/>
        <a:p>
          <a:endParaRPr lang="en-US"/>
        </a:p>
      </dgm:t>
    </dgm:pt>
    <dgm:pt modelId="{251E1DD1-C85B-4C28-85A3-D898EE89F381}">
      <dgm:prSet custT="1"/>
      <dgm:spPr>
        <a:noFill/>
      </dgm:spPr>
      <dgm:t>
        <a:bodyPr/>
        <a:lstStyle/>
        <a:p>
          <a:r>
            <a:rPr lang="en-GB" sz="2400" b="1" dirty="0">
              <a:solidFill>
                <a:schemeClr val="tx1"/>
              </a:solidFill>
            </a:rPr>
            <a:t>Save your favourite articles, books or journals in your pinned resources</a:t>
          </a:r>
          <a:endParaRPr lang="en-US" sz="2400" b="1" dirty="0">
            <a:solidFill>
              <a:schemeClr val="tx1"/>
            </a:solidFill>
          </a:endParaRPr>
        </a:p>
      </dgm:t>
    </dgm:pt>
    <dgm:pt modelId="{DAD89C7B-D5BB-4CB7-ADA8-CB3873C4126D}" type="parTrans" cxnId="{020B5394-02A7-406A-9A92-9DDFF3979D41}">
      <dgm:prSet/>
      <dgm:spPr/>
      <dgm:t>
        <a:bodyPr/>
        <a:lstStyle/>
        <a:p>
          <a:endParaRPr lang="en-US"/>
        </a:p>
      </dgm:t>
    </dgm:pt>
    <dgm:pt modelId="{4368D59C-01F0-4167-8B5C-7F504E21502E}" type="sibTrans" cxnId="{020B5394-02A7-406A-9A92-9DDFF3979D41}">
      <dgm:prSet/>
      <dgm:spPr/>
      <dgm:t>
        <a:bodyPr/>
        <a:lstStyle/>
        <a:p>
          <a:endParaRPr lang="en-US"/>
        </a:p>
      </dgm:t>
    </dgm:pt>
    <dgm:pt modelId="{9776BA85-271B-424F-8C46-EC9E66108D8B}">
      <dgm:prSet custT="1"/>
      <dgm:spPr>
        <a:noFill/>
      </dgm:spPr>
      <dgm:t>
        <a:bodyPr/>
        <a:lstStyle/>
        <a:p>
          <a:r>
            <a:rPr lang="en-GB" sz="2400" b="1" dirty="0">
              <a:solidFill>
                <a:schemeClr val="tx1"/>
              </a:solidFill>
            </a:rPr>
            <a:t>Save your searches and set alerts</a:t>
          </a:r>
          <a:endParaRPr lang="en-US" sz="2400" b="1" dirty="0">
            <a:solidFill>
              <a:schemeClr val="tx1"/>
            </a:solidFill>
          </a:endParaRPr>
        </a:p>
      </dgm:t>
    </dgm:pt>
    <dgm:pt modelId="{F19D7629-458E-4568-8DFA-3FDBF99B0530}" type="parTrans" cxnId="{D6AABAD3-D765-47E0-B93F-0009487E0625}">
      <dgm:prSet/>
      <dgm:spPr/>
      <dgm:t>
        <a:bodyPr/>
        <a:lstStyle/>
        <a:p>
          <a:endParaRPr lang="en-US"/>
        </a:p>
      </dgm:t>
    </dgm:pt>
    <dgm:pt modelId="{86BA7B9B-69B1-4F54-9A6E-F2E78954AD23}" type="sibTrans" cxnId="{D6AABAD3-D765-47E0-B93F-0009487E0625}">
      <dgm:prSet/>
      <dgm:spPr/>
      <dgm:t>
        <a:bodyPr/>
        <a:lstStyle/>
        <a:p>
          <a:endParaRPr lang="en-US"/>
        </a:p>
      </dgm:t>
    </dgm:pt>
    <dgm:pt modelId="{0886C885-9CDD-452A-9722-490D2E27BA38}" type="pres">
      <dgm:prSet presAssocID="{F9F0BF33-82D8-4769-8C41-C742F0A7D9F4}" presName="Name0" presStyleCnt="0">
        <dgm:presLayoutVars>
          <dgm:dir/>
          <dgm:animLvl val="lvl"/>
          <dgm:resizeHandles val="exact"/>
        </dgm:presLayoutVars>
      </dgm:prSet>
      <dgm:spPr/>
    </dgm:pt>
    <dgm:pt modelId="{9EB80AF4-8FD6-4D22-B18F-F65CC061164F}" type="pres">
      <dgm:prSet presAssocID="{9776BA85-271B-424F-8C46-EC9E66108D8B}" presName="boxAndChildren" presStyleCnt="0"/>
      <dgm:spPr/>
    </dgm:pt>
    <dgm:pt modelId="{E94945AD-1D6A-4CFF-8BA9-CA6FA0285999}" type="pres">
      <dgm:prSet presAssocID="{9776BA85-271B-424F-8C46-EC9E66108D8B}" presName="parentTextBox" presStyleLbl="node1" presStyleIdx="0" presStyleCnt="5"/>
      <dgm:spPr/>
    </dgm:pt>
    <dgm:pt modelId="{709C26FF-57B6-4EE6-811D-8382BE6E2A71}" type="pres">
      <dgm:prSet presAssocID="{4368D59C-01F0-4167-8B5C-7F504E21502E}" presName="sp" presStyleCnt="0"/>
      <dgm:spPr/>
    </dgm:pt>
    <dgm:pt modelId="{B47BDF78-E337-4351-A7A5-91F160A60EF8}" type="pres">
      <dgm:prSet presAssocID="{251E1DD1-C85B-4C28-85A3-D898EE89F381}" presName="arrowAndChildren" presStyleCnt="0"/>
      <dgm:spPr/>
    </dgm:pt>
    <dgm:pt modelId="{B9FD8CFF-36D2-4523-9C21-E5647AF0AC56}" type="pres">
      <dgm:prSet presAssocID="{251E1DD1-C85B-4C28-85A3-D898EE89F381}" presName="parentTextArrow" presStyleLbl="node1" presStyleIdx="1" presStyleCnt="5" custLinFactNeighborY="-2013"/>
      <dgm:spPr/>
    </dgm:pt>
    <dgm:pt modelId="{233A6FAE-E72B-4A7B-9284-8CF95E4F699E}" type="pres">
      <dgm:prSet presAssocID="{65ED81E8-B1BA-4CDB-A694-A27B0EBA9E0A}" presName="sp" presStyleCnt="0"/>
      <dgm:spPr/>
    </dgm:pt>
    <dgm:pt modelId="{5C8FA2AB-C8F5-4DFC-B957-77ABE0333CD5}" type="pres">
      <dgm:prSet presAssocID="{B1D72819-86DC-4792-9E6F-CAAC611638D0}" presName="arrowAndChildren" presStyleCnt="0"/>
      <dgm:spPr/>
    </dgm:pt>
    <dgm:pt modelId="{9FEB18C0-906F-4909-ADB4-066227967C54}" type="pres">
      <dgm:prSet presAssocID="{B1D72819-86DC-4792-9E6F-CAAC611638D0}" presName="parentTextArrow" presStyleLbl="node1" presStyleIdx="2" presStyleCnt="5"/>
      <dgm:spPr/>
    </dgm:pt>
    <dgm:pt modelId="{FFC95AB7-4453-45A2-AA7C-EAA074B52639}" type="pres">
      <dgm:prSet presAssocID="{6575B0B5-D4A6-4262-8CC3-962535262E94}" presName="sp" presStyleCnt="0"/>
      <dgm:spPr/>
    </dgm:pt>
    <dgm:pt modelId="{68E86C6E-CA02-4F14-99BF-B75436F89940}" type="pres">
      <dgm:prSet presAssocID="{234247F6-115C-46C6-BD29-7A7427B230E5}" presName="arrowAndChildren" presStyleCnt="0"/>
      <dgm:spPr/>
    </dgm:pt>
    <dgm:pt modelId="{385E0FF0-E183-42BA-98F9-F990664F6302}" type="pres">
      <dgm:prSet presAssocID="{234247F6-115C-46C6-BD29-7A7427B230E5}" presName="parentTextArrow" presStyleLbl="node1" presStyleIdx="3" presStyleCnt="5"/>
      <dgm:spPr/>
    </dgm:pt>
    <dgm:pt modelId="{134DCA1C-0D14-42D4-80A1-085E5DE12972}" type="pres">
      <dgm:prSet presAssocID="{900C31BE-7F47-4D76-AB40-724106C81888}" presName="sp" presStyleCnt="0"/>
      <dgm:spPr/>
    </dgm:pt>
    <dgm:pt modelId="{F2E6936F-A596-452B-9C83-E6C8ADA8AD78}" type="pres">
      <dgm:prSet presAssocID="{AFE09AF0-8B6E-4B4C-9DE8-F3267593A5E1}" presName="arrowAndChildren" presStyleCnt="0"/>
      <dgm:spPr/>
    </dgm:pt>
    <dgm:pt modelId="{2100C08E-91E5-431B-830D-5A94DCD80EDE}" type="pres">
      <dgm:prSet presAssocID="{AFE09AF0-8B6E-4B4C-9DE8-F3267593A5E1}" presName="parentTextArrow" presStyleLbl="node1" presStyleIdx="4" presStyleCnt="5"/>
      <dgm:spPr/>
    </dgm:pt>
  </dgm:ptLst>
  <dgm:cxnLst>
    <dgm:cxn modelId="{FF94EF04-0A62-4F9A-9189-5236869FDB52}" type="presOf" srcId="{251E1DD1-C85B-4C28-85A3-D898EE89F381}" destId="{B9FD8CFF-36D2-4523-9C21-E5647AF0AC56}" srcOrd="0" destOrd="0" presId="urn:microsoft.com/office/officeart/2005/8/layout/process4"/>
    <dgm:cxn modelId="{EAB26619-EF72-4396-96F7-6A99EC0787AE}" type="presOf" srcId="{F9F0BF33-82D8-4769-8C41-C742F0A7D9F4}" destId="{0886C885-9CDD-452A-9722-490D2E27BA38}" srcOrd="0" destOrd="0" presId="urn:microsoft.com/office/officeart/2005/8/layout/process4"/>
    <dgm:cxn modelId="{63722726-4196-4C45-A650-0D0D9CC91F3C}" type="presOf" srcId="{AFE09AF0-8B6E-4B4C-9DE8-F3267593A5E1}" destId="{2100C08E-91E5-431B-830D-5A94DCD80EDE}" srcOrd="0" destOrd="0" presId="urn:microsoft.com/office/officeart/2005/8/layout/process4"/>
    <dgm:cxn modelId="{676C2234-E7D8-4EFD-A6EC-6E1CE6223ADF}" type="presOf" srcId="{234247F6-115C-46C6-BD29-7A7427B230E5}" destId="{385E0FF0-E183-42BA-98F9-F990664F6302}" srcOrd="0" destOrd="0" presId="urn:microsoft.com/office/officeart/2005/8/layout/process4"/>
    <dgm:cxn modelId="{6497703F-F801-42EF-A21A-F3AA9F10AF2D}" srcId="{F9F0BF33-82D8-4769-8C41-C742F0A7D9F4}" destId="{B1D72819-86DC-4792-9E6F-CAAC611638D0}" srcOrd="2" destOrd="0" parTransId="{9513404E-74E8-4B85-97FA-CAAEFDF1241D}" sibTransId="{65ED81E8-B1BA-4CDB-A694-A27B0EBA9E0A}"/>
    <dgm:cxn modelId="{EA46B85A-E8FD-490E-BFFE-2CD151ECAFC2}" type="presOf" srcId="{9776BA85-271B-424F-8C46-EC9E66108D8B}" destId="{E94945AD-1D6A-4CFF-8BA9-CA6FA0285999}" srcOrd="0" destOrd="0" presId="urn:microsoft.com/office/officeart/2005/8/layout/process4"/>
    <dgm:cxn modelId="{29DA1F93-13EC-4B0E-B150-0BEDD5529E78}" srcId="{F9F0BF33-82D8-4769-8C41-C742F0A7D9F4}" destId="{234247F6-115C-46C6-BD29-7A7427B230E5}" srcOrd="1" destOrd="0" parTransId="{3B780063-F52D-48C6-84D4-1C8D3B2AD252}" sibTransId="{6575B0B5-D4A6-4262-8CC3-962535262E94}"/>
    <dgm:cxn modelId="{020B5394-02A7-406A-9A92-9DDFF3979D41}" srcId="{F9F0BF33-82D8-4769-8C41-C742F0A7D9F4}" destId="{251E1DD1-C85B-4C28-85A3-D898EE89F381}" srcOrd="3" destOrd="0" parTransId="{DAD89C7B-D5BB-4CB7-ADA8-CB3873C4126D}" sibTransId="{4368D59C-01F0-4167-8B5C-7F504E21502E}"/>
    <dgm:cxn modelId="{6C8D4FA4-DEEA-46E0-9C16-36A16BEAAB95}" srcId="{F9F0BF33-82D8-4769-8C41-C742F0A7D9F4}" destId="{AFE09AF0-8B6E-4B4C-9DE8-F3267593A5E1}" srcOrd="0" destOrd="0" parTransId="{7F6905AA-3CC2-42C2-B96B-2717062C3235}" sibTransId="{900C31BE-7F47-4D76-AB40-724106C81888}"/>
    <dgm:cxn modelId="{919D75A8-F58C-475F-8CF9-0CC8F9287202}" type="presOf" srcId="{B1D72819-86DC-4792-9E6F-CAAC611638D0}" destId="{9FEB18C0-906F-4909-ADB4-066227967C54}" srcOrd="0" destOrd="0" presId="urn:microsoft.com/office/officeart/2005/8/layout/process4"/>
    <dgm:cxn modelId="{D6AABAD3-D765-47E0-B93F-0009487E0625}" srcId="{F9F0BF33-82D8-4769-8C41-C742F0A7D9F4}" destId="{9776BA85-271B-424F-8C46-EC9E66108D8B}" srcOrd="4" destOrd="0" parTransId="{F19D7629-458E-4568-8DFA-3FDBF99B0530}" sibTransId="{86BA7B9B-69B1-4F54-9A6E-F2E78954AD23}"/>
    <dgm:cxn modelId="{130263E9-BDF3-4754-BEB2-8B03A97C2672}" type="presParOf" srcId="{0886C885-9CDD-452A-9722-490D2E27BA38}" destId="{9EB80AF4-8FD6-4D22-B18F-F65CC061164F}" srcOrd="0" destOrd="0" presId="urn:microsoft.com/office/officeart/2005/8/layout/process4"/>
    <dgm:cxn modelId="{FCF6F84C-C1F0-4A5E-9405-B8777150A8DC}" type="presParOf" srcId="{9EB80AF4-8FD6-4D22-B18F-F65CC061164F}" destId="{E94945AD-1D6A-4CFF-8BA9-CA6FA0285999}" srcOrd="0" destOrd="0" presId="urn:microsoft.com/office/officeart/2005/8/layout/process4"/>
    <dgm:cxn modelId="{91B3B91E-20F9-4051-95C7-6FC0F4C6EF2D}" type="presParOf" srcId="{0886C885-9CDD-452A-9722-490D2E27BA38}" destId="{709C26FF-57B6-4EE6-811D-8382BE6E2A71}" srcOrd="1" destOrd="0" presId="urn:microsoft.com/office/officeart/2005/8/layout/process4"/>
    <dgm:cxn modelId="{728F2D59-C62A-42DD-995B-347719339BF4}" type="presParOf" srcId="{0886C885-9CDD-452A-9722-490D2E27BA38}" destId="{B47BDF78-E337-4351-A7A5-91F160A60EF8}" srcOrd="2" destOrd="0" presId="urn:microsoft.com/office/officeart/2005/8/layout/process4"/>
    <dgm:cxn modelId="{2C4DEB67-F349-4A86-AB7A-F6F686D77BD9}" type="presParOf" srcId="{B47BDF78-E337-4351-A7A5-91F160A60EF8}" destId="{B9FD8CFF-36D2-4523-9C21-E5647AF0AC56}" srcOrd="0" destOrd="0" presId="urn:microsoft.com/office/officeart/2005/8/layout/process4"/>
    <dgm:cxn modelId="{C96B0341-19CD-4B12-9E46-5601D741713A}" type="presParOf" srcId="{0886C885-9CDD-452A-9722-490D2E27BA38}" destId="{233A6FAE-E72B-4A7B-9284-8CF95E4F699E}" srcOrd="3" destOrd="0" presId="urn:microsoft.com/office/officeart/2005/8/layout/process4"/>
    <dgm:cxn modelId="{95973D5E-1532-4E13-8918-44FB0912900B}" type="presParOf" srcId="{0886C885-9CDD-452A-9722-490D2E27BA38}" destId="{5C8FA2AB-C8F5-4DFC-B957-77ABE0333CD5}" srcOrd="4" destOrd="0" presId="urn:microsoft.com/office/officeart/2005/8/layout/process4"/>
    <dgm:cxn modelId="{8B44C03D-E31A-479B-9217-A44F99AF0F6D}" type="presParOf" srcId="{5C8FA2AB-C8F5-4DFC-B957-77ABE0333CD5}" destId="{9FEB18C0-906F-4909-ADB4-066227967C54}" srcOrd="0" destOrd="0" presId="urn:microsoft.com/office/officeart/2005/8/layout/process4"/>
    <dgm:cxn modelId="{328AC838-44C4-4704-977E-8261D6CC53D2}" type="presParOf" srcId="{0886C885-9CDD-452A-9722-490D2E27BA38}" destId="{FFC95AB7-4453-45A2-AA7C-EAA074B52639}" srcOrd="5" destOrd="0" presId="urn:microsoft.com/office/officeart/2005/8/layout/process4"/>
    <dgm:cxn modelId="{5D6528EB-A0E0-4E3C-B5E0-0DC1864B3838}" type="presParOf" srcId="{0886C885-9CDD-452A-9722-490D2E27BA38}" destId="{68E86C6E-CA02-4F14-99BF-B75436F89940}" srcOrd="6" destOrd="0" presId="urn:microsoft.com/office/officeart/2005/8/layout/process4"/>
    <dgm:cxn modelId="{FA6DE343-5FBB-439F-8321-2E341860942F}" type="presParOf" srcId="{68E86C6E-CA02-4F14-99BF-B75436F89940}" destId="{385E0FF0-E183-42BA-98F9-F990664F6302}" srcOrd="0" destOrd="0" presId="urn:microsoft.com/office/officeart/2005/8/layout/process4"/>
    <dgm:cxn modelId="{45DF5BC5-DBA2-42CA-B1A1-D7A647193A1D}" type="presParOf" srcId="{0886C885-9CDD-452A-9722-490D2E27BA38}" destId="{134DCA1C-0D14-42D4-80A1-085E5DE12972}" srcOrd="7" destOrd="0" presId="urn:microsoft.com/office/officeart/2005/8/layout/process4"/>
    <dgm:cxn modelId="{E4098D5D-4C63-43B0-9B2D-315C6CA7DD8B}" type="presParOf" srcId="{0886C885-9CDD-452A-9722-490D2E27BA38}" destId="{F2E6936F-A596-452B-9C83-E6C8ADA8AD78}" srcOrd="8" destOrd="0" presId="urn:microsoft.com/office/officeart/2005/8/layout/process4"/>
    <dgm:cxn modelId="{784AD2A5-5FF4-4E2F-A3B1-46FC789F9D03}" type="presParOf" srcId="{F2E6936F-A596-452B-9C83-E6C8ADA8AD78}" destId="{2100C08E-91E5-431B-830D-5A94DCD80EDE}"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3CC507A-F257-417F-BD0E-9E842E74F01C}" type="doc">
      <dgm:prSet loTypeId="urn:microsoft.com/office/officeart/2005/8/layout/vList3" loCatId="list" qsTypeId="urn:microsoft.com/office/officeart/2005/8/quickstyle/3d1" qsCatId="3D" csTypeId="urn:microsoft.com/office/officeart/2005/8/colors/colorful5" csCatId="colorful" phldr="1"/>
      <dgm:spPr/>
      <dgm:t>
        <a:bodyPr/>
        <a:lstStyle/>
        <a:p>
          <a:endParaRPr lang="en-GB"/>
        </a:p>
      </dgm:t>
    </dgm:pt>
    <dgm:pt modelId="{8FB4F100-5A8D-4F8F-9C32-FBC4363760E8}">
      <dgm:prSet phldrT="[Text]" custT="1"/>
      <dgm:spPr>
        <a:noFill/>
      </dgm:spPr>
      <dgm:t>
        <a:bodyPr/>
        <a:lstStyle/>
        <a:p>
          <a:r>
            <a:rPr lang="en-GB" sz="4000" dirty="0">
              <a:solidFill>
                <a:schemeClr val="tx1"/>
              </a:solidFill>
            </a:rPr>
            <a:t>Use the pinned resources tool.</a:t>
          </a:r>
        </a:p>
      </dgm:t>
    </dgm:pt>
    <dgm:pt modelId="{29292297-7B46-4AE4-B627-233F2836242C}" type="parTrans" cxnId="{E98EB713-2CE2-4182-8D9B-D0A16AFF6193}">
      <dgm:prSet/>
      <dgm:spPr/>
      <dgm:t>
        <a:bodyPr/>
        <a:lstStyle/>
        <a:p>
          <a:endParaRPr lang="en-GB"/>
        </a:p>
      </dgm:t>
    </dgm:pt>
    <dgm:pt modelId="{428AC877-DE68-45EE-8A3C-F15D6FA9E6D5}" type="sibTrans" cxnId="{E98EB713-2CE2-4182-8D9B-D0A16AFF6193}">
      <dgm:prSet/>
      <dgm:spPr/>
      <dgm:t>
        <a:bodyPr/>
        <a:lstStyle/>
        <a:p>
          <a:endParaRPr lang="en-GB"/>
        </a:p>
      </dgm:t>
    </dgm:pt>
    <dgm:pt modelId="{FF9D60AE-A136-4E71-9363-FF33B48748D4}">
      <dgm:prSet phldrT="[Text]" custT="1"/>
      <dgm:spPr>
        <a:noFill/>
      </dgm:spPr>
      <dgm:t>
        <a:bodyPr/>
        <a:lstStyle/>
        <a:p>
          <a:r>
            <a:rPr lang="en-GB" sz="4000">
              <a:solidFill>
                <a:schemeClr val="tx1"/>
              </a:solidFill>
            </a:rPr>
            <a:t>Create a RefWorks Account.</a:t>
          </a:r>
          <a:endParaRPr lang="en-GB" sz="4000" dirty="0">
            <a:solidFill>
              <a:schemeClr val="tx1"/>
            </a:solidFill>
          </a:endParaRPr>
        </a:p>
      </dgm:t>
    </dgm:pt>
    <dgm:pt modelId="{F3D5A34E-EF31-465A-A1FC-B8B6A9F92CB9}" type="parTrans" cxnId="{273D605D-7D8D-46C2-B750-4F93B3497937}">
      <dgm:prSet/>
      <dgm:spPr/>
      <dgm:t>
        <a:bodyPr/>
        <a:lstStyle/>
        <a:p>
          <a:endParaRPr lang="en-GB"/>
        </a:p>
      </dgm:t>
    </dgm:pt>
    <dgm:pt modelId="{8E10F2B6-8B26-4937-BA55-E4168C90F0B8}" type="sibTrans" cxnId="{273D605D-7D8D-46C2-B750-4F93B3497937}">
      <dgm:prSet/>
      <dgm:spPr/>
      <dgm:t>
        <a:bodyPr/>
        <a:lstStyle/>
        <a:p>
          <a:endParaRPr lang="en-GB"/>
        </a:p>
      </dgm:t>
    </dgm:pt>
    <dgm:pt modelId="{3D5C901F-81C3-4106-A2F9-CA7A2633B161}">
      <dgm:prSet phldrT="[Text]" custT="1"/>
      <dgm:spPr>
        <a:noFill/>
      </dgm:spPr>
      <dgm:t>
        <a:bodyPr/>
        <a:lstStyle/>
        <a:p>
          <a:r>
            <a:rPr lang="en-GB" sz="4000" dirty="0">
              <a:solidFill>
                <a:schemeClr val="tx1"/>
              </a:solidFill>
            </a:rPr>
            <a:t>Create personal accounts in the databases.</a:t>
          </a:r>
        </a:p>
      </dgm:t>
    </dgm:pt>
    <dgm:pt modelId="{77E6242B-83A9-43ED-8B64-9A4D1590C14D}" type="parTrans" cxnId="{6FF2BDDD-CF36-41A8-B8D6-96BB59A698AC}">
      <dgm:prSet/>
      <dgm:spPr/>
      <dgm:t>
        <a:bodyPr/>
        <a:lstStyle/>
        <a:p>
          <a:endParaRPr lang="en-GB"/>
        </a:p>
      </dgm:t>
    </dgm:pt>
    <dgm:pt modelId="{D75211A0-8700-4236-95A3-4B91F7B4654F}" type="sibTrans" cxnId="{6FF2BDDD-CF36-41A8-B8D6-96BB59A698AC}">
      <dgm:prSet/>
      <dgm:spPr/>
      <dgm:t>
        <a:bodyPr/>
        <a:lstStyle/>
        <a:p>
          <a:endParaRPr lang="en-GB"/>
        </a:p>
      </dgm:t>
    </dgm:pt>
    <dgm:pt modelId="{15925764-C131-41CF-BA60-40254A4D2AB2}" type="pres">
      <dgm:prSet presAssocID="{13CC507A-F257-417F-BD0E-9E842E74F01C}" presName="linearFlow" presStyleCnt="0">
        <dgm:presLayoutVars>
          <dgm:dir/>
          <dgm:resizeHandles val="exact"/>
        </dgm:presLayoutVars>
      </dgm:prSet>
      <dgm:spPr/>
    </dgm:pt>
    <dgm:pt modelId="{F5A19852-5A78-4ECE-AC36-4C6C9A8FEC1D}" type="pres">
      <dgm:prSet presAssocID="{8FB4F100-5A8D-4F8F-9C32-FBC4363760E8}" presName="composite" presStyleCnt="0"/>
      <dgm:spPr/>
    </dgm:pt>
    <dgm:pt modelId="{2F4C9D4D-4EFF-4262-96B8-7966BFF7210C}" type="pres">
      <dgm:prSet presAssocID="{8FB4F100-5A8D-4F8F-9C32-FBC4363760E8}" presName="imgShp" presStyleLbl="fgImgPlace1" presStyleIdx="0" presStyleCnt="3" custLinFactNeighborX="-92381" custLinFactNeighborY="-278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Pin with solid fill"/>
        </a:ext>
      </dgm:extLst>
    </dgm:pt>
    <dgm:pt modelId="{55BAAE73-CB92-41AE-A2D7-7B09339BB100}" type="pres">
      <dgm:prSet presAssocID="{8FB4F100-5A8D-4F8F-9C32-FBC4363760E8}" presName="txShp" presStyleLbl="node1" presStyleIdx="0" presStyleCnt="3" custScaleX="149745">
        <dgm:presLayoutVars>
          <dgm:bulletEnabled val="1"/>
        </dgm:presLayoutVars>
      </dgm:prSet>
      <dgm:spPr/>
    </dgm:pt>
    <dgm:pt modelId="{1D51A318-F638-44AE-82FB-E53551EDC33E}" type="pres">
      <dgm:prSet presAssocID="{428AC877-DE68-45EE-8A3C-F15D6FA9E6D5}" presName="spacing" presStyleCnt="0"/>
      <dgm:spPr/>
    </dgm:pt>
    <dgm:pt modelId="{EF17CCEC-5972-4A69-8FE6-478976187BBF}" type="pres">
      <dgm:prSet presAssocID="{FF9D60AE-A136-4E71-9363-FF33B48748D4}" presName="composite" presStyleCnt="0"/>
      <dgm:spPr/>
    </dgm:pt>
    <dgm:pt modelId="{84EC1071-0AE4-49D7-9851-EF5154668974}" type="pres">
      <dgm:prSet presAssocID="{FF9D60AE-A136-4E71-9363-FF33B48748D4}" presName="imgShp" presStyleLbl="fgImgPlace1" presStyleIdx="1" presStyleCnt="3" custLinFactNeighborX="-78415" custLinFactNeighborY="-155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Books on shelf with solid fill"/>
        </a:ext>
      </dgm:extLst>
    </dgm:pt>
    <dgm:pt modelId="{1680B711-6FC4-4DA4-BAE7-70DE894F1B2B}" type="pres">
      <dgm:prSet presAssocID="{FF9D60AE-A136-4E71-9363-FF33B48748D4}" presName="txShp" presStyleLbl="node1" presStyleIdx="1" presStyleCnt="3" custScaleX="150218">
        <dgm:presLayoutVars>
          <dgm:bulletEnabled val="1"/>
        </dgm:presLayoutVars>
      </dgm:prSet>
      <dgm:spPr/>
    </dgm:pt>
    <dgm:pt modelId="{79DDA2C2-B162-493F-9499-D20D5299DC33}" type="pres">
      <dgm:prSet presAssocID="{8E10F2B6-8B26-4937-BA55-E4168C90F0B8}" presName="spacing" presStyleCnt="0"/>
      <dgm:spPr/>
    </dgm:pt>
    <dgm:pt modelId="{4DCF068E-ED21-40CC-8358-9AB4556895D7}" type="pres">
      <dgm:prSet presAssocID="{3D5C901F-81C3-4106-A2F9-CA7A2633B161}" presName="composite" presStyleCnt="0"/>
      <dgm:spPr/>
    </dgm:pt>
    <dgm:pt modelId="{DDF11749-9FF0-47A7-9FBF-FC23088FCBC2}" type="pres">
      <dgm:prSet presAssocID="{3D5C901F-81C3-4106-A2F9-CA7A2633B161}" presName="imgShp" presStyleLbl="fgImgPlace1" presStyleIdx="2" presStyleCnt="3" custLinFactNeighborX="-83767" custLinFactNeighborY="174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Address Book with solid fill"/>
        </a:ext>
      </dgm:extLst>
    </dgm:pt>
    <dgm:pt modelId="{AF9C5C11-DDD2-4F7A-8AF9-EF856F6DA035}" type="pres">
      <dgm:prSet presAssocID="{3D5C901F-81C3-4106-A2F9-CA7A2633B161}" presName="txShp" presStyleLbl="node1" presStyleIdx="2" presStyleCnt="3" custScaleX="150376">
        <dgm:presLayoutVars>
          <dgm:bulletEnabled val="1"/>
        </dgm:presLayoutVars>
      </dgm:prSet>
      <dgm:spPr/>
    </dgm:pt>
  </dgm:ptLst>
  <dgm:cxnLst>
    <dgm:cxn modelId="{D266A60F-30F0-4A35-BECB-E701A4F92DF7}" type="presOf" srcId="{FF9D60AE-A136-4E71-9363-FF33B48748D4}" destId="{1680B711-6FC4-4DA4-BAE7-70DE894F1B2B}" srcOrd="0" destOrd="0" presId="urn:microsoft.com/office/officeart/2005/8/layout/vList3"/>
    <dgm:cxn modelId="{E98EB713-2CE2-4182-8D9B-D0A16AFF6193}" srcId="{13CC507A-F257-417F-BD0E-9E842E74F01C}" destId="{8FB4F100-5A8D-4F8F-9C32-FBC4363760E8}" srcOrd="0" destOrd="0" parTransId="{29292297-7B46-4AE4-B627-233F2836242C}" sibTransId="{428AC877-DE68-45EE-8A3C-F15D6FA9E6D5}"/>
    <dgm:cxn modelId="{273D605D-7D8D-46C2-B750-4F93B3497937}" srcId="{13CC507A-F257-417F-BD0E-9E842E74F01C}" destId="{FF9D60AE-A136-4E71-9363-FF33B48748D4}" srcOrd="1" destOrd="0" parTransId="{F3D5A34E-EF31-465A-A1FC-B8B6A9F92CB9}" sibTransId="{8E10F2B6-8B26-4937-BA55-E4168C90F0B8}"/>
    <dgm:cxn modelId="{E4F57DAA-5983-41C1-9EE2-3D470F3EB05C}" type="presOf" srcId="{8FB4F100-5A8D-4F8F-9C32-FBC4363760E8}" destId="{55BAAE73-CB92-41AE-A2D7-7B09339BB100}" srcOrd="0" destOrd="0" presId="urn:microsoft.com/office/officeart/2005/8/layout/vList3"/>
    <dgm:cxn modelId="{504E1BD4-0E73-43BD-A981-7D9B9EC491BF}" type="presOf" srcId="{13CC507A-F257-417F-BD0E-9E842E74F01C}" destId="{15925764-C131-41CF-BA60-40254A4D2AB2}" srcOrd="0" destOrd="0" presId="urn:microsoft.com/office/officeart/2005/8/layout/vList3"/>
    <dgm:cxn modelId="{6FF2BDDD-CF36-41A8-B8D6-96BB59A698AC}" srcId="{13CC507A-F257-417F-BD0E-9E842E74F01C}" destId="{3D5C901F-81C3-4106-A2F9-CA7A2633B161}" srcOrd="2" destOrd="0" parTransId="{77E6242B-83A9-43ED-8B64-9A4D1590C14D}" sibTransId="{D75211A0-8700-4236-95A3-4B91F7B4654F}"/>
    <dgm:cxn modelId="{F02311E5-FB80-4368-8FA2-D097827804DB}" type="presOf" srcId="{3D5C901F-81C3-4106-A2F9-CA7A2633B161}" destId="{AF9C5C11-DDD2-4F7A-8AF9-EF856F6DA035}" srcOrd="0" destOrd="0" presId="urn:microsoft.com/office/officeart/2005/8/layout/vList3"/>
    <dgm:cxn modelId="{D398D213-6A34-4992-81FE-B3E7FE03AF70}" type="presParOf" srcId="{15925764-C131-41CF-BA60-40254A4D2AB2}" destId="{F5A19852-5A78-4ECE-AC36-4C6C9A8FEC1D}" srcOrd="0" destOrd="0" presId="urn:microsoft.com/office/officeart/2005/8/layout/vList3"/>
    <dgm:cxn modelId="{1DDEA17C-3F85-4CDF-9294-CEDA95C60879}" type="presParOf" srcId="{F5A19852-5A78-4ECE-AC36-4C6C9A8FEC1D}" destId="{2F4C9D4D-4EFF-4262-96B8-7966BFF7210C}" srcOrd="0" destOrd="0" presId="urn:microsoft.com/office/officeart/2005/8/layout/vList3"/>
    <dgm:cxn modelId="{48CA7AE7-8841-412B-B1BD-086A55198BE9}" type="presParOf" srcId="{F5A19852-5A78-4ECE-AC36-4C6C9A8FEC1D}" destId="{55BAAE73-CB92-41AE-A2D7-7B09339BB100}" srcOrd="1" destOrd="0" presId="urn:microsoft.com/office/officeart/2005/8/layout/vList3"/>
    <dgm:cxn modelId="{51BC0A06-6CD3-491F-A896-9C3197898A94}" type="presParOf" srcId="{15925764-C131-41CF-BA60-40254A4D2AB2}" destId="{1D51A318-F638-44AE-82FB-E53551EDC33E}" srcOrd="1" destOrd="0" presId="urn:microsoft.com/office/officeart/2005/8/layout/vList3"/>
    <dgm:cxn modelId="{C6BB3AA0-BBDC-41E6-8831-56506EDA8BF0}" type="presParOf" srcId="{15925764-C131-41CF-BA60-40254A4D2AB2}" destId="{EF17CCEC-5972-4A69-8FE6-478976187BBF}" srcOrd="2" destOrd="0" presId="urn:microsoft.com/office/officeart/2005/8/layout/vList3"/>
    <dgm:cxn modelId="{5D8396BD-7C3A-447D-95FF-0F54CD788956}" type="presParOf" srcId="{EF17CCEC-5972-4A69-8FE6-478976187BBF}" destId="{84EC1071-0AE4-49D7-9851-EF5154668974}" srcOrd="0" destOrd="0" presId="urn:microsoft.com/office/officeart/2005/8/layout/vList3"/>
    <dgm:cxn modelId="{B178FFCA-10CE-4321-A149-4BA031D3420E}" type="presParOf" srcId="{EF17CCEC-5972-4A69-8FE6-478976187BBF}" destId="{1680B711-6FC4-4DA4-BAE7-70DE894F1B2B}" srcOrd="1" destOrd="0" presId="urn:microsoft.com/office/officeart/2005/8/layout/vList3"/>
    <dgm:cxn modelId="{5341D7F4-286A-43A2-A297-83A7449F9925}" type="presParOf" srcId="{15925764-C131-41CF-BA60-40254A4D2AB2}" destId="{79DDA2C2-B162-493F-9499-D20D5299DC33}" srcOrd="3" destOrd="0" presId="urn:microsoft.com/office/officeart/2005/8/layout/vList3"/>
    <dgm:cxn modelId="{0C86C890-224D-45CF-8629-2A2040067CCC}" type="presParOf" srcId="{15925764-C131-41CF-BA60-40254A4D2AB2}" destId="{4DCF068E-ED21-40CC-8358-9AB4556895D7}" srcOrd="4" destOrd="0" presId="urn:microsoft.com/office/officeart/2005/8/layout/vList3"/>
    <dgm:cxn modelId="{040968AE-6E40-47E2-A663-E2EADE99F7AA}" type="presParOf" srcId="{4DCF068E-ED21-40CC-8358-9AB4556895D7}" destId="{DDF11749-9FF0-47A7-9FBF-FC23088FCBC2}" srcOrd="0" destOrd="0" presId="urn:microsoft.com/office/officeart/2005/8/layout/vList3"/>
    <dgm:cxn modelId="{6F0B3BAF-56AF-4AE0-AF52-89346B624F13}" type="presParOf" srcId="{4DCF068E-ED21-40CC-8358-9AB4556895D7}" destId="{AF9C5C11-DDD2-4F7A-8AF9-EF856F6DA035}"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2508718-90E1-4ED9-925C-8998C3B68294}" type="doc">
      <dgm:prSet loTypeId="urn:microsoft.com/office/officeart/2005/8/layout/cycle2" loCatId="cycle" qsTypeId="urn:microsoft.com/office/officeart/2005/8/quickstyle/3d1" qsCatId="3D" csTypeId="urn:microsoft.com/office/officeart/2005/8/colors/colorful2" csCatId="colorful" phldr="1"/>
      <dgm:spPr/>
      <dgm:t>
        <a:bodyPr/>
        <a:lstStyle/>
        <a:p>
          <a:endParaRPr lang="en-GB"/>
        </a:p>
      </dgm:t>
    </dgm:pt>
    <dgm:pt modelId="{6E1D9316-16ED-42E7-9311-775D5C4927BA}">
      <dgm:prSet phldrT="[Text]"/>
      <dgm:spPr/>
      <dgm:t>
        <a:bodyPr/>
        <a:lstStyle/>
        <a:p>
          <a:r>
            <a:rPr lang="en-GB" b="1" dirty="0"/>
            <a:t>Identify key concepts and words</a:t>
          </a:r>
        </a:p>
      </dgm:t>
    </dgm:pt>
    <dgm:pt modelId="{38125229-A515-4B0D-8A3A-3C6318456683}" type="parTrans" cxnId="{F7A0F090-2458-416B-BEB9-E8CF36AB6366}">
      <dgm:prSet/>
      <dgm:spPr/>
      <dgm:t>
        <a:bodyPr/>
        <a:lstStyle/>
        <a:p>
          <a:endParaRPr lang="en-GB"/>
        </a:p>
      </dgm:t>
    </dgm:pt>
    <dgm:pt modelId="{E8EB5639-7F40-468F-8AE3-3BAEE3D13D04}" type="sibTrans" cxnId="{F7A0F090-2458-416B-BEB9-E8CF36AB6366}">
      <dgm:prSet/>
      <dgm:spPr/>
      <dgm:t>
        <a:bodyPr/>
        <a:lstStyle/>
        <a:p>
          <a:endParaRPr lang="en-GB"/>
        </a:p>
      </dgm:t>
    </dgm:pt>
    <dgm:pt modelId="{6471E2C6-5BBE-4D37-A058-5AB2826EFCF3}">
      <dgm:prSet phldrT="[Text]"/>
      <dgm:spPr/>
      <dgm:t>
        <a:bodyPr/>
        <a:lstStyle/>
        <a:p>
          <a:pPr rtl="0"/>
          <a:r>
            <a:rPr lang="en-GB" b="1"/>
            <a:t>Select</a:t>
          </a:r>
          <a:r>
            <a:rPr lang="en-GB" b="1">
              <a:latin typeface="Lucida Sans"/>
            </a:rPr>
            <a:t> </a:t>
          </a:r>
          <a:r>
            <a:rPr lang="en-GB" b="1"/>
            <a:t> suitable resources and databases</a:t>
          </a:r>
        </a:p>
      </dgm:t>
    </dgm:pt>
    <dgm:pt modelId="{FA3E9FE5-9E07-4B5E-AD94-C7A128C946FF}" type="parTrans" cxnId="{8FC7F41E-1D09-46FB-AE56-6ACC826420B2}">
      <dgm:prSet/>
      <dgm:spPr/>
      <dgm:t>
        <a:bodyPr/>
        <a:lstStyle/>
        <a:p>
          <a:endParaRPr lang="en-GB"/>
        </a:p>
      </dgm:t>
    </dgm:pt>
    <dgm:pt modelId="{5410508E-48BC-4141-9201-5E4F352778A1}" type="sibTrans" cxnId="{8FC7F41E-1D09-46FB-AE56-6ACC826420B2}">
      <dgm:prSet/>
      <dgm:spPr/>
      <dgm:t>
        <a:bodyPr/>
        <a:lstStyle/>
        <a:p>
          <a:endParaRPr lang="en-GB"/>
        </a:p>
      </dgm:t>
    </dgm:pt>
    <dgm:pt modelId="{539B5808-C185-460D-9A34-27A9A10E7317}">
      <dgm:prSet phldrT="[Text]"/>
      <dgm:spPr/>
      <dgm:t>
        <a:bodyPr/>
        <a:lstStyle/>
        <a:p>
          <a:r>
            <a:rPr lang="en-GB" b="1"/>
            <a:t>Combine with Boolean Operators</a:t>
          </a:r>
        </a:p>
      </dgm:t>
    </dgm:pt>
    <dgm:pt modelId="{4B4339BF-4884-4E80-A432-BBBFBF8561D6}" type="parTrans" cxnId="{E2D5D963-05A7-4AE6-9174-BB14C5520092}">
      <dgm:prSet/>
      <dgm:spPr/>
      <dgm:t>
        <a:bodyPr/>
        <a:lstStyle/>
        <a:p>
          <a:endParaRPr lang="en-GB"/>
        </a:p>
      </dgm:t>
    </dgm:pt>
    <dgm:pt modelId="{E8224E5E-40F7-4DDC-AEC8-47D072586039}" type="sibTrans" cxnId="{E2D5D963-05A7-4AE6-9174-BB14C5520092}">
      <dgm:prSet/>
      <dgm:spPr/>
      <dgm:t>
        <a:bodyPr/>
        <a:lstStyle/>
        <a:p>
          <a:endParaRPr lang="en-GB"/>
        </a:p>
      </dgm:t>
    </dgm:pt>
    <dgm:pt modelId="{A316F4A6-4F3F-4D46-8351-3AA41B0FCEE7}">
      <dgm:prSet phldrT="[Text]"/>
      <dgm:spPr/>
      <dgm:t>
        <a:bodyPr/>
        <a:lstStyle/>
        <a:p>
          <a:r>
            <a:rPr lang="en-GB" b="1"/>
            <a:t>Run searches &amp; save your search for future use</a:t>
          </a:r>
        </a:p>
      </dgm:t>
    </dgm:pt>
    <dgm:pt modelId="{392ADB3D-C497-41E5-BAA2-83539FF92F72}" type="parTrans" cxnId="{4E794B45-E349-4ED0-AB4F-E16F38D21237}">
      <dgm:prSet/>
      <dgm:spPr/>
      <dgm:t>
        <a:bodyPr/>
        <a:lstStyle/>
        <a:p>
          <a:endParaRPr lang="en-GB"/>
        </a:p>
      </dgm:t>
    </dgm:pt>
    <dgm:pt modelId="{052A3397-B7D3-49B3-86D2-D4827831E20E}" type="sibTrans" cxnId="{4E794B45-E349-4ED0-AB4F-E16F38D21237}">
      <dgm:prSet/>
      <dgm:spPr/>
      <dgm:t>
        <a:bodyPr/>
        <a:lstStyle/>
        <a:p>
          <a:endParaRPr lang="en-GB"/>
        </a:p>
      </dgm:t>
    </dgm:pt>
    <dgm:pt modelId="{CEBDD742-CE92-4555-B471-675DB32DE3B5}">
      <dgm:prSet phldrT="[Text]"/>
      <dgm:spPr/>
      <dgm:t>
        <a:bodyPr/>
        <a:lstStyle/>
        <a:p>
          <a:pPr rtl="0"/>
          <a:r>
            <a:rPr lang="en-GB" b="1"/>
            <a:t>Review, refine and repeat as necessary</a:t>
          </a:r>
          <a:r>
            <a:rPr lang="en-GB" b="1">
              <a:latin typeface="Lucida Sans"/>
            </a:rPr>
            <a:t> </a:t>
          </a:r>
          <a:endParaRPr lang="en-GB" b="1"/>
        </a:p>
      </dgm:t>
    </dgm:pt>
    <dgm:pt modelId="{2A98C0AA-DF89-4886-8FE3-EA9578E19CA4}" type="parTrans" cxnId="{C28B13F3-993F-4F44-BE3C-1839161CE9D0}">
      <dgm:prSet/>
      <dgm:spPr/>
      <dgm:t>
        <a:bodyPr/>
        <a:lstStyle/>
        <a:p>
          <a:endParaRPr lang="en-GB"/>
        </a:p>
      </dgm:t>
    </dgm:pt>
    <dgm:pt modelId="{C210B5C5-C12F-40C2-BCFA-050DEA21FC85}" type="sibTrans" cxnId="{C28B13F3-993F-4F44-BE3C-1839161CE9D0}">
      <dgm:prSet/>
      <dgm:spPr/>
      <dgm:t>
        <a:bodyPr/>
        <a:lstStyle/>
        <a:p>
          <a:endParaRPr lang="en-GB"/>
        </a:p>
      </dgm:t>
    </dgm:pt>
    <dgm:pt modelId="{FD2CFAB7-1A06-4A4D-8E55-1C7AFF642131}" type="pres">
      <dgm:prSet presAssocID="{F2508718-90E1-4ED9-925C-8998C3B68294}" presName="cycle" presStyleCnt="0">
        <dgm:presLayoutVars>
          <dgm:dir/>
          <dgm:resizeHandles val="exact"/>
        </dgm:presLayoutVars>
      </dgm:prSet>
      <dgm:spPr/>
    </dgm:pt>
    <dgm:pt modelId="{3A018EEA-0841-4520-836E-4479AF976646}" type="pres">
      <dgm:prSet presAssocID="{6E1D9316-16ED-42E7-9311-775D5C4927BA}" presName="node" presStyleLbl="node1" presStyleIdx="0" presStyleCnt="5">
        <dgm:presLayoutVars>
          <dgm:bulletEnabled val="1"/>
        </dgm:presLayoutVars>
      </dgm:prSet>
      <dgm:spPr/>
    </dgm:pt>
    <dgm:pt modelId="{584299EB-E2AF-42E9-ACFA-7C6FE400A0C5}" type="pres">
      <dgm:prSet presAssocID="{E8EB5639-7F40-468F-8AE3-3BAEE3D13D04}" presName="sibTrans" presStyleLbl="sibTrans2D1" presStyleIdx="0" presStyleCnt="5"/>
      <dgm:spPr/>
    </dgm:pt>
    <dgm:pt modelId="{D866A503-4EAD-44A7-969E-A9E653EBB70E}" type="pres">
      <dgm:prSet presAssocID="{E8EB5639-7F40-468F-8AE3-3BAEE3D13D04}" presName="connectorText" presStyleLbl="sibTrans2D1" presStyleIdx="0" presStyleCnt="5"/>
      <dgm:spPr/>
    </dgm:pt>
    <dgm:pt modelId="{8C43E2FC-BFA0-4461-978C-7D3E34A298B1}" type="pres">
      <dgm:prSet presAssocID="{6471E2C6-5BBE-4D37-A058-5AB2826EFCF3}" presName="node" presStyleLbl="node1" presStyleIdx="1" presStyleCnt="5">
        <dgm:presLayoutVars>
          <dgm:bulletEnabled val="1"/>
        </dgm:presLayoutVars>
      </dgm:prSet>
      <dgm:spPr/>
    </dgm:pt>
    <dgm:pt modelId="{F051C518-67DD-4314-9092-D7C7DFE95A83}" type="pres">
      <dgm:prSet presAssocID="{5410508E-48BC-4141-9201-5E4F352778A1}" presName="sibTrans" presStyleLbl="sibTrans2D1" presStyleIdx="1" presStyleCnt="5"/>
      <dgm:spPr/>
    </dgm:pt>
    <dgm:pt modelId="{90264603-A15A-4030-AED5-012190747BE5}" type="pres">
      <dgm:prSet presAssocID="{5410508E-48BC-4141-9201-5E4F352778A1}" presName="connectorText" presStyleLbl="sibTrans2D1" presStyleIdx="1" presStyleCnt="5"/>
      <dgm:spPr/>
    </dgm:pt>
    <dgm:pt modelId="{EECE3BA0-B6EA-4531-92CD-7792308634FD}" type="pres">
      <dgm:prSet presAssocID="{539B5808-C185-460D-9A34-27A9A10E7317}" presName="node" presStyleLbl="node1" presStyleIdx="2" presStyleCnt="5">
        <dgm:presLayoutVars>
          <dgm:bulletEnabled val="1"/>
        </dgm:presLayoutVars>
      </dgm:prSet>
      <dgm:spPr/>
    </dgm:pt>
    <dgm:pt modelId="{6A15F62C-15D0-4EA0-9397-B2C53B9B3FC5}" type="pres">
      <dgm:prSet presAssocID="{E8224E5E-40F7-4DDC-AEC8-47D072586039}" presName="sibTrans" presStyleLbl="sibTrans2D1" presStyleIdx="2" presStyleCnt="5"/>
      <dgm:spPr/>
    </dgm:pt>
    <dgm:pt modelId="{F0DCF26B-B311-45EE-BC98-6D527F069259}" type="pres">
      <dgm:prSet presAssocID="{E8224E5E-40F7-4DDC-AEC8-47D072586039}" presName="connectorText" presStyleLbl="sibTrans2D1" presStyleIdx="2" presStyleCnt="5"/>
      <dgm:spPr/>
    </dgm:pt>
    <dgm:pt modelId="{CE5B2320-9E19-4614-A5C2-35BF4B03C454}" type="pres">
      <dgm:prSet presAssocID="{A316F4A6-4F3F-4D46-8351-3AA41B0FCEE7}" presName="node" presStyleLbl="node1" presStyleIdx="3" presStyleCnt="5">
        <dgm:presLayoutVars>
          <dgm:bulletEnabled val="1"/>
        </dgm:presLayoutVars>
      </dgm:prSet>
      <dgm:spPr/>
    </dgm:pt>
    <dgm:pt modelId="{7209A71D-6CF6-40FA-BD2F-083314F056C1}" type="pres">
      <dgm:prSet presAssocID="{052A3397-B7D3-49B3-86D2-D4827831E20E}" presName="sibTrans" presStyleLbl="sibTrans2D1" presStyleIdx="3" presStyleCnt="5"/>
      <dgm:spPr/>
    </dgm:pt>
    <dgm:pt modelId="{36EAC430-BE57-4ECF-A3C3-37C185DC5844}" type="pres">
      <dgm:prSet presAssocID="{052A3397-B7D3-49B3-86D2-D4827831E20E}" presName="connectorText" presStyleLbl="sibTrans2D1" presStyleIdx="3" presStyleCnt="5"/>
      <dgm:spPr/>
    </dgm:pt>
    <dgm:pt modelId="{2668E688-3ADF-46C3-B628-9584A6829926}" type="pres">
      <dgm:prSet presAssocID="{CEBDD742-CE92-4555-B471-675DB32DE3B5}" presName="node" presStyleLbl="node1" presStyleIdx="4" presStyleCnt="5">
        <dgm:presLayoutVars>
          <dgm:bulletEnabled val="1"/>
        </dgm:presLayoutVars>
      </dgm:prSet>
      <dgm:spPr/>
    </dgm:pt>
    <dgm:pt modelId="{78395BFA-C05C-481E-9739-2862B15BEDB5}" type="pres">
      <dgm:prSet presAssocID="{C210B5C5-C12F-40C2-BCFA-050DEA21FC85}" presName="sibTrans" presStyleLbl="sibTrans2D1" presStyleIdx="4" presStyleCnt="5"/>
      <dgm:spPr/>
    </dgm:pt>
    <dgm:pt modelId="{1B7D5D9B-0F0C-45E8-960F-25A78F10F04F}" type="pres">
      <dgm:prSet presAssocID="{C210B5C5-C12F-40C2-BCFA-050DEA21FC85}" presName="connectorText" presStyleLbl="sibTrans2D1" presStyleIdx="4" presStyleCnt="5"/>
      <dgm:spPr/>
    </dgm:pt>
  </dgm:ptLst>
  <dgm:cxnLst>
    <dgm:cxn modelId="{49DCFC02-A4B1-4CDC-AD17-D1178610E31C}" type="presOf" srcId="{E8EB5639-7F40-468F-8AE3-3BAEE3D13D04}" destId="{D866A503-4EAD-44A7-969E-A9E653EBB70E}" srcOrd="1" destOrd="0" presId="urn:microsoft.com/office/officeart/2005/8/layout/cycle2"/>
    <dgm:cxn modelId="{B9E02F0C-7DAB-4326-8C03-CC27709E177F}" type="presOf" srcId="{052A3397-B7D3-49B3-86D2-D4827831E20E}" destId="{7209A71D-6CF6-40FA-BD2F-083314F056C1}" srcOrd="0" destOrd="0" presId="urn:microsoft.com/office/officeart/2005/8/layout/cycle2"/>
    <dgm:cxn modelId="{CABE6716-0700-411E-A2E5-14BCC8D61AB1}" type="presOf" srcId="{5410508E-48BC-4141-9201-5E4F352778A1}" destId="{F051C518-67DD-4314-9092-D7C7DFE95A83}" srcOrd="0" destOrd="0" presId="urn:microsoft.com/office/officeart/2005/8/layout/cycle2"/>
    <dgm:cxn modelId="{8FC7F41E-1D09-46FB-AE56-6ACC826420B2}" srcId="{F2508718-90E1-4ED9-925C-8998C3B68294}" destId="{6471E2C6-5BBE-4D37-A058-5AB2826EFCF3}" srcOrd="1" destOrd="0" parTransId="{FA3E9FE5-9E07-4B5E-AD94-C7A128C946FF}" sibTransId="{5410508E-48BC-4141-9201-5E4F352778A1}"/>
    <dgm:cxn modelId="{43465F26-24F9-4893-8886-4AA378E975FE}" type="presOf" srcId="{E8EB5639-7F40-468F-8AE3-3BAEE3D13D04}" destId="{584299EB-E2AF-42E9-ACFA-7C6FE400A0C5}" srcOrd="0" destOrd="0" presId="urn:microsoft.com/office/officeart/2005/8/layout/cycle2"/>
    <dgm:cxn modelId="{02071338-2CC3-45EE-86E0-3C13870E2FF2}" type="presOf" srcId="{6471E2C6-5BBE-4D37-A058-5AB2826EFCF3}" destId="{8C43E2FC-BFA0-4461-978C-7D3E34A298B1}" srcOrd="0" destOrd="0" presId="urn:microsoft.com/office/officeart/2005/8/layout/cycle2"/>
    <dgm:cxn modelId="{E2D5D963-05A7-4AE6-9174-BB14C5520092}" srcId="{F2508718-90E1-4ED9-925C-8998C3B68294}" destId="{539B5808-C185-460D-9A34-27A9A10E7317}" srcOrd="2" destOrd="0" parTransId="{4B4339BF-4884-4E80-A432-BBBFBF8561D6}" sibTransId="{E8224E5E-40F7-4DDC-AEC8-47D072586039}"/>
    <dgm:cxn modelId="{4E794B45-E349-4ED0-AB4F-E16F38D21237}" srcId="{F2508718-90E1-4ED9-925C-8998C3B68294}" destId="{A316F4A6-4F3F-4D46-8351-3AA41B0FCEE7}" srcOrd="3" destOrd="0" parTransId="{392ADB3D-C497-41E5-BAA2-83539FF92F72}" sibTransId="{052A3397-B7D3-49B3-86D2-D4827831E20E}"/>
    <dgm:cxn modelId="{7946406F-2D14-4769-9B89-6CFF3D8EEB3F}" type="presOf" srcId="{052A3397-B7D3-49B3-86D2-D4827831E20E}" destId="{36EAC430-BE57-4ECF-A3C3-37C185DC5844}" srcOrd="1" destOrd="0" presId="urn:microsoft.com/office/officeart/2005/8/layout/cycle2"/>
    <dgm:cxn modelId="{3B90BA6F-3895-452C-96E9-886CA568366E}" type="presOf" srcId="{CEBDD742-CE92-4555-B471-675DB32DE3B5}" destId="{2668E688-3ADF-46C3-B628-9584A6829926}" srcOrd="0" destOrd="0" presId="urn:microsoft.com/office/officeart/2005/8/layout/cycle2"/>
    <dgm:cxn modelId="{6F60688B-6992-4086-B7D4-4189646AB0AD}" type="presOf" srcId="{539B5808-C185-460D-9A34-27A9A10E7317}" destId="{EECE3BA0-B6EA-4531-92CD-7792308634FD}" srcOrd="0" destOrd="0" presId="urn:microsoft.com/office/officeart/2005/8/layout/cycle2"/>
    <dgm:cxn modelId="{F97C918D-BB57-4C06-8593-586395C33EBC}" type="presOf" srcId="{E8224E5E-40F7-4DDC-AEC8-47D072586039}" destId="{6A15F62C-15D0-4EA0-9397-B2C53B9B3FC5}" srcOrd="0" destOrd="0" presId="urn:microsoft.com/office/officeart/2005/8/layout/cycle2"/>
    <dgm:cxn modelId="{F7A0F090-2458-416B-BEB9-E8CF36AB6366}" srcId="{F2508718-90E1-4ED9-925C-8998C3B68294}" destId="{6E1D9316-16ED-42E7-9311-775D5C4927BA}" srcOrd="0" destOrd="0" parTransId="{38125229-A515-4B0D-8A3A-3C6318456683}" sibTransId="{E8EB5639-7F40-468F-8AE3-3BAEE3D13D04}"/>
    <dgm:cxn modelId="{599F19A0-21AE-480F-BA96-C6AF0DC17762}" type="presOf" srcId="{C210B5C5-C12F-40C2-BCFA-050DEA21FC85}" destId="{78395BFA-C05C-481E-9739-2862B15BEDB5}" srcOrd="0" destOrd="0" presId="urn:microsoft.com/office/officeart/2005/8/layout/cycle2"/>
    <dgm:cxn modelId="{230188C9-7D22-40F0-AB17-3AD094B8F3DE}" type="presOf" srcId="{E8224E5E-40F7-4DDC-AEC8-47D072586039}" destId="{F0DCF26B-B311-45EE-BC98-6D527F069259}" srcOrd="1" destOrd="0" presId="urn:microsoft.com/office/officeart/2005/8/layout/cycle2"/>
    <dgm:cxn modelId="{79B3A4D0-A00A-4B16-BC3F-2406DF296817}" type="presOf" srcId="{F2508718-90E1-4ED9-925C-8998C3B68294}" destId="{FD2CFAB7-1A06-4A4D-8E55-1C7AFF642131}" srcOrd="0" destOrd="0" presId="urn:microsoft.com/office/officeart/2005/8/layout/cycle2"/>
    <dgm:cxn modelId="{11F903D4-4095-4A02-8A08-8D87BFB55A26}" type="presOf" srcId="{C210B5C5-C12F-40C2-BCFA-050DEA21FC85}" destId="{1B7D5D9B-0F0C-45E8-960F-25A78F10F04F}" srcOrd="1" destOrd="0" presId="urn:microsoft.com/office/officeart/2005/8/layout/cycle2"/>
    <dgm:cxn modelId="{350DF7DF-DFFC-4214-A956-335FBE6E49C2}" type="presOf" srcId="{A316F4A6-4F3F-4D46-8351-3AA41B0FCEE7}" destId="{CE5B2320-9E19-4614-A5C2-35BF4B03C454}" srcOrd="0" destOrd="0" presId="urn:microsoft.com/office/officeart/2005/8/layout/cycle2"/>
    <dgm:cxn modelId="{179035E7-0E25-4302-95B0-8AB59597DB8B}" type="presOf" srcId="{6E1D9316-16ED-42E7-9311-775D5C4927BA}" destId="{3A018EEA-0841-4520-836E-4479AF976646}" srcOrd="0" destOrd="0" presId="urn:microsoft.com/office/officeart/2005/8/layout/cycle2"/>
    <dgm:cxn modelId="{C28B13F3-993F-4F44-BE3C-1839161CE9D0}" srcId="{F2508718-90E1-4ED9-925C-8998C3B68294}" destId="{CEBDD742-CE92-4555-B471-675DB32DE3B5}" srcOrd="4" destOrd="0" parTransId="{2A98C0AA-DF89-4886-8FE3-EA9578E19CA4}" sibTransId="{C210B5C5-C12F-40C2-BCFA-050DEA21FC85}"/>
    <dgm:cxn modelId="{58409BFE-5959-4A45-8D16-C3284F527606}" type="presOf" srcId="{5410508E-48BC-4141-9201-5E4F352778A1}" destId="{90264603-A15A-4030-AED5-012190747BE5}" srcOrd="1" destOrd="0" presId="urn:microsoft.com/office/officeart/2005/8/layout/cycle2"/>
    <dgm:cxn modelId="{1D9B0052-483D-468B-B8B0-DADE184E15C9}" type="presParOf" srcId="{FD2CFAB7-1A06-4A4D-8E55-1C7AFF642131}" destId="{3A018EEA-0841-4520-836E-4479AF976646}" srcOrd="0" destOrd="0" presId="urn:microsoft.com/office/officeart/2005/8/layout/cycle2"/>
    <dgm:cxn modelId="{80F1CD1B-B1A0-4EFB-825C-E056EDDBB4A1}" type="presParOf" srcId="{FD2CFAB7-1A06-4A4D-8E55-1C7AFF642131}" destId="{584299EB-E2AF-42E9-ACFA-7C6FE400A0C5}" srcOrd="1" destOrd="0" presId="urn:microsoft.com/office/officeart/2005/8/layout/cycle2"/>
    <dgm:cxn modelId="{1C8D1607-5F31-40FD-869B-5A44DE28E527}" type="presParOf" srcId="{584299EB-E2AF-42E9-ACFA-7C6FE400A0C5}" destId="{D866A503-4EAD-44A7-969E-A9E653EBB70E}" srcOrd="0" destOrd="0" presId="urn:microsoft.com/office/officeart/2005/8/layout/cycle2"/>
    <dgm:cxn modelId="{534E9BC4-0AA4-45BB-8097-21F8EC639864}" type="presParOf" srcId="{FD2CFAB7-1A06-4A4D-8E55-1C7AFF642131}" destId="{8C43E2FC-BFA0-4461-978C-7D3E34A298B1}" srcOrd="2" destOrd="0" presId="urn:microsoft.com/office/officeart/2005/8/layout/cycle2"/>
    <dgm:cxn modelId="{99AE3DE2-5204-48F8-938F-880072806417}" type="presParOf" srcId="{FD2CFAB7-1A06-4A4D-8E55-1C7AFF642131}" destId="{F051C518-67DD-4314-9092-D7C7DFE95A83}" srcOrd="3" destOrd="0" presId="urn:microsoft.com/office/officeart/2005/8/layout/cycle2"/>
    <dgm:cxn modelId="{04FA6A7E-165C-4DA6-8153-BED6098E3559}" type="presParOf" srcId="{F051C518-67DD-4314-9092-D7C7DFE95A83}" destId="{90264603-A15A-4030-AED5-012190747BE5}" srcOrd="0" destOrd="0" presId="urn:microsoft.com/office/officeart/2005/8/layout/cycle2"/>
    <dgm:cxn modelId="{531C9833-624F-4E03-BA3D-8C8232047D3E}" type="presParOf" srcId="{FD2CFAB7-1A06-4A4D-8E55-1C7AFF642131}" destId="{EECE3BA0-B6EA-4531-92CD-7792308634FD}" srcOrd="4" destOrd="0" presId="urn:microsoft.com/office/officeart/2005/8/layout/cycle2"/>
    <dgm:cxn modelId="{6F26CF61-DA21-452D-9A27-E26F5AB8E6C9}" type="presParOf" srcId="{FD2CFAB7-1A06-4A4D-8E55-1C7AFF642131}" destId="{6A15F62C-15D0-4EA0-9397-B2C53B9B3FC5}" srcOrd="5" destOrd="0" presId="urn:microsoft.com/office/officeart/2005/8/layout/cycle2"/>
    <dgm:cxn modelId="{1555A640-7E99-4D5B-A6D0-C7723D8F520C}" type="presParOf" srcId="{6A15F62C-15D0-4EA0-9397-B2C53B9B3FC5}" destId="{F0DCF26B-B311-45EE-BC98-6D527F069259}" srcOrd="0" destOrd="0" presId="urn:microsoft.com/office/officeart/2005/8/layout/cycle2"/>
    <dgm:cxn modelId="{0FBA4C8C-50CE-4A1E-861A-06DA524B02C4}" type="presParOf" srcId="{FD2CFAB7-1A06-4A4D-8E55-1C7AFF642131}" destId="{CE5B2320-9E19-4614-A5C2-35BF4B03C454}" srcOrd="6" destOrd="0" presId="urn:microsoft.com/office/officeart/2005/8/layout/cycle2"/>
    <dgm:cxn modelId="{F2384109-44A6-40AD-B6B3-3A68E2E8307F}" type="presParOf" srcId="{FD2CFAB7-1A06-4A4D-8E55-1C7AFF642131}" destId="{7209A71D-6CF6-40FA-BD2F-083314F056C1}" srcOrd="7" destOrd="0" presId="urn:microsoft.com/office/officeart/2005/8/layout/cycle2"/>
    <dgm:cxn modelId="{2846182F-36CE-4F0E-AA11-BF6C40AC82A0}" type="presParOf" srcId="{7209A71D-6CF6-40FA-BD2F-083314F056C1}" destId="{36EAC430-BE57-4ECF-A3C3-37C185DC5844}" srcOrd="0" destOrd="0" presId="urn:microsoft.com/office/officeart/2005/8/layout/cycle2"/>
    <dgm:cxn modelId="{95F0CFA5-7BA2-455F-B20D-864333E63C73}" type="presParOf" srcId="{FD2CFAB7-1A06-4A4D-8E55-1C7AFF642131}" destId="{2668E688-3ADF-46C3-B628-9584A6829926}" srcOrd="8" destOrd="0" presId="urn:microsoft.com/office/officeart/2005/8/layout/cycle2"/>
    <dgm:cxn modelId="{DA639959-8CD4-4166-915F-1473534A196F}" type="presParOf" srcId="{FD2CFAB7-1A06-4A4D-8E55-1C7AFF642131}" destId="{78395BFA-C05C-481E-9739-2862B15BEDB5}" srcOrd="9" destOrd="0" presId="urn:microsoft.com/office/officeart/2005/8/layout/cycle2"/>
    <dgm:cxn modelId="{DB1B584A-8D3D-4911-BA81-5BA34A95751C}" type="presParOf" srcId="{78395BFA-C05C-481E-9739-2862B15BEDB5}" destId="{1B7D5D9B-0F0C-45E8-960F-25A78F10F04F}"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BEE38-7ADF-4E62-81F6-660666E563D9}">
      <dsp:nvSpPr>
        <dsp:cNvPr id="0" name=""/>
        <dsp:cNvSpPr/>
      </dsp:nvSpPr>
      <dsp:spPr>
        <a:xfrm rot="10800000">
          <a:off x="144719" y="340"/>
          <a:ext cx="10505560"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06680" rIns="199136"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A dedicated librarian for research support.</a:t>
          </a:r>
        </a:p>
      </dsp:txBody>
      <dsp:txXfrm rot="10800000">
        <a:off x="378244" y="340"/>
        <a:ext cx="10272035" cy="934099"/>
      </dsp:txXfrm>
    </dsp:sp>
    <dsp:sp modelId="{597FD67B-1CC8-4C16-B5C2-BEB07D90567B}">
      <dsp:nvSpPr>
        <dsp:cNvPr id="0" name=""/>
        <dsp:cNvSpPr/>
      </dsp:nvSpPr>
      <dsp:spPr>
        <a:xfrm>
          <a:off x="514313" y="0"/>
          <a:ext cx="934099" cy="934099"/>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69163053-0507-4E3D-AA00-124D6FABECB1}">
      <dsp:nvSpPr>
        <dsp:cNvPr id="0" name=""/>
        <dsp:cNvSpPr/>
      </dsp:nvSpPr>
      <dsp:spPr>
        <a:xfrm rot="10800000">
          <a:off x="248738" y="1229697"/>
          <a:ext cx="10439947"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06680" rIns="199136"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Help available via chat, email or Teams.</a:t>
          </a:r>
        </a:p>
      </dsp:txBody>
      <dsp:txXfrm rot="10800000">
        <a:off x="482263" y="1229697"/>
        <a:ext cx="10206422" cy="934099"/>
      </dsp:txXfrm>
    </dsp:sp>
    <dsp:sp modelId="{299B8852-4F37-4E03-8FB2-90C97D80FCA8}">
      <dsp:nvSpPr>
        <dsp:cNvPr id="0" name=""/>
        <dsp:cNvSpPr/>
      </dsp:nvSpPr>
      <dsp:spPr>
        <a:xfrm>
          <a:off x="569079" y="1158528"/>
          <a:ext cx="934099" cy="934099"/>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3E75672-BBA5-4444-9886-34E6DBEAB8DE}">
      <dsp:nvSpPr>
        <dsp:cNvPr id="0" name=""/>
        <dsp:cNvSpPr/>
      </dsp:nvSpPr>
      <dsp:spPr>
        <a:xfrm rot="10800000">
          <a:off x="78999" y="2426211"/>
          <a:ext cx="10637001"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06680" rIns="199136"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Online resource lists linking to course reading.</a:t>
          </a:r>
        </a:p>
      </dsp:txBody>
      <dsp:txXfrm rot="10800000">
        <a:off x="312524" y="2426211"/>
        <a:ext cx="10403476" cy="934099"/>
      </dsp:txXfrm>
    </dsp:sp>
    <dsp:sp modelId="{1B3908B5-7B60-4B87-8364-5815913247B3}">
      <dsp:nvSpPr>
        <dsp:cNvPr id="0" name=""/>
        <dsp:cNvSpPr/>
      </dsp:nvSpPr>
      <dsp:spPr>
        <a:xfrm>
          <a:off x="541691" y="2453589"/>
          <a:ext cx="934099" cy="934099"/>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B90C42E6-023D-4B4E-951F-D0A9AA615BFE}">
      <dsp:nvSpPr>
        <dsp:cNvPr id="0" name=""/>
        <dsp:cNvSpPr/>
      </dsp:nvSpPr>
      <dsp:spPr>
        <a:xfrm rot="10800000">
          <a:off x="73543" y="3639146"/>
          <a:ext cx="10647913"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06680" rIns="199136"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Support for referencing, copyright, and accessibility.</a:t>
          </a:r>
        </a:p>
      </dsp:txBody>
      <dsp:txXfrm rot="10800000">
        <a:off x="307068" y="3639146"/>
        <a:ext cx="10414388" cy="934099"/>
      </dsp:txXfrm>
    </dsp:sp>
    <dsp:sp modelId="{29CE7826-F92E-4DFC-AA7E-190456F9561B}">
      <dsp:nvSpPr>
        <dsp:cNvPr id="0" name=""/>
        <dsp:cNvSpPr/>
      </dsp:nvSpPr>
      <dsp:spPr>
        <a:xfrm>
          <a:off x="543401" y="3604248"/>
          <a:ext cx="934099" cy="934099"/>
        </a:xfrm>
        <a:prstGeom prst="ellipse">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5F0FA2-9F0F-4973-B0B4-37E72CE410F2}">
      <dsp:nvSpPr>
        <dsp:cNvPr id="0" name=""/>
        <dsp:cNvSpPr/>
      </dsp:nvSpPr>
      <dsp:spPr>
        <a:xfrm>
          <a:off x="-5874129" y="-898970"/>
          <a:ext cx="6993119" cy="6993119"/>
        </a:xfrm>
        <a:prstGeom prst="blockArc">
          <a:avLst>
            <a:gd name="adj1" fmla="val 18900000"/>
            <a:gd name="adj2" fmla="val 2700000"/>
            <a:gd name="adj3" fmla="val 309"/>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4C39454-BBBF-48E4-8580-89787D213413}">
      <dsp:nvSpPr>
        <dsp:cNvPr id="0" name=""/>
        <dsp:cNvSpPr/>
      </dsp:nvSpPr>
      <dsp:spPr>
        <a:xfrm>
          <a:off x="608173" y="330343"/>
          <a:ext cx="9965895" cy="649605"/>
        </a:xfrm>
        <a:prstGeom prst="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15624" tIns="86360" rIns="86360" bIns="86360" numCol="1" spcCol="1270" anchor="ctr" anchorCtr="0">
          <a:noAutofit/>
        </a:bodyPr>
        <a:lstStyle/>
        <a:p>
          <a:pPr marL="0" lvl="0" indent="0" algn="l" defTabSz="1511300">
            <a:lnSpc>
              <a:spcPct val="90000"/>
            </a:lnSpc>
            <a:spcBef>
              <a:spcPct val="0"/>
            </a:spcBef>
            <a:spcAft>
              <a:spcPct val="35000"/>
            </a:spcAft>
            <a:buNone/>
          </a:pPr>
          <a:r>
            <a:rPr lang="en-GB" sz="3400" b="1" kern="1200" dirty="0"/>
            <a:t>DEFINE your topic or question.</a:t>
          </a:r>
        </a:p>
      </dsp:txBody>
      <dsp:txXfrm>
        <a:off x="608173" y="330343"/>
        <a:ext cx="9965895" cy="649605"/>
      </dsp:txXfrm>
    </dsp:sp>
    <dsp:sp modelId="{BAECE883-5BA4-479A-8CB5-52834DB2BE3A}">
      <dsp:nvSpPr>
        <dsp:cNvPr id="0" name=""/>
        <dsp:cNvSpPr/>
      </dsp:nvSpPr>
      <dsp:spPr>
        <a:xfrm>
          <a:off x="0" y="266398"/>
          <a:ext cx="812006" cy="812006"/>
        </a:xfrm>
        <a:prstGeom prst="ellipse">
          <a:avLst/>
        </a:prstGeom>
        <a:blipFill rotWithShape="0">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E07BFC-FFF9-4F9D-AD05-29727278183C}">
      <dsp:nvSpPr>
        <dsp:cNvPr id="0" name=""/>
        <dsp:cNvSpPr/>
      </dsp:nvSpPr>
      <dsp:spPr>
        <a:xfrm>
          <a:off x="954553" y="1298690"/>
          <a:ext cx="9546462" cy="649605"/>
        </a:xfrm>
        <a:prstGeom prst="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15624" tIns="86360" rIns="86360" bIns="86360" numCol="1" spcCol="1270" anchor="ctr" anchorCtr="0">
          <a:noAutofit/>
        </a:bodyPr>
        <a:lstStyle/>
        <a:p>
          <a:pPr marL="0" lvl="0" indent="0" algn="l" defTabSz="1511300">
            <a:lnSpc>
              <a:spcPct val="90000"/>
            </a:lnSpc>
            <a:spcBef>
              <a:spcPct val="0"/>
            </a:spcBef>
            <a:spcAft>
              <a:spcPct val="35000"/>
            </a:spcAft>
            <a:buNone/>
          </a:pPr>
          <a:r>
            <a:rPr lang="en-GB" sz="3400" b="1" kern="1200" dirty="0"/>
            <a:t>IDENTIFY key authors, concepts, and keywords.</a:t>
          </a:r>
        </a:p>
      </dsp:txBody>
      <dsp:txXfrm>
        <a:off x="954553" y="1298690"/>
        <a:ext cx="9546462" cy="649605"/>
      </dsp:txXfrm>
    </dsp:sp>
    <dsp:sp modelId="{A437606B-4783-48CB-A002-57714BAA0428}">
      <dsp:nvSpPr>
        <dsp:cNvPr id="0" name=""/>
        <dsp:cNvSpPr/>
      </dsp:nvSpPr>
      <dsp:spPr>
        <a:xfrm>
          <a:off x="548550" y="1217489"/>
          <a:ext cx="812006" cy="812006"/>
        </a:xfrm>
        <a:prstGeom prst="ellipse">
          <a:avLst/>
        </a:prstGeom>
        <a:blipFill rotWithShape="0">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FA7673-E954-47B1-B4D4-B507816CC3FD}">
      <dsp:nvSpPr>
        <dsp:cNvPr id="0" name=""/>
        <dsp:cNvSpPr/>
      </dsp:nvSpPr>
      <dsp:spPr>
        <a:xfrm>
          <a:off x="1097421" y="2272786"/>
          <a:ext cx="9403595" cy="649605"/>
        </a:xfrm>
        <a:prstGeom prst="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15624" tIns="86360" rIns="86360" bIns="86360" numCol="1" spcCol="1270" anchor="ctr" anchorCtr="0">
          <a:noAutofit/>
        </a:bodyPr>
        <a:lstStyle/>
        <a:p>
          <a:pPr marL="0" lvl="0" indent="0" algn="l" defTabSz="1511300">
            <a:lnSpc>
              <a:spcPct val="90000"/>
            </a:lnSpc>
            <a:spcBef>
              <a:spcPct val="0"/>
            </a:spcBef>
            <a:spcAft>
              <a:spcPct val="35000"/>
            </a:spcAft>
            <a:buNone/>
          </a:pPr>
          <a:r>
            <a:rPr lang="en-GB" sz="3400" b="1" kern="1200" dirty="0"/>
            <a:t>FIND suitable information sources.</a:t>
          </a:r>
        </a:p>
      </dsp:txBody>
      <dsp:txXfrm>
        <a:off x="1097421" y="2272786"/>
        <a:ext cx="9403595" cy="649605"/>
      </dsp:txXfrm>
    </dsp:sp>
    <dsp:sp modelId="{B4874059-EFEF-4502-A2AA-9642C4B490F6}">
      <dsp:nvSpPr>
        <dsp:cNvPr id="0" name=""/>
        <dsp:cNvSpPr/>
      </dsp:nvSpPr>
      <dsp:spPr>
        <a:xfrm>
          <a:off x="691418" y="2191585"/>
          <a:ext cx="812006" cy="812006"/>
        </a:xfrm>
        <a:prstGeom prst="ellipse">
          <a:avLst/>
        </a:prstGeom>
        <a:blipFill rotWithShape="0">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85CEB45-E58F-4E15-9914-3A43919B97E9}">
      <dsp:nvSpPr>
        <dsp:cNvPr id="0" name=""/>
        <dsp:cNvSpPr/>
      </dsp:nvSpPr>
      <dsp:spPr>
        <a:xfrm>
          <a:off x="931165" y="3246882"/>
          <a:ext cx="9546462" cy="649605"/>
        </a:xfrm>
        <a:prstGeom prst="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15624" tIns="86360" rIns="86360" bIns="86360" numCol="1" spcCol="1270" anchor="ctr" anchorCtr="0">
          <a:noAutofit/>
        </a:bodyPr>
        <a:lstStyle/>
        <a:p>
          <a:pPr marL="0" lvl="0" indent="0" algn="l" defTabSz="1511300">
            <a:lnSpc>
              <a:spcPct val="90000"/>
            </a:lnSpc>
            <a:spcBef>
              <a:spcPct val="0"/>
            </a:spcBef>
            <a:spcAft>
              <a:spcPct val="35000"/>
            </a:spcAft>
            <a:buNone/>
          </a:pPr>
          <a:r>
            <a:rPr lang="en-GB" sz="3400" b="1" kern="1200" dirty="0"/>
            <a:t>SEARCH refine &amp; repeat search.</a:t>
          </a:r>
        </a:p>
      </dsp:txBody>
      <dsp:txXfrm>
        <a:off x="931165" y="3246882"/>
        <a:ext cx="9546462" cy="649605"/>
      </dsp:txXfrm>
    </dsp:sp>
    <dsp:sp modelId="{2309F4A7-E5BB-48D3-A94D-DC69374A8A12}">
      <dsp:nvSpPr>
        <dsp:cNvPr id="0" name=""/>
        <dsp:cNvSpPr/>
      </dsp:nvSpPr>
      <dsp:spPr>
        <a:xfrm>
          <a:off x="548550" y="3165681"/>
          <a:ext cx="812006" cy="812006"/>
        </a:xfrm>
        <a:prstGeom prst="ellipse">
          <a:avLst/>
        </a:prstGeom>
        <a:blipFill rotWithShape="0">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BE9FBF-C5CC-4D6B-A8BD-D715111F3811}">
      <dsp:nvSpPr>
        <dsp:cNvPr id="0" name=""/>
        <dsp:cNvSpPr/>
      </dsp:nvSpPr>
      <dsp:spPr>
        <a:xfrm>
          <a:off x="489065" y="4220978"/>
          <a:ext cx="10011950" cy="649605"/>
        </a:xfrm>
        <a:prstGeom prst="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15624" tIns="86360" rIns="86360" bIns="86360" numCol="1" spcCol="1270" anchor="ctr" anchorCtr="0">
          <a:noAutofit/>
        </a:bodyPr>
        <a:lstStyle/>
        <a:p>
          <a:pPr marL="0" lvl="0" indent="0" algn="l" defTabSz="1511300">
            <a:lnSpc>
              <a:spcPct val="90000"/>
            </a:lnSpc>
            <a:spcBef>
              <a:spcPct val="0"/>
            </a:spcBef>
            <a:spcAft>
              <a:spcPct val="35000"/>
            </a:spcAft>
            <a:buNone/>
          </a:pPr>
          <a:r>
            <a:rPr lang="en-GB" sz="3400" b="1" kern="1200" dirty="0"/>
            <a:t>RECORD by referencing correctly.</a:t>
          </a:r>
        </a:p>
      </dsp:txBody>
      <dsp:txXfrm>
        <a:off x="489065" y="4220978"/>
        <a:ext cx="10011950" cy="649605"/>
      </dsp:txXfrm>
    </dsp:sp>
    <dsp:sp modelId="{B4CBDD62-B948-4D72-A266-B3D01042CE30}">
      <dsp:nvSpPr>
        <dsp:cNvPr id="0" name=""/>
        <dsp:cNvSpPr/>
      </dsp:nvSpPr>
      <dsp:spPr>
        <a:xfrm>
          <a:off x="83062" y="4139777"/>
          <a:ext cx="812006" cy="812006"/>
        </a:xfrm>
        <a:prstGeom prst="ellipse">
          <a:avLst/>
        </a:prstGeom>
        <a:blipFill rotWithShape="0">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615ECC-0D15-44D8-BAC3-723D39440775}">
      <dsp:nvSpPr>
        <dsp:cNvPr id="0" name=""/>
        <dsp:cNvSpPr/>
      </dsp:nvSpPr>
      <dsp:spPr>
        <a:xfrm>
          <a:off x="0" y="363750"/>
          <a:ext cx="11761367" cy="630000"/>
        </a:xfrm>
        <a:prstGeom prst="rect">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64AA6DF4-3288-4C29-8051-4AF260036449}">
      <dsp:nvSpPr>
        <dsp:cNvPr id="0" name=""/>
        <dsp:cNvSpPr/>
      </dsp:nvSpPr>
      <dsp:spPr>
        <a:xfrm>
          <a:off x="588068" y="314062"/>
          <a:ext cx="8232957" cy="738000"/>
        </a:xfrm>
        <a:prstGeom prst="roundRect">
          <a:avLst/>
        </a:prstGeom>
        <a:no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11186" tIns="0" rIns="311186" bIns="0" numCol="1" spcCol="1270" anchor="ctr" anchorCtr="0">
          <a:noAutofit/>
        </a:bodyPr>
        <a:lstStyle/>
        <a:p>
          <a:pPr marL="0" lvl="0" indent="0" algn="l" defTabSz="1111250">
            <a:lnSpc>
              <a:spcPct val="90000"/>
            </a:lnSpc>
            <a:spcBef>
              <a:spcPct val="0"/>
            </a:spcBef>
            <a:spcAft>
              <a:spcPct val="35000"/>
            </a:spcAft>
            <a:buNone/>
          </a:pPr>
          <a:r>
            <a:rPr lang="en-GB" sz="2500" b="1" kern="1200" dirty="0">
              <a:solidFill>
                <a:schemeClr val="tx1"/>
              </a:solidFill>
            </a:rPr>
            <a:t>Familiarise yourself with your topic and previous research.</a:t>
          </a:r>
        </a:p>
      </dsp:txBody>
      <dsp:txXfrm>
        <a:off x="624094" y="350088"/>
        <a:ext cx="8160905" cy="665948"/>
      </dsp:txXfrm>
    </dsp:sp>
    <dsp:sp modelId="{A76359B2-A339-4C90-A9D6-922BBB2C87A6}">
      <dsp:nvSpPr>
        <dsp:cNvPr id="0" name=""/>
        <dsp:cNvSpPr/>
      </dsp:nvSpPr>
      <dsp:spPr>
        <a:xfrm>
          <a:off x="0" y="1570212"/>
          <a:ext cx="11761367" cy="630000"/>
        </a:xfrm>
        <a:prstGeom prst="rect">
          <a:avLst/>
        </a:prstGeom>
        <a:solidFill>
          <a:schemeClr val="lt1">
            <a:alpha val="90000"/>
            <a:hueOff val="0"/>
            <a:satOff val="0"/>
            <a:lumOff val="0"/>
            <a:alphaOff val="0"/>
          </a:schemeClr>
        </a:solidFill>
        <a:ln w="6350" cap="flat" cmpd="sng" algn="ctr">
          <a:solidFill>
            <a:schemeClr val="accent5">
              <a:hueOff val="1863752"/>
              <a:satOff val="-14454"/>
              <a:lumOff val="-1896"/>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BB6EC243-EA03-4253-A6E8-F95AF8B6ACD0}">
      <dsp:nvSpPr>
        <dsp:cNvPr id="0" name=""/>
        <dsp:cNvSpPr/>
      </dsp:nvSpPr>
      <dsp:spPr>
        <a:xfrm>
          <a:off x="588068" y="1448062"/>
          <a:ext cx="8232957" cy="738000"/>
        </a:xfrm>
        <a:prstGeom prst="roundRect">
          <a:avLst/>
        </a:prstGeom>
        <a:no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11186" tIns="0" rIns="311186" bIns="0" numCol="1" spcCol="1270" anchor="ctr" anchorCtr="0">
          <a:noAutofit/>
        </a:bodyPr>
        <a:lstStyle/>
        <a:p>
          <a:pPr marL="0" lvl="0" indent="0" algn="l" defTabSz="1111250">
            <a:lnSpc>
              <a:spcPct val="90000"/>
            </a:lnSpc>
            <a:spcBef>
              <a:spcPct val="0"/>
            </a:spcBef>
            <a:spcAft>
              <a:spcPct val="35000"/>
            </a:spcAft>
            <a:buNone/>
          </a:pPr>
          <a:r>
            <a:rPr lang="en-GB" sz="2500" b="1" kern="1200" dirty="0">
              <a:solidFill>
                <a:schemeClr val="tx1"/>
              </a:solidFill>
            </a:rPr>
            <a:t>Perform a scoping/preliminary search.</a:t>
          </a:r>
        </a:p>
      </dsp:txBody>
      <dsp:txXfrm>
        <a:off x="624094" y="1484088"/>
        <a:ext cx="8160905" cy="665948"/>
      </dsp:txXfrm>
    </dsp:sp>
    <dsp:sp modelId="{B9DE53B1-6C5C-4286-BE06-6D386F5DF922}">
      <dsp:nvSpPr>
        <dsp:cNvPr id="0" name=""/>
        <dsp:cNvSpPr/>
      </dsp:nvSpPr>
      <dsp:spPr>
        <a:xfrm>
          <a:off x="0" y="2588204"/>
          <a:ext cx="11761367" cy="630000"/>
        </a:xfrm>
        <a:prstGeom prst="rect">
          <a:avLst/>
        </a:prstGeom>
        <a:solidFill>
          <a:schemeClr val="lt1">
            <a:alpha val="90000"/>
            <a:hueOff val="0"/>
            <a:satOff val="0"/>
            <a:lumOff val="0"/>
            <a:alphaOff val="0"/>
          </a:schemeClr>
        </a:solidFill>
        <a:ln w="6350" cap="flat" cmpd="sng" algn="ctr">
          <a:solidFill>
            <a:schemeClr val="accent5">
              <a:hueOff val="3727503"/>
              <a:satOff val="-28907"/>
              <a:lumOff val="-3791"/>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F7BCC61A-D780-4A16-9953-9F13A4ACBF1F}">
      <dsp:nvSpPr>
        <dsp:cNvPr id="0" name=""/>
        <dsp:cNvSpPr/>
      </dsp:nvSpPr>
      <dsp:spPr>
        <a:xfrm>
          <a:off x="588068" y="2582062"/>
          <a:ext cx="8232957" cy="738000"/>
        </a:xfrm>
        <a:prstGeom prst="roundRect">
          <a:avLst/>
        </a:prstGeom>
        <a:no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11186" tIns="0" rIns="311186" bIns="0" numCol="1" spcCol="1270" anchor="ctr" anchorCtr="0">
          <a:noAutofit/>
        </a:bodyPr>
        <a:lstStyle/>
        <a:p>
          <a:pPr marL="0" lvl="0" indent="0" algn="l" defTabSz="1111250">
            <a:lnSpc>
              <a:spcPct val="90000"/>
            </a:lnSpc>
            <a:spcBef>
              <a:spcPct val="0"/>
            </a:spcBef>
            <a:spcAft>
              <a:spcPct val="35000"/>
            </a:spcAft>
            <a:buNone/>
          </a:pPr>
          <a:r>
            <a:rPr lang="en-GB" sz="2500" b="1" kern="1200" dirty="0">
              <a:solidFill>
                <a:schemeClr val="tx1"/>
              </a:solidFill>
            </a:rPr>
            <a:t>Identify articles, journals, and key authors on your topic.</a:t>
          </a:r>
        </a:p>
      </dsp:txBody>
      <dsp:txXfrm>
        <a:off x="624094" y="2618088"/>
        <a:ext cx="8160905" cy="665948"/>
      </dsp:txXfrm>
    </dsp:sp>
    <dsp:sp modelId="{5A337F09-1474-4ECD-9224-A627F9105B1C}">
      <dsp:nvSpPr>
        <dsp:cNvPr id="0" name=""/>
        <dsp:cNvSpPr/>
      </dsp:nvSpPr>
      <dsp:spPr>
        <a:xfrm>
          <a:off x="0" y="3722206"/>
          <a:ext cx="11761367" cy="630000"/>
        </a:xfrm>
        <a:prstGeom prst="rect">
          <a:avLst/>
        </a:prstGeom>
        <a:solidFill>
          <a:schemeClr val="lt1">
            <a:alpha val="90000"/>
            <a:hueOff val="0"/>
            <a:satOff val="0"/>
            <a:lumOff val="0"/>
            <a:alphaOff val="0"/>
          </a:schemeClr>
        </a:solidFill>
        <a:ln w="6350" cap="flat" cmpd="sng" algn="ctr">
          <a:solidFill>
            <a:schemeClr val="accent5">
              <a:hueOff val="5591255"/>
              <a:satOff val="-43361"/>
              <a:lumOff val="-5687"/>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9B23DC79-D4BB-4D0A-B42D-3BA79E7227C0}">
      <dsp:nvSpPr>
        <dsp:cNvPr id="0" name=""/>
        <dsp:cNvSpPr/>
      </dsp:nvSpPr>
      <dsp:spPr>
        <a:xfrm>
          <a:off x="588068" y="3716063"/>
          <a:ext cx="8232957" cy="738000"/>
        </a:xfrm>
        <a:prstGeom prst="roundRect">
          <a:avLst/>
        </a:prstGeom>
        <a:no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11186" tIns="0" rIns="311186" bIns="0" numCol="1" spcCol="1270" anchor="ctr" anchorCtr="0">
          <a:noAutofit/>
        </a:bodyPr>
        <a:lstStyle/>
        <a:p>
          <a:pPr marL="0" lvl="0" indent="0" algn="l" defTabSz="1111250">
            <a:lnSpc>
              <a:spcPct val="90000"/>
            </a:lnSpc>
            <a:spcBef>
              <a:spcPct val="0"/>
            </a:spcBef>
            <a:spcAft>
              <a:spcPct val="35000"/>
            </a:spcAft>
            <a:buNone/>
          </a:pPr>
          <a:r>
            <a:rPr lang="en-GB" sz="2500" b="1" kern="1200" dirty="0">
              <a:solidFill>
                <a:schemeClr val="tx1"/>
              </a:solidFill>
            </a:rPr>
            <a:t>Note any key terminology, phrases, ideas you find.</a:t>
          </a:r>
        </a:p>
      </dsp:txBody>
      <dsp:txXfrm>
        <a:off x="624094" y="3752089"/>
        <a:ext cx="8160905" cy="66594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3BEF3D-6203-48C4-9197-792E5F554023}">
      <dsp:nvSpPr>
        <dsp:cNvPr id="0" name=""/>
        <dsp:cNvSpPr/>
      </dsp:nvSpPr>
      <dsp:spPr>
        <a:xfrm>
          <a:off x="1706039" y="80504"/>
          <a:ext cx="3515923" cy="2109553"/>
        </a:xfrm>
        <a:prstGeom prst="rect">
          <a:avLst/>
        </a:prstGeom>
        <a:noFill/>
        <a:ln>
          <a:solidFill>
            <a:schemeClr val="accent5">
              <a:lumMod val="75000"/>
            </a:schemeClr>
          </a:solid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solidFill>
                <a:schemeClr val="tx1"/>
              </a:solidFill>
            </a:rPr>
            <a:t>Consider currency, availability and context when choosing your topic.</a:t>
          </a:r>
          <a:endParaRPr lang="en-US" sz="2700" kern="1200" dirty="0">
            <a:solidFill>
              <a:schemeClr val="tx1"/>
            </a:solidFill>
          </a:endParaRPr>
        </a:p>
      </dsp:txBody>
      <dsp:txXfrm>
        <a:off x="1706039" y="80504"/>
        <a:ext cx="3515923" cy="2109553"/>
      </dsp:txXfrm>
    </dsp:sp>
    <dsp:sp modelId="{ADF68A7F-47CF-4889-AE44-DD96C214B388}">
      <dsp:nvSpPr>
        <dsp:cNvPr id="0" name=""/>
        <dsp:cNvSpPr/>
      </dsp:nvSpPr>
      <dsp:spPr>
        <a:xfrm>
          <a:off x="6145033" y="61454"/>
          <a:ext cx="3515923" cy="2109553"/>
        </a:xfrm>
        <a:prstGeom prst="rect">
          <a:avLst/>
        </a:prstGeom>
        <a:noFill/>
        <a:ln>
          <a:solidFill>
            <a:schemeClr val="accent5">
              <a:lumMod val="75000"/>
            </a:schemeClr>
          </a:solid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solidFill>
                <a:schemeClr val="tx1"/>
              </a:solidFill>
            </a:rPr>
            <a:t>There must be enough written about a topic for you to be able to research and write about it in detail.</a:t>
          </a:r>
          <a:endParaRPr lang="en-US" sz="2700" kern="1200" dirty="0">
            <a:solidFill>
              <a:schemeClr val="tx1"/>
            </a:solidFill>
          </a:endParaRPr>
        </a:p>
      </dsp:txBody>
      <dsp:txXfrm>
        <a:off x="6145033" y="61454"/>
        <a:ext cx="3515923" cy="2109553"/>
      </dsp:txXfrm>
    </dsp:sp>
    <dsp:sp modelId="{F320475E-030F-4289-9290-4D925F4F3089}">
      <dsp:nvSpPr>
        <dsp:cNvPr id="0" name=""/>
        <dsp:cNvSpPr/>
      </dsp:nvSpPr>
      <dsp:spPr>
        <a:xfrm>
          <a:off x="1706039" y="2272323"/>
          <a:ext cx="3515923" cy="2109553"/>
        </a:xfrm>
        <a:prstGeom prst="rect">
          <a:avLst/>
        </a:prstGeom>
        <a:noFill/>
        <a:ln>
          <a:solidFill>
            <a:schemeClr val="accent5">
              <a:lumMod val="75000"/>
            </a:schemeClr>
          </a:solid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solidFill>
                <a:schemeClr val="tx1"/>
              </a:solidFill>
            </a:rPr>
            <a:t>If it is too recent, there may not be enough research.</a:t>
          </a:r>
          <a:endParaRPr lang="en-US" sz="2700" kern="1200" dirty="0">
            <a:solidFill>
              <a:schemeClr val="tx1"/>
            </a:solidFill>
          </a:endParaRPr>
        </a:p>
      </dsp:txBody>
      <dsp:txXfrm>
        <a:off x="1706039" y="2272323"/>
        <a:ext cx="3515923" cy="2109553"/>
      </dsp:txXfrm>
    </dsp:sp>
    <dsp:sp modelId="{3BE41DA2-1794-47DC-95D1-070AEBF18887}">
      <dsp:nvSpPr>
        <dsp:cNvPr id="0" name=""/>
        <dsp:cNvSpPr/>
      </dsp:nvSpPr>
      <dsp:spPr>
        <a:xfrm>
          <a:off x="6116483" y="2319936"/>
          <a:ext cx="3515923" cy="2109553"/>
        </a:xfrm>
        <a:prstGeom prst="rect">
          <a:avLst/>
        </a:prstGeom>
        <a:noFill/>
        <a:ln>
          <a:solidFill>
            <a:schemeClr val="accent5">
              <a:lumMod val="75000"/>
            </a:schemeClr>
          </a:solid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solidFill>
                <a:schemeClr val="tx1"/>
              </a:solidFill>
            </a:rPr>
            <a:t>If it is too old, the research may not be current enough.</a:t>
          </a:r>
          <a:endParaRPr lang="en-US" sz="2700" kern="1200" dirty="0">
            <a:solidFill>
              <a:schemeClr val="tx1"/>
            </a:solidFill>
          </a:endParaRPr>
        </a:p>
      </dsp:txBody>
      <dsp:txXfrm>
        <a:off x="6116483" y="2319936"/>
        <a:ext cx="3515923" cy="210955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5FB4A1-9A60-4289-A485-6B84BBE86334}">
      <dsp:nvSpPr>
        <dsp:cNvPr id="0" name=""/>
        <dsp:cNvSpPr/>
      </dsp:nvSpPr>
      <dsp:spPr>
        <a:xfrm>
          <a:off x="0" y="495"/>
          <a:ext cx="11031794" cy="1159854"/>
        </a:xfrm>
        <a:prstGeom prst="roundRect">
          <a:avLst>
            <a:gd name="adj" fmla="val 10000"/>
          </a:avLst>
        </a:prstGeom>
        <a:noFill/>
        <a:ln>
          <a:noFill/>
        </a:ln>
        <a:effectLst/>
        <a:scene3d>
          <a:camera prst="orthographicFront"/>
          <a:lightRig rig="threePt" dir="t"/>
        </a:scene3d>
        <a:sp3d>
          <a:bevelT/>
        </a:sp3d>
      </dsp:spPr>
      <dsp:style>
        <a:lnRef idx="0">
          <a:scrgbClr r="0" g="0" b="0"/>
        </a:lnRef>
        <a:fillRef idx="1">
          <a:scrgbClr r="0" g="0" b="0"/>
        </a:fillRef>
        <a:effectRef idx="0">
          <a:scrgbClr r="0" g="0" b="0"/>
        </a:effectRef>
        <a:fontRef idx="minor"/>
      </dsp:style>
    </dsp:sp>
    <dsp:sp modelId="{4859A501-3E20-4907-98C8-5D4A163DB03D}">
      <dsp:nvSpPr>
        <dsp:cNvPr id="0" name=""/>
        <dsp:cNvSpPr/>
      </dsp:nvSpPr>
      <dsp:spPr>
        <a:xfrm>
          <a:off x="350856" y="261462"/>
          <a:ext cx="637920" cy="6379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835979-1711-4773-847F-957C01AD8C94}">
      <dsp:nvSpPr>
        <dsp:cNvPr id="0" name=""/>
        <dsp:cNvSpPr/>
      </dsp:nvSpPr>
      <dsp:spPr>
        <a:xfrm>
          <a:off x="1339632" y="495"/>
          <a:ext cx="9692161" cy="1159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1" tIns="122751" rIns="122751" bIns="122751" numCol="1" spcCol="1270" anchor="ctr" anchorCtr="0">
          <a:noAutofit/>
        </a:bodyPr>
        <a:lstStyle/>
        <a:p>
          <a:pPr marL="0" lvl="0" indent="0" algn="l" defTabSz="1111250">
            <a:lnSpc>
              <a:spcPct val="100000"/>
            </a:lnSpc>
            <a:spcBef>
              <a:spcPct val="0"/>
            </a:spcBef>
            <a:spcAft>
              <a:spcPct val="35000"/>
            </a:spcAft>
            <a:buNone/>
          </a:pPr>
          <a:r>
            <a:rPr lang="en-GB" sz="2500" kern="1200" dirty="0"/>
            <a:t>Start with a wide search, then narrow your focus.</a:t>
          </a:r>
          <a:endParaRPr lang="en-US" sz="2500" kern="1200" dirty="0"/>
        </a:p>
      </dsp:txBody>
      <dsp:txXfrm>
        <a:off x="1339632" y="495"/>
        <a:ext cx="9692161" cy="1159854"/>
      </dsp:txXfrm>
    </dsp:sp>
    <dsp:sp modelId="{29311C11-5173-445B-BC3B-81CCF24B61B1}">
      <dsp:nvSpPr>
        <dsp:cNvPr id="0" name=""/>
        <dsp:cNvSpPr/>
      </dsp:nvSpPr>
      <dsp:spPr>
        <a:xfrm>
          <a:off x="0" y="1450314"/>
          <a:ext cx="11031794" cy="1159854"/>
        </a:xfrm>
        <a:prstGeom prst="roundRect">
          <a:avLst>
            <a:gd name="adj" fmla="val 10000"/>
          </a:avLst>
        </a:prstGeom>
        <a:noFill/>
        <a:ln>
          <a:noFill/>
        </a:ln>
        <a:effectLst/>
        <a:scene3d>
          <a:camera prst="orthographicFront"/>
          <a:lightRig rig="threePt" dir="t"/>
        </a:scene3d>
        <a:sp3d>
          <a:bevelT/>
        </a:sp3d>
      </dsp:spPr>
      <dsp:style>
        <a:lnRef idx="0">
          <a:scrgbClr r="0" g="0" b="0"/>
        </a:lnRef>
        <a:fillRef idx="1">
          <a:scrgbClr r="0" g="0" b="0"/>
        </a:fillRef>
        <a:effectRef idx="0">
          <a:scrgbClr r="0" g="0" b="0"/>
        </a:effectRef>
        <a:fontRef idx="minor"/>
      </dsp:style>
    </dsp:sp>
    <dsp:sp modelId="{6FC721A0-1518-4746-8925-2D4E8A547A92}">
      <dsp:nvSpPr>
        <dsp:cNvPr id="0" name=""/>
        <dsp:cNvSpPr/>
      </dsp:nvSpPr>
      <dsp:spPr>
        <a:xfrm>
          <a:off x="350856" y="1711281"/>
          <a:ext cx="637920" cy="6379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57C5ED-5D2A-41C0-BB28-6811ADFCEF6B}">
      <dsp:nvSpPr>
        <dsp:cNvPr id="0" name=""/>
        <dsp:cNvSpPr/>
      </dsp:nvSpPr>
      <dsp:spPr>
        <a:xfrm>
          <a:off x="1339632" y="1450314"/>
          <a:ext cx="9692161" cy="1159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1" tIns="122751" rIns="122751" bIns="122751" numCol="1" spcCol="1270" anchor="ctr" anchorCtr="0">
          <a:noAutofit/>
        </a:bodyPr>
        <a:lstStyle/>
        <a:p>
          <a:pPr marL="0" lvl="0" indent="0" algn="l" defTabSz="1111250">
            <a:lnSpc>
              <a:spcPct val="100000"/>
            </a:lnSpc>
            <a:spcBef>
              <a:spcPct val="0"/>
            </a:spcBef>
            <a:spcAft>
              <a:spcPct val="35000"/>
            </a:spcAft>
            <a:buNone/>
          </a:pPr>
          <a:r>
            <a:rPr lang="en-GB" sz="2500" kern="1200" dirty="0"/>
            <a:t>Be prepared to change direction as you find articles, theories, research.</a:t>
          </a:r>
          <a:endParaRPr lang="en-US" sz="2500" kern="1200" dirty="0"/>
        </a:p>
      </dsp:txBody>
      <dsp:txXfrm>
        <a:off x="1339632" y="1450314"/>
        <a:ext cx="9692161" cy="1159854"/>
      </dsp:txXfrm>
    </dsp:sp>
    <dsp:sp modelId="{C952A449-4627-4C04-BF29-7C43DCB2D548}">
      <dsp:nvSpPr>
        <dsp:cNvPr id="0" name=""/>
        <dsp:cNvSpPr/>
      </dsp:nvSpPr>
      <dsp:spPr>
        <a:xfrm>
          <a:off x="0" y="2900132"/>
          <a:ext cx="11031794" cy="1159854"/>
        </a:xfrm>
        <a:prstGeom prst="roundRect">
          <a:avLst>
            <a:gd name="adj" fmla="val 10000"/>
          </a:avLst>
        </a:prstGeom>
        <a:noFill/>
        <a:ln>
          <a:noFill/>
        </a:ln>
        <a:effectLst/>
        <a:scene3d>
          <a:camera prst="orthographicFront"/>
          <a:lightRig rig="threePt" dir="t"/>
        </a:scene3d>
        <a:sp3d>
          <a:bevelT/>
        </a:sp3d>
      </dsp:spPr>
      <dsp:style>
        <a:lnRef idx="0">
          <a:scrgbClr r="0" g="0" b="0"/>
        </a:lnRef>
        <a:fillRef idx="1">
          <a:scrgbClr r="0" g="0" b="0"/>
        </a:fillRef>
        <a:effectRef idx="0">
          <a:scrgbClr r="0" g="0" b="0"/>
        </a:effectRef>
        <a:fontRef idx="minor"/>
      </dsp:style>
    </dsp:sp>
    <dsp:sp modelId="{9B9726EF-A102-44FE-A09F-461B438ED8A3}">
      <dsp:nvSpPr>
        <dsp:cNvPr id="0" name=""/>
        <dsp:cNvSpPr/>
      </dsp:nvSpPr>
      <dsp:spPr>
        <a:xfrm>
          <a:off x="350856" y="3161099"/>
          <a:ext cx="637920" cy="6379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351186-9296-442F-A4B8-4F4CD43A21B9}">
      <dsp:nvSpPr>
        <dsp:cNvPr id="0" name=""/>
        <dsp:cNvSpPr/>
      </dsp:nvSpPr>
      <dsp:spPr>
        <a:xfrm>
          <a:off x="1339632" y="2900132"/>
          <a:ext cx="9692161" cy="1159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1" tIns="122751" rIns="122751" bIns="122751" numCol="1" spcCol="1270" anchor="ctr" anchorCtr="0">
          <a:noAutofit/>
        </a:bodyPr>
        <a:lstStyle/>
        <a:p>
          <a:pPr marL="0" lvl="0" indent="0" algn="l" defTabSz="1111250">
            <a:lnSpc>
              <a:spcPct val="100000"/>
            </a:lnSpc>
            <a:spcBef>
              <a:spcPct val="0"/>
            </a:spcBef>
            <a:spcAft>
              <a:spcPct val="35000"/>
            </a:spcAft>
            <a:buNone/>
          </a:pPr>
          <a:r>
            <a:rPr lang="en-GB" sz="2500" kern="1200" dirty="0"/>
            <a:t>Remember, your research question is not final until you have found enough information to carry out your investigation.</a:t>
          </a:r>
          <a:endParaRPr lang="en-US" sz="2500" kern="1200" dirty="0"/>
        </a:p>
      </dsp:txBody>
      <dsp:txXfrm>
        <a:off x="1339632" y="2900132"/>
        <a:ext cx="9692161" cy="115985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4945AD-1D6A-4CFF-8BA9-CA6FA0285999}">
      <dsp:nvSpPr>
        <dsp:cNvPr id="0" name=""/>
        <dsp:cNvSpPr/>
      </dsp:nvSpPr>
      <dsp:spPr>
        <a:xfrm>
          <a:off x="0" y="3927512"/>
          <a:ext cx="10795518" cy="644341"/>
        </a:xfrm>
        <a:prstGeom prst="rect">
          <a:avLst/>
        </a:prstGeom>
        <a:no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Save your searches and set alerts</a:t>
          </a:r>
          <a:endParaRPr lang="en-US" sz="2400" b="1" kern="1200" dirty="0">
            <a:solidFill>
              <a:schemeClr val="tx1"/>
            </a:solidFill>
          </a:endParaRPr>
        </a:p>
      </dsp:txBody>
      <dsp:txXfrm>
        <a:off x="0" y="3927512"/>
        <a:ext cx="10795518" cy="644341"/>
      </dsp:txXfrm>
    </dsp:sp>
    <dsp:sp modelId="{B9FD8CFF-36D2-4523-9C21-E5647AF0AC56}">
      <dsp:nvSpPr>
        <dsp:cNvPr id="0" name=""/>
        <dsp:cNvSpPr/>
      </dsp:nvSpPr>
      <dsp:spPr>
        <a:xfrm rot="10800000">
          <a:off x="0" y="2926232"/>
          <a:ext cx="10795518" cy="990996"/>
        </a:xfrm>
        <a:prstGeom prst="upArrowCallout">
          <a:avLst/>
        </a:prstGeom>
        <a:no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Save your favourite articles, books or journals in your pinned resources</a:t>
          </a:r>
          <a:endParaRPr lang="en-US" sz="2400" b="1" kern="1200" dirty="0">
            <a:solidFill>
              <a:schemeClr val="tx1"/>
            </a:solidFill>
          </a:endParaRPr>
        </a:p>
      </dsp:txBody>
      <dsp:txXfrm rot="10800000">
        <a:off x="0" y="2926232"/>
        <a:ext cx="10795518" cy="643919"/>
      </dsp:txXfrm>
    </dsp:sp>
    <dsp:sp modelId="{9FEB18C0-906F-4909-ADB4-066227967C54}">
      <dsp:nvSpPr>
        <dsp:cNvPr id="0" name=""/>
        <dsp:cNvSpPr/>
      </dsp:nvSpPr>
      <dsp:spPr>
        <a:xfrm rot="10800000">
          <a:off x="0" y="1964849"/>
          <a:ext cx="10795518" cy="990996"/>
        </a:xfrm>
        <a:prstGeom prst="upArrowCallout">
          <a:avLst/>
        </a:prstGeom>
        <a:no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kern="1200" dirty="0">
              <a:solidFill>
                <a:schemeClr val="tx1"/>
              </a:solidFill>
            </a:rPr>
            <a:t>Search within a singular journal</a:t>
          </a:r>
        </a:p>
      </dsp:txBody>
      <dsp:txXfrm rot="10800000">
        <a:off x="0" y="1964849"/>
        <a:ext cx="10795518" cy="643919"/>
      </dsp:txXfrm>
    </dsp:sp>
    <dsp:sp modelId="{385E0FF0-E183-42BA-98F9-F990664F6302}">
      <dsp:nvSpPr>
        <dsp:cNvPr id="0" name=""/>
        <dsp:cNvSpPr/>
      </dsp:nvSpPr>
      <dsp:spPr>
        <a:xfrm rot="10800000">
          <a:off x="0" y="983517"/>
          <a:ext cx="10795518" cy="990996"/>
        </a:xfrm>
        <a:prstGeom prst="upArrowCallout">
          <a:avLst/>
        </a:prstGeom>
        <a:no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Use the red arrows to find associated research</a:t>
          </a:r>
          <a:endParaRPr lang="en-US" sz="2400" b="1" kern="1200" dirty="0">
            <a:solidFill>
              <a:schemeClr val="tx1"/>
            </a:solidFill>
          </a:endParaRPr>
        </a:p>
      </dsp:txBody>
      <dsp:txXfrm rot="10800000">
        <a:off x="0" y="983517"/>
        <a:ext cx="10795518" cy="643919"/>
      </dsp:txXfrm>
    </dsp:sp>
    <dsp:sp modelId="{2100C08E-91E5-431B-830D-5A94DCD80EDE}">
      <dsp:nvSpPr>
        <dsp:cNvPr id="0" name=""/>
        <dsp:cNvSpPr/>
      </dsp:nvSpPr>
      <dsp:spPr>
        <a:xfrm rot="10800000">
          <a:off x="0" y="2186"/>
          <a:ext cx="10795518" cy="990996"/>
        </a:xfrm>
        <a:prstGeom prst="upArrowCallout">
          <a:avLst/>
        </a:prstGeom>
        <a:no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Add citations directly into RefWorks</a:t>
          </a:r>
          <a:endParaRPr lang="en-US" sz="2400" b="1" kern="1200" dirty="0">
            <a:solidFill>
              <a:schemeClr val="tx1"/>
            </a:solidFill>
          </a:endParaRPr>
        </a:p>
      </dsp:txBody>
      <dsp:txXfrm rot="10800000">
        <a:off x="0" y="2186"/>
        <a:ext cx="10795518" cy="64391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BAAE73-CB92-41AE-A2D7-7B09339BB100}">
      <dsp:nvSpPr>
        <dsp:cNvPr id="0" name=""/>
        <dsp:cNvSpPr/>
      </dsp:nvSpPr>
      <dsp:spPr>
        <a:xfrm rot="10800000">
          <a:off x="23019" y="2061"/>
          <a:ext cx="10926760" cy="1107433"/>
        </a:xfrm>
        <a:prstGeom prst="homePlate">
          <a:avLst/>
        </a:prstGeom>
        <a:no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88347" tIns="152400" rIns="284480" bIns="152400" numCol="1" spcCol="1270" anchor="ctr" anchorCtr="0">
          <a:noAutofit/>
        </a:bodyPr>
        <a:lstStyle/>
        <a:p>
          <a:pPr marL="0" lvl="0" indent="0" algn="ctr" defTabSz="1778000">
            <a:lnSpc>
              <a:spcPct val="90000"/>
            </a:lnSpc>
            <a:spcBef>
              <a:spcPct val="0"/>
            </a:spcBef>
            <a:spcAft>
              <a:spcPct val="35000"/>
            </a:spcAft>
            <a:buNone/>
          </a:pPr>
          <a:r>
            <a:rPr lang="en-GB" sz="4000" kern="1200" dirty="0">
              <a:solidFill>
                <a:schemeClr val="tx1"/>
              </a:solidFill>
            </a:rPr>
            <a:t>Use the pinned resources tool.</a:t>
          </a:r>
        </a:p>
      </dsp:txBody>
      <dsp:txXfrm rot="10800000">
        <a:off x="299877" y="2061"/>
        <a:ext cx="10649902" cy="1107433"/>
      </dsp:txXfrm>
    </dsp:sp>
    <dsp:sp modelId="{2F4C9D4D-4EFF-4262-96B8-7966BFF7210C}">
      <dsp:nvSpPr>
        <dsp:cNvPr id="0" name=""/>
        <dsp:cNvSpPr/>
      </dsp:nvSpPr>
      <dsp:spPr>
        <a:xfrm>
          <a:off x="261169" y="0"/>
          <a:ext cx="1107433" cy="1107433"/>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1680B711-6FC4-4DA4-BAE7-70DE894F1B2B}">
      <dsp:nvSpPr>
        <dsp:cNvPr id="0" name=""/>
        <dsp:cNvSpPr/>
      </dsp:nvSpPr>
      <dsp:spPr>
        <a:xfrm rot="10800000">
          <a:off x="5762" y="1404464"/>
          <a:ext cx="10961275" cy="1107433"/>
        </a:xfrm>
        <a:prstGeom prst="homePlate">
          <a:avLst/>
        </a:prstGeom>
        <a:no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88347" tIns="152400" rIns="284480" bIns="152400" numCol="1" spcCol="1270" anchor="ctr" anchorCtr="0">
          <a:noAutofit/>
        </a:bodyPr>
        <a:lstStyle/>
        <a:p>
          <a:pPr marL="0" lvl="0" indent="0" algn="ctr" defTabSz="1778000">
            <a:lnSpc>
              <a:spcPct val="90000"/>
            </a:lnSpc>
            <a:spcBef>
              <a:spcPct val="0"/>
            </a:spcBef>
            <a:spcAft>
              <a:spcPct val="35000"/>
            </a:spcAft>
            <a:buNone/>
          </a:pPr>
          <a:r>
            <a:rPr lang="en-GB" sz="4000" kern="1200">
              <a:solidFill>
                <a:schemeClr val="tx1"/>
              </a:solidFill>
            </a:rPr>
            <a:t>Create a RefWorks Account.</a:t>
          </a:r>
          <a:endParaRPr lang="en-GB" sz="4000" kern="1200" dirty="0">
            <a:solidFill>
              <a:schemeClr val="tx1"/>
            </a:solidFill>
          </a:endParaRPr>
        </a:p>
      </dsp:txBody>
      <dsp:txXfrm rot="10800000">
        <a:off x="282620" y="1404464"/>
        <a:ext cx="10684417" cy="1107433"/>
      </dsp:txXfrm>
    </dsp:sp>
    <dsp:sp modelId="{84EC1071-0AE4-49D7-9851-EF5154668974}">
      <dsp:nvSpPr>
        <dsp:cNvPr id="0" name=""/>
        <dsp:cNvSpPr/>
      </dsp:nvSpPr>
      <dsp:spPr>
        <a:xfrm>
          <a:off x="415833" y="1387222"/>
          <a:ext cx="1107433" cy="1107433"/>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AF9C5C11-DDD2-4F7A-8AF9-EF856F6DA035}">
      <dsp:nvSpPr>
        <dsp:cNvPr id="0" name=""/>
        <dsp:cNvSpPr/>
      </dsp:nvSpPr>
      <dsp:spPr>
        <a:xfrm rot="10800000">
          <a:off x="-2" y="2806868"/>
          <a:ext cx="10972804" cy="1107433"/>
        </a:xfrm>
        <a:prstGeom prst="homePlate">
          <a:avLst/>
        </a:prstGeom>
        <a:no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88347" tIns="152400" rIns="284480" bIns="152400" numCol="1" spcCol="1270" anchor="ctr" anchorCtr="0">
          <a:noAutofit/>
        </a:bodyPr>
        <a:lstStyle/>
        <a:p>
          <a:pPr marL="0" lvl="0" indent="0" algn="ctr" defTabSz="1778000">
            <a:lnSpc>
              <a:spcPct val="90000"/>
            </a:lnSpc>
            <a:spcBef>
              <a:spcPct val="0"/>
            </a:spcBef>
            <a:spcAft>
              <a:spcPct val="35000"/>
            </a:spcAft>
            <a:buNone/>
          </a:pPr>
          <a:r>
            <a:rPr lang="en-GB" sz="4000" kern="1200" dirty="0">
              <a:solidFill>
                <a:schemeClr val="tx1"/>
              </a:solidFill>
            </a:rPr>
            <a:t>Create personal accounts in the databases.</a:t>
          </a:r>
        </a:p>
      </dsp:txBody>
      <dsp:txXfrm rot="10800000">
        <a:off x="276856" y="2806868"/>
        <a:ext cx="10695946" cy="1107433"/>
      </dsp:txXfrm>
    </dsp:sp>
    <dsp:sp modelId="{DDF11749-9FF0-47A7-9FBF-FC23088FCBC2}">
      <dsp:nvSpPr>
        <dsp:cNvPr id="0" name=""/>
        <dsp:cNvSpPr/>
      </dsp:nvSpPr>
      <dsp:spPr>
        <a:xfrm>
          <a:off x="356564" y="2808929"/>
          <a:ext cx="1107433" cy="1107433"/>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018EEA-0841-4520-836E-4479AF976646}">
      <dsp:nvSpPr>
        <dsp:cNvPr id="0" name=""/>
        <dsp:cNvSpPr/>
      </dsp:nvSpPr>
      <dsp:spPr>
        <a:xfrm>
          <a:off x="3664978" y="435"/>
          <a:ext cx="1459124" cy="1459124"/>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dirty="0"/>
            <a:t>Identify key concepts and words</a:t>
          </a:r>
        </a:p>
      </dsp:txBody>
      <dsp:txXfrm>
        <a:off x="3878662" y="214119"/>
        <a:ext cx="1031756" cy="1031756"/>
      </dsp:txXfrm>
    </dsp:sp>
    <dsp:sp modelId="{584299EB-E2AF-42E9-ACFA-7C6FE400A0C5}">
      <dsp:nvSpPr>
        <dsp:cNvPr id="0" name=""/>
        <dsp:cNvSpPr/>
      </dsp:nvSpPr>
      <dsp:spPr>
        <a:xfrm rot="2160000">
          <a:off x="5078315" y="1121963"/>
          <a:ext cx="389246" cy="492454"/>
        </a:xfrm>
        <a:prstGeom prst="rightArrow">
          <a:avLst>
            <a:gd name="adj1" fmla="val 60000"/>
            <a:gd name="adj2" fmla="val 5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5089466" y="1186135"/>
        <a:ext cx="272472" cy="295472"/>
      </dsp:txXfrm>
    </dsp:sp>
    <dsp:sp modelId="{8C43E2FC-BFA0-4461-978C-7D3E34A298B1}">
      <dsp:nvSpPr>
        <dsp:cNvPr id="0" name=""/>
        <dsp:cNvSpPr/>
      </dsp:nvSpPr>
      <dsp:spPr>
        <a:xfrm>
          <a:off x="5439599" y="1289772"/>
          <a:ext cx="1459124" cy="1459124"/>
        </a:xfrm>
        <a:prstGeom prst="ellipse">
          <a:avLst/>
        </a:prstGeom>
        <a:gradFill rotWithShape="0">
          <a:gsLst>
            <a:gs pos="0">
              <a:schemeClr val="accent2">
                <a:hueOff val="-4288656"/>
                <a:satOff val="1043"/>
                <a:lumOff val="588"/>
                <a:alphaOff val="0"/>
                <a:satMod val="103000"/>
                <a:lumMod val="102000"/>
                <a:tint val="94000"/>
              </a:schemeClr>
            </a:gs>
            <a:gs pos="50000">
              <a:schemeClr val="accent2">
                <a:hueOff val="-4288656"/>
                <a:satOff val="1043"/>
                <a:lumOff val="588"/>
                <a:alphaOff val="0"/>
                <a:satMod val="110000"/>
                <a:lumMod val="100000"/>
                <a:shade val="100000"/>
              </a:schemeClr>
            </a:gs>
            <a:gs pos="100000">
              <a:schemeClr val="accent2">
                <a:hueOff val="-4288656"/>
                <a:satOff val="1043"/>
                <a:lumOff val="588"/>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b="1" kern="1200"/>
            <a:t>Select</a:t>
          </a:r>
          <a:r>
            <a:rPr lang="en-GB" sz="1300" b="1" kern="1200">
              <a:latin typeface="Lucida Sans"/>
            </a:rPr>
            <a:t> </a:t>
          </a:r>
          <a:r>
            <a:rPr lang="en-GB" sz="1300" b="1" kern="1200"/>
            <a:t> suitable resources and databases</a:t>
          </a:r>
        </a:p>
      </dsp:txBody>
      <dsp:txXfrm>
        <a:off x="5653283" y="1503456"/>
        <a:ext cx="1031756" cy="1031756"/>
      </dsp:txXfrm>
    </dsp:sp>
    <dsp:sp modelId="{F051C518-67DD-4314-9092-D7C7DFE95A83}">
      <dsp:nvSpPr>
        <dsp:cNvPr id="0" name=""/>
        <dsp:cNvSpPr/>
      </dsp:nvSpPr>
      <dsp:spPr>
        <a:xfrm rot="6480000">
          <a:off x="5639020" y="2805726"/>
          <a:ext cx="389246" cy="492454"/>
        </a:xfrm>
        <a:prstGeom prst="rightArrow">
          <a:avLst>
            <a:gd name="adj1" fmla="val 60000"/>
            <a:gd name="adj2" fmla="val 50000"/>
          </a:avLst>
        </a:prstGeom>
        <a:gradFill rotWithShape="0">
          <a:gsLst>
            <a:gs pos="0">
              <a:schemeClr val="accent2">
                <a:hueOff val="-4288656"/>
                <a:satOff val="1043"/>
                <a:lumOff val="588"/>
                <a:alphaOff val="0"/>
                <a:satMod val="103000"/>
                <a:lumMod val="102000"/>
                <a:tint val="94000"/>
              </a:schemeClr>
            </a:gs>
            <a:gs pos="50000">
              <a:schemeClr val="accent2">
                <a:hueOff val="-4288656"/>
                <a:satOff val="1043"/>
                <a:lumOff val="588"/>
                <a:alphaOff val="0"/>
                <a:satMod val="110000"/>
                <a:lumMod val="100000"/>
                <a:shade val="100000"/>
              </a:schemeClr>
            </a:gs>
            <a:gs pos="100000">
              <a:schemeClr val="accent2">
                <a:hueOff val="-4288656"/>
                <a:satOff val="1043"/>
                <a:lumOff val="588"/>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5715450" y="2848688"/>
        <a:ext cx="272472" cy="295472"/>
      </dsp:txXfrm>
    </dsp:sp>
    <dsp:sp modelId="{EECE3BA0-B6EA-4531-92CD-7792308634FD}">
      <dsp:nvSpPr>
        <dsp:cNvPr id="0" name=""/>
        <dsp:cNvSpPr/>
      </dsp:nvSpPr>
      <dsp:spPr>
        <a:xfrm>
          <a:off x="4761754" y="3375965"/>
          <a:ext cx="1459124" cy="1459124"/>
        </a:xfrm>
        <a:prstGeom prst="ellipse">
          <a:avLst/>
        </a:prstGeom>
        <a:gradFill rotWithShape="0">
          <a:gsLst>
            <a:gs pos="0">
              <a:schemeClr val="accent2">
                <a:hueOff val="-8577312"/>
                <a:satOff val="2086"/>
                <a:lumOff val="1177"/>
                <a:alphaOff val="0"/>
                <a:satMod val="103000"/>
                <a:lumMod val="102000"/>
                <a:tint val="94000"/>
              </a:schemeClr>
            </a:gs>
            <a:gs pos="50000">
              <a:schemeClr val="accent2">
                <a:hueOff val="-8577312"/>
                <a:satOff val="2086"/>
                <a:lumOff val="1177"/>
                <a:alphaOff val="0"/>
                <a:satMod val="110000"/>
                <a:lumMod val="100000"/>
                <a:shade val="100000"/>
              </a:schemeClr>
            </a:gs>
            <a:gs pos="100000">
              <a:schemeClr val="accent2">
                <a:hueOff val="-8577312"/>
                <a:satOff val="2086"/>
                <a:lumOff val="1177"/>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Combine with Boolean Operators</a:t>
          </a:r>
        </a:p>
      </dsp:txBody>
      <dsp:txXfrm>
        <a:off x="4975438" y="3589649"/>
        <a:ext cx="1031756" cy="1031756"/>
      </dsp:txXfrm>
    </dsp:sp>
    <dsp:sp modelId="{6A15F62C-15D0-4EA0-9397-B2C53B9B3FC5}">
      <dsp:nvSpPr>
        <dsp:cNvPr id="0" name=""/>
        <dsp:cNvSpPr/>
      </dsp:nvSpPr>
      <dsp:spPr>
        <a:xfrm rot="10800000">
          <a:off x="4210933" y="3859300"/>
          <a:ext cx="389246" cy="492454"/>
        </a:xfrm>
        <a:prstGeom prst="rightArrow">
          <a:avLst>
            <a:gd name="adj1" fmla="val 60000"/>
            <a:gd name="adj2" fmla="val 50000"/>
          </a:avLst>
        </a:prstGeom>
        <a:gradFill rotWithShape="0">
          <a:gsLst>
            <a:gs pos="0">
              <a:schemeClr val="accent2">
                <a:hueOff val="-8577312"/>
                <a:satOff val="2086"/>
                <a:lumOff val="1177"/>
                <a:alphaOff val="0"/>
                <a:satMod val="103000"/>
                <a:lumMod val="102000"/>
                <a:tint val="94000"/>
              </a:schemeClr>
            </a:gs>
            <a:gs pos="50000">
              <a:schemeClr val="accent2">
                <a:hueOff val="-8577312"/>
                <a:satOff val="2086"/>
                <a:lumOff val="1177"/>
                <a:alphaOff val="0"/>
                <a:satMod val="110000"/>
                <a:lumMod val="100000"/>
                <a:shade val="100000"/>
              </a:schemeClr>
            </a:gs>
            <a:gs pos="100000">
              <a:schemeClr val="accent2">
                <a:hueOff val="-8577312"/>
                <a:satOff val="2086"/>
                <a:lumOff val="1177"/>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4327707" y="3957791"/>
        <a:ext cx="272472" cy="295472"/>
      </dsp:txXfrm>
    </dsp:sp>
    <dsp:sp modelId="{CE5B2320-9E19-4614-A5C2-35BF4B03C454}">
      <dsp:nvSpPr>
        <dsp:cNvPr id="0" name=""/>
        <dsp:cNvSpPr/>
      </dsp:nvSpPr>
      <dsp:spPr>
        <a:xfrm>
          <a:off x="2568201" y="3375965"/>
          <a:ext cx="1459124" cy="1459124"/>
        </a:xfrm>
        <a:prstGeom prst="ellipse">
          <a:avLst/>
        </a:prstGeom>
        <a:gradFill rotWithShape="0">
          <a:gsLst>
            <a:gs pos="0">
              <a:schemeClr val="accent2">
                <a:hueOff val="-12865968"/>
                <a:satOff val="3129"/>
                <a:lumOff val="1765"/>
                <a:alphaOff val="0"/>
                <a:satMod val="103000"/>
                <a:lumMod val="102000"/>
                <a:tint val="94000"/>
              </a:schemeClr>
            </a:gs>
            <a:gs pos="50000">
              <a:schemeClr val="accent2">
                <a:hueOff val="-12865968"/>
                <a:satOff val="3129"/>
                <a:lumOff val="1765"/>
                <a:alphaOff val="0"/>
                <a:satMod val="110000"/>
                <a:lumMod val="100000"/>
                <a:shade val="100000"/>
              </a:schemeClr>
            </a:gs>
            <a:gs pos="100000">
              <a:schemeClr val="accent2">
                <a:hueOff val="-12865968"/>
                <a:satOff val="3129"/>
                <a:lumOff val="1765"/>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Run searches &amp; save your search for future use</a:t>
          </a:r>
        </a:p>
      </dsp:txBody>
      <dsp:txXfrm>
        <a:off x="2781885" y="3589649"/>
        <a:ext cx="1031756" cy="1031756"/>
      </dsp:txXfrm>
    </dsp:sp>
    <dsp:sp modelId="{7209A71D-6CF6-40FA-BD2F-083314F056C1}">
      <dsp:nvSpPr>
        <dsp:cNvPr id="0" name=""/>
        <dsp:cNvSpPr/>
      </dsp:nvSpPr>
      <dsp:spPr>
        <a:xfrm rot="15120000">
          <a:off x="2767622" y="2826681"/>
          <a:ext cx="389246" cy="492454"/>
        </a:xfrm>
        <a:prstGeom prst="rightArrow">
          <a:avLst>
            <a:gd name="adj1" fmla="val 60000"/>
            <a:gd name="adj2" fmla="val 50000"/>
          </a:avLst>
        </a:prstGeom>
        <a:gradFill rotWithShape="0">
          <a:gsLst>
            <a:gs pos="0">
              <a:schemeClr val="accent2">
                <a:hueOff val="-12865968"/>
                <a:satOff val="3129"/>
                <a:lumOff val="1765"/>
                <a:alphaOff val="0"/>
                <a:satMod val="103000"/>
                <a:lumMod val="102000"/>
                <a:tint val="94000"/>
              </a:schemeClr>
            </a:gs>
            <a:gs pos="50000">
              <a:schemeClr val="accent2">
                <a:hueOff val="-12865968"/>
                <a:satOff val="3129"/>
                <a:lumOff val="1765"/>
                <a:alphaOff val="0"/>
                <a:satMod val="110000"/>
                <a:lumMod val="100000"/>
                <a:shade val="100000"/>
              </a:schemeClr>
            </a:gs>
            <a:gs pos="100000">
              <a:schemeClr val="accent2">
                <a:hueOff val="-12865968"/>
                <a:satOff val="3129"/>
                <a:lumOff val="1765"/>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2844052" y="2980701"/>
        <a:ext cx="272472" cy="295472"/>
      </dsp:txXfrm>
    </dsp:sp>
    <dsp:sp modelId="{2668E688-3ADF-46C3-B628-9584A6829926}">
      <dsp:nvSpPr>
        <dsp:cNvPr id="0" name=""/>
        <dsp:cNvSpPr/>
      </dsp:nvSpPr>
      <dsp:spPr>
        <a:xfrm>
          <a:off x="1890356" y="1289772"/>
          <a:ext cx="1459124" cy="1459124"/>
        </a:xfrm>
        <a:prstGeom prst="ellipse">
          <a:avLst/>
        </a:prstGeom>
        <a:gradFill rotWithShape="0">
          <a:gsLst>
            <a:gs pos="0">
              <a:schemeClr val="accent2">
                <a:hueOff val="-17154624"/>
                <a:satOff val="4172"/>
                <a:lumOff val="2353"/>
                <a:alphaOff val="0"/>
                <a:satMod val="103000"/>
                <a:lumMod val="102000"/>
                <a:tint val="94000"/>
              </a:schemeClr>
            </a:gs>
            <a:gs pos="50000">
              <a:schemeClr val="accent2">
                <a:hueOff val="-17154624"/>
                <a:satOff val="4172"/>
                <a:lumOff val="2353"/>
                <a:alphaOff val="0"/>
                <a:satMod val="110000"/>
                <a:lumMod val="100000"/>
                <a:shade val="100000"/>
              </a:schemeClr>
            </a:gs>
            <a:gs pos="100000">
              <a:schemeClr val="accent2">
                <a:hueOff val="-17154624"/>
                <a:satOff val="4172"/>
                <a:lumOff val="2353"/>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b="1" kern="1200"/>
            <a:t>Review, refine and repeat as necessary</a:t>
          </a:r>
          <a:r>
            <a:rPr lang="en-GB" sz="1300" b="1" kern="1200">
              <a:latin typeface="Lucida Sans"/>
            </a:rPr>
            <a:t> </a:t>
          </a:r>
          <a:endParaRPr lang="en-GB" sz="1300" b="1" kern="1200"/>
        </a:p>
      </dsp:txBody>
      <dsp:txXfrm>
        <a:off x="2104040" y="1503456"/>
        <a:ext cx="1031756" cy="1031756"/>
      </dsp:txXfrm>
    </dsp:sp>
    <dsp:sp modelId="{78395BFA-C05C-481E-9739-2862B15BEDB5}">
      <dsp:nvSpPr>
        <dsp:cNvPr id="0" name=""/>
        <dsp:cNvSpPr/>
      </dsp:nvSpPr>
      <dsp:spPr>
        <a:xfrm rot="19440000">
          <a:off x="3303694" y="1134914"/>
          <a:ext cx="389246" cy="492454"/>
        </a:xfrm>
        <a:prstGeom prst="rightArrow">
          <a:avLst>
            <a:gd name="adj1" fmla="val 60000"/>
            <a:gd name="adj2" fmla="val 50000"/>
          </a:avLst>
        </a:prstGeom>
        <a:gradFill rotWithShape="0">
          <a:gsLst>
            <a:gs pos="0">
              <a:schemeClr val="accent2">
                <a:hueOff val="-17154624"/>
                <a:satOff val="4172"/>
                <a:lumOff val="2353"/>
                <a:alphaOff val="0"/>
                <a:satMod val="103000"/>
                <a:lumMod val="102000"/>
                <a:tint val="94000"/>
              </a:schemeClr>
            </a:gs>
            <a:gs pos="50000">
              <a:schemeClr val="accent2">
                <a:hueOff val="-17154624"/>
                <a:satOff val="4172"/>
                <a:lumOff val="2353"/>
                <a:alphaOff val="0"/>
                <a:satMod val="110000"/>
                <a:lumMod val="100000"/>
                <a:shade val="100000"/>
              </a:schemeClr>
            </a:gs>
            <a:gs pos="100000">
              <a:schemeClr val="accent2">
                <a:hueOff val="-17154624"/>
                <a:satOff val="4172"/>
                <a:lumOff val="2353"/>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3314845" y="1267724"/>
        <a:ext cx="272472" cy="295472"/>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26/09/2024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4</a:t>
            </a:fld>
            <a:endParaRPr lang="en-GB"/>
          </a:p>
        </p:txBody>
      </p:sp>
    </p:spTree>
    <p:extLst>
      <p:ext uri="{BB962C8B-B14F-4D97-AF65-F5344CB8AC3E}">
        <p14:creationId xmlns:p14="http://schemas.microsoft.com/office/powerpoint/2010/main" val="41960319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39150271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At each stage, you should be reviewing your strategy to ensure you are getting the right results and number of results. </a:t>
            </a:r>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38480629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23111084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27024312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18185506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10</a:t>
            </a:fld>
            <a:endParaRPr lang="en-GB"/>
          </a:p>
        </p:txBody>
      </p:sp>
    </p:spTree>
    <p:extLst>
      <p:ext uri="{BB962C8B-B14F-4D97-AF65-F5344CB8AC3E}">
        <p14:creationId xmlns:p14="http://schemas.microsoft.com/office/powerpoint/2010/main" val="3935612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2246347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15966462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15</a:t>
            </a:fld>
            <a:endParaRPr lang="en-GB"/>
          </a:p>
        </p:txBody>
      </p:sp>
    </p:spTree>
    <p:extLst>
      <p:ext uri="{BB962C8B-B14F-4D97-AF65-F5344CB8AC3E}">
        <p14:creationId xmlns:p14="http://schemas.microsoft.com/office/powerpoint/2010/main" val="3592762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Demo</a:t>
            </a:r>
          </a:p>
          <a:p>
            <a:r>
              <a:rPr lang="en-GB" dirty="0"/>
              <a:t>Use </a:t>
            </a:r>
            <a:r>
              <a:rPr lang="en-GB" dirty="0" err="1"/>
              <a:t>sustaina</a:t>
            </a:r>
            <a:r>
              <a:rPr lang="en-GB" dirty="0"/>
              <a:t>*</a:t>
            </a:r>
          </a:p>
        </p:txBody>
      </p:sp>
      <p:sp>
        <p:nvSpPr>
          <p:cNvPr id="4" name="Slide Number Placeholder 3"/>
          <p:cNvSpPr>
            <a:spLocks noGrp="1"/>
          </p:cNvSpPr>
          <p:nvPr>
            <p:ph type="sldNum" sz="quarter" idx="5"/>
          </p:nvPr>
        </p:nvSpPr>
        <p:spPr/>
        <p:txBody>
          <a:bodyPr/>
          <a:lstStyle/>
          <a:p>
            <a:fld id="{7C1845D0-53D4-4312-8F17-71CDCA72431A}" type="slidenum">
              <a:rPr lang="en-GB" smtClean="0"/>
              <a:t>18</a:t>
            </a:fld>
            <a:endParaRPr lang="en-GB"/>
          </a:p>
        </p:txBody>
      </p:sp>
    </p:spTree>
    <p:extLst>
      <p:ext uri="{BB962C8B-B14F-4D97-AF65-F5344CB8AC3E}">
        <p14:creationId xmlns:p14="http://schemas.microsoft.com/office/powerpoint/2010/main" val="31477180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ORL, need to add the citation manager first, then ‘export to RW’ will appear in ‘…’ drop down menu.</a:t>
            </a:r>
          </a:p>
        </p:txBody>
      </p:sp>
      <p:sp>
        <p:nvSpPr>
          <p:cNvPr id="4" name="Slide Number Placeholder 3"/>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5614343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21</a:t>
            </a:fld>
            <a:endParaRPr lang="en-GB"/>
          </a:p>
        </p:txBody>
      </p:sp>
    </p:spTree>
    <p:extLst>
      <p:ext uri="{BB962C8B-B14F-4D97-AF65-F5344CB8AC3E}">
        <p14:creationId xmlns:p14="http://schemas.microsoft.com/office/powerpoint/2010/main" val="36021953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22</a:t>
            </a:fld>
            <a:endParaRPr lang="en-GB"/>
          </a:p>
        </p:txBody>
      </p:sp>
    </p:spTree>
    <p:extLst>
      <p:ext uri="{BB962C8B-B14F-4D97-AF65-F5344CB8AC3E}">
        <p14:creationId xmlns:p14="http://schemas.microsoft.com/office/powerpoint/2010/main" val="18698249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26</a:t>
            </a:fld>
            <a:endParaRPr lang="en-GB"/>
          </a:p>
        </p:txBody>
      </p:sp>
    </p:spTree>
    <p:extLst>
      <p:ext uri="{BB962C8B-B14F-4D97-AF65-F5344CB8AC3E}">
        <p14:creationId xmlns:p14="http://schemas.microsoft.com/office/powerpoint/2010/main" val="20090929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5425" y="793750"/>
            <a:ext cx="7061200" cy="3971925"/>
          </a:xfrm>
        </p:spPr>
      </p:sp>
      <p:sp>
        <p:nvSpPr>
          <p:cNvPr id="3" name="Notes Placeholder 2"/>
          <p:cNvSpPr>
            <a:spLocks noGrp="1"/>
          </p:cNvSpPr>
          <p:nvPr>
            <p:ph type="body" idx="1"/>
          </p:nvPr>
        </p:nvSpPr>
        <p:spPr/>
        <p:txBody>
          <a:bodyPr/>
          <a:lstStyle/>
          <a:p>
            <a:r>
              <a:rPr lang="en-GB"/>
              <a:t>The search strategy is not linear. You may go through this cycle a few times, before you are happy with your research title and resources. Your title may change as you find new, more interesting angles or topics as you progress in your research.</a:t>
            </a:r>
          </a:p>
        </p:txBody>
      </p:sp>
      <p:sp>
        <p:nvSpPr>
          <p:cNvPr id="4" name="Slide Number Placeholder 3"/>
          <p:cNvSpPr>
            <a:spLocks noGrp="1"/>
          </p:cNvSpPr>
          <p:nvPr>
            <p:ph type="sldNum" sz="quarter" idx="10"/>
          </p:nvPr>
        </p:nvSpPr>
        <p:spPr/>
        <p:txBody>
          <a:bodyPr/>
          <a:lstStyle/>
          <a:p>
            <a:fld id="{425850BE-6689-4D53-874E-7DBEB2EDD547}" type="slidenum">
              <a:rPr lang="en-GB" smtClean="0"/>
              <a:pPr/>
              <a:t>31</a:t>
            </a:fld>
            <a:endParaRPr lang="en-GB"/>
          </a:p>
        </p:txBody>
      </p:sp>
    </p:spTree>
    <p:extLst>
      <p:ext uri="{BB962C8B-B14F-4D97-AF65-F5344CB8AC3E}">
        <p14:creationId xmlns:p14="http://schemas.microsoft.com/office/powerpoint/2010/main" val="93626889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pic>
        <p:nvPicPr>
          <p:cNvPr id="5" name="Picture 4" descr="A black and white logo&#10;&#10;Description automatically generated">
            <a:extLst>
              <a:ext uri="{FF2B5EF4-FFF2-40B4-BE49-F238E27FC236}">
                <a16:creationId xmlns:a16="http://schemas.microsoft.com/office/drawing/2014/main" id="{4983A651-A652-B903-54FE-4B8C554E9550}"/>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5786" y="6461112"/>
            <a:ext cx="1410579" cy="240394"/>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5" name="Picture 4" descr="A black and white logo&#10;&#10;Description automatically generated">
            <a:extLst>
              <a:ext uri="{FF2B5EF4-FFF2-40B4-BE49-F238E27FC236}">
                <a16:creationId xmlns:a16="http://schemas.microsoft.com/office/drawing/2014/main" id="{4983A651-A652-B903-54FE-4B8C554E9550}"/>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5786" y="6461112"/>
            <a:ext cx="1410579" cy="240394"/>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B06F43E5-D80D-2132-85A5-9E93EB71712D}"/>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686254" y="1062915"/>
            <a:ext cx="4748085" cy="4748085"/>
          </a:xfrm>
          <a:prstGeom prst="rect">
            <a:avLst/>
          </a:prstGeom>
        </p:spPr>
      </p:pic>
    </p:spTree>
    <p:extLst>
      <p:ext uri="{BB962C8B-B14F-4D97-AF65-F5344CB8AC3E}">
        <p14:creationId xmlns:p14="http://schemas.microsoft.com/office/powerpoint/2010/main" val="4267990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5" name="Picture 4" descr="A black and white logo&#10;&#10;Description automatically generated">
            <a:extLst>
              <a:ext uri="{FF2B5EF4-FFF2-40B4-BE49-F238E27FC236}">
                <a16:creationId xmlns:a16="http://schemas.microsoft.com/office/drawing/2014/main" id="{4983A651-A652-B903-54FE-4B8C554E9550}"/>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5786" y="6461112"/>
            <a:ext cx="1410579" cy="240394"/>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016F4CD6-7B68-FF98-620E-1AE86D324876}"/>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642503" y="1062915"/>
            <a:ext cx="4803524" cy="4803524"/>
          </a:xfrm>
          <a:prstGeom prst="rect">
            <a:avLst/>
          </a:prstGeom>
        </p:spPr>
      </p:pic>
    </p:spTree>
    <p:extLst>
      <p:ext uri="{BB962C8B-B14F-4D97-AF65-F5344CB8AC3E}">
        <p14:creationId xmlns:p14="http://schemas.microsoft.com/office/powerpoint/2010/main" val="29327784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5" name="Picture 4" descr="A black and white logo&#10;&#10;Description automatically generated">
            <a:extLst>
              <a:ext uri="{FF2B5EF4-FFF2-40B4-BE49-F238E27FC236}">
                <a16:creationId xmlns:a16="http://schemas.microsoft.com/office/drawing/2014/main" id="{4983A651-A652-B903-54FE-4B8C554E9550}"/>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5786" y="6461112"/>
            <a:ext cx="1410579" cy="240394"/>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6785A08C-D6DF-4D62-F633-BA0C10DFC9D7}"/>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623692" y="997258"/>
            <a:ext cx="4862705" cy="4862705"/>
          </a:xfrm>
          <a:prstGeom prst="rect">
            <a:avLst/>
          </a:prstGeom>
        </p:spPr>
      </p:pic>
    </p:spTree>
    <p:extLst>
      <p:ext uri="{BB962C8B-B14F-4D97-AF65-F5344CB8AC3E}">
        <p14:creationId xmlns:p14="http://schemas.microsoft.com/office/powerpoint/2010/main" val="2197982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dirty="0"/>
              <a:t>For more information please contact:</a:t>
            </a:r>
            <a:endParaRPr lang="en-GB" dirty="0"/>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20766647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605498" y="1733719"/>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We are on </a:t>
            </a:r>
            <a:r>
              <a:rPr kumimoji="0" lang="en-GB" sz="2800" b="1" i="0" u="none" strike="noStrike" kern="1200" cap="none" spc="0" normalizeH="0" baseline="0" noProof="0" dirty="0">
                <a:ln>
                  <a:noFill/>
                </a:ln>
                <a:solidFill>
                  <a:prstClr val="black"/>
                </a:solidFill>
                <a:effectLst/>
                <a:uLnTx/>
                <a:uFillTx/>
                <a:latin typeface="+mn-lt"/>
                <a:ea typeface="+mn-ea"/>
                <a:cs typeface="+mn-cs"/>
              </a:rPr>
              <a:t>Facebook</a:t>
            </a:r>
            <a:r>
              <a:rPr kumimoji="0" lang="en-GB" sz="2800" b="0" i="0" u="none" strike="noStrike" kern="1200" cap="none" spc="0" normalizeH="0" baseline="0" noProof="0" dirty="0">
                <a:ln>
                  <a:noFill/>
                </a:ln>
                <a:solidFill>
                  <a:prstClr val="black"/>
                </a:solidFill>
                <a:effectLst/>
                <a:uLnTx/>
                <a:uFillTx/>
                <a:latin typeface="+mn-lt"/>
                <a:ea typeface="+mn-ea"/>
                <a:cs typeface="+mn-cs"/>
              </a:rPr>
              <a:t>, </a:t>
            </a:r>
            <a:r>
              <a:rPr kumimoji="0" lang="en-GB" sz="2800" b="1" i="0" u="none" strike="noStrike" kern="1200" cap="none" spc="0" normalizeH="0" baseline="0" noProof="0" dirty="0">
                <a:ln>
                  <a:noFill/>
                </a:ln>
                <a:solidFill>
                  <a:prstClr val="black"/>
                </a:solidFill>
                <a:effectLst/>
                <a:uLnTx/>
                <a:uFillTx/>
                <a:latin typeface="+mn-lt"/>
                <a:ea typeface="+mn-ea"/>
                <a:cs typeface="+mn-cs"/>
              </a:rPr>
              <a:t>X</a:t>
            </a:r>
            <a:r>
              <a:rPr kumimoji="0" lang="en-GB" sz="2800" b="0" i="0" u="none" strike="noStrike" kern="1200" cap="none" spc="0" normalizeH="0" baseline="0" noProof="0" dirty="0">
                <a:ln>
                  <a:noFill/>
                </a:ln>
                <a:solidFill>
                  <a:prstClr val="black"/>
                </a:solidFill>
                <a:effectLst/>
                <a:uLnTx/>
                <a:uFillTx/>
                <a:latin typeface="+mn-lt"/>
                <a:ea typeface="+mn-ea"/>
                <a:cs typeface="+mn-cs"/>
              </a:rPr>
              <a:t> and </a:t>
            </a:r>
            <a:r>
              <a:rPr kumimoji="0" lang="en-GB" sz="2800" b="1" i="0" u="none" strike="noStrike" kern="1200" cap="none" spc="0" normalizeH="0" baseline="0" noProof="0" dirty="0">
                <a:ln>
                  <a:noFill/>
                </a:ln>
                <a:solidFill>
                  <a:prstClr val="black"/>
                </a:solidFill>
                <a:effectLst/>
                <a:uLnTx/>
                <a:uFillTx/>
                <a:latin typeface="+mn-lt"/>
                <a:ea typeface="+mn-ea"/>
                <a:cs typeface="+mn-cs"/>
              </a:rPr>
              <a:t>Instagram</a:t>
            </a:r>
            <a:r>
              <a:rPr kumimoji="0" lang="en-GB" sz="2800" b="0" i="0" u="none" strike="noStrike" kern="1200" cap="none" spc="0" normalizeH="0" baseline="0" noProof="0" dirty="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dirty="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Share what you’re reading! </a:t>
            </a:r>
          </a:p>
          <a:p>
            <a:endParaRPr lang="en-GB" dirty="0"/>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dirty="0">
                <a:ln>
                  <a:noFill/>
                </a:ln>
                <a:solidFill>
                  <a:prstClr val="white"/>
                </a:solidFill>
                <a:effectLst/>
                <a:uLnTx/>
                <a:uFillTx/>
                <a:latin typeface="Lucida Sans"/>
                <a:ea typeface="+mj-ea"/>
                <a:cs typeface="+mj-cs"/>
              </a:rPr>
              <a:t>Find us on social media!</a:t>
            </a:r>
            <a:endParaRPr lang="en-GB" dirty="0"/>
          </a:p>
        </p:txBody>
      </p:sp>
      <p:pic>
        <p:nvPicPr>
          <p:cNvPr id="3" name="Picture 2" descr="A black square with a circle&#10;&#10;Description automatically generated">
            <a:extLst>
              <a:ext uri="{FF2B5EF4-FFF2-40B4-BE49-F238E27FC236}">
                <a16:creationId xmlns:a16="http://schemas.microsoft.com/office/drawing/2014/main" id="{5A8C3981-A309-E08F-9907-BF1924652513}"/>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05498" y="3195262"/>
            <a:ext cx="4792331" cy="821281"/>
          </a:xfrm>
          <a:prstGeom prst="rect">
            <a:avLst/>
          </a:prstGeom>
        </p:spPr>
      </p:pic>
    </p:spTree>
    <p:extLst>
      <p:ext uri="{BB962C8B-B14F-4D97-AF65-F5344CB8AC3E}">
        <p14:creationId xmlns:p14="http://schemas.microsoft.com/office/powerpoint/2010/main" val="32118000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endParaRPr lang="en-GB" dirty="0"/>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b="0" i="0"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endParaRPr lang="en-GB" dirty="0"/>
          </a:p>
        </p:txBody>
      </p:sp>
    </p:spTree>
    <p:extLst>
      <p:ext uri="{BB962C8B-B14F-4D97-AF65-F5344CB8AC3E}">
        <p14:creationId xmlns:p14="http://schemas.microsoft.com/office/powerpoint/2010/main" val="41927144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2.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10" name="Picture 9"/>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2" name="Picture 11"/>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pic>
        <p:nvPicPr>
          <p:cNvPr id="5" name="Picture 4" descr="A black and white logo&#10;&#10;Description automatically generated">
            <a:extLst>
              <a:ext uri="{FF2B5EF4-FFF2-40B4-BE49-F238E27FC236}">
                <a16:creationId xmlns:a16="http://schemas.microsoft.com/office/drawing/2014/main" id="{EF300212-6ECD-4801-81F0-124B3F87929E}"/>
              </a:ext>
            </a:extLst>
          </p:cNvPr>
          <p:cNvPicPr>
            <a:picLocks noChangeAspect="1"/>
          </p:cNvPicPr>
          <p:nvPr userDrawn="1"/>
        </p:nvPicPr>
        <p:blipFill>
          <a:blip r:embed="rId22" cstate="print">
            <a:extLst>
              <a:ext uri="{28A0092B-C50C-407E-A947-70E740481C1C}">
                <a14:useLocalDpi xmlns:a14="http://schemas.microsoft.com/office/drawing/2010/main" val="0"/>
              </a:ext>
            </a:extLst>
          </a:blip>
          <a:stretch>
            <a:fillRect/>
          </a:stretch>
        </p:blipFill>
        <p:spPr>
          <a:xfrm>
            <a:off x="5297422" y="6438786"/>
            <a:ext cx="1597155" cy="272191"/>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7" r:id="rId2"/>
    <p:sldLayoutId id="2147483668" r:id="rId3"/>
    <p:sldLayoutId id="2147483669"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5" r:id="rId15"/>
    <p:sldLayoutId id="2147483666" r:id="rId16"/>
    <p:sldLayoutId id="2147483663" r:id="rId17"/>
    <p:sldLayoutId id="2147483670" r:id="rId18"/>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image" Target="../media/image28.png"/><Relationship Id="rId13" Type="http://schemas.openxmlformats.org/officeDocument/2006/relationships/image" Target="../media/image33.svg"/><Relationship Id="rId3" Type="http://schemas.openxmlformats.org/officeDocument/2006/relationships/image" Target="../media/image23.svg"/><Relationship Id="rId7" Type="http://schemas.openxmlformats.org/officeDocument/2006/relationships/image" Target="../media/image27.svg"/><Relationship Id="rId12" Type="http://schemas.openxmlformats.org/officeDocument/2006/relationships/image" Target="../media/image32.png"/><Relationship Id="rId2" Type="http://schemas.openxmlformats.org/officeDocument/2006/relationships/image" Target="../media/image22.png"/><Relationship Id="rId1" Type="http://schemas.openxmlformats.org/officeDocument/2006/relationships/slideLayout" Target="../slideLayouts/slideLayout10.xml"/><Relationship Id="rId6" Type="http://schemas.openxmlformats.org/officeDocument/2006/relationships/image" Target="../media/image26.png"/><Relationship Id="rId11" Type="http://schemas.openxmlformats.org/officeDocument/2006/relationships/image" Target="../media/image31.svg"/><Relationship Id="rId5" Type="http://schemas.openxmlformats.org/officeDocument/2006/relationships/image" Target="../media/image25.svg"/><Relationship Id="rId10" Type="http://schemas.openxmlformats.org/officeDocument/2006/relationships/image" Target="../media/image30.png"/><Relationship Id="rId4" Type="http://schemas.openxmlformats.org/officeDocument/2006/relationships/image" Target="../media/image24.png"/><Relationship Id="rId9" Type="http://schemas.openxmlformats.org/officeDocument/2006/relationships/image" Target="../media/image29.svg"/></Relationships>
</file>

<file path=ppt/slides/_rels/slide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xml"/><Relationship Id="rId1" Type="http://schemas.openxmlformats.org/officeDocument/2006/relationships/slideLayout" Target="../slideLayouts/slideLayout13.xml"/><Relationship Id="rId5" Type="http://schemas.openxmlformats.org/officeDocument/2006/relationships/hyperlink" Target="https://librarysearch.uwtsd.ac.uk/discovery/search?vid=44WHELF_UWTSD:44WHELF_UWTSD_VU1" TargetMode="External"/><Relationship Id="rId4" Type="http://schemas.openxmlformats.org/officeDocument/2006/relationships/image" Target="../media/image35.png"/></Relationships>
</file>

<file path=ppt/slides/_rels/slide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10.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10.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9.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8.xml"/><Relationship Id="rId1" Type="http://schemas.openxmlformats.org/officeDocument/2006/relationships/slideLayout" Target="../slideLayouts/slideLayout10.xml"/><Relationship Id="rId4" Type="http://schemas.openxmlformats.org/officeDocument/2006/relationships/image" Target="../media/image55.svg"/></Relationships>
</file>

<file path=ppt/slides/_rels/slide12.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slideLayout" Target="../slideLayouts/slideLayout13.xml"/><Relationship Id="rId1" Type="http://schemas.openxmlformats.org/officeDocument/2006/relationships/video" Target="https://www.youtube.com/embed/LTJygQwYV84?feature=oembed"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58.jpg"/><Relationship Id="rId2" Type="http://schemas.openxmlformats.org/officeDocument/2006/relationships/hyperlink" Target="https://intranet.uwtsd.ac.uk/departments/library-and-learning-resources/academic-and-infoskills/finding-and-using-information" TargetMode="External"/><Relationship Id="rId1" Type="http://schemas.openxmlformats.org/officeDocument/2006/relationships/slideLayout" Target="../slideLayouts/slideLayout10.xml"/><Relationship Id="rId4" Type="http://schemas.openxmlformats.org/officeDocument/2006/relationships/hyperlink" Target="https://www.ethicsdialogues.eu/2021/05/11/governance-politics-policies-of-artificial-intelligence/"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librarysearch.uwtsd.ac.uk/discovery/search?query=any,contains,global%20business&amp;tab=Everything&amp;search_scope=MyInst_and_CI&amp;vid=44WHELF_UWTSD:44WHELF_UWTSD_VU1&amp;facet=rtype,include,articles&amp;lang=en&amp;offset=0" TargetMode="External"/><Relationship Id="rId2" Type="http://schemas.openxmlformats.org/officeDocument/2006/relationships/notesSlide" Target="../notesSlides/notesSlide10.xml"/><Relationship Id="rId1" Type="http://schemas.openxmlformats.org/officeDocument/2006/relationships/slideLayout" Target="../slideLayouts/slideLayout10.xml"/><Relationship Id="rId5" Type="http://schemas.openxmlformats.org/officeDocument/2006/relationships/image" Target="../media/image60.png"/><Relationship Id="rId4" Type="http://schemas.openxmlformats.org/officeDocument/2006/relationships/image" Target="../media/image59.png"/></Relationships>
</file>

<file path=ppt/slides/_rels/slide16.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hyperlink" Target="https://librarysearch.uwtsd.ac.uk/discovery/search?query=any,contains,%22customer%20service%22&amp;tab=Everything&amp;search_scope=MyInst_and_CI&amp;vid=44WHELF_UWTSD:44WHELF_UWTSD_VU1&amp;facet=tlevel,include,peer_reviewed&amp;facet=rtype,include,articles&amp;lang=en&amp;offset=0" TargetMode="Externa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hyperlink" Target="https://librarysearch.uwtsd.ac.uk/discovery/search?query=any,contains,global%20business&amp;tab=Everything&amp;search_scope=MyInst_and_CI&amp;vid=44WHELF_UWTSD:44WHELF_UWTSD_VU1&amp;facet=rtype,include,articles&amp;lang=en&amp;offset=0" TargetMode="Externa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openxmlformats.org/officeDocument/2006/relationships/hyperlink" Target="https://librarysearch.uwtsd.ac.uk/discovery/fulldisplay?docid=alma99100108868202421&amp;context=L&amp;vid=44WHELF_UWTSD:44WHELF_UWTSD_VU1&amp;lang=en&amp;search_scope=MyInst_and_CI&amp;adaptor=Local%20Search%20Engine&amp;tab=Everything&amp;query=any,contains,global%20business&amp;offset=0" TargetMode="External"/><Relationship Id="rId2" Type="http://schemas.openxmlformats.org/officeDocument/2006/relationships/notesSlide" Target="../notesSlides/notesSlide11.xml"/><Relationship Id="rId1" Type="http://schemas.openxmlformats.org/officeDocument/2006/relationships/slideLayout" Target="../slideLayouts/slideLayout10.xml"/><Relationship Id="rId4" Type="http://schemas.openxmlformats.org/officeDocument/2006/relationships/image" Target="../media/image63.png"/></Relationships>
</file>

<file path=ppt/slides/_rels/slide19.xml.rels><?xml version="1.0" encoding="UTF-8" standalone="yes"?>
<Relationships xmlns="http://schemas.openxmlformats.org/package/2006/relationships"><Relationship Id="rId3" Type="http://schemas.openxmlformats.org/officeDocument/2006/relationships/hyperlink" Target="https://librarysearch.uwtsd.ac.uk/discovery/fulldisplay?docid=cdi_crossref_primary_10_1108_JOSM_01_2015_0024&amp;context=PC&amp;vid=44WHELF_UWTSD:44WHELF_UWTSD_VU1&amp;lang=en&amp;search_scope=MyInst_and_CI&amp;adaptor=Primo%20Central&amp;tab=Everything&amp;query=any,contains,global%20business&amp;facet=rtype,include,articles&amp;offset=0" TargetMode="External"/><Relationship Id="rId2" Type="http://schemas.openxmlformats.org/officeDocument/2006/relationships/hyperlink" Target="https://intranet.uwtsd.ac.uk/departments/library-and-learning-resources/academic-and-infoskills/finding-and-using-information" TargetMode="External"/><Relationship Id="rId1" Type="http://schemas.openxmlformats.org/officeDocument/2006/relationships/slideLayout" Target="../slideLayouts/slideLayout10.xml"/><Relationship Id="rId4" Type="http://schemas.openxmlformats.org/officeDocument/2006/relationships/image" Target="../media/image64.png"/></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2.xml"/><Relationship Id="rId1" Type="http://schemas.openxmlformats.org/officeDocument/2006/relationships/slideLayout" Target="../slideLayouts/slideLayout10.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65.jpg"/><Relationship Id="rId2" Type="http://schemas.openxmlformats.org/officeDocument/2006/relationships/notesSlide" Target="../notesSlides/notesSlide13.xml"/><Relationship Id="rId1" Type="http://schemas.openxmlformats.org/officeDocument/2006/relationships/slideLayout" Target="../slideLayouts/slideLayout10.xml"/><Relationship Id="rId4" Type="http://schemas.openxmlformats.org/officeDocument/2006/relationships/hyperlink" Target="https://www.uwtsd.ac.uk/library/"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224559102421&amp;context=L&amp;vid=44WHELF_UWTSD:44WHELF_UWTSD_VU1&amp;lang=en&amp;adaptor=Local%20Search%20Engine&amp;tab=jsearch_slot&amp;query=contains%2Cdbcategory%2C&amp;sortby=title&amp;offset=0&amp;databases=category,All%20databases%E2%94%80P" TargetMode="External"/><Relationship Id="rId2" Type="http://schemas.openxmlformats.org/officeDocument/2006/relationships/hyperlink" Target="https://librarysearch.uwtsd.ac.uk/discovery/dbfulldisplay?docid=alma99100116160302421&amp;context=L&amp;vid=44WHELF_UWTSD:44WHELF_UWTSD_VU1&amp;lang=en&amp;adaptor=Local%20Search%20Engine&amp;tab=jsearch_slot&amp;query=contains%2Cdbcategory%2C&amp;sortby=title&amp;offset=0&amp;databases=category,Institute%20of%20Management%20and%20Health%E2%94%80Business%20and%20management" TargetMode="External"/><Relationship Id="rId1" Type="http://schemas.openxmlformats.org/officeDocument/2006/relationships/slideLayout" Target="../slideLayouts/slideLayout10.xml"/><Relationship Id="rId4" Type="http://schemas.openxmlformats.org/officeDocument/2006/relationships/hyperlink" Target="https://librarysearch.uwtsd.ac.uk/discovery/dbfulldisplay?docid=alma99100191860102421&amp;context=L&amp;vid=44WHELF_UWTSD:44WHELF_UWTSD_VU1&amp;lang=en&amp;adaptor=Local%20Search%20Engine&amp;tab=jsearch_slot&amp;query=contains,dbcategory,&amp;sortby=title&amp;offset=10&amp;databases=category,Institute%20of%20Science%20and%20Art%E2%94%80Engineering"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67.jp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8.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6.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15.xml"/><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hyperlink" Target="https://www.uwtsd.ac.uk/library/using-our-libraries/online-library/resources-for-research/" TargetMode="External"/><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3" Type="http://schemas.openxmlformats.org/officeDocument/2006/relationships/hyperlink" Target="http://researchdata.uwtsd.ac.uk/"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10.xml"/><Relationship Id="rId4" Type="http://schemas.openxmlformats.org/officeDocument/2006/relationships/image" Target="../media/image76.jpg"/></Relationships>
</file>

<file path=ppt/slides/_rels/slide30.xml.rels><?xml version="1.0" encoding="UTF-8" standalone="yes"?>
<Relationships xmlns="http://schemas.openxmlformats.org/package/2006/relationships"><Relationship Id="rId8" Type="http://schemas.openxmlformats.org/officeDocument/2006/relationships/hyperlink" Target="http://blog.paperity.org/" TargetMode="External"/><Relationship Id="rId3" Type="http://schemas.openxmlformats.org/officeDocument/2006/relationships/hyperlink" Target="https://core.ac.uk/" TargetMode="External"/><Relationship Id="rId7" Type="http://schemas.openxmlformats.org/officeDocument/2006/relationships/hyperlink" Target="http://paperity.org/"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10.xml"/><Relationship Id="rId6" Type="http://schemas.openxmlformats.org/officeDocument/2006/relationships/hyperlink" Target="https://scholar.google.co.uk/" TargetMode="External"/><Relationship Id="rId5" Type="http://schemas.openxmlformats.org/officeDocument/2006/relationships/hyperlink" Target="https://doaj.org/" TargetMode="External"/><Relationship Id="rId10" Type="http://schemas.openxmlformats.org/officeDocument/2006/relationships/hyperlink" Target="http://www.facebook.com/Paperity" TargetMode="External"/><Relationship Id="rId4" Type="http://schemas.openxmlformats.org/officeDocument/2006/relationships/hyperlink" Target="http://network.bepress.com/" TargetMode="External"/><Relationship Id="rId9" Type="http://schemas.openxmlformats.org/officeDocument/2006/relationships/hyperlink" Target="http://twitter.com/Paperity" TargetMode="Externa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2.xml.rels><?xml version="1.0" encoding="UTF-8" standalone="yes"?>
<Relationships xmlns="http://schemas.openxmlformats.org/package/2006/relationships"><Relationship Id="rId3" Type="http://schemas.openxmlformats.org/officeDocument/2006/relationships/hyperlink" Target="mailto:j.hill@uwtsd.ac.uk" TargetMode="External"/><Relationship Id="rId2" Type="http://schemas.openxmlformats.org/officeDocument/2006/relationships/hyperlink" Target="mailto:c.davage@uwtsd.ac.uk" TargetMode="External"/><Relationship Id="rId1" Type="http://schemas.openxmlformats.org/officeDocument/2006/relationships/slideLayout" Target="../slideLayouts/slideLayout10.xml"/><Relationship Id="rId5" Type="http://schemas.openxmlformats.org/officeDocument/2006/relationships/hyperlink" Target="mailto:library@uwtsd.ac.uk" TargetMode="External"/><Relationship Id="rId4" Type="http://schemas.openxmlformats.org/officeDocument/2006/relationships/hyperlink" Target="https://uwtsd.ac.uk/library/student-essentials/book-an-appointment/"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7EC0C81-E4E5-0BA8-31BE-B45E16EF6A3F}"/>
              </a:ext>
            </a:extLst>
          </p:cNvPr>
          <p:cNvSpPr>
            <a:spLocks noGrp="1"/>
          </p:cNvSpPr>
          <p:nvPr>
            <p:ph type="subTitle" idx="1"/>
          </p:nvPr>
        </p:nvSpPr>
        <p:spPr/>
        <p:txBody>
          <a:bodyPr>
            <a:normAutofit fontScale="85000" lnSpcReduction="20000"/>
          </a:bodyPr>
          <a:lstStyle/>
          <a:p>
            <a:r>
              <a:rPr lang="en-GB" dirty="0"/>
              <a:t>Level 5/6 Business, Carmarthen</a:t>
            </a:r>
          </a:p>
          <a:p>
            <a:r>
              <a:rPr lang="en-GB" dirty="0"/>
              <a:t>Connie Davage</a:t>
            </a:r>
          </a:p>
          <a:p>
            <a:r>
              <a:rPr lang="en-GB" dirty="0"/>
              <a:t>2024</a:t>
            </a:r>
          </a:p>
        </p:txBody>
      </p:sp>
      <p:sp>
        <p:nvSpPr>
          <p:cNvPr id="4" name="Title 3">
            <a:extLst>
              <a:ext uri="{FF2B5EF4-FFF2-40B4-BE49-F238E27FC236}">
                <a16:creationId xmlns:a16="http://schemas.microsoft.com/office/drawing/2014/main" id="{72C66E9F-020C-3F06-809E-706D63630568}"/>
              </a:ext>
            </a:extLst>
          </p:cNvPr>
          <p:cNvSpPr>
            <a:spLocks noGrp="1"/>
          </p:cNvSpPr>
          <p:nvPr>
            <p:ph type="title"/>
          </p:nvPr>
        </p:nvSpPr>
        <p:spPr/>
        <p:txBody>
          <a:bodyPr/>
          <a:lstStyle/>
          <a:p>
            <a:r>
              <a:rPr lang="en-GB" dirty="0"/>
              <a:t>Advanced Library Research </a:t>
            </a:r>
          </a:p>
        </p:txBody>
      </p:sp>
      <p:pic>
        <p:nvPicPr>
          <p:cNvPr id="5" name="Picture Placeholder 4">
            <a:extLst>
              <a:ext uri="{FF2B5EF4-FFF2-40B4-BE49-F238E27FC236}">
                <a16:creationId xmlns:a16="http://schemas.microsoft.com/office/drawing/2014/main" id="{CCE16E64-B12D-6668-C511-17644E6B17FB}"/>
              </a:ext>
            </a:extLst>
          </p:cNvPr>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a:xfrm>
            <a:off x="0" y="0"/>
            <a:ext cx="6102350" cy="6858000"/>
          </a:xfrm>
        </p:spPr>
      </p:pic>
    </p:spTree>
    <p:extLst>
      <p:ext uri="{BB962C8B-B14F-4D97-AF65-F5344CB8AC3E}">
        <p14:creationId xmlns:p14="http://schemas.microsoft.com/office/powerpoint/2010/main" val="3616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E2B1-B12B-6C72-3634-A19D36C1CABD}"/>
              </a:ext>
            </a:extLst>
          </p:cNvPr>
          <p:cNvSpPr>
            <a:spLocks noGrp="1"/>
          </p:cNvSpPr>
          <p:nvPr>
            <p:ph type="title"/>
          </p:nvPr>
        </p:nvSpPr>
        <p:spPr/>
        <p:txBody>
          <a:bodyPr/>
          <a:lstStyle/>
          <a:p>
            <a:r>
              <a:rPr lang="en-GB" dirty="0"/>
              <a:t>Services and support.</a:t>
            </a:r>
          </a:p>
        </p:txBody>
      </p:sp>
      <p:graphicFrame>
        <p:nvGraphicFramePr>
          <p:cNvPr id="7" name="Content Placeholder 6">
            <a:extLst>
              <a:ext uri="{FF2B5EF4-FFF2-40B4-BE49-F238E27FC236}">
                <a16:creationId xmlns:a16="http://schemas.microsoft.com/office/drawing/2014/main" id="{FB427E2B-C582-BAC3-7986-6CB12FC11DBF}"/>
              </a:ext>
            </a:extLst>
          </p:cNvPr>
          <p:cNvGraphicFramePr>
            <a:graphicFrameLocks noGrp="1"/>
          </p:cNvGraphicFramePr>
          <p:nvPr>
            <p:ph sz="quarter" idx="10"/>
          </p:nvPr>
        </p:nvGraphicFramePr>
        <p:xfrm>
          <a:off x="698500" y="1592263"/>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53407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CB486-BA1B-C7C3-24D5-BA8957128C03}"/>
              </a:ext>
            </a:extLst>
          </p:cNvPr>
          <p:cNvSpPr>
            <a:spLocks noGrp="1"/>
          </p:cNvSpPr>
          <p:nvPr>
            <p:ph type="title"/>
          </p:nvPr>
        </p:nvSpPr>
        <p:spPr/>
        <p:txBody>
          <a:bodyPr/>
          <a:lstStyle/>
          <a:p>
            <a:r>
              <a:rPr lang="en-GB" dirty="0"/>
              <a:t>The Library and </a:t>
            </a:r>
            <a:r>
              <a:rPr lang="en-GB"/>
              <a:t>Your Research</a:t>
            </a:r>
            <a:endParaRPr lang="en-GB" dirty="0"/>
          </a:p>
        </p:txBody>
      </p:sp>
      <p:pic>
        <p:nvPicPr>
          <p:cNvPr id="4" name="Graphic 9" descr="Lecturer with solid fill">
            <a:extLst>
              <a:ext uri="{FF2B5EF4-FFF2-40B4-BE49-F238E27FC236}">
                <a16:creationId xmlns:a16="http://schemas.microsoft.com/office/drawing/2014/main" id="{36270C50-0C31-55CD-D005-FC3808F8367C}"/>
              </a:ext>
            </a:extLst>
          </p:cNvPr>
          <p:cNvPicPr>
            <a:picLocks noGrp="1" noChangeAspect="1"/>
          </p:cNvPicPr>
          <p:nvPr>
            <p:ph sz="quarter" idx="10"/>
          </p:nvPr>
        </p:nvPicPr>
        <p:blipFill>
          <a:blip r:embed="rId2">
            <a:extLst>
              <a:ext uri="{96DAC541-7B7A-43D3-8B79-37D633B846F1}">
                <asvg:svgBlip xmlns:asvg="http://schemas.microsoft.com/office/drawing/2016/SVG/main" r:embed="rId3"/>
              </a:ext>
            </a:extLst>
          </a:blip>
          <a:stretch>
            <a:fillRect/>
          </a:stretch>
        </p:blipFill>
        <p:spPr>
          <a:xfrm>
            <a:off x="4395972" y="4041247"/>
            <a:ext cx="1639895" cy="1639895"/>
          </a:xfrm>
          <a:prstGeom prst="rect">
            <a:avLst/>
          </a:prstGeom>
        </p:spPr>
      </p:pic>
      <p:pic>
        <p:nvPicPr>
          <p:cNvPr id="5" name="Graphic 10" descr="Internet with solid fill">
            <a:extLst>
              <a:ext uri="{FF2B5EF4-FFF2-40B4-BE49-F238E27FC236}">
                <a16:creationId xmlns:a16="http://schemas.microsoft.com/office/drawing/2014/main" id="{57572FD4-913C-1AF8-098A-9D40BDDE3F5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390498" y="3957316"/>
            <a:ext cx="1822860" cy="1822860"/>
          </a:xfrm>
          <a:prstGeom prst="rect">
            <a:avLst/>
          </a:prstGeom>
        </p:spPr>
      </p:pic>
      <p:pic>
        <p:nvPicPr>
          <p:cNvPr id="6" name="Graphic 11" descr="Books with solid fill">
            <a:extLst>
              <a:ext uri="{FF2B5EF4-FFF2-40B4-BE49-F238E27FC236}">
                <a16:creationId xmlns:a16="http://schemas.microsoft.com/office/drawing/2014/main" id="{863B810F-6665-8A80-1060-24BB64B8DFA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156135" y="4092267"/>
            <a:ext cx="1526309" cy="1537854"/>
          </a:xfrm>
          <a:prstGeom prst="rect">
            <a:avLst/>
          </a:prstGeom>
        </p:spPr>
      </p:pic>
      <p:sp>
        <p:nvSpPr>
          <p:cNvPr id="8" name="TextBox 7">
            <a:extLst>
              <a:ext uri="{FF2B5EF4-FFF2-40B4-BE49-F238E27FC236}">
                <a16:creationId xmlns:a16="http://schemas.microsoft.com/office/drawing/2014/main" id="{BB07E561-C9D4-B6A2-2DB5-416F6FD6316E}"/>
              </a:ext>
            </a:extLst>
          </p:cNvPr>
          <p:cNvSpPr txBox="1"/>
          <p:nvPr/>
        </p:nvSpPr>
        <p:spPr>
          <a:xfrm>
            <a:off x="698242" y="1601883"/>
            <a:ext cx="11082666" cy="1938992"/>
          </a:xfrm>
          <a:prstGeom prst="rect">
            <a:avLst/>
          </a:prstGeom>
          <a:noFill/>
        </p:spPr>
        <p:txBody>
          <a:bodyPr wrap="square">
            <a:spAutoFit/>
          </a:bodyPr>
          <a:lstStyle/>
          <a:p>
            <a:r>
              <a:rPr lang="en-GB" sz="2400" dirty="0">
                <a:ln w="0"/>
                <a:effectLst>
                  <a:outerShdw blurRad="38100" dist="19050" dir="2700000" algn="tl" rotWithShape="0">
                    <a:schemeClr val="dk1">
                      <a:alpha val="40000"/>
                    </a:schemeClr>
                  </a:outerShdw>
                </a:effectLst>
                <a:latin typeface="Calibri Light" panose="020F0302020204030204" pitchFamily="34" charset="0"/>
                <a:cs typeface="Calibri Light" panose="020F0302020204030204" pitchFamily="34" charset="0"/>
              </a:rPr>
              <a:t>In your research, you will explore ideas, information, and research from various academic sources and viewpoints, most of which can be accessed via the library.</a:t>
            </a:r>
          </a:p>
          <a:p>
            <a:endParaRPr lang="en-GB" sz="2400" dirty="0">
              <a:ln w="0"/>
              <a:effectLst>
                <a:outerShdw blurRad="38100" dist="19050" dir="2700000" algn="tl" rotWithShape="0">
                  <a:schemeClr val="dk1">
                    <a:alpha val="40000"/>
                  </a:schemeClr>
                </a:outerShdw>
              </a:effectLst>
              <a:latin typeface="Calibri Light" panose="020F0302020204030204" pitchFamily="34" charset="0"/>
              <a:cs typeface="Calibri Light" panose="020F0302020204030204" pitchFamily="34" charset="0"/>
            </a:endParaRPr>
          </a:p>
          <a:p>
            <a:r>
              <a:rPr lang="en-GB" sz="2400">
                <a:ln w="0"/>
                <a:effectLst>
                  <a:outerShdw blurRad="38100" dist="19050" dir="2700000" algn="tl" rotWithShape="0">
                    <a:schemeClr val="dk1">
                      <a:alpha val="40000"/>
                    </a:schemeClr>
                  </a:outerShdw>
                </a:effectLst>
                <a:latin typeface="Calibri Light" panose="020F0302020204030204" pitchFamily="34" charset="0"/>
                <a:cs typeface="Calibri Light" panose="020F0302020204030204" pitchFamily="34" charset="0"/>
              </a:rPr>
              <a:t>Therefore, it is important that you can effectively use the library, and this session is designed to help you improve your skills in this area.</a:t>
            </a:r>
            <a:endParaRPr lang="en-GB" sz="2400" dirty="0">
              <a:ln w="0"/>
              <a:effectLst>
                <a:outerShdw blurRad="38100" dist="19050" dir="2700000" algn="tl" rotWithShape="0">
                  <a:schemeClr val="dk1">
                    <a:alpha val="40000"/>
                  </a:schemeClr>
                </a:outerShdw>
              </a:effectLst>
              <a:latin typeface="Calibri Light" panose="020F0302020204030204" pitchFamily="34" charset="0"/>
              <a:cs typeface="Calibri Light" panose="020F0302020204030204" pitchFamily="34" charset="0"/>
            </a:endParaRPr>
          </a:p>
        </p:txBody>
      </p:sp>
      <p:pic>
        <p:nvPicPr>
          <p:cNvPr id="10" name="Graphic 9" descr="Online meeting with solid fill">
            <a:extLst>
              <a:ext uri="{FF2B5EF4-FFF2-40B4-BE49-F238E27FC236}">
                <a16:creationId xmlns:a16="http://schemas.microsoft.com/office/drawing/2014/main" id="{3D22E893-2EAB-EB7D-585C-E01ABCCBE831}"/>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8099260" y="4041246"/>
            <a:ext cx="1639896" cy="1639896"/>
          </a:xfrm>
          <a:prstGeom prst="rect">
            <a:avLst/>
          </a:prstGeom>
        </p:spPr>
      </p:pic>
      <p:pic>
        <p:nvPicPr>
          <p:cNvPr id="16" name="Graphic 15" descr="Bar chart with solid fill">
            <a:extLst>
              <a:ext uri="{FF2B5EF4-FFF2-40B4-BE49-F238E27FC236}">
                <a16:creationId xmlns:a16="http://schemas.microsoft.com/office/drawing/2014/main" id="{9D027D52-8C1B-8D48-038E-D0A18803E17B}"/>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363221" y="4101955"/>
            <a:ext cx="1678221" cy="1678221"/>
          </a:xfrm>
          <a:prstGeom prst="rect">
            <a:avLst/>
          </a:prstGeom>
        </p:spPr>
      </p:pic>
      <p:pic>
        <p:nvPicPr>
          <p:cNvPr id="18" name="Graphic 17" descr="Books on shelf with solid fill">
            <a:extLst>
              <a:ext uri="{FF2B5EF4-FFF2-40B4-BE49-F238E27FC236}">
                <a16:creationId xmlns:a16="http://schemas.microsoft.com/office/drawing/2014/main" id="{89CDEBF3-1F34-4FB8-CF92-4578E3021D7E}"/>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0155972" y="3957316"/>
            <a:ext cx="1672807" cy="1672807"/>
          </a:xfrm>
          <a:prstGeom prst="rect">
            <a:avLst/>
          </a:prstGeom>
        </p:spPr>
      </p:pic>
    </p:spTree>
    <p:extLst>
      <p:ext uri="{BB962C8B-B14F-4D97-AF65-F5344CB8AC3E}">
        <p14:creationId xmlns:p14="http://schemas.microsoft.com/office/powerpoint/2010/main" val="14767045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64360-5EE2-BD55-5CF2-D94DE94C5F19}"/>
              </a:ext>
            </a:extLst>
          </p:cNvPr>
          <p:cNvSpPr>
            <a:spLocks noGrp="1"/>
          </p:cNvSpPr>
          <p:nvPr>
            <p:ph type="title"/>
          </p:nvPr>
        </p:nvSpPr>
        <p:spPr>
          <a:xfrm>
            <a:off x="312162" y="0"/>
            <a:ext cx="10795518" cy="1003916"/>
          </a:xfrm>
        </p:spPr>
        <p:txBody>
          <a:bodyPr>
            <a:normAutofit fontScale="90000"/>
          </a:bodyPr>
          <a:lstStyle/>
          <a:p>
            <a:r>
              <a:rPr lang="en-GB" dirty="0"/>
              <a:t>Library catalogue – your library account.</a:t>
            </a:r>
          </a:p>
        </p:txBody>
      </p:sp>
      <p:sp>
        <p:nvSpPr>
          <p:cNvPr id="7" name="TextBox 6">
            <a:extLst>
              <a:ext uri="{FF2B5EF4-FFF2-40B4-BE49-F238E27FC236}">
                <a16:creationId xmlns:a16="http://schemas.microsoft.com/office/drawing/2014/main" id="{CAF8913B-A975-B589-DA19-54FDE677C0A2}"/>
              </a:ext>
            </a:extLst>
          </p:cNvPr>
          <p:cNvSpPr txBox="1"/>
          <p:nvPr/>
        </p:nvSpPr>
        <p:spPr>
          <a:xfrm>
            <a:off x="95983" y="1867775"/>
            <a:ext cx="4325816" cy="3170099"/>
          </a:xfrm>
          <a:prstGeom prst="rect">
            <a:avLst/>
          </a:prstGeom>
          <a:noFill/>
        </p:spPr>
        <p:txBody>
          <a:bodyPr wrap="square" rtlCol="0">
            <a:spAutoFit/>
          </a:bodyPr>
          <a:lstStyle/>
          <a:p>
            <a:pPr marL="457200" indent="-457200">
              <a:buFont typeface="Arial" panose="020B0604020202020204" pitchFamily="34" charset="0"/>
              <a:buChar char="•"/>
            </a:pPr>
            <a:r>
              <a:rPr lang="en-GB" sz="2000" dirty="0">
                <a:latin typeface="Arial" panose="020B0604020202020204" pitchFamily="34" charset="0"/>
                <a:cs typeface="Arial" panose="020B0604020202020204" pitchFamily="34" charset="0"/>
              </a:rPr>
              <a:t>Sign in with your university username and password.</a:t>
            </a:r>
          </a:p>
          <a:p>
            <a:pPr marL="457200" indent="-4572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000" dirty="0">
                <a:latin typeface="Arial" panose="020B0604020202020204" pitchFamily="34" charset="0"/>
                <a:cs typeface="Arial" panose="020B0604020202020204" pitchFamily="34" charset="0"/>
              </a:rPr>
              <a:t>Links to Online Resource List; Databases search and more…</a:t>
            </a:r>
          </a:p>
          <a:p>
            <a:pPr marL="457200" indent="-4572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000" dirty="0">
                <a:latin typeface="Arial" panose="020B0604020202020204" pitchFamily="34" charset="0"/>
                <a:cs typeface="Arial" panose="020B0604020202020204" pitchFamily="34" charset="0"/>
              </a:rPr>
              <a:t>Links to library essential services and ways of contact us. </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95D4F88E-7158-0D17-99BB-F9EBDAF34787}"/>
              </a:ext>
            </a:extLst>
          </p:cNvPr>
          <p:cNvPicPr>
            <a:picLocks noChangeAspect="1"/>
          </p:cNvPicPr>
          <p:nvPr/>
        </p:nvPicPr>
        <p:blipFill>
          <a:blip r:embed="rId3"/>
          <a:stretch>
            <a:fillRect/>
          </a:stretch>
        </p:blipFill>
        <p:spPr>
          <a:xfrm>
            <a:off x="4968108" y="1298516"/>
            <a:ext cx="7127909" cy="3263471"/>
          </a:xfrm>
          <a:prstGeom prst="rect">
            <a:avLst/>
          </a:prstGeom>
        </p:spPr>
      </p:pic>
      <p:pic>
        <p:nvPicPr>
          <p:cNvPr id="4" name="Picture 3">
            <a:extLst>
              <a:ext uri="{FF2B5EF4-FFF2-40B4-BE49-F238E27FC236}">
                <a16:creationId xmlns:a16="http://schemas.microsoft.com/office/drawing/2014/main" id="{E49076B3-D664-8BDC-AC07-567E17F540BB}"/>
              </a:ext>
            </a:extLst>
          </p:cNvPr>
          <p:cNvPicPr>
            <a:picLocks noChangeAspect="1"/>
          </p:cNvPicPr>
          <p:nvPr/>
        </p:nvPicPr>
        <p:blipFill>
          <a:blip r:embed="rId4"/>
          <a:stretch>
            <a:fillRect/>
          </a:stretch>
        </p:blipFill>
        <p:spPr>
          <a:xfrm>
            <a:off x="4491821" y="4239164"/>
            <a:ext cx="4040241" cy="1926686"/>
          </a:xfrm>
          <a:prstGeom prst="rect">
            <a:avLst/>
          </a:prstGeom>
        </p:spPr>
      </p:pic>
      <p:sp>
        <p:nvSpPr>
          <p:cNvPr id="5" name="TextBox 4">
            <a:extLst>
              <a:ext uri="{FF2B5EF4-FFF2-40B4-BE49-F238E27FC236}">
                <a16:creationId xmlns:a16="http://schemas.microsoft.com/office/drawing/2014/main" id="{38CC9878-5E64-3C6B-0BE9-C5BD4A48A0F0}"/>
              </a:ext>
            </a:extLst>
          </p:cNvPr>
          <p:cNvSpPr txBox="1"/>
          <p:nvPr/>
        </p:nvSpPr>
        <p:spPr>
          <a:xfrm>
            <a:off x="815104" y="5439747"/>
            <a:ext cx="3606695" cy="369332"/>
          </a:xfrm>
          <a:prstGeom prst="rect">
            <a:avLst/>
          </a:prstGeom>
          <a:noFill/>
        </p:spPr>
        <p:txBody>
          <a:bodyPr wrap="square" rtlCol="0">
            <a:spAutoFit/>
          </a:bodyPr>
          <a:lstStyle/>
          <a:p>
            <a:r>
              <a:rPr lang="en-GB" dirty="0">
                <a:hlinkClick r:id="rId5"/>
              </a:rPr>
              <a:t>Library catalogue</a:t>
            </a:r>
            <a:endParaRPr lang="en-GB" dirty="0"/>
          </a:p>
        </p:txBody>
      </p:sp>
    </p:spTree>
    <p:extLst>
      <p:ext uri="{BB962C8B-B14F-4D97-AF65-F5344CB8AC3E}">
        <p14:creationId xmlns:p14="http://schemas.microsoft.com/office/powerpoint/2010/main" val="20839209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ABB45C2-163C-9C09-ACFF-D35A53106754}"/>
              </a:ext>
            </a:extLst>
          </p:cNvPr>
          <p:cNvSpPr>
            <a:spLocks noGrp="1"/>
          </p:cNvSpPr>
          <p:nvPr>
            <p:ph type="title"/>
          </p:nvPr>
        </p:nvSpPr>
        <p:spPr>
          <a:xfrm>
            <a:off x="1069674" y="252284"/>
            <a:ext cx="10424086" cy="1003916"/>
          </a:xfrm>
        </p:spPr>
        <p:txBody>
          <a:bodyPr>
            <a:normAutofit/>
          </a:bodyPr>
          <a:lstStyle/>
          <a:p>
            <a:r>
              <a:rPr lang="en-US" dirty="0"/>
              <a:t>Literature Searching</a:t>
            </a:r>
          </a:p>
        </p:txBody>
      </p:sp>
      <p:pic>
        <p:nvPicPr>
          <p:cNvPr id="4" name="Picture 4" descr="Text&#10;&#10;Description automatically generated">
            <a:extLst>
              <a:ext uri="{FF2B5EF4-FFF2-40B4-BE49-F238E27FC236}">
                <a16:creationId xmlns:a16="http://schemas.microsoft.com/office/drawing/2014/main" id="{F9D48F87-1F79-CCFE-E9E2-B9F8BF532384}"/>
              </a:ext>
            </a:extLst>
          </p:cNvPr>
          <p:cNvPicPr>
            <a:picLocks noGrp="1" noChangeAspect="1"/>
          </p:cNvPicPr>
          <p:nvPr>
            <p:ph sz="quarter" idx="10"/>
          </p:nvPr>
        </p:nvPicPr>
        <p:blipFill>
          <a:blip r:embed="rId3"/>
          <a:stretch>
            <a:fillRect/>
          </a:stretch>
        </p:blipFill>
        <p:spPr>
          <a:xfrm>
            <a:off x="933132" y="2024929"/>
            <a:ext cx="9525489" cy="4037489"/>
          </a:xfrm>
          <a:noFill/>
        </p:spPr>
      </p:pic>
      <p:sp>
        <p:nvSpPr>
          <p:cNvPr id="2" name="TextBox 1">
            <a:extLst>
              <a:ext uri="{FF2B5EF4-FFF2-40B4-BE49-F238E27FC236}">
                <a16:creationId xmlns:a16="http://schemas.microsoft.com/office/drawing/2014/main" id="{E17CE161-5BE5-A551-EDB7-DB9D9644C711}"/>
              </a:ext>
            </a:extLst>
          </p:cNvPr>
          <p:cNvSpPr txBox="1"/>
          <p:nvPr/>
        </p:nvSpPr>
        <p:spPr>
          <a:xfrm>
            <a:off x="1069674" y="1480429"/>
            <a:ext cx="10332069" cy="461665"/>
          </a:xfrm>
          <a:prstGeom prst="rect">
            <a:avLst/>
          </a:prstGeom>
          <a:noFill/>
        </p:spPr>
        <p:txBody>
          <a:bodyPr wrap="square" rtlCol="0">
            <a:spAutoFit/>
          </a:bodyPr>
          <a:lstStyle/>
          <a:p>
            <a:r>
              <a:rPr lang="en-GB" sz="2400" b="1" dirty="0">
                <a:ln w="22225">
                  <a:solidFill>
                    <a:srgbClr val="FF0000"/>
                  </a:solidFill>
                  <a:prstDash val="solid"/>
                </a:ln>
                <a:solidFill>
                  <a:schemeClr val="accent2">
                    <a:lumMod val="40000"/>
                    <a:lumOff val="60000"/>
                  </a:schemeClr>
                </a:solidFill>
              </a:rPr>
              <a:t>At the beginning of any research project, you should first conduct a literature search.</a:t>
            </a:r>
          </a:p>
        </p:txBody>
      </p:sp>
    </p:spTree>
    <p:extLst>
      <p:ext uri="{BB962C8B-B14F-4D97-AF65-F5344CB8AC3E}">
        <p14:creationId xmlns:p14="http://schemas.microsoft.com/office/powerpoint/2010/main" val="31678466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E240E-3545-41FA-ABD7-28A5E1E482BE}"/>
              </a:ext>
            </a:extLst>
          </p:cNvPr>
          <p:cNvSpPr>
            <a:spLocks noGrp="1"/>
          </p:cNvSpPr>
          <p:nvPr>
            <p:ph type="title"/>
          </p:nvPr>
        </p:nvSpPr>
        <p:spPr>
          <a:xfrm>
            <a:off x="698241" y="252284"/>
            <a:ext cx="10795518" cy="1003916"/>
          </a:xfrm>
        </p:spPr>
        <p:txBody>
          <a:bodyPr anchor="b">
            <a:normAutofit/>
          </a:bodyPr>
          <a:lstStyle/>
          <a:p>
            <a:r>
              <a:rPr lang="en-GB" dirty="0"/>
              <a:t>Your Research Strategy</a:t>
            </a:r>
          </a:p>
        </p:txBody>
      </p:sp>
      <p:graphicFrame>
        <p:nvGraphicFramePr>
          <p:cNvPr id="19" name="Diagram 18">
            <a:extLst>
              <a:ext uri="{FF2B5EF4-FFF2-40B4-BE49-F238E27FC236}">
                <a16:creationId xmlns:a16="http://schemas.microsoft.com/office/drawing/2014/main" id="{9016B007-048F-CF92-CF24-79AD60784D3F}"/>
              </a:ext>
            </a:extLst>
          </p:cNvPr>
          <p:cNvGraphicFramePr/>
          <p:nvPr/>
        </p:nvGraphicFramePr>
        <p:xfrm>
          <a:off x="808965" y="1256200"/>
          <a:ext cx="10574069" cy="51951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417784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218D5-AE36-0440-340D-D7C0D1BA078E}"/>
              </a:ext>
            </a:extLst>
          </p:cNvPr>
          <p:cNvSpPr>
            <a:spLocks noGrp="1"/>
          </p:cNvSpPr>
          <p:nvPr>
            <p:ph type="title"/>
          </p:nvPr>
        </p:nvSpPr>
        <p:spPr>
          <a:xfrm>
            <a:off x="1023668" y="262866"/>
            <a:ext cx="10490306" cy="1003916"/>
          </a:xfrm>
        </p:spPr>
        <p:txBody>
          <a:bodyPr anchor="b">
            <a:normAutofit/>
          </a:bodyPr>
          <a:lstStyle/>
          <a:p>
            <a:r>
              <a:rPr lang="en-GB" dirty="0"/>
              <a:t>Where to Start...</a:t>
            </a:r>
          </a:p>
        </p:txBody>
      </p:sp>
      <p:graphicFrame>
        <p:nvGraphicFramePr>
          <p:cNvPr id="5" name="Diagram 4">
            <a:extLst>
              <a:ext uri="{FF2B5EF4-FFF2-40B4-BE49-F238E27FC236}">
                <a16:creationId xmlns:a16="http://schemas.microsoft.com/office/drawing/2014/main" id="{FC5D65E1-FB5E-3377-1C2C-B5C7D35ACC19}"/>
              </a:ext>
            </a:extLst>
          </p:cNvPr>
          <p:cNvGraphicFramePr/>
          <p:nvPr>
            <p:extLst>
              <p:ext uri="{D42A27DB-BD31-4B8C-83A1-F6EECF244321}">
                <p14:modId xmlns:p14="http://schemas.microsoft.com/office/powerpoint/2010/main" val="3819606833"/>
              </p:ext>
            </p:extLst>
          </p:nvPr>
        </p:nvGraphicFramePr>
        <p:xfrm>
          <a:off x="235100" y="1431985"/>
          <a:ext cx="11761368" cy="50291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214424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17CB-58B0-4483-8268-67016D1DA36C}"/>
              </a:ext>
            </a:extLst>
          </p:cNvPr>
          <p:cNvSpPr>
            <a:spLocks noGrp="1"/>
          </p:cNvSpPr>
          <p:nvPr>
            <p:ph type="title"/>
          </p:nvPr>
        </p:nvSpPr>
        <p:spPr>
          <a:xfrm>
            <a:off x="698242" y="252284"/>
            <a:ext cx="10795518" cy="1003916"/>
          </a:xfrm>
        </p:spPr>
        <p:txBody>
          <a:bodyPr vert="horz" lIns="91440" tIns="45720" rIns="91440" bIns="45720" rtlCol="0" anchor="b">
            <a:normAutofit/>
          </a:bodyPr>
          <a:lstStyle/>
          <a:p>
            <a:r>
              <a:rPr lang="en-GB" dirty="0"/>
              <a:t>Things to Consider…</a:t>
            </a:r>
            <a:endParaRPr lang="en-US" dirty="0"/>
          </a:p>
        </p:txBody>
      </p:sp>
      <p:graphicFrame>
        <p:nvGraphicFramePr>
          <p:cNvPr id="11" name="TextBox 6">
            <a:extLst>
              <a:ext uri="{FF2B5EF4-FFF2-40B4-BE49-F238E27FC236}">
                <a16:creationId xmlns:a16="http://schemas.microsoft.com/office/drawing/2014/main" id="{B0047513-BD11-439C-22C2-BE17AA205E9A}"/>
              </a:ext>
            </a:extLst>
          </p:cNvPr>
          <p:cNvGraphicFramePr/>
          <p:nvPr>
            <p:extLst>
              <p:ext uri="{D42A27DB-BD31-4B8C-83A1-F6EECF244321}">
                <p14:modId xmlns:p14="http://schemas.microsoft.com/office/powerpoint/2010/main" val="1155084029"/>
              </p:ext>
            </p:extLst>
          </p:nvPr>
        </p:nvGraphicFramePr>
        <p:xfrm>
          <a:off x="421837" y="1406975"/>
          <a:ext cx="10795518" cy="45740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940219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17CB-58B0-4483-8268-67016D1DA36C}"/>
              </a:ext>
            </a:extLst>
          </p:cNvPr>
          <p:cNvSpPr>
            <a:spLocks noGrp="1"/>
          </p:cNvSpPr>
          <p:nvPr>
            <p:ph type="title"/>
          </p:nvPr>
        </p:nvSpPr>
        <p:spPr/>
        <p:txBody>
          <a:bodyPr>
            <a:normAutofit/>
          </a:bodyPr>
          <a:lstStyle/>
          <a:p>
            <a:r>
              <a:rPr lang="en-GB" dirty="0"/>
              <a:t>Identify Suitable Information Sources</a:t>
            </a:r>
            <a:endParaRPr lang="en-US" dirty="0"/>
          </a:p>
        </p:txBody>
      </p:sp>
      <p:sp>
        <p:nvSpPr>
          <p:cNvPr id="6" name="Content Placeholder 2">
            <a:extLst>
              <a:ext uri="{FF2B5EF4-FFF2-40B4-BE49-F238E27FC236}">
                <a16:creationId xmlns:a16="http://schemas.microsoft.com/office/drawing/2014/main" id="{89ECFA29-6620-9842-4914-6FE80C234654}"/>
              </a:ext>
            </a:extLst>
          </p:cNvPr>
          <p:cNvSpPr txBox="1">
            <a:spLocks/>
          </p:cNvSpPr>
          <p:nvPr/>
        </p:nvSpPr>
        <p:spPr>
          <a:xfrm>
            <a:off x="462440" y="1600201"/>
            <a:ext cx="5923612" cy="4813274"/>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b="1" dirty="0"/>
              <a:t>These may include:</a:t>
            </a:r>
          </a:p>
          <a:p>
            <a:pPr>
              <a:buFont typeface="Arial,Sans-Serif" panose="05000000000000000000" pitchFamily="2" charset="2"/>
              <a:buChar char="•"/>
            </a:pPr>
            <a:r>
              <a:rPr lang="en-GB" sz="2400" b="1" dirty="0">
                <a:cs typeface="Arial"/>
              </a:rPr>
              <a:t>Books and Ebooks. </a:t>
            </a:r>
          </a:p>
          <a:p>
            <a:pPr>
              <a:buFont typeface="Arial" panose="020B0604020202020204" pitchFamily="34" charset="0"/>
              <a:buChar char="•"/>
            </a:pPr>
            <a:r>
              <a:rPr lang="en-GB" sz="2400" b="1" dirty="0">
                <a:cs typeface="Arial"/>
              </a:rPr>
              <a:t>Peer-reviewed journal articles. </a:t>
            </a:r>
          </a:p>
          <a:p>
            <a:pPr>
              <a:buFont typeface="Arial,Sans-Serif" panose="05000000000000000000" pitchFamily="2" charset="2"/>
              <a:buChar char="•"/>
            </a:pPr>
            <a:r>
              <a:rPr lang="en-GB" sz="2400" b="1" dirty="0">
                <a:cs typeface="Arial"/>
              </a:rPr>
              <a:t>Box of Broadcasts for TV and radio sources.</a:t>
            </a:r>
          </a:p>
          <a:p>
            <a:pPr>
              <a:buFont typeface="Arial,Sans-Serif" panose="05000000000000000000" pitchFamily="2" charset="2"/>
              <a:buChar char="•"/>
            </a:pPr>
            <a:r>
              <a:rPr lang="en-GB" sz="2400" b="1" dirty="0">
                <a:cs typeface="Arial"/>
              </a:rPr>
              <a:t>NewsBank for newspaper articles.</a:t>
            </a:r>
          </a:p>
          <a:p>
            <a:pPr>
              <a:buFont typeface="Arial,Sans-Serif" panose="05000000000000000000" pitchFamily="2" charset="2"/>
              <a:buChar char="•"/>
            </a:pPr>
            <a:r>
              <a:rPr lang="en-GB" sz="2400" b="1" dirty="0">
                <a:cs typeface="Arial"/>
              </a:rPr>
              <a:t>Subject Databases.</a:t>
            </a:r>
          </a:p>
          <a:p>
            <a:pPr>
              <a:buFont typeface="Arial,Sans-Serif" panose="05000000000000000000" pitchFamily="2" charset="2"/>
              <a:buChar char="•"/>
            </a:pPr>
            <a:r>
              <a:rPr lang="en-GB" sz="2400" b="1" dirty="0">
                <a:cs typeface="Arial"/>
              </a:rPr>
              <a:t>Technical papers.</a:t>
            </a:r>
          </a:p>
          <a:p>
            <a:pPr>
              <a:buFont typeface="Arial,Sans-Serif" panose="05000000000000000000" pitchFamily="2" charset="2"/>
              <a:buChar char="•"/>
            </a:pPr>
            <a:r>
              <a:rPr lang="en-GB" sz="2400" b="1" dirty="0">
                <a:cs typeface="Arial"/>
              </a:rPr>
              <a:t>Government reports.</a:t>
            </a:r>
          </a:p>
          <a:p>
            <a:pPr>
              <a:buFont typeface="Arial,Sans-Serif" panose="05000000000000000000" pitchFamily="2" charset="2"/>
              <a:buChar char="•"/>
            </a:pPr>
            <a:r>
              <a:rPr lang="en-GB" sz="2400" b="1" dirty="0">
                <a:cs typeface="Arial"/>
              </a:rPr>
              <a:t>Statistical information.</a:t>
            </a:r>
          </a:p>
          <a:p>
            <a:pPr>
              <a:buFont typeface="Arial" panose="05000000000000000000" pitchFamily="2" charset="2"/>
              <a:buChar char="•"/>
            </a:pPr>
            <a:r>
              <a:rPr lang="en-GB" sz="2400" b="1" dirty="0">
                <a:cs typeface="Calibri Light"/>
              </a:rPr>
              <a:t>Google Scholar</a:t>
            </a:r>
          </a:p>
        </p:txBody>
      </p:sp>
      <p:pic>
        <p:nvPicPr>
          <p:cNvPr id="3" name="Picture 4" descr="Woman in a library">
            <a:extLst>
              <a:ext uri="{FF2B5EF4-FFF2-40B4-BE49-F238E27FC236}">
                <a16:creationId xmlns:a16="http://schemas.microsoft.com/office/drawing/2014/main" id="{DCCB020F-CD35-601F-A574-5A6287566223}"/>
              </a:ext>
            </a:extLst>
          </p:cNvPr>
          <p:cNvPicPr>
            <a:picLocks noChangeAspect="1"/>
          </p:cNvPicPr>
          <p:nvPr/>
        </p:nvPicPr>
        <p:blipFill rotWithShape="1">
          <a:blip r:embed="rId3"/>
          <a:srcRect l="11712" r="11712"/>
          <a:stretch/>
        </p:blipFill>
        <p:spPr>
          <a:xfrm>
            <a:off x="6254749" y="1600201"/>
            <a:ext cx="5239011" cy="4565650"/>
          </a:xfrm>
          <a:prstGeom prst="rect">
            <a:avLst/>
          </a:prstGeom>
          <a:noFill/>
        </p:spPr>
      </p:pic>
    </p:spTree>
    <p:extLst>
      <p:ext uri="{BB962C8B-B14F-4D97-AF65-F5344CB8AC3E}">
        <p14:creationId xmlns:p14="http://schemas.microsoft.com/office/powerpoint/2010/main" val="18244135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23C19E-7560-444E-AFCC-F26F0FBB2044}"/>
              </a:ext>
            </a:extLst>
          </p:cNvPr>
          <p:cNvSpPr>
            <a:spLocks noGrp="1"/>
          </p:cNvSpPr>
          <p:nvPr>
            <p:ph sz="half" idx="2"/>
          </p:nvPr>
        </p:nvSpPr>
        <p:spPr>
          <a:xfrm>
            <a:off x="698243" y="2105367"/>
            <a:ext cx="5253296" cy="4060483"/>
          </a:xfrm>
        </p:spPr>
        <p:txBody>
          <a:bodyPr vert="horz" lIns="91440" tIns="45720" rIns="91440" bIns="45720" rtlCol="0">
            <a:normAutofit/>
          </a:bodyPr>
          <a:lstStyle/>
          <a:p>
            <a:endParaRPr lang="en-GB"/>
          </a:p>
          <a:p>
            <a:endParaRPr lang="en-GB"/>
          </a:p>
        </p:txBody>
      </p:sp>
      <p:sp>
        <p:nvSpPr>
          <p:cNvPr id="2" name="Title 1">
            <a:extLst>
              <a:ext uri="{FF2B5EF4-FFF2-40B4-BE49-F238E27FC236}">
                <a16:creationId xmlns:a16="http://schemas.microsoft.com/office/drawing/2014/main" id="{45FF2EB6-A7F8-4C6B-A3C2-A5EF8AF05DC4}"/>
              </a:ext>
            </a:extLst>
          </p:cNvPr>
          <p:cNvSpPr>
            <a:spLocks noGrp="1"/>
          </p:cNvSpPr>
          <p:nvPr>
            <p:ph type="title"/>
          </p:nvPr>
        </p:nvSpPr>
        <p:spPr>
          <a:xfrm>
            <a:off x="698242" y="265291"/>
            <a:ext cx="10795518" cy="1003916"/>
          </a:xfrm>
        </p:spPr>
        <p:txBody>
          <a:bodyPr vert="horz" lIns="91440" tIns="45720" rIns="91440" bIns="45720" rtlCol="0" anchor="b">
            <a:normAutofit/>
          </a:bodyPr>
          <a:lstStyle/>
          <a:p>
            <a:r>
              <a:rPr lang="en-GB" dirty="0"/>
              <a:t>Library: Scoping Searches</a:t>
            </a:r>
            <a:endParaRPr lang="en-US" dirty="0"/>
          </a:p>
        </p:txBody>
      </p:sp>
      <p:graphicFrame>
        <p:nvGraphicFramePr>
          <p:cNvPr id="8" name="TextBox 5">
            <a:extLst>
              <a:ext uri="{FF2B5EF4-FFF2-40B4-BE49-F238E27FC236}">
                <a16:creationId xmlns:a16="http://schemas.microsoft.com/office/drawing/2014/main" id="{363B5F1E-C79A-993D-3F4B-9E8EAB448E72}"/>
              </a:ext>
            </a:extLst>
          </p:cNvPr>
          <p:cNvGraphicFramePr/>
          <p:nvPr>
            <p:extLst>
              <p:ext uri="{D42A27DB-BD31-4B8C-83A1-F6EECF244321}">
                <p14:modId xmlns:p14="http://schemas.microsoft.com/office/powerpoint/2010/main" val="4264869610"/>
              </p:ext>
            </p:extLst>
          </p:nvPr>
        </p:nvGraphicFramePr>
        <p:xfrm>
          <a:off x="818535" y="1588150"/>
          <a:ext cx="11031794" cy="40604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869955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p:txBody>
          <a:bodyPr/>
          <a:lstStyle/>
          <a:p>
            <a:r>
              <a:rPr lang="en-GB" dirty="0"/>
              <a:t>Phrase Searching &amp; Terminology</a:t>
            </a:r>
          </a:p>
        </p:txBody>
      </p:sp>
      <p:sp>
        <p:nvSpPr>
          <p:cNvPr id="4" name="TextBox 3">
            <a:extLst>
              <a:ext uri="{FF2B5EF4-FFF2-40B4-BE49-F238E27FC236}">
                <a16:creationId xmlns:a16="http://schemas.microsoft.com/office/drawing/2014/main" id="{BE448A93-D980-6994-885D-99F78FF4252B}"/>
              </a:ext>
            </a:extLst>
          </p:cNvPr>
          <p:cNvSpPr txBox="1"/>
          <p:nvPr/>
        </p:nvSpPr>
        <p:spPr>
          <a:xfrm>
            <a:off x="4734790" y="1920946"/>
            <a:ext cx="7038973" cy="39518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dirty="0">
                <a:latin typeface="Calibri"/>
                <a:cs typeface="Calibri"/>
              </a:rPr>
              <a:t>Consider different terminology that may be used.</a:t>
            </a:r>
            <a:endParaRPr lang="en-GB" sz="2400" dirty="0">
              <a:latin typeface="Calibri"/>
              <a:ea typeface="+mn-lt"/>
              <a:cs typeface="Calibri"/>
            </a:endParaRPr>
          </a:p>
          <a:p>
            <a:pPr marL="285750" indent="-285750">
              <a:lnSpc>
                <a:spcPct val="90000"/>
              </a:lnSpc>
              <a:spcBef>
                <a:spcPts val="1000"/>
              </a:spcBef>
              <a:buFont typeface="Arial,Sans-Serif"/>
              <a:buChar char="•"/>
            </a:pPr>
            <a:endParaRPr lang="en-GB" sz="2400" dirty="0">
              <a:latin typeface="Calibri"/>
              <a:cs typeface="Calibri"/>
            </a:endParaRPr>
          </a:p>
          <a:p>
            <a:pPr marL="285750" indent="-285750">
              <a:lnSpc>
                <a:spcPct val="90000"/>
              </a:lnSpc>
              <a:spcBef>
                <a:spcPts val="1000"/>
              </a:spcBef>
              <a:buFont typeface="Arial,Sans-Serif"/>
              <a:buChar char="•"/>
            </a:pPr>
            <a:r>
              <a:rPr lang="en-GB" sz="2400" b="1" dirty="0">
                <a:solidFill>
                  <a:srgbClr val="FF0000"/>
                </a:solidFill>
                <a:latin typeface="Calibri"/>
                <a:cs typeface="Calibri"/>
              </a:rPr>
              <a:t>Alternative words</a:t>
            </a:r>
            <a:r>
              <a:rPr lang="en-GB" sz="2400" dirty="0">
                <a:latin typeface="Calibri"/>
                <a:cs typeface="Calibri"/>
              </a:rPr>
              <a:t>: Synonyms / Antonyms</a:t>
            </a:r>
            <a:endParaRPr lang="en-GB" sz="2400" dirty="0">
              <a:latin typeface="Calibri"/>
              <a:ea typeface="+mn-lt"/>
              <a:cs typeface="+mn-lt"/>
            </a:endParaRPr>
          </a:p>
          <a:p>
            <a:pPr marL="285750" indent="-285750">
              <a:lnSpc>
                <a:spcPct val="90000"/>
              </a:lnSpc>
              <a:spcBef>
                <a:spcPts val="1000"/>
              </a:spcBef>
              <a:buFont typeface="Arial,Sans-Serif"/>
              <a:buChar char="•"/>
            </a:pPr>
            <a:endParaRPr lang="en-GB" sz="2400" dirty="0">
              <a:latin typeface="Calibri"/>
              <a:ea typeface="+mn-lt"/>
              <a:cs typeface="+mn-lt"/>
            </a:endParaRPr>
          </a:p>
          <a:p>
            <a:pPr marL="285750" indent="-285750">
              <a:lnSpc>
                <a:spcPct val="90000"/>
              </a:lnSpc>
              <a:spcBef>
                <a:spcPts val="1000"/>
              </a:spcBef>
              <a:buFont typeface="Arial,Sans-Serif"/>
              <a:buChar char="•"/>
            </a:pPr>
            <a:r>
              <a:rPr lang="en-GB" sz="2400" b="1" dirty="0">
                <a:solidFill>
                  <a:srgbClr val="FF0000"/>
                </a:solidFill>
                <a:latin typeface="Calibri"/>
                <a:cs typeface="Calibri"/>
              </a:rPr>
              <a:t>Phrase searching</a:t>
            </a:r>
            <a:r>
              <a:rPr lang="en-GB" sz="2400" dirty="0">
                <a:latin typeface="Calibri"/>
                <a:cs typeface="Calibri"/>
              </a:rPr>
              <a:t>: Search for a phrase in quotations "exercise training"</a:t>
            </a:r>
            <a:endParaRPr lang="en-GB" sz="2400" dirty="0">
              <a:latin typeface="Calibri"/>
              <a:ea typeface="+mn-lt"/>
              <a:cs typeface="+mn-lt"/>
            </a:endParaRPr>
          </a:p>
          <a:p>
            <a:pPr marL="285750" indent="-285750">
              <a:lnSpc>
                <a:spcPct val="90000"/>
              </a:lnSpc>
              <a:spcBef>
                <a:spcPts val="1000"/>
              </a:spcBef>
              <a:buFont typeface="Arial,Sans-Serif"/>
              <a:buChar char="•"/>
            </a:pPr>
            <a:endParaRPr lang="en-GB" sz="2400" dirty="0">
              <a:latin typeface="Calibri"/>
              <a:ea typeface="+mn-lt"/>
              <a:cs typeface="+mn-lt"/>
            </a:endParaRPr>
          </a:p>
          <a:p>
            <a:pPr marL="285750" indent="-285750">
              <a:lnSpc>
                <a:spcPct val="90000"/>
              </a:lnSpc>
              <a:spcBef>
                <a:spcPts val="1000"/>
              </a:spcBef>
              <a:buFont typeface="Arial,Sans-Serif"/>
              <a:buChar char="•"/>
            </a:pPr>
            <a:r>
              <a:rPr lang="en-GB" sz="2400" b="1" dirty="0">
                <a:solidFill>
                  <a:srgbClr val="FF0000"/>
                </a:solidFill>
                <a:latin typeface="Calibri"/>
                <a:cs typeface="Calibri"/>
              </a:rPr>
              <a:t>Subject searching</a:t>
            </a:r>
            <a:r>
              <a:rPr lang="en-GB" sz="2400" dirty="0">
                <a:latin typeface="Calibri"/>
                <a:cs typeface="Calibri"/>
              </a:rPr>
              <a:t>: Controlled vocabulary</a:t>
            </a:r>
            <a:endParaRPr lang="en-GB" sz="2400" dirty="0">
              <a:latin typeface="Calibri"/>
              <a:ea typeface="+mn-lt"/>
              <a:cs typeface="+mn-lt"/>
            </a:endParaRPr>
          </a:p>
          <a:p>
            <a:pPr algn="l"/>
            <a:endParaRPr lang="en-GB" sz="2800" dirty="0">
              <a:cs typeface="Calibri Light"/>
            </a:endParaRPr>
          </a:p>
        </p:txBody>
      </p:sp>
      <p:pic>
        <p:nvPicPr>
          <p:cNvPr id="9" name="Graphic 9" descr="Quotes with solid fill">
            <a:extLst>
              <a:ext uri="{FF2B5EF4-FFF2-40B4-BE49-F238E27FC236}">
                <a16:creationId xmlns:a16="http://schemas.microsoft.com/office/drawing/2014/main" id="{C19BE454-B228-44E3-F12A-4D7EDE3CDCE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58618" y="1476664"/>
            <a:ext cx="4476172" cy="4505036"/>
          </a:xfrm>
          <a:prstGeom prst="rect">
            <a:avLst/>
          </a:prstGeom>
        </p:spPr>
      </p:pic>
    </p:spTree>
    <p:extLst>
      <p:ext uri="{BB962C8B-B14F-4D97-AF65-F5344CB8AC3E}">
        <p14:creationId xmlns:p14="http://schemas.microsoft.com/office/powerpoint/2010/main" val="29703668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D7CD2-E400-5BDB-4155-5D790438B30A}"/>
              </a:ext>
            </a:extLst>
          </p:cNvPr>
          <p:cNvSpPr>
            <a:spLocks noGrp="1"/>
          </p:cNvSpPr>
          <p:nvPr>
            <p:ph type="title"/>
          </p:nvPr>
        </p:nvSpPr>
        <p:spPr/>
        <p:txBody>
          <a:bodyPr/>
          <a:lstStyle/>
          <a:p>
            <a:r>
              <a:rPr lang="en-GB" dirty="0"/>
              <a:t>Combine your keywords</a:t>
            </a:r>
          </a:p>
        </p:txBody>
      </p:sp>
      <p:sp>
        <p:nvSpPr>
          <p:cNvPr id="3" name="TextBox 2">
            <a:extLst>
              <a:ext uri="{FF2B5EF4-FFF2-40B4-BE49-F238E27FC236}">
                <a16:creationId xmlns:a16="http://schemas.microsoft.com/office/drawing/2014/main" id="{6E9C0F7D-F4FF-8C2F-190A-22E4B230DB72}"/>
              </a:ext>
            </a:extLst>
          </p:cNvPr>
          <p:cNvSpPr txBox="1"/>
          <p:nvPr/>
        </p:nvSpPr>
        <p:spPr>
          <a:xfrm>
            <a:off x="544384" y="1447800"/>
            <a:ext cx="4665792" cy="4154984"/>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Broaden or narrow your search and maximise the chances of getting relevant results by using</a:t>
            </a:r>
          </a:p>
          <a:p>
            <a:endParaRPr lang="en-GB" sz="24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400" b="1" dirty="0">
                <a:latin typeface="Arial" panose="020B0604020202020204" pitchFamily="34" charset="0"/>
                <a:cs typeface="Arial" panose="020B0604020202020204" pitchFamily="34" charset="0"/>
              </a:rPr>
              <a:t>Boolean operators ( AND, OR, NOT)</a:t>
            </a:r>
          </a:p>
          <a:p>
            <a:pPr marL="457200" indent="-457200">
              <a:buFont typeface="Arial" panose="020B0604020202020204" pitchFamily="34" charset="0"/>
              <a:buChar char="•"/>
            </a:pPr>
            <a:r>
              <a:rPr lang="en-GB" sz="2400" b="1" dirty="0">
                <a:latin typeface="Arial" panose="020B0604020202020204" pitchFamily="34" charset="0"/>
                <a:cs typeface="Arial" panose="020B0604020202020204" pitchFamily="34" charset="0"/>
              </a:rPr>
              <a:t>Quotation marks “   “</a:t>
            </a:r>
          </a:p>
          <a:p>
            <a:pPr marL="457200" indent="-457200">
              <a:buFont typeface="Arial" panose="020B0604020202020204" pitchFamily="34" charset="0"/>
              <a:buChar char="•"/>
            </a:pPr>
            <a:r>
              <a:rPr lang="en-GB" sz="2400" b="1" dirty="0">
                <a:latin typeface="Arial" panose="020B0604020202020204" pitchFamily="34" charset="0"/>
                <a:cs typeface="Arial" panose="020B0604020202020204" pitchFamily="34" charset="0"/>
              </a:rPr>
              <a:t>Asterisk symbol *</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pic>
        <p:nvPicPr>
          <p:cNvPr id="4" name="Online Media 3" title="Online Research: Tips for Effective Search Strategies">
            <a:hlinkClick r:id="" action="ppaction://media"/>
            <a:extLst>
              <a:ext uri="{FF2B5EF4-FFF2-40B4-BE49-F238E27FC236}">
                <a16:creationId xmlns:a16="http://schemas.microsoft.com/office/drawing/2014/main" id="{DF10C899-7553-891E-7417-D531957886CF}"/>
              </a:ext>
            </a:extLst>
          </p:cNvPr>
          <p:cNvPicPr>
            <a:picLocks noRot="1" noChangeAspect="1"/>
          </p:cNvPicPr>
          <p:nvPr>
            <a:videoFile r:link="rId1"/>
          </p:nvPr>
        </p:nvPicPr>
        <p:blipFill>
          <a:blip r:embed="rId3"/>
          <a:stretch>
            <a:fillRect/>
          </a:stretch>
        </p:blipFill>
        <p:spPr>
          <a:xfrm>
            <a:off x="5710809" y="1772663"/>
            <a:ext cx="6387529" cy="3608962"/>
          </a:xfrm>
          <a:prstGeom prst="rect">
            <a:avLst/>
          </a:prstGeom>
        </p:spPr>
      </p:pic>
    </p:spTree>
    <p:extLst>
      <p:ext uri="{BB962C8B-B14F-4D97-AF65-F5344CB8AC3E}">
        <p14:creationId xmlns:p14="http://schemas.microsoft.com/office/powerpoint/2010/main" val="1632119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517" y="0"/>
            <a:ext cx="10515600" cy="1201947"/>
          </a:xfrm>
        </p:spPr>
        <p:txBody>
          <a:bodyPr>
            <a:noAutofit/>
          </a:bodyPr>
          <a:lstStyle/>
          <a:p>
            <a:r>
              <a:rPr lang="en-GB" dirty="0">
                <a:solidFill>
                  <a:schemeClr val="bg1"/>
                </a:solidFill>
                <a:cs typeface="Arial" panose="020B0604020202020204" pitchFamily="34" charset="0"/>
              </a:rPr>
              <a:t>Evaluating</a:t>
            </a:r>
            <a:r>
              <a:rPr lang="en-GB" dirty="0">
                <a:cs typeface="Arial" panose="020B0604020202020204" pitchFamily="34" charset="0"/>
              </a:rPr>
              <a:t> A</a:t>
            </a:r>
            <a:r>
              <a:rPr lang="en-GB" dirty="0">
                <a:solidFill>
                  <a:schemeClr val="bg1"/>
                </a:solidFill>
                <a:cs typeface="Arial" panose="020B0604020202020204" pitchFamily="34" charset="0"/>
              </a:rPr>
              <a:t>rticles </a:t>
            </a:r>
            <a:r>
              <a:rPr lang="en-GB" dirty="0">
                <a:cs typeface="Arial" panose="020B0604020202020204" pitchFamily="34" charset="0"/>
              </a:rPr>
              <a:t>C</a:t>
            </a:r>
            <a:r>
              <a:rPr lang="en-GB" dirty="0">
                <a:solidFill>
                  <a:schemeClr val="bg1"/>
                </a:solidFill>
                <a:cs typeface="Arial" panose="020B0604020202020204" pitchFamily="34" charset="0"/>
              </a:rPr>
              <a:t>ritically</a:t>
            </a:r>
          </a:p>
        </p:txBody>
      </p:sp>
      <p:sp>
        <p:nvSpPr>
          <p:cNvPr id="3" name="Content Placeholder 2"/>
          <p:cNvSpPr>
            <a:spLocks noGrp="1"/>
          </p:cNvSpPr>
          <p:nvPr>
            <p:ph idx="4294967295"/>
          </p:nvPr>
        </p:nvSpPr>
        <p:spPr>
          <a:xfrm>
            <a:off x="735033" y="1606586"/>
            <a:ext cx="7464038" cy="4633188"/>
          </a:xfrm>
        </p:spPr>
        <p:txBody>
          <a:bodyPr vert="horz" lIns="91440" tIns="45720" rIns="91440" bIns="45720" rtlCol="0" anchor="t">
            <a:noAutofit/>
          </a:bodyPr>
          <a:lstStyle/>
          <a:p>
            <a:pPr marL="0" indent="0">
              <a:lnSpc>
                <a:spcPct val="100000"/>
              </a:lnSpc>
              <a:buNone/>
            </a:pPr>
            <a:r>
              <a:rPr lang="en-GB" sz="2400" dirty="0">
                <a:latin typeface="Calibri Light" panose="020F0302020204030204" pitchFamily="34" charset="0"/>
                <a:cs typeface="Calibri Light" panose="020F0302020204030204" pitchFamily="34" charset="0"/>
              </a:rPr>
              <a:t>Things to look out for:</a:t>
            </a:r>
          </a:p>
          <a:p>
            <a:pPr>
              <a:lnSpc>
                <a:spcPct val="100000"/>
              </a:lnSpc>
              <a:buFont typeface="Arial"/>
              <a:buChar char="•"/>
            </a:pPr>
            <a:r>
              <a:rPr lang="en-GB" sz="2400" dirty="0">
                <a:latin typeface="Calibri Light" panose="020F0302020204030204" pitchFamily="34" charset="0"/>
                <a:cs typeface="Calibri Light" panose="020F0302020204030204" pitchFamily="34" charset="0"/>
              </a:rPr>
              <a:t>Is it Peer-Reviewed?</a:t>
            </a:r>
            <a:endParaRPr lang="en-US" sz="2400" dirty="0">
              <a:latin typeface="Calibri Light" panose="020F0302020204030204" pitchFamily="34" charset="0"/>
              <a:cs typeface="Calibri Light" panose="020F0302020204030204" pitchFamily="34" charset="0"/>
            </a:endParaRPr>
          </a:p>
          <a:p>
            <a:pPr>
              <a:lnSpc>
                <a:spcPct val="100000"/>
              </a:lnSpc>
              <a:buFont typeface="Arial"/>
              <a:buChar char="•"/>
            </a:pPr>
            <a:r>
              <a:rPr lang="en-GB" sz="2400" dirty="0">
                <a:latin typeface="Calibri Light" panose="020F0302020204030204" pitchFamily="34" charset="0"/>
                <a:cs typeface="Calibri Light" panose="020F0302020204030204" pitchFamily="34" charset="0"/>
              </a:rPr>
              <a:t>Does it contain stated research questions?</a:t>
            </a:r>
          </a:p>
          <a:p>
            <a:pPr>
              <a:lnSpc>
                <a:spcPct val="100000"/>
              </a:lnSpc>
              <a:buFont typeface="Arial"/>
              <a:buChar char="•"/>
            </a:pPr>
            <a:r>
              <a:rPr lang="en-GB" sz="2400" dirty="0">
                <a:latin typeface="Calibri Light" panose="020F0302020204030204" pitchFamily="34" charset="0"/>
                <a:cs typeface="Calibri Light" panose="020F0302020204030204" pitchFamily="34" charset="0"/>
              </a:rPr>
              <a:t>How recent is it? What dates are shown on the references?</a:t>
            </a:r>
          </a:p>
          <a:p>
            <a:pPr>
              <a:lnSpc>
                <a:spcPct val="100000"/>
              </a:lnSpc>
              <a:buFont typeface="Arial"/>
              <a:buChar char="•"/>
            </a:pPr>
            <a:r>
              <a:rPr lang="en-GB" sz="2400" dirty="0">
                <a:latin typeface="Calibri Light" panose="020F0302020204030204" pitchFamily="34" charset="0"/>
                <a:cs typeface="Calibri Light" panose="020F0302020204030204" pitchFamily="34" charset="0"/>
              </a:rPr>
              <a:t>Does it have a lot of references? </a:t>
            </a:r>
          </a:p>
          <a:p>
            <a:pPr>
              <a:lnSpc>
                <a:spcPct val="100000"/>
              </a:lnSpc>
              <a:buFont typeface="Arial"/>
              <a:buChar char="•"/>
            </a:pPr>
            <a:r>
              <a:rPr lang="en-GB" sz="2400" dirty="0">
                <a:latin typeface="Calibri Light" panose="020F0302020204030204" pitchFamily="34" charset="0"/>
                <a:cs typeface="Calibri Light" panose="020F0302020204030204" pitchFamily="34" charset="0"/>
              </a:rPr>
              <a:t>Some databases will have records of Downloads, Shares, and how often it’s been cited by others e.g. Springer, Science Direct, Google Scholar.</a:t>
            </a:r>
          </a:p>
          <a:p>
            <a:pPr marL="0" indent="0">
              <a:lnSpc>
                <a:spcPct val="100000"/>
              </a:lnSpc>
              <a:buNone/>
            </a:pPr>
            <a:endParaRPr lang="en-GB" sz="2400" dirty="0">
              <a:latin typeface="Calibri Light" panose="020F0302020204030204" pitchFamily="34" charset="0"/>
              <a:cs typeface="Calibri Light" panose="020F0302020204030204" pitchFamily="34" charset="0"/>
            </a:endParaRPr>
          </a:p>
          <a:p>
            <a:endParaRPr lang="en-GB" sz="26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l="22313" r="17448"/>
          <a:stretch/>
        </p:blipFill>
        <p:spPr>
          <a:xfrm>
            <a:off x="8199071" y="1766571"/>
            <a:ext cx="3750552" cy="3768130"/>
          </a:xfrm>
          <a:prstGeom prst="rect">
            <a:avLst/>
          </a:prstGeom>
        </p:spPr>
      </p:pic>
    </p:spTree>
    <p:extLst>
      <p:ext uri="{BB962C8B-B14F-4D97-AF65-F5344CB8AC3E}">
        <p14:creationId xmlns:p14="http://schemas.microsoft.com/office/powerpoint/2010/main" val="23081544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263067" y="94967"/>
            <a:ext cx="11184753" cy="1003916"/>
          </a:xfrm>
        </p:spPr>
        <p:txBody>
          <a:bodyPr>
            <a:normAutofit/>
          </a:bodyPr>
          <a:lstStyle/>
          <a:p>
            <a:r>
              <a:rPr lang="en-GB" dirty="0">
                <a:cs typeface="Calibri" panose="020F0502020204030204" pitchFamily="34" charset="0"/>
              </a:rPr>
              <a:t>What About Artificial Intelligence (AI)?</a:t>
            </a:r>
          </a:p>
        </p:txBody>
      </p:sp>
      <p:sp>
        <p:nvSpPr>
          <p:cNvPr id="4" name="TextBox 3">
            <a:extLst>
              <a:ext uri="{FF2B5EF4-FFF2-40B4-BE49-F238E27FC236}">
                <a16:creationId xmlns:a16="http://schemas.microsoft.com/office/drawing/2014/main" id="{41E5B399-3978-6D05-0745-DA3782F506C7}"/>
              </a:ext>
            </a:extLst>
          </p:cNvPr>
          <p:cNvSpPr txBox="1"/>
          <p:nvPr/>
        </p:nvSpPr>
        <p:spPr>
          <a:xfrm>
            <a:off x="318654" y="1844444"/>
            <a:ext cx="6192983" cy="3693319"/>
          </a:xfrm>
          <a:prstGeom prst="rect">
            <a:avLst/>
          </a:prstGeom>
          <a:noFill/>
        </p:spPr>
        <p:txBody>
          <a:bodyPr wrap="square" rtlCol="0">
            <a:spAutoFit/>
          </a:bodyPr>
          <a:lstStyle/>
          <a:p>
            <a:pPr marL="457200" indent="-457200">
              <a:buFont typeface="Arial" panose="020B0604020202020204" pitchFamily="34" charset="0"/>
              <a:buChar char="•"/>
            </a:pPr>
            <a:r>
              <a:rPr lang="en-GB" sz="2600" b="1" dirty="0"/>
              <a:t>Check whether the use of AI is permitted.</a:t>
            </a:r>
          </a:p>
          <a:p>
            <a:pPr marL="457200" indent="-457200">
              <a:buFont typeface="Arial" panose="020B0604020202020204" pitchFamily="34" charset="0"/>
              <a:buChar char="•"/>
            </a:pPr>
            <a:endParaRPr lang="en-GB" sz="2600" b="1" dirty="0"/>
          </a:p>
          <a:p>
            <a:pPr marL="457200" indent="-457200">
              <a:buFont typeface="Arial" panose="020B0604020202020204" pitchFamily="34" charset="0"/>
              <a:buChar char="•"/>
            </a:pPr>
            <a:r>
              <a:rPr lang="en-GB" sz="2600" b="1" dirty="0">
                <a:hlinkClick r:id="rId2"/>
              </a:rPr>
              <a:t>Use AI tools effectively, critically and ethically</a:t>
            </a:r>
            <a:r>
              <a:rPr lang="en-GB" sz="2600" b="1" dirty="0"/>
              <a:t> – complete the InfoSkills tutorial.</a:t>
            </a:r>
          </a:p>
          <a:p>
            <a:pPr marL="457200" indent="-457200">
              <a:buFont typeface="Arial" panose="020B0604020202020204" pitchFamily="34" charset="0"/>
              <a:buChar char="•"/>
            </a:pPr>
            <a:endParaRPr lang="en-GB" sz="2600" b="1" dirty="0"/>
          </a:p>
          <a:p>
            <a:pPr marL="457200" indent="-457200">
              <a:buFont typeface="Arial" panose="020B0604020202020204" pitchFamily="34" charset="0"/>
              <a:buChar char="•"/>
            </a:pPr>
            <a:r>
              <a:rPr lang="en-GB" sz="2600" b="1" dirty="0"/>
              <a:t>Evaluate all generated text critically.</a:t>
            </a:r>
          </a:p>
          <a:p>
            <a:pPr marL="457200" indent="-457200">
              <a:buFont typeface="Arial" panose="020B0604020202020204" pitchFamily="34" charset="0"/>
              <a:buChar char="•"/>
            </a:pPr>
            <a:endParaRPr lang="en-GB" sz="2600" b="1" dirty="0"/>
          </a:p>
          <a:p>
            <a:pPr marL="457200" indent="-457200">
              <a:buFont typeface="Arial" panose="020B0604020202020204" pitchFamily="34" charset="0"/>
              <a:buChar char="•"/>
            </a:pPr>
            <a:r>
              <a:rPr lang="en-GB" sz="2600" b="1" dirty="0"/>
              <a:t>Acknowledge all AI content.</a:t>
            </a:r>
            <a:endParaRPr lang="en-GB" sz="2800" b="1" dirty="0"/>
          </a:p>
          <a:p>
            <a:pPr marL="457200" indent="-457200">
              <a:buFont typeface="Arial" panose="020B0604020202020204" pitchFamily="34" charset="0"/>
              <a:buChar char="•"/>
            </a:pPr>
            <a:endParaRPr lang="en-GB" sz="2600" dirty="0">
              <a:latin typeface="Calibri "/>
            </a:endParaRPr>
          </a:p>
        </p:txBody>
      </p:sp>
      <p:pic>
        <p:nvPicPr>
          <p:cNvPr id="6" name="Picture 5" descr="A blue and white circuit board with a letter&#10;&#10;Description automatically generated">
            <a:extLst>
              <a:ext uri="{FF2B5EF4-FFF2-40B4-BE49-F238E27FC236}">
                <a16:creationId xmlns:a16="http://schemas.microsoft.com/office/drawing/2014/main" id="{4013BB10-8194-1839-6EE5-661E0C8A423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691746" y="1583792"/>
            <a:ext cx="5181600" cy="4214625"/>
          </a:xfrm>
          <a:prstGeom prst="rect">
            <a:avLst/>
          </a:prstGeom>
        </p:spPr>
      </p:pic>
    </p:spTree>
    <p:extLst>
      <p:ext uri="{BB962C8B-B14F-4D97-AF65-F5344CB8AC3E}">
        <p14:creationId xmlns:p14="http://schemas.microsoft.com/office/powerpoint/2010/main" val="21402278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Saving Searches and Setting Alerts</a:t>
            </a:r>
          </a:p>
        </p:txBody>
      </p:sp>
      <p:sp>
        <p:nvSpPr>
          <p:cNvPr id="9" name="TextBox 8">
            <a:extLst>
              <a:ext uri="{FF2B5EF4-FFF2-40B4-BE49-F238E27FC236}">
                <a16:creationId xmlns:a16="http://schemas.microsoft.com/office/drawing/2014/main" id="{C5716443-FB02-3E8F-CC2C-4FBBE7F2F4CA}"/>
              </a:ext>
            </a:extLst>
          </p:cNvPr>
          <p:cNvSpPr txBox="1"/>
          <p:nvPr/>
        </p:nvSpPr>
        <p:spPr>
          <a:xfrm>
            <a:off x="10222663" y="1620466"/>
            <a:ext cx="1680963" cy="1477328"/>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Sign into your account using your university username and password.</a:t>
            </a:r>
          </a:p>
        </p:txBody>
      </p:sp>
      <p:sp>
        <p:nvSpPr>
          <p:cNvPr id="18" name="TextBox 17">
            <a:extLst>
              <a:ext uri="{FF2B5EF4-FFF2-40B4-BE49-F238E27FC236}">
                <a16:creationId xmlns:a16="http://schemas.microsoft.com/office/drawing/2014/main" id="{DFC203FB-3C52-6B7B-EB31-F9AC82AE3D70}"/>
              </a:ext>
            </a:extLst>
          </p:cNvPr>
          <p:cNvSpPr txBox="1"/>
          <p:nvPr/>
        </p:nvSpPr>
        <p:spPr>
          <a:xfrm>
            <a:off x="9282213" y="3940625"/>
            <a:ext cx="2555708" cy="2031325"/>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Save a query to your favourites.</a:t>
            </a:r>
          </a:p>
          <a:p>
            <a:r>
              <a:rPr lang="en-GB" dirty="0">
                <a:latin typeface="Calibri" panose="020F0502020204030204" pitchFamily="34" charset="0"/>
                <a:cs typeface="Calibri" panose="020F0502020204030204" pitchFamily="34" charset="0"/>
              </a:rPr>
              <a:t>Turn on notifications for any new research published for your query.</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hlinkClick r:id="rId3"/>
              </a:rPr>
              <a:t>Search</a:t>
            </a:r>
            <a:endParaRPr lang="en-GB" dirty="0">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B203C1FB-85EE-9764-17FC-41DA5078CAA6}"/>
              </a:ext>
            </a:extLst>
          </p:cNvPr>
          <p:cNvPicPr>
            <a:picLocks noChangeAspect="1"/>
          </p:cNvPicPr>
          <p:nvPr/>
        </p:nvPicPr>
        <p:blipFill>
          <a:blip r:embed="rId4"/>
          <a:stretch>
            <a:fillRect/>
          </a:stretch>
        </p:blipFill>
        <p:spPr>
          <a:xfrm>
            <a:off x="794479" y="3385675"/>
            <a:ext cx="7045377" cy="2635387"/>
          </a:xfrm>
          <a:prstGeom prst="rect">
            <a:avLst/>
          </a:prstGeom>
        </p:spPr>
      </p:pic>
      <p:pic>
        <p:nvPicPr>
          <p:cNvPr id="4" name="Picture 3">
            <a:extLst>
              <a:ext uri="{FF2B5EF4-FFF2-40B4-BE49-F238E27FC236}">
                <a16:creationId xmlns:a16="http://schemas.microsoft.com/office/drawing/2014/main" id="{CC08CF1B-9EF7-D362-92FD-CB588D6677CC}"/>
              </a:ext>
            </a:extLst>
          </p:cNvPr>
          <p:cNvPicPr>
            <a:picLocks noChangeAspect="1"/>
          </p:cNvPicPr>
          <p:nvPr/>
        </p:nvPicPr>
        <p:blipFill>
          <a:blip r:embed="rId5"/>
          <a:stretch>
            <a:fillRect/>
          </a:stretch>
        </p:blipFill>
        <p:spPr>
          <a:xfrm>
            <a:off x="0" y="1538949"/>
            <a:ext cx="10043109" cy="1548019"/>
          </a:xfrm>
          <a:prstGeom prst="rect">
            <a:avLst/>
          </a:prstGeom>
        </p:spPr>
      </p:pic>
    </p:spTree>
    <p:extLst>
      <p:ext uri="{BB962C8B-B14F-4D97-AF65-F5344CB8AC3E}">
        <p14:creationId xmlns:p14="http://schemas.microsoft.com/office/powerpoint/2010/main" val="19991220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Pinned Resources</a:t>
            </a:r>
          </a:p>
        </p:txBody>
      </p:sp>
      <p:sp>
        <p:nvSpPr>
          <p:cNvPr id="8" name="TextBox 7">
            <a:extLst>
              <a:ext uri="{FF2B5EF4-FFF2-40B4-BE49-F238E27FC236}">
                <a16:creationId xmlns:a16="http://schemas.microsoft.com/office/drawing/2014/main" id="{EB138A5A-05C0-FF7D-9983-995A983B2A76}"/>
              </a:ext>
            </a:extLst>
          </p:cNvPr>
          <p:cNvSpPr txBox="1"/>
          <p:nvPr/>
        </p:nvSpPr>
        <p:spPr>
          <a:xfrm>
            <a:off x="9450623" y="2803463"/>
            <a:ext cx="2486647" cy="2308324"/>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Sign in </a:t>
            </a:r>
            <a:r>
              <a:rPr lang="en-GB">
                <a:latin typeface="Calibri" panose="020F0502020204030204" pitchFamily="34" charset="0"/>
                <a:cs typeface="Calibri" panose="020F0502020204030204" pitchFamily="34" charset="0"/>
              </a:rPr>
              <a:t>to make </a:t>
            </a:r>
            <a:r>
              <a:rPr lang="en-GB" dirty="0">
                <a:latin typeface="Calibri" panose="020F0502020204030204" pitchFamily="34" charset="0"/>
                <a:cs typeface="Calibri" panose="020F0502020204030204" pitchFamily="34" charset="0"/>
              </a:rPr>
              <a:t>use of the pin feature to save any relevant resources in your pinned resources.</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hlinkClick r:id="rId2"/>
              </a:rPr>
              <a:t>Search</a:t>
            </a:r>
            <a:r>
              <a:rPr lang="en-GB" dirty="0">
                <a:latin typeface="Calibri" panose="020F0502020204030204" pitchFamily="34" charset="0"/>
                <a:cs typeface="Calibri" panose="020F0502020204030204" pitchFamily="34" charset="0"/>
              </a:rPr>
              <a:t> </a:t>
            </a:r>
          </a:p>
        </p:txBody>
      </p:sp>
      <p:pic>
        <p:nvPicPr>
          <p:cNvPr id="9" name="Picture 8">
            <a:extLst>
              <a:ext uri="{FF2B5EF4-FFF2-40B4-BE49-F238E27FC236}">
                <a16:creationId xmlns:a16="http://schemas.microsoft.com/office/drawing/2014/main" id="{251A37D4-0465-AF51-1A61-BC7DB915F972}"/>
              </a:ext>
            </a:extLst>
          </p:cNvPr>
          <p:cNvPicPr>
            <a:picLocks noChangeAspect="1"/>
          </p:cNvPicPr>
          <p:nvPr/>
        </p:nvPicPr>
        <p:blipFill>
          <a:blip r:embed="rId3"/>
          <a:stretch>
            <a:fillRect/>
          </a:stretch>
        </p:blipFill>
        <p:spPr>
          <a:xfrm>
            <a:off x="0" y="1256200"/>
            <a:ext cx="8312046" cy="5067495"/>
          </a:xfrm>
          <a:prstGeom prst="rect">
            <a:avLst/>
          </a:prstGeom>
        </p:spPr>
      </p:pic>
    </p:spTree>
    <p:extLst>
      <p:ext uri="{BB962C8B-B14F-4D97-AF65-F5344CB8AC3E}">
        <p14:creationId xmlns:p14="http://schemas.microsoft.com/office/powerpoint/2010/main" val="23831627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latin typeface="Lucida Sans" panose="020B0602030504020204" pitchFamily="34" charset="0"/>
                <a:cs typeface="Calibri" panose="020F0502020204030204" pitchFamily="34" charset="0"/>
              </a:rPr>
              <a:t>Red Arrows</a:t>
            </a:r>
          </a:p>
        </p:txBody>
      </p:sp>
      <p:sp>
        <p:nvSpPr>
          <p:cNvPr id="8" name="TextBox 7">
            <a:extLst>
              <a:ext uri="{FF2B5EF4-FFF2-40B4-BE49-F238E27FC236}">
                <a16:creationId xmlns:a16="http://schemas.microsoft.com/office/drawing/2014/main" id="{EB138A5A-05C0-FF7D-9983-995A983B2A76}"/>
              </a:ext>
            </a:extLst>
          </p:cNvPr>
          <p:cNvSpPr txBox="1"/>
          <p:nvPr/>
        </p:nvSpPr>
        <p:spPr>
          <a:xfrm>
            <a:off x="9430204" y="2523532"/>
            <a:ext cx="2486647" cy="2308324"/>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Use the red arrows in peer-reviewed searches to find ‘Cited In’ and ‘Cited by’ texts to expand your research.</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hlinkClick r:id="rId2"/>
              </a:rPr>
              <a:t>Search</a:t>
            </a:r>
            <a:r>
              <a:rPr lang="en-GB" dirty="0">
                <a:latin typeface="Calibri" panose="020F0502020204030204" pitchFamily="34" charset="0"/>
                <a:cs typeface="Calibri" panose="020F0502020204030204" pitchFamily="34" charset="0"/>
              </a:rPr>
              <a:t> </a:t>
            </a:r>
          </a:p>
        </p:txBody>
      </p:sp>
      <p:pic>
        <p:nvPicPr>
          <p:cNvPr id="4" name="Picture 3">
            <a:extLst>
              <a:ext uri="{FF2B5EF4-FFF2-40B4-BE49-F238E27FC236}">
                <a16:creationId xmlns:a16="http://schemas.microsoft.com/office/drawing/2014/main" id="{75CF57C3-71A8-E160-A262-3B547E210943}"/>
              </a:ext>
            </a:extLst>
          </p:cNvPr>
          <p:cNvPicPr>
            <a:picLocks noChangeAspect="1"/>
          </p:cNvPicPr>
          <p:nvPr/>
        </p:nvPicPr>
        <p:blipFill>
          <a:blip r:embed="rId3"/>
          <a:stretch>
            <a:fillRect/>
          </a:stretch>
        </p:blipFill>
        <p:spPr>
          <a:xfrm>
            <a:off x="0" y="1271773"/>
            <a:ext cx="8304551" cy="5055154"/>
          </a:xfrm>
          <a:prstGeom prst="rect">
            <a:avLst/>
          </a:prstGeom>
        </p:spPr>
      </p:pic>
    </p:spTree>
    <p:extLst>
      <p:ext uri="{BB962C8B-B14F-4D97-AF65-F5344CB8AC3E}">
        <p14:creationId xmlns:p14="http://schemas.microsoft.com/office/powerpoint/2010/main" val="20540548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Searching Within a Journal</a:t>
            </a:r>
          </a:p>
        </p:txBody>
      </p:sp>
      <p:sp>
        <p:nvSpPr>
          <p:cNvPr id="14" name="TextBox 13">
            <a:extLst>
              <a:ext uri="{FF2B5EF4-FFF2-40B4-BE49-F238E27FC236}">
                <a16:creationId xmlns:a16="http://schemas.microsoft.com/office/drawing/2014/main" id="{A0B6F977-14B5-0AC0-53DA-20AEB00DF97D}"/>
              </a:ext>
            </a:extLst>
          </p:cNvPr>
          <p:cNvSpPr txBox="1"/>
          <p:nvPr/>
        </p:nvSpPr>
        <p:spPr>
          <a:xfrm>
            <a:off x="7887430" y="1840522"/>
            <a:ext cx="3947798" cy="3416320"/>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Use the library search to search within a journal.</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Click on the journal title.</a:t>
            </a:r>
          </a:p>
          <a:p>
            <a:r>
              <a:rPr lang="en-GB" dirty="0">
                <a:latin typeface="Calibri" panose="020F0502020204030204" pitchFamily="34" charset="0"/>
                <a:cs typeface="Calibri" panose="020F0502020204030204" pitchFamily="34" charset="0"/>
              </a:rPr>
              <a:t>Go to the ‘Search inside’ section.</a:t>
            </a:r>
          </a:p>
          <a:p>
            <a:r>
              <a:rPr lang="en-GB" dirty="0">
                <a:latin typeface="Calibri" panose="020F0502020204030204" pitchFamily="34" charset="0"/>
                <a:cs typeface="Calibri" panose="020F0502020204030204" pitchFamily="34" charset="0"/>
              </a:rPr>
              <a:t>Put your keywords in the search box.</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This will bring up a set of results only from that journal.</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hlinkClick r:id="rId3"/>
              </a:rPr>
              <a:t>Search</a:t>
            </a:r>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2E0AB7BC-9C03-07D7-20A8-F7BF0A0ED29E}"/>
              </a:ext>
            </a:extLst>
          </p:cNvPr>
          <p:cNvPicPr>
            <a:picLocks noChangeAspect="1"/>
          </p:cNvPicPr>
          <p:nvPr/>
        </p:nvPicPr>
        <p:blipFill>
          <a:blip r:embed="rId4"/>
          <a:stretch>
            <a:fillRect/>
          </a:stretch>
        </p:blipFill>
        <p:spPr>
          <a:xfrm>
            <a:off x="1" y="1256200"/>
            <a:ext cx="7482348" cy="4909650"/>
          </a:xfrm>
          <a:prstGeom prst="rect">
            <a:avLst/>
          </a:prstGeom>
        </p:spPr>
      </p:pic>
    </p:spTree>
    <p:extLst>
      <p:ext uri="{BB962C8B-B14F-4D97-AF65-F5344CB8AC3E}">
        <p14:creationId xmlns:p14="http://schemas.microsoft.com/office/powerpoint/2010/main" val="36174234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Exporting Citations to RefWorks</a:t>
            </a:r>
          </a:p>
        </p:txBody>
      </p:sp>
      <p:sp>
        <p:nvSpPr>
          <p:cNvPr id="14" name="TextBox 13">
            <a:extLst>
              <a:ext uri="{FF2B5EF4-FFF2-40B4-BE49-F238E27FC236}">
                <a16:creationId xmlns:a16="http://schemas.microsoft.com/office/drawing/2014/main" id="{A0B6F977-14B5-0AC0-53DA-20AEB00DF97D}"/>
              </a:ext>
            </a:extLst>
          </p:cNvPr>
          <p:cNvSpPr txBox="1"/>
          <p:nvPr/>
        </p:nvSpPr>
        <p:spPr>
          <a:xfrm>
            <a:off x="7124472" y="1547794"/>
            <a:ext cx="4769115" cy="4524315"/>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Use the library search to export citations directly into RefWorks account.</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Click on the item.</a:t>
            </a:r>
          </a:p>
          <a:p>
            <a:r>
              <a:rPr lang="en-GB" dirty="0">
                <a:latin typeface="Calibri" panose="020F0502020204030204" pitchFamily="34" charset="0"/>
                <a:cs typeface="Calibri" panose="020F0502020204030204" pitchFamily="34" charset="0"/>
              </a:rPr>
              <a:t>Go to the ‘Send to’ section.</a:t>
            </a:r>
          </a:p>
          <a:p>
            <a:r>
              <a:rPr lang="en-GB" dirty="0">
                <a:latin typeface="Calibri" panose="020F0502020204030204" pitchFamily="34" charset="0"/>
                <a:cs typeface="Calibri" panose="020F0502020204030204" pitchFamily="34" charset="0"/>
              </a:rPr>
              <a:t>Click on ‘RefWorks’.</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Every member of staff and student has a RefWorks account.  Sign up on the </a:t>
            </a:r>
            <a:r>
              <a:rPr lang="en-GB" dirty="0">
                <a:latin typeface="Calibri" panose="020F0502020204030204" pitchFamily="34" charset="0"/>
                <a:cs typeface="Calibri" panose="020F0502020204030204" pitchFamily="34" charset="0"/>
                <a:hlinkClick r:id="rId2"/>
              </a:rPr>
              <a:t>RefWorks</a:t>
            </a:r>
            <a:r>
              <a:rPr lang="en-GB" dirty="0">
                <a:latin typeface="Calibri" panose="020F0502020204030204" pitchFamily="34" charset="0"/>
                <a:cs typeface="Calibri" panose="020F0502020204030204" pitchFamily="34" charset="0"/>
              </a:rPr>
              <a:t> page with your university email address.</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If you are using a different bibliographic software management tool, use the ‘Export RIS’ option instead to export the citation.</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hlinkClick r:id="rId3"/>
              </a:rPr>
              <a:t>Search</a:t>
            </a:r>
            <a:endParaRPr lang="en-GB" dirty="0">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C51B9D09-9B3A-C4D0-FCD7-DBD51C753A08}"/>
              </a:ext>
            </a:extLst>
          </p:cNvPr>
          <p:cNvPicPr>
            <a:picLocks noChangeAspect="1"/>
          </p:cNvPicPr>
          <p:nvPr/>
        </p:nvPicPr>
        <p:blipFill>
          <a:blip r:embed="rId4"/>
          <a:stretch>
            <a:fillRect/>
          </a:stretch>
        </p:blipFill>
        <p:spPr>
          <a:xfrm>
            <a:off x="7938" y="1256200"/>
            <a:ext cx="6947498" cy="5060650"/>
          </a:xfrm>
          <a:prstGeom prst="rect">
            <a:avLst/>
          </a:prstGeom>
        </p:spPr>
      </p:pic>
    </p:spTree>
    <p:extLst>
      <p:ext uri="{BB962C8B-B14F-4D97-AF65-F5344CB8AC3E}">
        <p14:creationId xmlns:p14="http://schemas.microsoft.com/office/powerpoint/2010/main" val="3016468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698242" y="252284"/>
            <a:ext cx="10795518" cy="1003916"/>
          </a:xfrm>
        </p:spPr>
        <p:txBody>
          <a:bodyPr anchor="b">
            <a:normAutofit/>
          </a:bodyPr>
          <a:lstStyle/>
          <a:p>
            <a:r>
              <a:rPr lang="en-GB" dirty="0"/>
              <a:t>Tips for Using the Library Search</a:t>
            </a:r>
          </a:p>
        </p:txBody>
      </p:sp>
      <p:graphicFrame>
        <p:nvGraphicFramePr>
          <p:cNvPr id="5" name="Content Placeholder 2">
            <a:extLst>
              <a:ext uri="{FF2B5EF4-FFF2-40B4-BE49-F238E27FC236}">
                <a16:creationId xmlns:a16="http://schemas.microsoft.com/office/drawing/2014/main" id="{6333D401-7C7B-0FFB-95B3-9CD8B2070DF0}"/>
              </a:ext>
            </a:extLst>
          </p:cNvPr>
          <p:cNvGraphicFramePr>
            <a:graphicFrameLocks noGrp="1"/>
          </p:cNvGraphicFramePr>
          <p:nvPr>
            <p:ph sz="quarter" idx="10"/>
            <p:extLst>
              <p:ext uri="{D42A27DB-BD31-4B8C-83A1-F6EECF244321}">
                <p14:modId xmlns:p14="http://schemas.microsoft.com/office/powerpoint/2010/main" val="2875244862"/>
              </p:ext>
            </p:extLst>
          </p:nvPr>
        </p:nvGraphicFramePr>
        <p:xfrm>
          <a:off x="698242" y="1592263"/>
          <a:ext cx="10795518" cy="45740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79511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964A1-CCCF-9204-4C8C-154AF8FB1302}"/>
              </a:ext>
            </a:extLst>
          </p:cNvPr>
          <p:cNvSpPr>
            <a:spLocks noGrp="1"/>
          </p:cNvSpPr>
          <p:nvPr>
            <p:ph type="title"/>
          </p:nvPr>
        </p:nvSpPr>
        <p:spPr>
          <a:xfrm>
            <a:off x="373778" y="0"/>
            <a:ext cx="1533681" cy="1003916"/>
          </a:xfrm>
        </p:spPr>
        <p:txBody>
          <a:bodyPr/>
          <a:lstStyle/>
          <a:p>
            <a:r>
              <a:rPr lang="en-GB" dirty="0">
                <a:latin typeface="Calibri" panose="020F0502020204030204" pitchFamily="34" charset="0"/>
                <a:cs typeface="Calibri" panose="020F0502020204030204" pitchFamily="34" charset="0"/>
              </a:rPr>
              <a:t>Task.</a:t>
            </a:r>
          </a:p>
        </p:txBody>
      </p:sp>
      <p:sp>
        <p:nvSpPr>
          <p:cNvPr id="3" name="Content Placeholder 2">
            <a:extLst>
              <a:ext uri="{FF2B5EF4-FFF2-40B4-BE49-F238E27FC236}">
                <a16:creationId xmlns:a16="http://schemas.microsoft.com/office/drawing/2014/main" id="{0C96ABF3-D91A-5FD9-DC6F-01C08FC9D3AD}"/>
              </a:ext>
            </a:extLst>
          </p:cNvPr>
          <p:cNvSpPr>
            <a:spLocks noGrp="1"/>
          </p:cNvSpPr>
          <p:nvPr>
            <p:ph sz="quarter" idx="10"/>
          </p:nvPr>
        </p:nvSpPr>
        <p:spPr>
          <a:xfrm>
            <a:off x="442299" y="2605563"/>
            <a:ext cx="5329084" cy="3487711"/>
          </a:xfrm>
        </p:spPr>
        <p:txBody>
          <a:bodyPr>
            <a:normAutofit/>
          </a:bodyPr>
          <a:lstStyle/>
          <a:p>
            <a:pPr marL="0" indent="0">
              <a:buNone/>
            </a:pPr>
            <a:endParaRPr lang="en-GB"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sz="3000" dirty="0">
                <a:latin typeface="Calibri" panose="020F0502020204030204" pitchFamily="34" charset="0"/>
                <a:cs typeface="Calibri" panose="020F0502020204030204" pitchFamily="34" charset="0"/>
              </a:rPr>
              <a:t>Search for a topic of your choice.</a:t>
            </a:r>
          </a:p>
          <a:p>
            <a:pPr>
              <a:buFont typeface="Arial" panose="020B0604020202020204" pitchFamily="34" charset="0"/>
              <a:buChar char="•"/>
            </a:pPr>
            <a:r>
              <a:rPr lang="en-GB" sz="3000" dirty="0">
                <a:latin typeface="Calibri" panose="020F0502020204030204" pitchFamily="34" charset="0"/>
                <a:cs typeface="Calibri" panose="020F0502020204030204" pitchFamily="34" charset="0"/>
              </a:rPr>
              <a:t>Refine your search to peer reviewed journal articles written since 2020.</a:t>
            </a:r>
          </a:p>
          <a:p>
            <a:pPr>
              <a:buFont typeface="Arial" panose="020B0604020202020204" pitchFamily="34" charset="0"/>
              <a:buChar char="•"/>
            </a:pPr>
            <a:r>
              <a:rPr lang="en-GB" sz="3000" dirty="0">
                <a:latin typeface="Calibri" panose="020F0502020204030204" pitchFamily="34" charset="0"/>
                <a:cs typeface="Calibri" panose="020F0502020204030204" pitchFamily="34" charset="0"/>
              </a:rPr>
              <a:t>Save 3 articles.</a:t>
            </a:r>
          </a:p>
        </p:txBody>
      </p:sp>
      <p:pic>
        <p:nvPicPr>
          <p:cNvPr id="5" name="Picture 4" descr="A computer with a headphone on it&#10;&#10;Description automatically generated">
            <a:extLst>
              <a:ext uri="{FF2B5EF4-FFF2-40B4-BE49-F238E27FC236}">
                <a16:creationId xmlns:a16="http://schemas.microsoft.com/office/drawing/2014/main" id="{8C2D7FD3-E3E8-4254-305B-5C4E66978A8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64522" y="1495866"/>
            <a:ext cx="5585180" cy="4597408"/>
          </a:xfrm>
          <a:prstGeom prst="rect">
            <a:avLst/>
          </a:prstGeom>
        </p:spPr>
      </p:pic>
      <p:sp>
        <p:nvSpPr>
          <p:cNvPr id="6" name="TextBox 5">
            <a:extLst>
              <a:ext uri="{FF2B5EF4-FFF2-40B4-BE49-F238E27FC236}">
                <a16:creationId xmlns:a16="http://schemas.microsoft.com/office/drawing/2014/main" id="{E0A9FF70-CEB3-1487-9AC9-88CFFEE0F67C}"/>
              </a:ext>
            </a:extLst>
          </p:cNvPr>
          <p:cNvSpPr txBox="1"/>
          <p:nvPr/>
        </p:nvSpPr>
        <p:spPr>
          <a:xfrm>
            <a:off x="373779" y="1549125"/>
            <a:ext cx="5722222" cy="1231106"/>
          </a:xfrm>
          <a:prstGeom prst="rect">
            <a:avLst/>
          </a:prstGeom>
          <a:noFill/>
        </p:spPr>
        <p:txBody>
          <a:bodyPr wrap="square" rtlCol="0">
            <a:spAutoFit/>
          </a:bodyPr>
          <a:lstStyle/>
          <a:p>
            <a:pPr marL="0" indent="0">
              <a:buNone/>
            </a:pPr>
            <a:r>
              <a:rPr lang="en-GB" sz="2800" dirty="0">
                <a:latin typeface="Calibri" panose="020F0502020204030204" pitchFamily="34" charset="0"/>
                <a:cs typeface="Calibri" panose="020F0502020204030204" pitchFamily="34" charset="0"/>
              </a:rPr>
              <a:t>Go to the library catalogue:   </a:t>
            </a:r>
            <a:r>
              <a:rPr lang="en-GB" sz="2800" dirty="0">
                <a:latin typeface="Calibri"/>
                <a:cs typeface="Calibri"/>
                <a:hlinkClick r:id="rId4"/>
              </a:rPr>
              <a:t>https://www.uwtsd.ac.uk/library/</a:t>
            </a:r>
            <a:endParaRPr lang="en-GB" sz="2800" dirty="0">
              <a:latin typeface="Calibri"/>
              <a:ea typeface="+mn-lt"/>
              <a:cs typeface="+mn-lt"/>
            </a:endParaRPr>
          </a:p>
          <a:p>
            <a:endParaRPr lang="en-GB" dirty="0"/>
          </a:p>
        </p:txBody>
      </p:sp>
    </p:spTree>
    <p:extLst>
      <p:ext uri="{BB962C8B-B14F-4D97-AF65-F5344CB8AC3E}">
        <p14:creationId xmlns:p14="http://schemas.microsoft.com/office/powerpoint/2010/main" val="20685589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323051" y="252284"/>
            <a:ext cx="11826971" cy="1003916"/>
          </a:xfrm>
        </p:spPr>
        <p:txBody>
          <a:bodyPr>
            <a:noAutofit/>
          </a:bodyPr>
          <a:lstStyle/>
          <a:p>
            <a:r>
              <a:rPr lang="en-GB" dirty="0"/>
              <a:t>Library Search or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365031" y="1528763"/>
            <a:ext cx="11826970" cy="992187"/>
          </a:xfrm>
        </p:spPr>
        <p:txBody>
          <a:bodyPr vert="horz" lIns="91440" tIns="45720" rIns="91440" bIns="45720" rtlCol="0" anchor="t">
            <a:normAutofit/>
          </a:bodyPr>
          <a:lstStyle/>
          <a:p>
            <a:pPr marL="0" indent="0">
              <a:buNone/>
            </a:pPr>
            <a:r>
              <a:rPr lang="en-GB" sz="2600" dirty="0">
                <a:latin typeface="Calibri Light" panose="020F0302020204030204" pitchFamily="34" charset="0"/>
                <a:cs typeface="Calibri Light" panose="020F0302020204030204" pitchFamily="34" charset="0"/>
              </a:rPr>
              <a:t>The library catalogue searches most of our databases when it performs a search,   </a:t>
            </a:r>
          </a:p>
          <a:p>
            <a:pPr marL="0" indent="0">
              <a:buNone/>
            </a:pPr>
            <a:r>
              <a:rPr lang="en-GB" sz="2600" dirty="0">
                <a:latin typeface="Calibri Light" panose="020F0302020204030204" pitchFamily="34" charset="0"/>
                <a:cs typeface="Calibri Light" panose="020F0302020204030204" pitchFamily="34" charset="0"/>
              </a:rPr>
              <a:t>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441226" y="2855406"/>
            <a:ext cx="5063835"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dirty="0">
                <a:latin typeface="Calibri Light" panose="020F0302020204030204" pitchFamily="34" charset="0"/>
                <a:cs typeface="Calibri Light" panose="020F0302020204030204" pitchFamily="34" charset="0"/>
              </a:rPr>
              <a:t>More specialised content – fewer, more relevant results</a:t>
            </a:r>
          </a:p>
          <a:p>
            <a:pPr marL="342900" indent="-342900">
              <a:buFont typeface="Arial"/>
              <a:buChar char="•"/>
            </a:pPr>
            <a:r>
              <a:rPr lang="en-GB" sz="2600" dirty="0">
                <a:latin typeface="Calibri Light" panose="020F0302020204030204" pitchFamily="34" charset="0"/>
                <a:cs typeface="Calibri Light" panose="020F0302020204030204" pitchFamily="34" charset="0"/>
              </a:rPr>
              <a:t>More controlled indexing – filter results in greater detail</a:t>
            </a:r>
          </a:p>
          <a:p>
            <a:pPr marL="342900" indent="-342900">
              <a:buFont typeface="Arial"/>
              <a:buChar char="•"/>
            </a:pPr>
            <a:r>
              <a:rPr lang="en-GB" sz="2600" dirty="0">
                <a:latin typeface="Calibri Light" panose="020F0302020204030204" pitchFamily="34" charset="0"/>
                <a:cs typeface="Calibri Light" panose="020F0302020204030204" pitchFamily="34" charset="0"/>
              </a:rPr>
              <a:t>Not every specialist database is indexed by the library catalogue</a:t>
            </a:r>
          </a:p>
          <a:p>
            <a:pPr marL="342900" indent="-342900">
              <a:buFont typeface="Arial"/>
              <a:buChar char="•"/>
            </a:pPr>
            <a:endParaRPr lang="en-GB" sz="2600" dirty="0">
              <a:latin typeface="Calibri"/>
              <a:cs typeface="Calibri"/>
            </a:endParaRP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5832764" y="2714850"/>
            <a:ext cx="5063835" cy="3396801"/>
          </a:xfrm>
          <a:prstGeom prst="rect">
            <a:avLst/>
          </a:prstGeom>
        </p:spPr>
      </p:pic>
    </p:spTree>
    <p:extLst>
      <p:ext uri="{BB962C8B-B14F-4D97-AF65-F5344CB8AC3E}">
        <p14:creationId xmlns:p14="http://schemas.microsoft.com/office/powerpoint/2010/main" val="33123945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p:txBody>
          <a:bodyPr>
            <a:normAutofit/>
          </a:bodyPr>
          <a:lstStyle/>
          <a:p>
            <a:r>
              <a:rPr lang="en-GB" sz="2400" dirty="0">
                <a:solidFill>
                  <a:srgbClr val="3A3A3A"/>
                </a:solidFill>
                <a:latin typeface="Arial" panose="020B0604020202020204" pitchFamily="34" charset="0"/>
                <a:cs typeface="Arial" panose="020B0604020202020204" pitchFamily="34" charset="0"/>
                <a:hlinkClick r:id="rId2"/>
              </a:rPr>
              <a:t>Business source complete (EBSCOhost)</a:t>
            </a:r>
            <a:endParaRPr lang="en-GB" sz="2400" dirty="0">
              <a:solidFill>
                <a:srgbClr val="3A3A3A"/>
              </a:solidFill>
              <a:latin typeface="Arial" panose="020B0604020202020204" pitchFamily="34" charset="0"/>
              <a:cs typeface="Arial" panose="020B0604020202020204" pitchFamily="34" charset="0"/>
            </a:endParaRPr>
          </a:p>
          <a:p>
            <a:pPr marL="0" indent="0">
              <a:buNone/>
            </a:pPr>
            <a:r>
              <a:rPr lang="en-GB" sz="2400" dirty="0">
                <a:solidFill>
                  <a:srgbClr val="3A3A3A"/>
                </a:solidFill>
                <a:latin typeface="Arial" panose="020B0604020202020204" pitchFamily="34" charset="0"/>
                <a:cs typeface="Arial" panose="020B0604020202020204" pitchFamily="34" charset="0"/>
              </a:rPr>
              <a:t>This database contains more than 3800 scholarly journals, business magazines and trade publications. It also has case studies, market research reports company records and conference proceedings. </a:t>
            </a:r>
          </a:p>
          <a:p>
            <a:r>
              <a:rPr lang="en-GB" sz="2400" dirty="0">
                <a:solidFill>
                  <a:srgbClr val="3A3A3A"/>
                </a:solidFill>
                <a:latin typeface="Arial" panose="020B0604020202020204" pitchFamily="34" charset="0"/>
                <a:cs typeface="Arial" panose="020B0604020202020204" pitchFamily="34" charset="0"/>
                <a:hlinkClick r:id="rId3"/>
              </a:rPr>
              <a:t>ProQuest Central</a:t>
            </a:r>
            <a:endParaRPr lang="en-GB" sz="2400" dirty="0">
              <a:solidFill>
                <a:srgbClr val="3A3A3A"/>
              </a:solidFill>
              <a:latin typeface="Arial" panose="020B0604020202020204" pitchFamily="34" charset="0"/>
              <a:cs typeface="Arial" panose="020B0604020202020204" pitchFamily="34" charset="0"/>
            </a:endParaRPr>
          </a:p>
          <a:p>
            <a:pPr marL="0" indent="0">
              <a:buNone/>
            </a:pPr>
            <a:r>
              <a:rPr lang="en-GB" sz="2400" dirty="0">
                <a:solidFill>
                  <a:srgbClr val="3A3A3A"/>
                </a:solidFill>
                <a:latin typeface="Arial" panose="020B0604020202020204" pitchFamily="34" charset="0"/>
                <a:cs typeface="Arial" panose="020B0604020202020204" pitchFamily="34" charset="0"/>
              </a:rPr>
              <a:t>This is a </a:t>
            </a:r>
            <a:r>
              <a:rPr lang="en-GB" sz="2400">
                <a:solidFill>
                  <a:srgbClr val="3A3A3A"/>
                </a:solidFill>
                <a:latin typeface="Arial" panose="020B0604020202020204" pitchFamily="34" charset="0"/>
                <a:cs typeface="Arial" panose="020B0604020202020204" pitchFamily="34" charset="0"/>
              </a:rPr>
              <a:t>multidisciplinary database, </a:t>
            </a:r>
            <a:r>
              <a:rPr lang="en-GB" sz="2400" dirty="0">
                <a:solidFill>
                  <a:srgbClr val="3A3A3A"/>
                </a:solidFill>
                <a:latin typeface="Arial" panose="020B0604020202020204" pitchFamily="34" charset="0"/>
                <a:cs typeface="Arial" panose="020B0604020202020204" pitchFamily="34" charset="0"/>
              </a:rPr>
              <a:t>but you can limit it to search just the Business database.</a:t>
            </a:r>
          </a:p>
          <a:p>
            <a:r>
              <a:rPr lang="en-GB" sz="2400" dirty="0">
                <a:solidFill>
                  <a:srgbClr val="3A3A3A"/>
                </a:solidFill>
                <a:latin typeface="Arial" panose="020B0604020202020204" pitchFamily="34" charset="0"/>
                <a:cs typeface="Arial" panose="020B0604020202020204" pitchFamily="34" charset="0"/>
                <a:hlinkClick r:id="rId4"/>
              </a:rPr>
              <a:t>MarketLine Advantage</a:t>
            </a:r>
            <a:endParaRPr lang="en-GB" sz="2400" dirty="0">
              <a:solidFill>
                <a:srgbClr val="3A3A3A"/>
              </a:solidFill>
              <a:latin typeface="Arial" panose="020B0604020202020204" pitchFamily="34" charset="0"/>
              <a:cs typeface="Arial" panose="020B0604020202020204" pitchFamily="34" charset="0"/>
            </a:endParaRPr>
          </a:p>
          <a:p>
            <a:pPr marL="0" indent="0">
              <a:buNone/>
            </a:pPr>
            <a:r>
              <a:rPr lang="en-GB" sz="2400" dirty="0">
                <a:solidFill>
                  <a:srgbClr val="3A3A3A"/>
                </a:solidFill>
                <a:latin typeface="Arial" panose="020B0604020202020204" pitchFamily="34" charset="0"/>
                <a:cs typeface="Arial" panose="020B0604020202020204" pitchFamily="34" charset="0"/>
              </a:rPr>
              <a:t>This database provides c</a:t>
            </a:r>
            <a:r>
              <a:rPr lang="en-GB" sz="2400" b="0" i="0" dirty="0">
                <a:solidFill>
                  <a:srgbClr val="3A3A3A"/>
                </a:solidFill>
                <a:effectLst/>
                <a:latin typeface="Arial" panose="020B0604020202020204" pitchFamily="34" charset="0"/>
                <a:cs typeface="Arial" panose="020B0604020202020204" pitchFamily="34" charset="0"/>
              </a:rPr>
              <a:t>ompany reports, industry profiles, country and city reports.  </a:t>
            </a:r>
            <a:r>
              <a:rPr lang="en-GB" sz="2400" dirty="0">
                <a:solidFill>
                  <a:srgbClr val="3A3A3A"/>
                </a:solidFill>
                <a:latin typeface="Arial" panose="020B0604020202020204" pitchFamily="34" charset="0"/>
                <a:cs typeface="Arial" panose="020B0604020202020204" pitchFamily="34" charset="0"/>
              </a:rPr>
              <a:t>It also has extensive</a:t>
            </a:r>
            <a:r>
              <a:rPr lang="en-GB" sz="2400" b="0" i="0" dirty="0">
                <a:solidFill>
                  <a:srgbClr val="3A3A3A"/>
                </a:solidFill>
                <a:effectLst/>
                <a:latin typeface="Arial" panose="020B0604020202020204" pitchFamily="34" charset="0"/>
                <a:cs typeface="Arial" panose="020B0604020202020204" pitchFamily="34" charset="0"/>
              </a:rPr>
              <a:t> statistical data, analysis, and case studies</a:t>
            </a:r>
          </a:p>
          <a:p>
            <a:endParaRPr lang="en-GB" sz="2400" b="1" dirty="0">
              <a:solidFill>
                <a:srgbClr val="3A3A3A"/>
              </a:solidFill>
            </a:endParaRPr>
          </a:p>
          <a:p>
            <a:pPr marL="0" indent="0">
              <a:buNone/>
            </a:pPr>
            <a:endParaRPr lang="en-GB" sz="1800" b="1" dirty="0">
              <a:solidFill>
                <a:srgbClr val="3A3A3A"/>
              </a:solidFill>
            </a:endParaRPr>
          </a:p>
        </p:txBody>
      </p:sp>
    </p:spTree>
    <p:extLst>
      <p:ext uri="{BB962C8B-B14F-4D97-AF65-F5344CB8AC3E}">
        <p14:creationId xmlns:p14="http://schemas.microsoft.com/office/powerpoint/2010/main" val="26919075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EABD0-4360-43E6-B739-1FB14A600A2E}"/>
              </a:ext>
            </a:extLst>
          </p:cNvPr>
          <p:cNvSpPr>
            <a:spLocks noGrp="1"/>
          </p:cNvSpPr>
          <p:nvPr>
            <p:ph type="title"/>
          </p:nvPr>
        </p:nvSpPr>
        <p:spPr>
          <a:xfrm>
            <a:off x="245327" y="185377"/>
            <a:ext cx="11248433" cy="1003916"/>
          </a:xfrm>
        </p:spPr>
        <p:txBody>
          <a:bodyPr>
            <a:normAutofit fontScale="90000"/>
          </a:bodyPr>
          <a:lstStyle/>
          <a:p>
            <a:r>
              <a:rPr lang="en-GB" dirty="0"/>
              <a:t>Library Workshops – Database of the Month</a:t>
            </a:r>
          </a:p>
        </p:txBody>
      </p:sp>
      <p:sp>
        <p:nvSpPr>
          <p:cNvPr id="3" name="TextBox 2">
            <a:extLst>
              <a:ext uri="{FF2B5EF4-FFF2-40B4-BE49-F238E27FC236}">
                <a16:creationId xmlns:a16="http://schemas.microsoft.com/office/drawing/2014/main" id="{68770096-B0C7-D18B-872C-12852064BBD3}"/>
              </a:ext>
            </a:extLst>
          </p:cNvPr>
          <p:cNvSpPr txBox="1"/>
          <p:nvPr/>
        </p:nvSpPr>
        <p:spPr>
          <a:xfrm>
            <a:off x="791737" y="1739590"/>
            <a:ext cx="9233209" cy="3693319"/>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Cite Them Right</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EBSCOhost</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ScienceDirect</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JSTOR</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err="1">
                <a:latin typeface="Arial" panose="020B0604020202020204" pitchFamily="34" charset="0"/>
                <a:cs typeface="Arial" panose="020B0604020202020204" pitchFamily="34" charset="0"/>
              </a:rPr>
              <a:t>Marketline</a:t>
            </a: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IEEE Xplore</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Box of Broadcast (</a:t>
            </a:r>
            <a:r>
              <a:rPr lang="en-GB" dirty="0" err="1">
                <a:latin typeface="Arial" panose="020B0604020202020204" pitchFamily="34" charset="0"/>
                <a:cs typeface="Arial" panose="020B0604020202020204" pitchFamily="34" charset="0"/>
              </a:rPr>
              <a:t>BoB</a:t>
            </a:r>
            <a:r>
              <a:rPr lang="en-GB" dirty="0">
                <a:latin typeface="Arial" panose="020B0604020202020204" pitchFamily="34" charset="0"/>
                <a:cs typeface="Arial" panose="020B0604020202020204" pitchFamily="34" charset="0"/>
              </a:rPr>
              <a:t>)</a:t>
            </a:r>
          </a:p>
        </p:txBody>
      </p:sp>
      <p:pic>
        <p:nvPicPr>
          <p:cNvPr id="5" name="Picture 4" descr="Woman attending online class">
            <a:extLst>
              <a:ext uri="{FF2B5EF4-FFF2-40B4-BE49-F238E27FC236}">
                <a16:creationId xmlns:a16="http://schemas.microsoft.com/office/drawing/2014/main" id="{7442D89D-D595-3CB1-DB40-899F2999B2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27713" y="1282819"/>
            <a:ext cx="7464287" cy="4976191"/>
          </a:xfrm>
          <a:prstGeom prst="rect">
            <a:avLst/>
          </a:prstGeom>
        </p:spPr>
      </p:pic>
    </p:spTree>
    <p:extLst>
      <p:ext uri="{BB962C8B-B14F-4D97-AF65-F5344CB8AC3E}">
        <p14:creationId xmlns:p14="http://schemas.microsoft.com/office/powerpoint/2010/main" val="8288345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6C663-64E4-1264-08F2-0119E62E1842}"/>
              </a:ext>
            </a:extLst>
          </p:cNvPr>
          <p:cNvSpPr>
            <a:spLocks noGrp="1"/>
          </p:cNvSpPr>
          <p:nvPr>
            <p:ph type="title"/>
          </p:nvPr>
        </p:nvSpPr>
        <p:spPr/>
        <p:txBody>
          <a:bodyPr>
            <a:normAutofit/>
          </a:bodyPr>
          <a:lstStyle/>
          <a:p>
            <a:r>
              <a:rPr lang="en-GB" dirty="0">
                <a:cs typeface="Arial" panose="020B0604020202020204" pitchFamily="34" charset="0"/>
              </a:rPr>
              <a:t>Managing Your Sources </a:t>
            </a:r>
            <a:endParaRPr lang="en-GB" dirty="0"/>
          </a:p>
        </p:txBody>
      </p:sp>
      <p:graphicFrame>
        <p:nvGraphicFramePr>
          <p:cNvPr id="4" name="Content Placeholder 3">
            <a:extLst>
              <a:ext uri="{FF2B5EF4-FFF2-40B4-BE49-F238E27FC236}">
                <a16:creationId xmlns:a16="http://schemas.microsoft.com/office/drawing/2014/main" id="{CFB55A34-94B4-92A0-AFAE-871F9D8E14B4}"/>
              </a:ext>
            </a:extLst>
          </p:cNvPr>
          <p:cNvGraphicFramePr>
            <a:graphicFrameLocks noGrp="1"/>
          </p:cNvGraphicFramePr>
          <p:nvPr>
            <p:ph idx="1"/>
            <p:extLst>
              <p:ext uri="{D42A27DB-BD31-4B8C-83A1-F6EECF244321}">
                <p14:modId xmlns:p14="http://schemas.microsoft.com/office/powerpoint/2010/main" val="2176648520"/>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64955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D28DA-0DB6-4E34-82AF-C1D51C98A4A5}"/>
              </a:ext>
            </a:extLst>
          </p:cNvPr>
          <p:cNvSpPr>
            <a:spLocks noGrp="1"/>
          </p:cNvSpPr>
          <p:nvPr>
            <p:ph type="title"/>
          </p:nvPr>
        </p:nvSpPr>
        <p:spPr/>
        <p:txBody>
          <a:bodyPr vert="horz" lIns="91440" tIns="45720" rIns="91440" bIns="45720" rtlCol="0" anchor="ctr">
            <a:normAutofit/>
          </a:bodyPr>
          <a:lstStyle/>
          <a:p>
            <a:r>
              <a:rPr lang="en-GB" dirty="0">
                <a:ea typeface="+mj-lt"/>
                <a:cs typeface="Calibri" panose="020F0502020204030204" pitchFamily="34" charset="0"/>
              </a:rPr>
              <a:t>Linking Google Scholar </a:t>
            </a:r>
            <a:endParaRPr lang="en-US" sz="3600" kern="1200" dirty="0">
              <a:cs typeface="Calibri Light"/>
            </a:endParaRPr>
          </a:p>
        </p:txBody>
      </p:sp>
      <p:pic>
        <p:nvPicPr>
          <p:cNvPr id="7" name="Picture 7" descr="Graphical user interface, text, application, email&#10;&#10;Description automatically generated">
            <a:extLst>
              <a:ext uri="{FF2B5EF4-FFF2-40B4-BE49-F238E27FC236}">
                <a16:creationId xmlns:a16="http://schemas.microsoft.com/office/drawing/2014/main" id="{FB108C15-F2FE-4A53-AF63-DF36E20893B5}"/>
              </a:ext>
            </a:extLst>
          </p:cNvPr>
          <p:cNvPicPr>
            <a:picLocks noGrp="1" noChangeAspect="1"/>
          </p:cNvPicPr>
          <p:nvPr>
            <p:ph sz="quarter" idx="10"/>
          </p:nvPr>
        </p:nvPicPr>
        <p:blipFill>
          <a:blip r:embed="rId3"/>
          <a:stretch>
            <a:fillRect/>
          </a:stretch>
        </p:blipFill>
        <p:spPr>
          <a:xfrm>
            <a:off x="4719744" y="1713491"/>
            <a:ext cx="7209952" cy="3651611"/>
          </a:xfrm>
          <a:prstGeom prst="rect">
            <a:avLst/>
          </a:prstGeom>
        </p:spPr>
      </p:pic>
      <p:sp>
        <p:nvSpPr>
          <p:cNvPr id="6" name="Content Placeholder 5">
            <a:extLst>
              <a:ext uri="{FF2B5EF4-FFF2-40B4-BE49-F238E27FC236}">
                <a16:creationId xmlns:a16="http://schemas.microsoft.com/office/drawing/2014/main" id="{989AB2D8-9A8D-4973-B548-8E49626686EF}"/>
              </a:ext>
            </a:extLst>
          </p:cNvPr>
          <p:cNvSpPr>
            <a:spLocks noGrp="1"/>
          </p:cNvSpPr>
          <p:nvPr>
            <p:ph sz="half" idx="4294967295"/>
          </p:nvPr>
        </p:nvSpPr>
        <p:spPr>
          <a:xfrm>
            <a:off x="486464" y="2043392"/>
            <a:ext cx="4233280" cy="3868882"/>
          </a:xfrm>
        </p:spPr>
        <p:txBody>
          <a:bodyPr vert="horz" lIns="91440" tIns="45720" rIns="91440" bIns="45720" rtlCol="0" anchor="t">
            <a:normAutofit/>
          </a:bodyPr>
          <a:lstStyle/>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Search for Google Scholar</a:t>
            </a:r>
            <a:endParaRPr lang="en-US" dirty="0">
              <a:latin typeface="Calibri Light" panose="020F0302020204030204" pitchFamily="34" charset="0"/>
              <a:cs typeface="Calibri Light" panose="020F0302020204030204" pitchFamily="34" charset="0"/>
            </a:endParaRP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Click on site</a:t>
            </a: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Click on 3 lines (top left of page)</a:t>
            </a: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Choose settings</a:t>
            </a: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Click library links</a:t>
            </a: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Type in UW Trinity </a:t>
            </a: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Click search</a:t>
            </a: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Tick the box with View it @ UWTSD</a:t>
            </a: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Save</a:t>
            </a:r>
          </a:p>
          <a:p>
            <a:endParaRPr lang="en-US" sz="2000" dirty="0"/>
          </a:p>
          <a:p>
            <a:endParaRPr lang="en-US" sz="2000" dirty="0"/>
          </a:p>
          <a:p>
            <a:pPr marL="0"/>
            <a:endParaRPr lang="en-US" sz="2000" dirty="0"/>
          </a:p>
        </p:txBody>
      </p:sp>
      <p:sp>
        <p:nvSpPr>
          <p:cNvPr id="3" name="TextBox 2">
            <a:extLst>
              <a:ext uri="{FF2B5EF4-FFF2-40B4-BE49-F238E27FC236}">
                <a16:creationId xmlns:a16="http://schemas.microsoft.com/office/drawing/2014/main" id="{B35E9544-5610-7EB8-A04C-4E8E483C2234}"/>
              </a:ext>
            </a:extLst>
          </p:cNvPr>
          <p:cNvSpPr txBox="1"/>
          <p:nvPr/>
        </p:nvSpPr>
        <p:spPr>
          <a:xfrm>
            <a:off x="486464" y="1482658"/>
            <a:ext cx="25708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solidFill>
                  <a:srgbClr val="0070C0"/>
                </a:solidFill>
                <a:latin typeface="Calibri Light"/>
              </a:rPr>
              <a:t>G</a:t>
            </a:r>
            <a:r>
              <a:rPr lang="en-GB" sz="2400" b="1" dirty="0">
                <a:solidFill>
                  <a:srgbClr val="FF0000"/>
                </a:solidFill>
                <a:latin typeface="Calibri Light"/>
              </a:rPr>
              <a:t>o</a:t>
            </a:r>
            <a:r>
              <a:rPr lang="en-GB" sz="2400" b="1" dirty="0">
                <a:solidFill>
                  <a:srgbClr val="FFC000"/>
                </a:solidFill>
                <a:latin typeface="Calibri Light"/>
              </a:rPr>
              <a:t>o</a:t>
            </a:r>
            <a:r>
              <a:rPr lang="en-GB" sz="2400" b="1" dirty="0">
                <a:solidFill>
                  <a:srgbClr val="0070C0"/>
                </a:solidFill>
                <a:latin typeface="Calibri Light"/>
              </a:rPr>
              <a:t>g</a:t>
            </a:r>
            <a:r>
              <a:rPr lang="en-GB" sz="2400" b="1" dirty="0">
                <a:solidFill>
                  <a:srgbClr val="00B050"/>
                </a:solidFill>
                <a:latin typeface="Calibri Light"/>
              </a:rPr>
              <a:t>l</a:t>
            </a:r>
            <a:r>
              <a:rPr lang="en-GB" sz="2400" b="1" dirty="0">
                <a:solidFill>
                  <a:srgbClr val="FF0000"/>
                </a:solidFill>
                <a:latin typeface="Calibri Light"/>
              </a:rPr>
              <a:t>e</a:t>
            </a:r>
            <a:r>
              <a:rPr lang="en-GB" sz="2400" b="1" dirty="0">
                <a:latin typeface="Calibri Light"/>
              </a:rPr>
              <a:t> </a:t>
            </a:r>
            <a:r>
              <a:rPr lang="en-GB" sz="2400" b="1" dirty="0">
                <a:solidFill>
                  <a:srgbClr val="7F7F7F"/>
                </a:solidFill>
                <a:latin typeface="Calibri Light"/>
              </a:rPr>
              <a:t>Scholar </a:t>
            </a:r>
            <a:r>
              <a:rPr lang="en-GB" sz="2400" dirty="0">
                <a:latin typeface="Calibri Light"/>
                <a:ea typeface="Calibri Light"/>
                <a:cs typeface="Calibri Light"/>
              </a:rPr>
              <a:t>​</a:t>
            </a:r>
            <a:endParaRPr lang="en-GB" sz="2400" dirty="0">
              <a:cs typeface="Calibri Light"/>
            </a:endParaRPr>
          </a:p>
        </p:txBody>
      </p:sp>
    </p:spTree>
    <p:extLst>
      <p:ext uri="{BB962C8B-B14F-4D97-AF65-F5344CB8AC3E}">
        <p14:creationId xmlns:p14="http://schemas.microsoft.com/office/powerpoint/2010/main" val="7988053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9A578-6794-2B42-B9E0-2832C293D5A4}"/>
              </a:ext>
            </a:extLst>
          </p:cNvPr>
          <p:cNvSpPr>
            <a:spLocks noGrp="1"/>
          </p:cNvSpPr>
          <p:nvPr>
            <p:ph type="title"/>
          </p:nvPr>
        </p:nvSpPr>
        <p:spPr/>
        <p:txBody>
          <a:bodyPr/>
          <a:lstStyle/>
          <a:p>
            <a:r>
              <a:rPr lang="en-GB" dirty="0"/>
              <a:t>LibKey Nomad</a:t>
            </a:r>
          </a:p>
        </p:txBody>
      </p:sp>
      <p:sp>
        <p:nvSpPr>
          <p:cNvPr id="3" name="Content Placeholder 2">
            <a:extLst>
              <a:ext uri="{FF2B5EF4-FFF2-40B4-BE49-F238E27FC236}">
                <a16:creationId xmlns:a16="http://schemas.microsoft.com/office/drawing/2014/main" id="{7E78D22F-C7A1-7451-24A4-44A79D34D8E5}"/>
              </a:ext>
            </a:extLst>
          </p:cNvPr>
          <p:cNvSpPr>
            <a:spLocks noGrp="1"/>
          </p:cNvSpPr>
          <p:nvPr>
            <p:ph sz="quarter" idx="10"/>
          </p:nvPr>
        </p:nvSpPr>
        <p:spPr>
          <a:xfrm>
            <a:off x="529674" y="1633457"/>
            <a:ext cx="4999459" cy="4562134"/>
          </a:xfrm>
        </p:spPr>
        <p:txBody>
          <a:bodyPr vert="horz" lIns="91440" tIns="45720" rIns="91440" bIns="45720" rtlCol="0" anchor="t">
            <a:normAutofit/>
          </a:bodyPr>
          <a:lstStyle/>
          <a:p>
            <a:pPr marL="0" indent="0">
              <a:buNone/>
            </a:pPr>
            <a:r>
              <a:rPr lang="en-GB" dirty="0" err="1">
                <a:latin typeface="Calibri Light" panose="020F0302020204030204" pitchFamily="34" charset="0"/>
                <a:cs typeface="Calibri Light" panose="020F0302020204030204" pitchFamily="34" charset="0"/>
                <a:hlinkClick r:id="rId2"/>
              </a:rPr>
              <a:t>LibKey</a:t>
            </a:r>
            <a:r>
              <a:rPr lang="en-GB" dirty="0">
                <a:latin typeface="Calibri Light" panose="020F0302020204030204" pitchFamily="34" charset="0"/>
                <a:cs typeface="Calibri Light" panose="020F0302020204030204" pitchFamily="34" charset="0"/>
                <a:hlinkClick r:id="rId2"/>
              </a:rPr>
              <a:t> Nomad:</a:t>
            </a:r>
            <a:endParaRPr lang="en-GB" dirty="0">
              <a:latin typeface="Calibri Light" panose="020F0302020204030204" pitchFamily="34" charset="0"/>
              <a:cs typeface="Calibri Light" panose="020F0302020204030204" pitchFamily="34" charset="0"/>
            </a:endParaRPr>
          </a:p>
          <a:p>
            <a:pPr marL="0" indent="0">
              <a:buNone/>
            </a:pPr>
            <a:endParaRPr lang="en-GB" dirty="0">
              <a:cs typeface="Calibri Light"/>
            </a:endParaRPr>
          </a:p>
          <a:p>
            <a:pPr>
              <a:buFont typeface="Arial" panose="05000000000000000000" pitchFamily="2" charset="2"/>
              <a:buChar char="•"/>
            </a:pPr>
            <a:r>
              <a:rPr lang="en-GB" sz="2400" dirty="0">
                <a:latin typeface="Calibri Light" panose="020F0302020204030204" pitchFamily="34" charset="0"/>
                <a:ea typeface="+mn-lt"/>
                <a:cs typeface="Calibri Light" panose="020F0302020204030204" pitchFamily="34" charset="0"/>
              </a:rPr>
              <a:t>Automatically provides full-text access to journal articles and eBooks subscribed to by UWTSD or open access alternatives while you are carrying out your research on the web.</a:t>
            </a:r>
          </a:p>
          <a:p>
            <a:pPr>
              <a:buFont typeface="Arial" panose="05000000000000000000" pitchFamily="2" charset="2"/>
              <a:buChar char="•"/>
            </a:pPr>
            <a:r>
              <a:rPr lang="en-GB" sz="2400" dirty="0">
                <a:latin typeface="Calibri Light" panose="020F0302020204030204" pitchFamily="34" charset="0"/>
                <a:ea typeface="+mn-lt"/>
                <a:cs typeface="Calibri Light" panose="020F0302020204030204" pitchFamily="34" charset="0"/>
              </a:rPr>
              <a:t>It is pre-installed on UWTSD devices.</a:t>
            </a:r>
          </a:p>
          <a:p>
            <a:pPr marL="0" indent="0">
              <a:buNone/>
            </a:pPr>
            <a:endParaRPr lang="en-GB" sz="2400" dirty="0">
              <a:ea typeface="+mn-lt"/>
              <a:cs typeface="+mn-lt"/>
            </a:endParaRPr>
          </a:p>
        </p:txBody>
      </p:sp>
      <p:pic>
        <p:nvPicPr>
          <p:cNvPr id="4" name="Picture 4" descr="Graphical user interface, text, application&#10;&#10;Description automatically generated">
            <a:extLst>
              <a:ext uri="{FF2B5EF4-FFF2-40B4-BE49-F238E27FC236}">
                <a16:creationId xmlns:a16="http://schemas.microsoft.com/office/drawing/2014/main" id="{B32091AE-2AA7-B710-12F9-BE47903678B8}"/>
              </a:ext>
            </a:extLst>
          </p:cNvPr>
          <p:cNvPicPr>
            <a:picLocks noChangeAspect="1"/>
          </p:cNvPicPr>
          <p:nvPr/>
        </p:nvPicPr>
        <p:blipFill>
          <a:blip r:embed="rId3"/>
          <a:stretch>
            <a:fillRect/>
          </a:stretch>
        </p:blipFill>
        <p:spPr>
          <a:xfrm>
            <a:off x="5468540" y="1590894"/>
            <a:ext cx="6589298" cy="4270003"/>
          </a:xfrm>
          <a:prstGeom prst="rect">
            <a:avLst/>
          </a:prstGeom>
        </p:spPr>
      </p:pic>
    </p:spTree>
    <p:extLst>
      <p:ext uri="{BB962C8B-B14F-4D97-AF65-F5344CB8AC3E}">
        <p14:creationId xmlns:p14="http://schemas.microsoft.com/office/powerpoint/2010/main" val="8515197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0C017-C1CD-46F3-A61B-1AD08FAC7E11}"/>
              </a:ext>
            </a:extLst>
          </p:cNvPr>
          <p:cNvSpPr>
            <a:spLocks noGrp="1"/>
          </p:cNvSpPr>
          <p:nvPr>
            <p:ph type="title"/>
          </p:nvPr>
        </p:nvSpPr>
        <p:spPr/>
        <p:txBody>
          <a:bodyPr>
            <a:normAutofit/>
          </a:bodyPr>
          <a:lstStyle/>
          <a:p>
            <a:r>
              <a:rPr lang="en-GB" dirty="0"/>
              <a:t>Evaluating Internet Resources - RADAR</a:t>
            </a:r>
          </a:p>
        </p:txBody>
      </p:sp>
      <p:sp>
        <p:nvSpPr>
          <p:cNvPr id="3" name="Text Placeholder 2">
            <a:extLst>
              <a:ext uri="{FF2B5EF4-FFF2-40B4-BE49-F238E27FC236}">
                <a16:creationId xmlns:a16="http://schemas.microsoft.com/office/drawing/2014/main" id="{3070B314-EE1A-4E42-88C8-B6D199C04FD7}"/>
              </a:ext>
            </a:extLst>
          </p:cNvPr>
          <p:cNvSpPr>
            <a:spLocks noGrp="1"/>
          </p:cNvSpPr>
          <p:nvPr>
            <p:ph type="body" sz="quarter" idx="10"/>
          </p:nvPr>
        </p:nvSpPr>
        <p:spPr>
          <a:xfrm>
            <a:off x="698242" y="1413984"/>
            <a:ext cx="2303750" cy="4573587"/>
          </a:xfrm>
        </p:spPr>
        <p:txBody>
          <a:bodyPr/>
          <a:lstStyle/>
          <a:p>
            <a:r>
              <a:rPr lang="en-GB" b="1" dirty="0">
                <a:solidFill>
                  <a:srgbClr val="FF0000"/>
                </a:solidFill>
              </a:rPr>
              <a:t>R</a:t>
            </a:r>
            <a:r>
              <a:rPr lang="en-GB" dirty="0"/>
              <a:t>ationale</a:t>
            </a:r>
          </a:p>
          <a:p>
            <a:endParaRPr lang="en-GB" dirty="0"/>
          </a:p>
          <a:p>
            <a:r>
              <a:rPr lang="en-GB" b="1" dirty="0">
                <a:solidFill>
                  <a:srgbClr val="FF0000"/>
                </a:solidFill>
              </a:rPr>
              <a:t>A</a:t>
            </a:r>
            <a:r>
              <a:rPr lang="en-GB" dirty="0"/>
              <a:t>uthority</a:t>
            </a:r>
          </a:p>
          <a:p>
            <a:endParaRPr lang="en-GB" dirty="0"/>
          </a:p>
          <a:p>
            <a:r>
              <a:rPr lang="en-GB" b="1" dirty="0">
                <a:solidFill>
                  <a:srgbClr val="FF0000"/>
                </a:solidFill>
              </a:rPr>
              <a:t>D</a:t>
            </a:r>
            <a:r>
              <a:rPr lang="en-GB" dirty="0"/>
              <a:t>ate</a:t>
            </a:r>
          </a:p>
          <a:p>
            <a:endParaRPr lang="en-GB" dirty="0"/>
          </a:p>
          <a:p>
            <a:r>
              <a:rPr lang="en-GB" b="1" dirty="0">
                <a:solidFill>
                  <a:srgbClr val="FF0000"/>
                </a:solidFill>
              </a:rPr>
              <a:t>A</a:t>
            </a:r>
            <a:r>
              <a:rPr lang="en-GB" dirty="0"/>
              <a:t>ccuracy</a:t>
            </a:r>
          </a:p>
          <a:p>
            <a:endParaRPr lang="en-GB" dirty="0"/>
          </a:p>
          <a:p>
            <a:r>
              <a:rPr lang="en-GB" b="1" dirty="0">
                <a:solidFill>
                  <a:srgbClr val="FF0000"/>
                </a:solidFill>
              </a:rPr>
              <a:t>R</a:t>
            </a:r>
            <a:r>
              <a:rPr lang="en-GB" dirty="0"/>
              <a:t>elevance</a:t>
            </a:r>
          </a:p>
        </p:txBody>
      </p:sp>
      <p:sp>
        <p:nvSpPr>
          <p:cNvPr id="4" name="Text Placeholder 3">
            <a:extLst>
              <a:ext uri="{FF2B5EF4-FFF2-40B4-BE49-F238E27FC236}">
                <a16:creationId xmlns:a16="http://schemas.microsoft.com/office/drawing/2014/main" id="{D918FEB2-20B9-477D-876C-090429D29BD9}"/>
              </a:ext>
            </a:extLst>
          </p:cNvPr>
          <p:cNvSpPr>
            <a:spLocks noGrp="1"/>
          </p:cNvSpPr>
          <p:nvPr>
            <p:ph type="body" sz="quarter" idx="11"/>
          </p:nvPr>
        </p:nvSpPr>
        <p:spPr>
          <a:xfrm>
            <a:off x="2616680" y="1332722"/>
            <a:ext cx="8925464" cy="5085331"/>
          </a:xfrm>
        </p:spPr>
        <p:txBody>
          <a:bodyPr>
            <a:normAutofit/>
          </a:bodyPr>
          <a:lstStyle/>
          <a:p>
            <a:pPr>
              <a:buFont typeface="Wingdings" panose="05000000000000000000" pitchFamily="2" charset="2"/>
              <a:buChar char="Ø"/>
            </a:pPr>
            <a:r>
              <a:rPr lang="en-GB" sz="1800" dirty="0"/>
              <a:t>Why did the author/publisher make the information available, is there obvious bias or prejudice, are alternative points of view presented, are important facts or data being omitted that might disprove their claim, if there is emotion what is the purpose, what tone is being used?</a:t>
            </a:r>
          </a:p>
          <a:p>
            <a:pPr>
              <a:buFont typeface="Wingdings" panose="05000000000000000000" pitchFamily="2" charset="2"/>
              <a:buChar char="Ø"/>
            </a:pPr>
            <a:r>
              <a:rPr lang="en-GB" sz="1800" dirty="0"/>
              <a:t>What are the authors credentials, how is the author related to your topic, are they affiliated to an educational organisation or reputable organisations, can you find information about the author, is the author cited anywhere, is the publisher of the information source reputable</a:t>
            </a:r>
          </a:p>
          <a:p>
            <a:pPr>
              <a:buFont typeface="Wingdings" panose="05000000000000000000" pitchFamily="2" charset="2"/>
              <a:buChar char="Ø"/>
            </a:pPr>
            <a:r>
              <a:rPr lang="en-GB" sz="1800" dirty="0"/>
              <a:t>When was the information published or last updated, have newer articles been published on the topic, are the links or references to other sources up-to-date, is your topic in an area that changes rapidly, is the information obsolete?</a:t>
            </a:r>
          </a:p>
          <a:p>
            <a:pPr>
              <a:buFont typeface="Wingdings" panose="05000000000000000000" pitchFamily="2" charset="2"/>
              <a:buChar char="Ø"/>
            </a:pPr>
            <a:r>
              <a:rPr lang="en-GB" sz="1800" dirty="0"/>
              <a:t>Are there statements you know to be false, do the citations and references support the authors claim and are the references correctly cited, what do other experts say on the subject, is there general agreement, is it published in a peer-reviewed journal or other reliable publisher</a:t>
            </a:r>
          </a:p>
          <a:p>
            <a:pPr>
              <a:buFont typeface="Wingdings" panose="05000000000000000000" pitchFamily="2" charset="2"/>
              <a:buChar char="Ø"/>
            </a:pPr>
            <a:r>
              <a:rPr lang="en-GB" sz="1800" dirty="0"/>
              <a:t>Does the information answer your research question, is the information too technical or too simplified for you to use – who is the intended audience, does the source add something to your knowledge of the topic</a:t>
            </a:r>
          </a:p>
          <a:p>
            <a:pPr>
              <a:buFont typeface="Wingdings" panose="05000000000000000000" pitchFamily="2" charset="2"/>
              <a:buChar char="Ø"/>
            </a:pPr>
            <a:endParaRPr lang="en-GB" sz="1800" dirty="0"/>
          </a:p>
          <a:p>
            <a:pPr marL="0" indent="0">
              <a:buNone/>
            </a:pPr>
            <a:endParaRPr lang="en-GB" sz="1800" dirty="0"/>
          </a:p>
        </p:txBody>
      </p:sp>
    </p:spTree>
    <p:extLst>
      <p:ext uri="{BB962C8B-B14F-4D97-AF65-F5344CB8AC3E}">
        <p14:creationId xmlns:p14="http://schemas.microsoft.com/office/powerpoint/2010/main" val="14501808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a:t>
            </a:r>
          </a:p>
        </p:txBody>
      </p:sp>
      <p:sp>
        <p:nvSpPr>
          <p:cNvPr id="3" name="Content Placeholder 2"/>
          <p:cNvSpPr>
            <a:spLocks noGrp="1"/>
          </p:cNvSpPr>
          <p:nvPr>
            <p:ph sz="quarter" idx="10"/>
          </p:nvPr>
        </p:nvSpPr>
        <p:spPr>
          <a:xfrm>
            <a:off x="698242" y="1592263"/>
            <a:ext cx="6524943" cy="4574040"/>
          </a:xfrm>
        </p:spPr>
        <p:txBody>
          <a:bodyPr>
            <a:normAutofit fontScale="92500" lnSpcReduction="20000"/>
          </a:bodyPr>
          <a:lstStyle/>
          <a:p>
            <a:pPr marL="285750" indent="-285750">
              <a:buFont typeface="Arial" panose="020B0604020202020204" pitchFamily="34" charset="0"/>
              <a:buChar char="•"/>
            </a:pPr>
            <a:r>
              <a:rPr lang="en-GB" dirty="0"/>
              <a:t>Open Access publishing is the provision of unrestricted, free online access to peer reviewed and scholarly research.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Most UK universities now have a repository which stores and makes freely available the research output of its institution.  This includes theses, journal articles, book chapters, monographs etc.</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UWTSD has a </a:t>
            </a:r>
            <a:r>
              <a:rPr lang="en-GB" dirty="0">
                <a:hlinkClick r:id="rId2"/>
              </a:rPr>
              <a:t>Research Repository </a:t>
            </a:r>
            <a:r>
              <a:rPr lang="en-GB" dirty="0"/>
              <a:t>and a </a:t>
            </a:r>
            <a:r>
              <a:rPr lang="en-GB" dirty="0">
                <a:hlinkClick r:id="rId3"/>
              </a:rPr>
              <a:t>Research Data Repository</a:t>
            </a:r>
            <a:r>
              <a:rPr lang="en-GB" dirty="0"/>
              <a:t> (deposit your research papers, research data, and thesis in the repository)</a:t>
            </a:r>
          </a:p>
          <a:p>
            <a:endParaRPr lang="en-GB" dirty="0"/>
          </a:p>
        </p:txBody>
      </p:sp>
      <p:pic>
        <p:nvPicPr>
          <p:cNvPr id="5" name="Picture 4" descr="Icon&#10;&#10;Description automatically generated">
            <a:extLst>
              <a:ext uri="{FF2B5EF4-FFF2-40B4-BE49-F238E27FC236}">
                <a16:creationId xmlns:a16="http://schemas.microsoft.com/office/drawing/2014/main" id="{CE523B48-7447-6CC5-ED7C-65899B0B45F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23672" y="1592263"/>
            <a:ext cx="4112284" cy="4112284"/>
          </a:xfrm>
          <a:prstGeom prst="rect">
            <a:avLst/>
          </a:prstGeom>
        </p:spPr>
      </p:pic>
    </p:spTree>
    <p:extLst>
      <p:ext uri="{BB962C8B-B14F-4D97-AF65-F5344CB8AC3E}">
        <p14:creationId xmlns:p14="http://schemas.microsoft.com/office/powerpoint/2010/main" val="15862727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Sources</a:t>
            </a:r>
          </a:p>
        </p:txBody>
      </p:sp>
      <p:sp>
        <p:nvSpPr>
          <p:cNvPr id="3" name="Content Placeholder 2"/>
          <p:cNvSpPr>
            <a:spLocks noGrp="1"/>
          </p:cNvSpPr>
          <p:nvPr>
            <p:ph sz="quarter" idx="10"/>
          </p:nvPr>
        </p:nvSpPr>
        <p:spPr/>
        <p:txBody>
          <a:bodyPr>
            <a:normAutofit fontScale="55000" lnSpcReduction="20000"/>
          </a:bodyPr>
          <a:lstStyle/>
          <a:p>
            <a:pPr marL="0" indent="0">
              <a:buNone/>
            </a:pPr>
            <a:r>
              <a:rPr lang="en-GB" b="1" dirty="0">
                <a:hlinkClick r:id="rId2"/>
              </a:rPr>
              <a:t>UWTSD Research Repository</a:t>
            </a:r>
            <a:endParaRPr lang="en-GB" b="1" dirty="0"/>
          </a:p>
          <a:p>
            <a:pPr marL="0" indent="0">
              <a:buNone/>
            </a:pPr>
            <a:r>
              <a:rPr lang="en-US" dirty="0"/>
              <a:t>UWTSD Research Repository contains full text research papers, journal articles, book chapters and theses authored by University staff and students, and available to download free of charge </a:t>
            </a:r>
          </a:p>
          <a:p>
            <a:pPr marL="0" indent="0">
              <a:buNone/>
            </a:pPr>
            <a:r>
              <a:rPr lang="en-GB" b="1" dirty="0">
                <a:hlinkClick r:id="rId3"/>
              </a:rPr>
              <a:t>CORE</a:t>
            </a:r>
            <a:endParaRPr lang="en-GB" b="1" dirty="0"/>
          </a:p>
          <a:p>
            <a:pPr marL="0" indent="0">
              <a:buNone/>
            </a:pPr>
            <a:r>
              <a:rPr lang="en-GB" dirty="0"/>
              <a:t>CORE’s mission is to aggregate all open access research outputs from repositories and journals worldwide and make them available to the public. In this way CORE facilitates free unrestricted access to research for all</a:t>
            </a:r>
          </a:p>
          <a:p>
            <a:pPr marL="0" indent="0">
              <a:buNone/>
            </a:pPr>
            <a:r>
              <a:rPr lang="en-GB" b="1" dirty="0">
                <a:hlinkClick r:id="rId4"/>
              </a:rPr>
              <a:t>Digital Commons Network</a:t>
            </a:r>
            <a:endParaRPr lang="en-GB" b="1" dirty="0"/>
          </a:p>
          <a:p>
            <a:pPr marL="0" indent="0">
              <a:buNone/>
            </a:pPr>
            <a:r>
              <a:rPr lang="en-GB" dirty="0"/>
              <a:t>The Digital Commons Network brings together free, full-text scholarly articles from hundreds of universities and colleges worldwide</a:t>
            </a:r>
          </a:p>
          <a:p>
            <a:pPr marL="0" indent="0">
              <a:buNone/>
            </a:pPr>
            <a:r>
              <a:rPr lang="en-GB" b="1" dirty="0">
                <a:hlinkClick r:id="rId5"/>
              </a:rPr>
              <a:t>DOAG</a:t>
            </a:r>
            <a:endParaRPr lang="en-GB" b="1" dirty="0"/>
          </a:p>
          <a:p>
            <a:pPr marL="0" indent="0">
              <a:buNone/>
            </a:pPr>
            <a:r>
              <a:rPr lang="en-GB" dirty="0"/>
              <a:t>The Directory of Open Access Journals</a:t>
            </a:r>
          </a:p>
          <a:p>
            <a:pPr marL="0" indent="0">
              <a:buNone/>
            </a:pPr>
            <a:r>
              <a:rPr lang="en-GB" b="1" dirty="0">
                <a:hlinkClick r:id="rId6"/>
              </a:rPr>
              <a:t>Google Scholar</a:t>
            </a:r>
            <a:endParaRPr lang="en-GB" b="1" dirty="0"/>
          </a:p>
          <a:p>
            <a:pPr marL="0" indent="0">
              <a:buNone/>
            </a:pPr>
            <a:r>
              <a:rPr lang="en-GB" dirty="0"/>
              <a:t>In addition to searching Open WorldCat, you can set Google Scholar to search through all UWTSD online resources </a:t>
            </a:r>
          </a:p>
          <a:p>
            <a:pPr marL="0" indent="0">
              <a:buNone/>
            </a:pPr>
            <a:r>
              <a:rPr lang="en-GB" dirty="0"/>
              <a:t>Settings &gt; library links &gt; select ‘UW Trinity Saint David’</a:t>
            </a:r>
          </a:p>
          <a:p>
            <a:pPr marL="0" indent="0">
              <a:buNone/>
            </a:pPr>
            <a:r>
              <a:rPr lang="en-GB" b="1" dirty="0">
                <a:hlinkClick r:id="rId7"/>
              </a:rPr>
              <a:t>Paperity.org</a:t>
            </a:r>
            <a:endParaRPr lang="en-GB" b="1" dirty="0"/>
          </a:p>
          <a:p>
            <a:pPr marL="0" indent="0">
              <a:buNone/>
            </a:pPr>
            <a:r>
              <a:rPr lang="en-GB" dirty="0"/>
              <a:t>‘Paperity is </a:t>
            </a:r>
            <a:r>
              <a:rPr lang="en-GB" i="1" dirty="0"/>
              <a:t>the</a:t>
            </a:r>
            <a:r>
              <a:rPr lang="en-GB" dirty="0"/>
              <a:t> way towards more efficient scholarly communication in all research fields, from Sciences, Technology, Medicine, to Social Sciences, to Humanities and Arts. Our ultimate goal is to aggregate 100% of Open Access literature, published in any place around the world, in any field of research. For latest news, see </a:t>
            </a:r>
            <a:r>
              <a:rPr lang="en-GB" dirty="0">
                <a:hlinkClick r:id="rId8"/>
              </a:rPr>
              <a:t>Paperity Blog</a:t>
            </a:r>
            <a:r>
              <a:rPr lang="en-GB" dirty="0"/>
              <a:t> or follow us on </a:t>
            </a:r>
            <a:r>
              <a:rPr lang="en-GB" dirty="0">
                <a:hlinkClick r:id="rId9"/>
              </a:rPr>
              <a:t>Twitter</a:t>
            </a:r>
            <a:r>
              <a:rPr lang="en-GB" dirty="0"/>
              <a:t> and </a:t>
            </a:r>
            <a:r>
              <a:rPr lang="en-GB" dirty="0">
                <a:hlinkClick r:id="rId10"/>
              </a:rPr>
              <a:t>Facebook</a:t>
            </a:r>
            <a:r>
              <a:rPr lang="en-GB" dirty="0"/>
              <a:t>’</a:t>
            </a:r>
          </a:p>
          <a:p>
            <a:endParaRPr lang="en-GB" dirty="0"/>
          </a:p>
        </p:txBody>
      </p:sp>
    </p:spTree>
    <p:extLst>
      <p:ext uri="{BB962C8B-B14F-4D97-AF65-F5344CB8AC3E}">
        <p14:creationId xmlns:p14="http://schemas.microsoft.com/office/powerpoint/2010/main" val="16543456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Title 38">
            <a:extLst>
              <a:ext uri="{FF2B5EF4-FFF2-40B4-BE49-F238E27FC236}">
                <a16:creationId xmlns:a16="http://schemas.microsoft.com/office/drawing/2014/main" id="{15F9E71F-13BE-47E6-B5ED-A9A56833CE8B}"/>
              </a:ext>
            </a:extLst>
          </p:cNvPr>
          <p:cNvSpPr>
            <a:spLocks noGrp="1"/>
          </p:cNvSpPr>
          <p:nvPr>
            <p:ph type="title"/>
          </p:nvPr>
        </p:nvSpPr>
        <p:spPr>
          <a:xfrm>
            <a:off x="718456" y="262866"/>
            <a:ext cx="10795518" cy="1003916"/>
          </a:xfrm>
        </p:spPr>
        <p:txBody>
          <a:bodyPr anchor="b">
            <a:normAutofit/>
          </a:bodyPr>
          <a:lstStyle/>
          <a:p>
            <a:r>
              <a:rPr lang="en-GB" dirty="0"/>
              <a:t>Summary</a:t>
            </a:r>
          </a:p>
        </p:txBody>
      </p:sp>
      <p:graphicFrame>
        <p:nvGraphicFramePr>
          <p:cNvPr id="3" name="Diagram 2"/>
          <p:cNvGraphicFramePr/>
          <p:nvPr>
            <p:extLst>
              <p:ext uri="{D42A27DB-BD31-4B8C-83A1-F6EECF244321}">
                <p14:modId xmlns:p14="http://schemas.microsoft.com/office/powerpoint/2010/main" val="1719560716"/>
              </p:ext>
            </p:extLst>
          </p:nvPr>
        </p:nvGraphicFramePr>
        <p:xfrm>
          <a:off x="-448355" y="1314451"/>
          <a:ext cx="8789081" cy="48355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4" name="Arrow: Right 163">
            <a:extLst>
              <a:ext uri="{FF2B5EF4-FFF2-40B4-BE49-F238E27FC236}">
                <a16:creationId xmlns:a16="http://schemas.microsoft.com/office/drawing/2014/main" id="{F170A105-D9F5-497E-B945-690EAFC0E053}"/>
              </a:ext>
            </a:extLst>
          </p:cNvPr>
          <p:cNvSpPr/>
          <p:nvPr/>
        </p:nvSpPr>
        <p:spPr>
          <a:xfrm>
            <a:off x="7226046" y="3194620"/>
            <a:ext cx="1381124" cy="960437"/>
          </a:xfrm>
          <a:prstGeom prst="rightArrow">
            <a:avLst/>
          </a:prstGeom>
          <a:solidFill>
            <a:srgbClr val="0070C0"/>
          </a:solidFill>
          <a:scene3d>
            <a:camera prst="orthographicFront"/>
            <a:lightRig rig="threePt" dir="t"/>
          </a:scene3d>
          <a:sp3d>
            <a:bevelT w="152400" h="50800" prst="softRoun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5" name="Rectangle 164">
            <a:extLst>
              <a:ext uri="{FF2B5EF4-FFF2-40B4-BE49-F238E27FC236}">
                <a16:creationId xmlns:a16="http://schemas.microsoft.com/office/drawing/2014/main" id="{4AE03AF7-EE8F-440C-A143-4E4C580A7EE4}"/>
              </a:ext>
            </a:extLst>
          </p:cNvPr>
          <p:cNvSpPr/>
          <p:nvPr/>
        </p:nvSpPr>
        <p:spPr>
          <a:xfrm>
            <a:off x="9056868" y="2906713"/>
            <a:ext cx="2587624" cy="1650999"/>
          </a:xfrm>
          <a:prstGeom prst="rect">
            <a:avLst/>
          </a:prstGeom>
          <a:solidFill>
            <a:srgbClr val="0070C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cs typeface="Calibri Light"/>
              </a:rPr>
              <a:t>Record by referencing correctly</a:t>
            </a:r>
          </a:p>
        </p:txBody>
      </p:sp>
    </p:spTree>
    <p:extLst>
      <p:ext uri="{BB962C8B-B14F-4D97-AF65-F5344CB8AC3E}">
        <p14:creationId xmlns:p14="http://schemas.microsoft.com/office/powerpoint/2010/main" val="243898808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846166" y="1579984"/>
            <a:ext cx="8798943" cy="4574040"/>
          </a:xfrm>
        </p:spPr>
        <p:txBody>
          <a:bodyPr>
            <a:normAutofit/>
          </a:bodyPr>
          <a:lstStyle/>
          <a:p>
            <a:pPr marL="0" indent="0">
              <a:lnSpc>
                <a:spcPct val="100000"/>
              </a:lnSpc>
              <a:spcBef>
                <a:spcPts val="0"/>
              </a:spcBef>
              <a:buNone/>
            </a:pPr>
            <a:r>
              <a:rPr lang="en-GB" sz="2400" dirty="0">
                <a:latin typeface="Calibri"/>
                <a:cs typeface="Calibri"/>
              </a:rPr>
              <a:t>For help with research and referencing queries or for help with digital skills advice </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r>
              <a:rPr lang="en-GB" sz="2400" b="1" dirty="0">
                <a:latin typeface="Calibri"/>
                <a:cs typeface="Calibri"/>
              </a:rPr>
              <a:t>Connie Davage </a:t>
            </a:r>
            <a:r>
              <a:rPr lang="en-GB" sz="2400" dirty="0">
                <a:latin typeface="Calibri"/>
                <a:cs typeface="Calibri"/>
              </a:rPr>
              <a:t>Academic Liaison Librarian </a:t>
            </a:r>
            <a:r>
              <a:rPr lang="en-GB" sz="2400" dirty="0">
                <a:latin typeface="Calibri"/>
                <a:cs typeface="Calibri"/>
                <a:hlinkClick r:id="rId2"/>
              </a:rPr>
              <a:t>c.davage@uwtsd.ac.uk</a:t>
            </a:r>
            <a:r>
              <a:rPr lang="en-GB" sz="2400" dirty="0">
                <a:latin typeface="Calibri"/>
                <a:cs typeface="Calibri"/>
              </a:rPr>
              <a:t> </a:t>
            </a:r>
          </a:p>
          <a:p>
            <a:pPr marL="0" indent="0">
              <a:lnSpc>
                <a:spcPct val="100000"/>
              </a:lnSpc>
              <a:spcBef>
                <a:spcPts val="0"/>
              </a:spcBef>
              <a:buNone/>
            </a:pPr>
            <a:r>
              <a:rPr lang="en-GB" sz="2400" b="1" dirty="0">
                <a:latin typeface="Calibri"/>
                <a:cs typeface="Calibri"/>
              </a:rPr>
              <a:t>Jessica Hill </a:t>
            </a:r>
            <a:r>
              <a:rPr lang="en-GB" sz="2400" dirty="0">
                <a:latin typeface="Calibri"/>
                <a:cs typeface="Calibri"/>
              </a:rPr>
              <a:t>Digital Skills Advisor </a:t>
            </a:r>
            <a:r>
              <a:rPr lang="en-GB" sz="2400" dirty="0">
                <a:latin typeface="Calibri"/>
                <a:cs typeface="Calibri"/>
                <a:hlinkClick r:id="rId3"/>
              </a:rPr>
              <a:t>j.hill@uwtsd.ac.uk</a:t>
            </a:r>
            <a:r>
              <a:rPr lang="en-GB" sz="2400" dirty="0">
                <a:latin typeface="Calibri"/>
                <a:cs typeface="Calibri"/>
              </a:rPr>
              <a:t> </a:t>
            </a:r>
          </a:p>
          <a:p>
            <a:pPr marL="0" indent="0">
              <a:lnSpc>
                <a:spcPct val="100000"/>
              </a:lnSpc>
              <a:spcBef>
                <a:spcPts val="0"/>
              </a:spcBef>
              <a:buNone/>
            </a:pPr>
            <a:endParaRPr lang="en-GB" sz="2400" dirty="0">
              <a:latin typeface="Calibri"/>
              <a:cs typeface="Calibri"/>
            </a:endParaRPr>
          </a:p>
          <a:p>
            <a:pPr marL="0" indent="0">
              <a:lnSpc>
                <a:spcPct val="100000"/>
              </a:lnSpc>
              <a:spcBef>
                <a:spcPts val="0"/>
              </a:spcBef>
              <a:buNone/>
            </a:pPr>
            <a:r>
              <a:rPr lang="en-GB" sz="2400" dirty="0">
                <a:ea typeface="+mn-lt"/>
                <a:cs typeface="+mn-lt"/>
              </a:rPr>
              <a:t>For help with your librarian or Digital Skills Advisor from this page:</a:t>
            </a:r>
            <a:endParaRPr lang="en-GB" sz="2400" dirty="0">
              <a:latin typeface="Calibri"/>
              <a:cs typeface="Calibri"/>
            </a:endParaRPr>
          </a:p>
          <a:p>
            <a:pPr marL="0" indent="0">
              <a:lnSpc>
                <a:spcPct val="100000"/>
              </a:lnSpc>
              <a:spcBef>
                <a:spcPts val="0"/>
              </a:spcBef>
              <a:buNone/>
            </a:pPr>
            <a:r>
              <a:rPr lang="en-GB" sz="2400" dirty="0">
                <a:ea typeface="+mn-lt"/>
                <a:cs typeface="+mn-lt"/>
                <a:hlinkClick r:id="rId4"/>
              </a:rPr>
              <a:t>Book an appointment</a:t>
            </a:r>
            <a:endParaRPr lang="en-GB" sz="2400" dirty="0">
              <a:ea typeface="+mn-lt"/>
              <a:cs typeface="+mn-lt"/>
            </a:endParaRPr>
          </a:p>
          <a:p>
            <a:pPr marL="0" indent="0">
              <a:lnSpc>
                <a:spcPct val="100000"/>
              </a:lnSpc>
              <a:spcBef>
                <a:spcPts val="0"/>
              </a:spcBef>
              <a:buNone/>
            </a:pPr>
            <a:endParaRPr lang="en-GB" sz="2400" dirty="0">
              <a:ea typeface="+mn-lt"/>
              <a:cs typeface="+mn-lt"/>
            </a:endParaRPr>
          </a:p>
          <a:p>
            <a:pPr marL="0" indent="0">
              <a:buNone/>
            </a:pPr>
            <a:r>
              <a:rPr lang="en-GB" sz="2400" dirty="0">
                <a:latin typeface="Calibri"/>
                <a:cs typeface="Calibri"/>
              </a:rPr>
              <a:t>General queries and help with loans:</a:t>
            </a:r>
          </a:p>
          <a:p>
            <a:pPr marL="0" indent="0">
              <a:buNone/>
            </a:pPr>
            <a:r>
              <a:rPr lang="en-GB" sz="2400" dirty="0">
                <a:latin typeface="Calibri"/>
                <a:cs typeface="Calibri"/>
                <a:hlinkClick r:id="rId5"/>
              </a:rPr>
              <a:t>library@uwtsd.ac.uk</a:t>
            </a:r>
            <a:r>
              <a:rPr lang="en-GB" sz="2400" dirty="0">
                <a:latin typeface="Calibri"/>
                <a:cs typeface="Calibri"/>
              </a:rPr>
              <a:t> </a:t>
            </a:r>
            <a:endParaRPr lang="en-US" sz="2400"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320369216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90274375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b847abf3-048a-4752-96a9-1e6c8a059eef"/>
</p:tagLst>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teal" id="{14984B9C-AD3A-43B2-BE17-E44E7A63DD53}" vid="{AA3727CC-D7C6-4D4D-BF3C-DFBFCA950A7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2.xml><?xml version="1.0" encoding="utf-8"?>
<ds:datastoreItem xmlns:ds="http://schemas.openxmlformats.org/officeDocument/2006/customXml" ds:itemID="{949DB88A-4CDB-4A02-BBF8-EAC6701E3581}">
  <ds:schemaRefs>
    <ds:schemaRef ds:uri="http://schemas.microsoft.com/office/2006/documentManagement/types"/>
    <ds:schemaRef ds:uri="http://purl.org/dc/elements/1.1/"/>
    <ds:schemaRef ds:uri="61b8a593-e33f-405c-9ec9-a885dee76581"/>
    <ds:schemaRef ds:uri="http://schemas.microsoft.com/office/infopath/2007/PartnerControls"/>
    <ds:schemaRef ds:uri="http://schemas.openxmlformats.org/package/2006/metadata/core-properties"/>
    <ds:schemaRef ds:uri="http://schemas.microsoft.com/office/2006/metadata/properties"/>
    <ds:schemaRef ds:uri="http://purl.org/dc/dcmitype/"/>
    <ds:schemaRef ds:uri="http://www.w3.org/XML/1998/namespace"/>
    <ds:schemaRef ds:uri="316f2420-4a0a-4c49-8a81-53a9bcc36554"/>
    <ds:schemaRef ds:uri="http://purl.org/dc/terms/"/>
  </ds:schemaRefs>
</ds:datastoreItem>
</file>

<file path=customXml/itemProps3.xml><?xml version="1.0" encoding="utf-8"?>
<ds:datastoreItem xmlns:ds="http://schemas.openxmlformats.org/officeDocument/2006/customXml" ds:itemID="{9B775386-F393-4C47-AFE5-F8DFDDEF68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6f2420-4a0a-4c49-8a81-53a9bcc36554"/>
    <ds:schemaRef ds:uri="61b8a593-e33f-405c-9ec9-a885dee7658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Presentation template-teal</Template>
  <TotalTime>0</TotalTime>
  <Words>1918</Words>
  <Application>Microsoft Office PowerPoint</Application>
  <PresentationFormat>Widescreen</PresentationFormat>
  <Paragraphs>259</Paragraphs>
  <Slides>33</Slides>
  <Notes>16</Notes>
  <HiddenSlides>0</HiddenSlides>
  <MMClips>1</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33</vt:i4>
      </vt:variant>
    </vt:vector>
  </HeadingPairs>
  <TitlesOfParts>
    <vt:vector size="44" baseType="lpstr">
      <vt:lpstr>Arial,Sans-Serif</vt:lpstr>
      <vt:lpstr>Calibri </vt:lpstr>
      <vt:lpstr>Myriad Pro</vt:lpstr>
      <vt:lpstr>Arial</vt:lpstr>
      <vt:lpstr>Calibri</vt:lpstr>
      <vt:lpstr>Calibri Light</vt:lpstr>
      <vt:lpstr>Comic Sans MS</vt:lpstr>
      <vt:lpstr>Lucida Sans</vt:lpstr>
      <vt:lpstr>Segoe UI</vt:lpstr>
      <vt:lpstr>Wingdings</vt:lpstr>
      <vt:lpstr>Office Theme</vt:lpstr>
      <vt:lpstr>Advanced Library Research </vt:lpstr>
      <vt:lpstr>Services and support.</vt:lpstr>
      <vt:lpstr>The Library and Your Research</vt:lpstr>
      <vt:lpstr>Library catalogue – your library account.</vt:lpstr>
      <vt:lpstr>Literature Searching</vt:lpstr>
      <vt:lpstr>Your Research Strategy</vt:lpstr>
      <vt:lpstr>Where to Start...</vt:lpstr>
      <vt:lpstr>Things to Consider…</vt:lpstr>
      <vt:lpstr>Identify Suitable Information Sources</vt:lpstr>
      <vt:lpstr>Library: Scoping Searches</vt:lpstr>
      <vt:lpstr>Phrase Searching &amp; Terminology</vt:lpstr>
      <vt:lpstr>Combine your keywords</vt:lpstr>
      <vt:lpstr>Evaluating Articles Critically</vt:lpstr>
      <vt:lpstr>What About Artificial Intelligence (AI)?</vt:lpstr>
      <vt:lpstr>Saving Searches and Setting Alerts</vt:lpstr>
      <vt:lpstr>Pinned Resources</vt:lpstr>
      <vt:lpstr>Red Arrows</vt:lpstr>
      <vt:lpstr>Searching Within a Journal</vt:lpstr>
      <vt:lpstr>Exporting Citations to RefWorks</vt:lpstr>
      <vt:lpstr>Tips for Using the Library Search</vt:lpstr>
      <vt:lpstr>Task.</vt:lpstr>
      <vt:lpstr>Library Search or Individual Databases?</vt:lpstr>
      <vt:lpstr>Some Useful Databases</vt:lpstr>
      <vt:lpstr>Library Workshops – Database of the Month</vt:lpstr>
      <vt:lpstr>Managing Your Sources </vt:lpstr>
      <vt:lpstr>Linking Google Scholar </vt:lpstr>
      <vt:lpstr>LibKey Nomad</vt:lpstr>
      <vt:lpstr>Evaluating Internet Resources - RADAR</vt:lpstr>
      <vt:lpstr>Open Access </vt:lpstr>
      <vt:lpstr>Open Access Sources</vt:lpstr>
      <vt:lpstr>Summary</vt:lpstr>
      <vt:lpstr>Help is Always Available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Connie Davage</cp:lastModifiedBy>
  <cp:revision>2</cp:revision>
  <dcterms:created xsi:type="dcterms:W3CDTF">2024-01-22T14:34:05Z</dcterms:created>
  <dcterms:modified xsi:type="dcterms:W3CDTF">2024-09-26T13:25:11Z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ies>
</file>