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3"/>
  </p:notesMasterIdLst>
  <p:sldIdLst>
    <p:sldId id="259" r:id="rId5"/>
    <p:sldId id="266" r:id="rId6"/>
    <p:sldId id="260" r:id="rId7"/>
    <p:sldId id="261" r:id="rId8"/>
    <p:sldId id="262" r:id="rId9"/>
    <p:sldId id="264" r:id="rId10"/>
    <p:sldId id="265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52"/>
    <p:restoredTop sz="94585"/>
  </p:normalViewPr>
  <p:slideViewPr>
    <p:cSldViewPr snapToGrid="0" snapToObjects="1">
      <p:cViewPr varScale="1">
        <p:scale>
          <a:sx n="86" d="100"/>
          <a:sy n="86" d="100"/>
        </p:scale>
        <p:origin x="10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484982-7A2B-CB43-A0F7-27D0C521610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AD72C-33B5-4546-BBE5-0AFFDA467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484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2D871-E720-DE4C-A708-F06778AD3169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ED51A-5A4D-5647-BAEE-BA88F7F380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153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hyperlink" Target="https://www.youtube.com/watch?v=_AwplSf_C7E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0730" y="1690689"/>
            <a:ext cx="7886700" cy="4351338"/>
          </a:xfrm>
        </p:spPr>
        <p:txBody>
          <a:bodyPr/>
          <a:lstStyle/>
          <a:p>
            <a:r>
              <a:rPr lang="en-US" dirty="0" smtClean="0"/>
              <a:t>Structure of module</a:t>
            </a:r>
          </a:p>
          <a:p>
            <a:r>
              <a:rPr lang="en-US" dirty="0" smtClean="0"/>
              <a:t>Assessments introduction and dates</a:t>
            </a:r>
          </a:p>
          <a:p>
            <a:r>
              <a:rPr lang="en-US" dirty="0" smtClean="0"/>
              <a:t>Defining Inclusion</a:t>
            </a:r>
          </a:p>
          <a:p>
            <a:pPr lvl="1"/>
            <a:r>
              <a:rPr lang="en-US" dirty="0" smtClean="0"/>
              <a:t>Wider community </a:t>
            </a:r>
            <a:r>
              <a:rPr lang="mr-IN" dirty="0" smtClean="0"/>
              <a:t>–</a:t>
            </a:r>
            <a:r>
              <a:rPr lang="en-US" dirty="0" smtClean="0"/>
              <a:t> School </a:t>
            </a:r>
            <a:r>
              <a:rPr lang="mr-IN" dirty="0" smtClean="0"/>
              <a:t>–</a:t>
            </a:r>
            <a:r>
              <a:rPr lang="en-US" dirty="0" smtClean="0"/>
              <a:t> PE</a:t>
            </a:r>
          </a:p>
          <a:p>
            <a:r>
              <a:rPr lang="en-US" dirty="0" smtClean="0"/>
              <a:t>What we already know</a:t>
            </a:r>
          </a:p>
        </p:txBody>
      </p:sp>
    </p:spTree>
    <p:extLst>
      <p:ext uri="{BB962C8B-B14F-4D97-AF65-F5344CB8AC3E}">
        <p14:creationId xmlns:p14="http://schemas.microsoft.com/office/powerpoint/2010/main" val="118959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4055" y="857495"/>
            <a:ext cx="8525021" cy="1325563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Introductory reading Block </a:t>
            </a:r>
            <a:r>
              <a:rPr lang="en-US" smtClean="0"/>
              <a:t>and </a:t>
            </a:r>
            <a:r>
              <a:rPr lang="en-US" dirty="0" err="1"/>
              <a:t>W</a:t>
            </a:r>
            <a:r>
              <a:rPr lang="en-US" smtClean="0"/>
              <a:t>eatherford</a:t>
            </a:r>
            <a:r>
              <a:rPr lang="en-US" dirty="0" smtClean="0"/>
              <a:t>, 2013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2539" y="2796297"/>
            <a:ext cx="7886700" cy="4351338"/>
          </a:xfrm>
        </p:spPr>
        <p:txBody>
          <a:bodyPr/>
          <a:lstStyle/>
          <a:p>
            <a:r>
              <a:rPr lang="en-US" dirty="0" smtClean="0"/>
              <a:t>Read this paragraph and let’s discuss </a:t>
            </a:r>
            <a:r>
              <a:rPr lang="is-IS" dirty="0" smtClean="0"/>
              <a:t>….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087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usharaf vide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50084" y="0"/>
            <a:ext cx="6858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250084" y="0"/>
            <a:ext cx="6858000" cy="13525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Channel 4 </a:t>
            </a:r>
            <a:r>
              <a:rPr lang="mr-IN" sz="2400" dirty="0" smtClean="0"/>
              <a:t>–</a:t>
            </a:r>
            <a:r>
              <a:rPr lang="en-US" sz="2400" dirty="0" smtClean="0"/>
              <a:t> </a:t>
            </a:r>
            <a:r>
              <a:rPr lang="en-US" sz="2400" dirty="0" err="1" smtClean="0"/>
              <a:t>Gogglebox</a:t>
            </a:r>
            <a:r>
              <a:rPr lang="en-US" sz="2400" dirty="0" smtClean="0"/>
              <a:t> / Educating Yorkshire (2013)</a:t>
            </a:r>
            <a:endParaRPr lang="en-US" sz="2400" dirty="0"/>
          </a:p>
        </p:txBody>
      </p:sp>
      <p:sp>
        <p:nvSpPr>
          <p:cNvPr id="4" name="Rectangle 3"/>
          <p:cNvSpPr/>
          <p:nvPr/>
        </p:nvSpPr>
        <p:spPr>
          <a:xfrm>
            <a:off x="3536084" y="608321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5"/>
              </a:rPr>
              <a:t>https://www.youtube.com/watch?v=_AwplSf_C7E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2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 of inclusion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5450" y="1840865"/>
            <a:ext cx="7886700" cy="4351338"/>
          </a:xfrm>
        </p:spPr>
        <p:txBody>
          <a:bodyPr/>
          <a:lstStyle/>
          <a:p>
            <a:r>
              <a:rPr lang="en-US" dirty="0" smtClean="0"/>
              <a:t>From the examples what is inclusion</a:t>
            </a:r>
          </a:p>
          <a:p>
            <a:r>
              <a:rPr lang="en-US" dirty="0" smtClean="0"/>
              <a:t>Key Words relating to inclusion</a:t>
            </a:r>
          </a:p>
          <a:p>
            <a:r>
              <a:rPr lang="en-US" dirty="0" smtClean="0"/>
              <a:t>Personal and shared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70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85900" y="1718039"/>
            <a:ext cx="2190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smtClean="0"/>
              <a:t>Inclusion</a:t>
            </a:r>
            <a:endParaRPr lang="en-US" sz="3600" b="1"/>
          </a:p>
        </p:txBody>
      </p:sp>
      <p:sp>
        <p:nvSpPr>
          <p:cNvPr id="3" name="TextBox 2"/>
          <p:cNvSpPr txBox="1"/>
          <p:nvPr/>
        </p:nvSpPr>
        <p:spPr>
          <a:xfrm>
            <a:off x="5953125" y="5410758"/>
            <a:ext cx="2571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smtClean="0"/>
              <a:t>Integration</a:t>
            </a:r>
            <a:endParaRPr lang="en-US" sz="36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238250" y="3047944"/>
            <a:ext cx="2571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/>
              <a:t>Segregation </a:t>
            </a:r>
            <a:endParaRPr lang="en-US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210300" y="1296072"/>
            <a:ext cx="2571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smtClean="0"/>
              <a:t>Equality</a:t>
            </a:r>
            <a:endParaRPr lang="en-US" sz="36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962275" y="4498168"/>
            <a:ext cx="2571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/>
              <a:t>Equity</a:t>
            </a:r>
            <a:endParaRPr lang="en-US" sz="36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450080" y="3371109"/>
            <a:ext cx="3295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smtClean="0"/>
              <a:t>Differentiation</a:t>
            </a:r>
            <a:endParaRPr lang="en-US" sz="3600" b="1" dirty="0"/>
          </a:p>
        </p:txBody>
      </p:sp>
      <p:sp>
        <p:nvSpPr>
          <p:cNvPr id="8" name="Oval 7"/>
          <p:cNvSpPr/>
          <p:nvPr/>
        </p:nvSpPr>
        <p:spPr>
          <a:xfrm>
            <a:off x="1066800" y="1489439"/>
            <a:ext cx="2914650" cy="1257272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5610225" y="5122982"/>
            <a:ext cx="2914650" cy="1257272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2287977" y="4171180"/>
            <a:ext cx="2914650" cy="1257272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5610225" y="1008296"/>
            <a:ext cx="2914650" cy="1257272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12942" y="466025"/>
            <a:ext cx="61975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 smtClean="0"/>
              <a:t>Exploring key </a:t>
            </a:r>
            <a:r>
              <a:rPr lang="en-US" sz="2800" b="1" u="sng" smtClean="0"/>
              <a:t>words relating to inclusion</a:t>
            </a:r>
            <a:endParaRPr lang="en-US" sz="2800" b="1" u="sng"/>
          </a:p>
        </p:txBody>
      </p:sp>
    </p:spTree>
    <p:extLst>
      <p:ext uri="{BB962C8B-B14F-4D97-AF65-F5344CB8AC3E}">
        <p14:creationId xmlns:p14="http://schemas.microsoft.com/office/powerpoint/2010/main" val="2089153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8201" y="291307"/>
            <a:ext cx="3868340" cy="823912"/>
          </a:xfrm>
        </p:spPr>
        <p:txBody>
          <a:bodyPr>
            <a:normAutofit lnSpcReduction="10000"/>
          </a:bodyPr>
          <a:lstStyle/>
          <a:p>
            <a:r>
              <a:rPr lang="en-US" sz="5400" dirty="0" smtClean="0"/>
              <a:t>Equity</a:t>
            </a:r>
            <a:endParaRPr lang="en-US" sz="5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874" y="291307"/>
            <a:ext cx="3887391" cy="823912"/>
          </a:xfrm>
        </p:spPr>
        <p:txBody>
          <a:bodyPr>
            <a:noAutofit/>
          </a:bodyPr>
          <a:lstStyle/>
          <a:p>
            <a:r>
              <a:rPr lang="en-US" sz="5400" dirty="0" smtClean="0"/>
              <a:t>Equality</a:t>
            </a:r>
            <a:endParaRPr lang="en-US" sz="54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r="49648"/>
          <a:stretch/>
        </p:blipFill>
        <p:spPr>
          <a:xfrm>
            <a:off x="498874" y="1371600"/>
            <a:ext cx="3683366" cy="54864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52261" r="-353"/>
          <a:stretch/>
        </p:blipFill>
        <p:spPr>
          <a:xfrm>
            <a:off x="4813539" y="1371600"/>
            <a:ext cx="3518027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574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834" t="4076" r="2666" b="14389"/>
          <a:stretch/>
        </p:blipFill>
        <p:spPr>
          <a:xfrm>
            <a:off x="137160" y="807719"/>
            <a:ext cx="8732520" cy="335280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05840" y="4617720"/>
            <a:ext cx="7117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 smtClean="0"/>
              <a:t>How does this picture relate to PE?</a:t>
            </a:r>
            <a:endParaRPr lang="en-US" sz="3600" b="1" u="sng" dirty="0"/>
          </a:p>
        </p:txBody>
      </p:sp>
    </p:spTree>
    <p:extLst>
      <p:ext uri="{BB962C8B-B14F-4D97-AF65-F5344CB8AC3E}">
        <p14:creationId xmlns:p14="http://schemas.microsoft.com/office/powerpoint/2010/main" val="156642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2921" y="229143"/>
            <a:ext cx="3868340" cy="823912"/>
          </a:xfrm>
        </p:spPr>
        <p:txBody>
          <a:bodyPr>
            <a:normAutofit lnSpcReduction="10000"/>
          </a:bodyPr>
          <a:lstStyle/>
          <a:p>
            <a:r>
              <a:rPr lang="en-US" sz="5400" dirty="0" smtClean="0"/>
              <a:t>Inclusion   /</a:t>
            </a:r>
            <a:endParaRPr lang="en-US" sz="5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920" y="1711444"/>
            <a:ext cx="8884920" cy="41254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Access the following blog: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 smtClean="0"/>
              <a:t>PEPRN.com</a:t>
            </a:r>
            <a:r>
              <a:rPr lang="en-US" dirty="0" smtClean="0"/>
              <a:t> &gt; Blog &gt; 2013 &gt; November &gt; including rather than</a:t>
            </a:r>
            <a:r>
              <a:rPr lang="mr-IN" dirty="0" smtClean="0"/>
              <a:t>…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http</a:t>
            </a:r>
            <a:r>
              <a:rPr lang="en-US" dirty="0"/>
              <a:t>://</a:t>
            </a:r>
            <a:r>
              <a:rPr lang="en-US" dirty="0" err="1"/>
              <a:t>www.peprn.com</a:t>
            </a:r>
            <a:r>
              <a:rPr lang="en-US" dirty="0"/>
              <a:t>/2013/11/including-rather-than-fitting-in-students-with-special-educational-needs.aspx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37453"/>
            <a:ext cx="3887391" cy="823912"/>
          </a:xfrm>
        </p:spPr>
        <p:txBody>
          <a:bodyPr>
            <a:noAutofit/>
          </a:bodyPr>
          <a:lstStyle/>
          <a:p>
            <a:r>
              <a:rPr lang="en-US" sz="5400" dirty="0" smtClean="0"/>
              <a:t>Integration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49772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3932560CA6D24DA6D0024255951DCF" ma:contentTypeVersion="10" ma:contentTypeDescription="Create a new document." ma:contentTypeScope="" ma:versionID="4e78a23642538f85a626c6ee19200b44">
  <xsd:schema xmlns:xsd="http://www.w3.org/2001/XMLSchema" xmlns:xs="http://www.w3.org/2001/XMLSchema" xmlns:p="http://schemas.microsoft.com/office/2006/metadata/properties" xmlns:ns3="28678522-e404-46c5-a946-54e129afc718" xmlns:ns4="022860c5-672e-4de0-afa3-06c515b798df" targetNamespace="http://schemas.microsoft.com/office/2006/metadata/properties" ma:root="true" ma:fieldsID="60d3e7a5eab3e79d6ea18f3fc2e717e4" ns3:_="" ns4:_="">
    <xsd:import namespace="28678522-e404-46c5-a946-54e129afc718"/>
    <xsd:import namespace="022860c5-672e-4de0-afa3-06c515b798df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3:SharedWithDetails" minOccurs="0"/>
                <xsd:element ref="ns3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678522-e404-46c5-a946-54e129afc71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2860c5-672e-4de0-afa3-06c515b798d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F4CD1F9-0ED5-48AA-BC67-93FE837ABB0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678522-e404-46c5-a946-54e129afc718"/>
    <ds:schemaRef ds:uri="022860c5-672e-4de0-afa3-06c515b798d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266EF0A-95B4-4098-A909-7A1B2277C53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1AD8322-A181-4654-957D-25E0CA6FD439}">
  <ds:schemaRefs>
    <ds:schemaRef ds:uri="http://schemas.openxmlformats.org/package/2006/metadata/core-properties"/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022860c5-672e-4de0-afa3-06c515b798df"/>
    <ds:schemaRef ds:uri="28678522-e404-46c5-a946-54e129afc718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16125</TotalTime>
  <Words>111</Words>
  <Application>Microsoft Office PowerPoint</Application>
  <PresentationFormat>On-screen Show (4:3)</PresentationFormat>
  <Paragraphs>31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Mangal</vt:lpstr>
      <vt:lpstr>Office Theme</vt:lpstr>
      <vt:lpstr>Aims</vt:lpstr>
      <vt:lpstr>Introductory reading Block and Weatherford, 2013 </vt:lpstr>
      <vt:lpstr>PowerPoint Presentation</vt:lpstr>
      <vt:lpstr>Definition of inclusion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</dc:title>
  <dc:creator>Kate Piper (1402312)</dc:creator>
  <cp:lastModifiedBy>Dylan Blain</cp:lastModifiedBy>
  <cp:revision>28</cp:revision>
  <dcterms:created xsi:type="dcterms:W3CDTF">2017-09-21T16:27:39Z</dcterms:created>
  <dcterms:modified xsi:type="dcterms:W3CDTF">2019-09-30T10:53:11Z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0x0101007B3932560CA6D24DA6D0024255951DCF</vt:lpwstr>
  </property>
</Properties>
</file>