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changesInfos/changesInfo1.xml" ContentType="application/vnd.ms-powerpoint.changesinfo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6" r:id="rId2"/>
    <p:sldId id="258" r:id="rId3"/>
    <p:sldId id="259" r:id="rId4"/>
    <p:sldId id="260" r:id="rId5"/>
    <p:sldId id="261" r:id="rId6"/>
    <p:sldId id="262" r:id="rId7"/>
    <p:sldId id="263" r:id="rId8"/>
  </p:sldIdLst>
  <p:sldSz cx="12192000" cy="6858000"/>
  <p:notesSz cx="6858000" cy="9144000"/>
  <p:defaultTextStyle>
    <a:defPPr>
      <a:defRPr lang="en-GB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3D29E3B7-5808-E144-2559-87ED0230D3DB}" v="34" dt="2026-06-17T23:26:38.894"/>
  </p1510:revLst>
</p1510:revInfo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–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9972" autoAdjust="0"/>
    <p:restoredTop sz="94660"/>
  </p:normalViewPr>
  <p:slideViewPr>
    <p:cSldViewPr snapToGrid="0">
      <p:cViewPr varScale="1">
        <p:scale>
          <a:sx n="86" d="100"/>
          <a:sy n="86" d="100"/>
        </p:scale>
        <p:origin x="96" y="88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microsoft.com/office/2016/11/relationships/changesInfo" Target="changesInfos/changesInfo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heme" Target="theme/theme1.xml"/><Relationship Id="rId5" Type="http://schemas.openxmlformats.org/officeDocument/2006/relationships/slide" Target="slides/slide4.xml"/><Relationship Id="rId10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presProps" Target="presProps.xml"/><Relationship Id="rId14" Type="http://schemas.microsoft.com/office/2015/10/relationships/revisionInfo" Target="revisionInfo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Rebecca Williams (2506507)" userId="S::2506507@student.uwtsd.ac.uk::e5fcea3c-14b3-4b61-b226-3e6ae6d96f00" providerId="AD" clId="Web-{6F024536-3D9F-40B1-77D2-818C91513D16}"/>
    <pc:docChg chg="addSld delSld modSld">
      <pc:chgData name="Rebecca Williams (2506507)" userId="S::2506507@student.uwtsd.ac.uk::e5fcea3c-14b3-4b61-b226-3e6ae6d96f00" providerId="AD" clId="Web-{6F024536-3D9F-40B1-77D2-818C91513D16}" dt="2026-06-10T23:08:59.541" v="531"/>
      <pc:docMkLst>
        <pc:docMk/>
      </pc:docMkLst>
      <pc:sldChg chg="addSp delSp modSp mod setBg">
        <pc:chgData name="Rebecca Williams (2506507)" userId="S::2506507@student.uwtsd.ac.uk::e5fcea3c-14b3-4b61-b226-3e6ae6d96f00" providerId="AD" clId="Web-{6F024536-3D9F-40B1-77D2-818C91513D16}" dt="2026-06-10T23:06:01.660" v="529" actId="20577"/>
        <pc:sldMkLst>
          <pc:docMk/>
          <pc:sldMk cId="109857222" sldId="256"/>
        </pc:sldMkLst>
        <pc:spChg chg="mod">
          <ac:chgData name="Rebecca Williams (2506507)" userId="S::2506507@student.uwtsd.ac.uk::e5fcea3c-14b3-4b61-b226-3e6ae6d96f00" providerId="AD" clId="Web-{6F024536-3D9F-40B1-77D2-818C91513D16}" dt="2026-06-10T23:05:50.050" v="527"/>
          <ac:spMkLst>
            <pc:docMk/>
            <pc:sldMk cId="109857222" sldId="256"/>
            <ac:spMk id="2" creationId="{00000000-0000-0000-0000-000000000000}"/>
          </ac:spMkLst>
        </pc:spChg>
        <pc:spChg chg="mod">
          <ac:chgData name="Rebecca Williams (2506507)" userId="S::2506507@student.uwtsd.ac.uk::e5fcea3c-14b3-4b61-b226-3e6ae6d96f00" providerId="AD" clId="Web-{6F024536-3D9F-40B1-77D2-818C91513D16}" dt="2026-06-10T23:05:50.050" v="527"/>
          <ac:spMkLst>
            <pc:docMk/>
            <pc:sldMk cId="109857222" sldId="256"/>
            <ac:spMk id="3" creationId="{00000000-0000-0000-0000-000000000000}"/>
          </ac:spMkLst>
        </pc:spChg>
        <pc:spChg chg="add mod">
          <ac:chgData name="Rebecca Williams (2506507)" userId="S::2506507@student.uwtsd.ac.uk::e5fcea3c-14b3-4b61-b226-3e6ae6d96f00" providerId="AD" clId="Web-{6F024536-3D9F-40B1-77D2-818C91513D16}" dt="2026-06-10T23:06:01.660" v="529" actId="20577"/>
          <ac:spMkLst>
            <pc:docMk/>
            <pc:sldMk cId="109857222" sldId="256"/>
            <ac:spMk id="10" creationId="{9708E5C1-8CB0-0EC4-0008-814159ADF9B5}"/>
          </ac:spMkLst>
        </pc:spChg>
        <pc:spChg chg="add">
          <ac:chgData name="Rebecca Williams (2506507)" userId="S::2506507@student.uwtsd.ac.uk::e5fcea3c-14b3-4b61-b226-3e6ae6d96f00" providerId="AD" clId="Web-{6F024536-3D9F-40B1-77D2-818C91513D16}" dt="2026-06-10T23:05:50.050" v="527"/>
          <ac:spMkLst>
            <pc:docMk/>
            <pc:sldMk cId="109857222" sldId="256"/>
            <ac:spMk id="15" creationId="{4C608BEB-860E-4094-8511-78603564A75E}"/>
          </ac:spMkLst>
        </pc:spChg>
        <pc:cxnChg chg="add">
          <ac:chgData name="Rebecca Williams (2506507)" userId="S::2506507@student.uwtsd.ac.uk::e5fcea3c-14b3-4b61-b226-3e6ae6d96f00" providerId="AD" clId="Web-{6F024536-3D9F-40B1-77D2-818C91513D16}" dt="2026-06-10T23:05:50.050" v="527"/>
          <ac:cxnSpMkLst>
            <pc:docMk/>
            <pc:sldMk cId="109857222" sldId="256"/>
            <ac:cxnSpMk id="17" creationId="{1F16A8D4-FE87-4604-88B2-394B5D1EB437}"/>
          </ac:cxnSpMkLst>
        </pc:cxnChg>
      </pc:sldChg>
      <pc:sldChg chg="modSp new">
        <pc:chgData name="Rebecca Williams (2506507)" userId="S::2506507@student.uwtsd.ac.uk::e5fcea3c-14b3-4b61-b226-3e6ae6d96f00" providerId="AD" clId="Web-{6F024536-3D9F-40B1-77D2-818C91513D16}" dt="2026-06-10T22:22:57.791" v="435" actId="14100"/>
        <pc:sldMkLst>
          <pc:docMk/>
          <pc:sldMk cId="1590659627" sldId="258"/>
        </pc:sldMkLst>
        <pc:spChg chg="mod">
          <ac:chgData name="Rebecca Williams (2506507)" userId="S::2506507@student.uwtsd.ac.uk::e5fcea3c-14b3-4b61-b226-3e6ae6d96f00" providerId="AD" clId="Web-{6F024536-3D9F-40B1-77D2-818C91513D16}" dt="2026-06-10T22:08:23.985" v="204" actId="14100"/>
          <ac:spMkLst>
            <pc:docMk/>
            <pc:sldMk cId="1590659627" sldId="258"/>
            <ac:spMk id="2" creationId="{E94E9531-7AB5-F6DA-ED49-AA6D544FC4AC}"/>
          </ac:spMkLst>
        </pc:spChg>
        <pc:spChg chg="mod">
          <ac:chgData name="Rebecca Williams (2506507)" userId="S::2506507@student.uwtsd.ac.uk::e5fcea3c-14b3-4b61-b226-3e6ae6d96f00" providerId="AD" clId="Web-{6F024536-3D9F-40B1-77D2-818C91513D16}" dt="2026-06-10T22:22:57.791" v="435" actId="14100"/>
          <ac:spMkLst>
            <pc:docMk/>
            <pc:sldMk cId="1590659627" sldId="258"/>
            <ac:spMk id="3" creationId="{82C80CA8-A551-0523-795A-21C4222363E1}"/>
          </ac:spMkLst>
        </pc:spChg>
      </pc:sldChg>
      <pc:sldChg chg="addSp delSp modSp new mod setBg">
        <pc:chgData name="Rebecca Williams (2506507)" userId="S::2506507@student.uwtsd.ac.uk::e5fcea3c-14b3-4b61-b226-3e6ae6d96f00" providerId="AD" clId="Web-{6F024536-3D9F-40B1-77D2-818C91513D16}" dt="2026-06-10T23:08:59.541" v="531"/>
        <pc:sldMkLst>
          <pc:docMk/>
          <pc:sldMk cId="3465723414" sldId="259"/>
        </pc:sldMkLst>
        <pc:spChg chg="mod">
          <ac:chgData name="Rebecca Williams (2506507)" userId="S::2506507@student.uwtsd.ac.uk::e5fcea3c-14b3-4b61-b226-3e6ae6d96f00" providerId="AD" clId="Web-{6F024536-3D9F-40B1-77D2-818C91513D16}" dt="2026-06-10T23:06:22.848" v="530" actId="14100"/>
          <ac:spMkLst>
            <pc:docMk/>
            <pc:sldMk cId="3465723414" sldId="259"/>
            <ac:spMk id="2" creationId="{E94FB6D1-0E65-A4B2-17F8-5A1DE09E27C9}"/>
          </ac:spMkLst>
        </pc:spChg>
        <pc:spChg chg="mod ord">
          <ac:chgData name="Rebecca Williams (2506507)" userId="S::2506507@student.uwtsd.ac.uk::e5fcea3c-14b3-4b61-b226-3e6ae6d96f00" providerId="AD" clId="Web-{6F024536-3D9F-40B1-77D2-818C91513D16}" dt="2026-06-10T23:04:11.964" v="525"/>
          <ac:spMkLst>
            <pc:docMk/>
            <pc:sldMk cId="3465723414" sldId="259"/>
            <ac:spMk id="3" creationId="{03C3EB29-683E-B71F-D23E-9D55EAC649B3}"/>
          </ac:spMkLst>
        </pc:spChg>
        <pc:picChg chg="add mod">
          <ac:chgData name="Rebecca Williams (2506507)" userId="S::2506507@student.uwtsd.ac.uk::e5fcea3c-14b3-4b61-b226-3e6ae6d96f00" providerId="AD" clId="Web-{6F024536-3D9F-40B1-77D2-818C91513D16}" dt="2026-06-10T23:04:11.964" v="525"/>
          <ac:picMkLst>
            <pc:docMk/>
            <pc:sldMk cId="3465723414" sldId="259"/>
            <ac:picMk id="5" creationId="{BB5D1BF1-5EB7-2180-35F1-0E995B89066B}"/>
          </ac:picMkLst>
        </pc:picChg>
        <pc:cxnChg chg="add">
          <ac:chgData name="Rebecca Williams (2506507)" userId="S::2506507@student.uwtsd.ac.uk::e5fcea3c-14b3-4b61-b226-3e6ae6d96f00" providerId="AD" clId="Web-{6F024536-3D9F-40B1-77D2-818C91513D16}" dt="2026-06-10T23:04:11.964" v="525"/>
          <ac:cxnSpMkLst>
            <pc:docMk/>
            <pc:sldMk cId="3465723414" sldId="259"/>
            <ac:cxnSpMk id="40" creationId="{8C670C15-4E55-021E-79EA-BFCE4A460DFD}"/>
          </ac:cxnSpMkLst>
        </pc:cxnChg>
      </pc:sldChg>
      <pc:sldChg chg="addSp modSp new mod setBg">
        <pc:chgData name="Rebecca Williams (2506507)" userId="S::2506507@student.uwtsd.ac.uk::e5fcea3c-14b3-4b61-b226-3e6ae6d96f00" providerId="AD" clId="Web-{6F024536-3D9F-40B1-77D2-818C91513D16}" dt="2026-06-10T23:03:09.087" v="520"/>
        <pc:sldMkLst>
          <pc:docMk/>
          <pc:sldMk cId="703518322" sldId="260"/>
        </pc:sldMkLst>
        <pc:spChg chg="mod">
          <ac:chgData name="Rebecca Williams (2506507)" userId="S::2506507@student.uwtsd.ac.uk::e5fcea3c-14b3-4b61-b226-3e6ae6d96f00" providerId="AD" clId="Web-{6F024536-3D9F-40B1-77D2-818C91513D16}" dt="2026-06-10T23:03:09.087" v="520"/>
          <ac:spMkLst>
            <pc:docMk/>
            <pc:sldMk cId="703518322" sldId="260"/>
            <ac:spMk id="2" creationId="{C3DAE7D6-33B9-C210-4DA3-5E638970A1A4}"/>
          </ac:spMkLst>
        </pc:spChg>
        <pc:spChg chg="mod">
          <ac:chgData name="Rebecca Williams (2506507)" userId="S::2506507@student.uwtsd.ac.uk::e5fcea3c-14b3-4b61-b226-3e6ae6d96f00" providerId="AD" clId="Web-{6F024536-3D9F-40B1-77D2-818C91513D16}" dt="2026-06-10T23:03:09.087" v="520"/>
          <ac:spMkLst>
            <pc:docMk/>
            <pc:sldMk cId="703518322" sldId="260"/>
            <ac:spMk id="3" creationId="{9B1BD7E6-3176-01C9-E567-3E08891D6665}"/>
          </ac:spMkLst>
        </pc:spChg>
        <pc:picChg chg="add mod ord">
          <ac:chgData name="Rebecca Williams (2506507)" userId="S::2506507@student.uwtsd.ac.uk::e5fcea3c-14b3-4b61-b226-3e6ae6d96f00" providerId="AD" clId="Web-{6F024536-3D9F-40B1-77D2-818C91513D16}" dt="2026-06-10T23:03:09.087" v="520"/>
          <ac:picMkLst>
            <pc:docMk/>
            <pc:sldMk cId="703518322" sldId="260"/>
            <ac:picMk id="4" creationId="{12239F91-9B7E-D2A8-61E1-38D0E09AD600}"/>
          </ac:picMkLst>
        </pc:picChg>
      </pc:sldChg>
      <pc:sldChg chg="modSp new">
        <pc:chgData name="Rebecca Williams (2506507)" userId="S::2506507@student.uwtsd.ac.uk::e5fcea3c-14b3-4b61-b226-3e6ae6d96f00" providerId="AD" clId="Web-{6F024536-3D9F-40B1-77D2-818C91513D16}" dt="2026-06-10T22:31:24.236" v="479" actId="20577"/>
        <pc:sldMkLst>
          <pc:docMk/>
          <pc:sldMk cId="3772110520" sldId="261"/>
        </pc:sldMkLst>
        <pc:spChg chg="mod">
          <ac:chgData name="Rebecca Williams (2506507)" userId="S::2506507@student.uwtsd.ac.uk::e5fcea3c-14b3-4b61-b226-3e6ae6d96f00" providerId="AD" clId="Web-{6F024536-3D9F-40B1-77D2-818C91513D16}" dt="2026-06-10T22:12:56.747" v="308" actId="14100"/>
          <ac:spMkLst>
            <pc:docMk/>
            <pc:sldMk cId="3772110520" sldId="261"/>
            <ac:spMk id="2" creationId="{7A4D9927-373F-266B-275F-5B92A34F92B6}"/>
          </ac:spMkLst>
        </pc:spChg>
        <pc:spChg chg="mod">
          <ac:chgData name="Rebecca Williams (2506507)" userId="S::2506507@student.uwtsd.ac.uk::e5fcea3c-14b3-4b61-b226-3e6ae6d96f00" providerId="AD" clId="Web-{6F024536-3D9F-40B1-77D2-818C91513D16}" dt="2026-06-10T22:31:24.236" v="479" actId="20577"/>
          <ac:spMkLst>
            <pc:docMk/>
            <pc:sldMk cId="3772110520" sldId="261"/>
            <ac:spMk id="3" creationId="{94BEFC84-2E6A-FE48-CAE8-D84E2EF1549E}"/>
          </ac:spMkLst>
        </pc:spChg>
      </pc:sldChg>
      <pc:sldChg chg="addSp modSp new mod setBg">
        <pc:chgData name="Rebecca Williams (2506507)" userId="S::2506507@student.uwtsd.ac.uk::e5fcea3c-14b3-4b61-b226-3e6ae6d96f00" providerId="AD" clId="Web-{6F024536-3D9F-40B1-77D2-818C91513D16}" dt="2026-06-10T23:05:05.997" v="526"/>
        <pc:sldMkLst>
          <pc:docMk/>
          <pc:sldMk cId="4241788915" sldId="262"/>
        </pc:sldMkLst>
        <pc:spChg chg="mod">
          <ac:chgData name="Rebecca Williams (2506507)" userId="S::2506507@student.uwtsd.ac.uk::e5fcea3c-14b3-4b61-b226-3e6ae6d96f00" providerId="AD" clId="Web-{6F024536-3D9F-40B1-77D2-818C91513D16}" dt="2026-06-10T23:05:05.997" v="526"/>
          <ac:spMkLst>
            <pc:docMk/>
            <pc:sldMk cId="4241788915" sldId="262"/>
            <ac:spMk id="2" creationId="{5532E5E1-7D43-5FBF-7B3D-5BA87EF11344}"/>
          </ac:spMkLst>
        </pc:spChg>
        <pc:spChg chg="mod">
          <ac:chgData name="Rebecca Williams (2506507)" userId="S::2506507@student.uwtsd.ac.uk::e5fcea3c-14b3-4b61-b226-3e6ae6d96f00" providerId="AD" clId="Web-{6F024536-3D9F-40B1-77D2-818C91513D16}" dt="2026-06-10T23:05:05.997" v="526"/>
          <ac:spMkLst>
            <pc:docMk/>
            <pc:sldMk cId="4241788915" sldId="262"/>
            <ac:spMk id="3" creationId="{3D792182-727B-E553-C626-996B78FB2AEF}"/>
          </ac:spMkLst>
        </pc:spChg>
        <pc:spChg chg="add">
          <ac:chgData name="Rebecca Williams (2506507)" userId="S::2506507@student.uwtsd.ac.uk::e5fcea3c-14b3-4b61-b226-3e6ae6d96f00" providerId="AD" clId="Web-{6F024536-3D9F-40B1-77D2-818C91513D16}" dt="2026-06-10T23:05:05.997" v="526"/>
          <ac:spMkLst>
            <pc:docMk/>
            <pc:sldMk cId="4241788915" sldId="262"/>
            <ac:spMk id="9" creationId="{04812C46-200A-4DEB-A05E-3ED6C68C2387}"/>
          </ac:spMkLst>
        </pc:spChg>
        <pc:picChg chg="add">
          <ac:chgData name="Rebecca Williams (2506507)" userId="S::2506507@student.uwtsd.ac.uk::e5fcea3c-14b3-4b61-b226-3e6ae6d96f00" providerId="AD" clId="Web-{6F024536-3D9F-40B1-77D2-818C91513D16}" dt="2026-06-10T23:05:05.997" v="526"/>
          <ac:picMkLst>
            <pc:docMk/>
            <pc:sldMk cId="4241788915" sldId="262"/>
            <ac:picMk id="5" creationId="{0EB6E857-8991-BA68-72F5-ABD68BD154E9}"/>
          </ac:picMkLst>
        </pc:picChg>
      </pc:sldChg>
      <pc:sldChg chg="modSp new">
        <pc:chgData name="Rebecca Williams (2506507)" userId="S::2506507@student.uwtsd.ac.uk::e5fcea3c-14b3-4b61-b226-3e6ae6d96f00" providerId="AD" clId="Web-{6F024536-3D9F-40B1-77D2-818C91513D16}" dt="2026-06-10T22:17:09.837" v="426" actId="20577"/>
        <pc:sldMkLst>
          <pc:docMk/>
          <pc:sldMk cId="4147933564" sldId="263"/>
        </pc:sldMkLst>
        <pc:spChg chg="mod">
          <ac:chgData name="Rebecca Williams (2506507)" userId="S::2506507@student.uwtsd.ac.uk::e5fcea3c-14b3-4b61-b226-3e6ae6d96f00" providerId="AD" clId="Web-{6F024536-3D9F-40B1-77D2-818C91513D16}" dt="2026-06-10T22:17:09.837" v="426" actId="20577"/>
          <ac:spMkLst>
            <pc:docMk/>
            <pc:sldMk cId="4147933564" sldId="263"/>
            <ac:spMk id="3" creationId="{5D1398FB-80DE-E809-98E0-58CDD873C956}"/>
          </ac:spMkLst>
        </pc:spChg>
      </pc:sldChg>
    </pc:docChg>
  </pc:docChgLst>
  <pc:docChgLst>
    <pc:chgData name="Rebecca Williams (2506507)" userId="S::2506507@student.uwtsd.ac.uk::e5fcea3c-14b3-4b61-b226-3e6ae6d96f00" providerId="AD" clId="Web-{3D29E3B7-5808-E144-2559-87ED0230D3DB}"/>
    <pc:docChg chg="modSld">
      <pc:chgData name="Rebecca Williams (2506507)" userId="S::2506507@student.uwtsd.ac.uk::e5fcea3c-14b3-4b61-b226-3e6ae6d96f00" providerId="AD" clId="Web-{3D29E3B7-5808-E144-2559-87ED0230D3DB}" dt="2026-06-17T23:26:38.894" v="32" actId="20577"/>
      <pc:docMkLst>
        <pc:docMk/>
      </pc:docMkLst>
      <pc:sldChg chg="modSp">
        <pc:chgData name="Rebecca Williams (2506507)" userId="S::2506507@student.uwtsd.ac.uk::e5fcea3c-14b3-4b61-b226-3e6ae6d96f00" providerId="AD" clId="Web-{3D29E3B7-5808-E144-2559-87ED0230D3DB}" dt="2026-06-17T23:26:38.894" v="32" actId="20577"/>
        <pc:sldMkLst>
          <pc:docMk/>
          <pc:sldMk cId="1590659627" sldId="258"/>
        </pc:sldMkLst>
        <pc:spChg chg="mod">
          <ac:chgData name="Rebecca Williams (2506507)" userId="S::2506507@student.uwtsd.ac.uk::e5fcea3c-14b3-4b61-b226-3e6ae6d96f00" providerId="AD" clId="Web-{3D29E3B7-5808-E144-2559-87ED0230D3DB}" dt="2026-06-17T23:26:38.894" v="32" actId="20577"/>
          <ac:spMkLst>
            <pc:docMk/>
            <pc:sldMk cId="1590659627" sldId="258"/>
            <ac:spMk id="3" creationId="{82C80CA8-A551-0523-795A-21C4222363E1}"/>
          </ac:spMkLst>
        </pc:spChg>
      </pc:sldChg>
      <pc:sldChg chg="modSp">
        <pc:chgData name="Rebecca Williams (2506507)" userId="S::2506507@student.uwtsd.ac.uk::e5fcea3c-14b3-4b61-b226-3e6ae6d96f00" providerId="AD" clId="Web-{3D29E3B7-5808-E144-2559-87ED0230D3DB}" dt="2026-06-17T23:25:11.625" v="13" actId="20577"/>
        <pc:sldMkLst>
          <pc:docMk/>
          <pc:sldMk cId="3465723414" sldId="259"/>
        </pc:sldMkLst>
        <pc:spChg chg="mod">
          <ac:chgData name="Rebecca Williams (2506507)" userId="S::2506507@student.uwtsd.ac.uk::e5fcea3c-14b3-4b61-b226-3e6ae6d96f00" providerId="AD" clId="Web-{3D29E3B7-5808-E144-2559-87ED0230D3DB}" dt="2026-06-17T23:25:11.625" v="13" actId="20577"/>
          <ac:spMkLst>
            <pc:docMk/>
            <pc:sldMk cId="3465723414" sldId="259"/>
            <ac:spMk id="3" creationId="{03C3EB29-683E-B71F-D23E-9D55EAC649B3}"/>
          </ac:spMkLst>
        </pc:spChg>
      </pc:sldChg>
      <pc:sldChg chg="modSp">
        <pc:chgData name="Rebecca Williams (2506507)" userId="S::2506507@student.uwtsd.ac.uk::e5fcea3c-14b3-4b61-b226-3e6ae6d96f00" providerId="AD" clId="Web-{3D29E3B7-5808-E144-2559-87ED0230D3DB}" dt="2026-06-17T23:24:44.311" v="12" actId="20577"/>
        <pc:sldMkLst>
          <pc:docMk/>
          <pc:sldMk cId="703518322" sldId="260"/>
        </pc:sldMkLst>
        <pc:spChg chg="mod">
          <ac:chgData name="Rebecca Williams (2506507)" userId="S::2506507@student.uwtsd.ac.uk::e5fcea3c-14b3-4b61-b226-3e6ae6d96f00" providerId="AD" clId="Web-{3D29E3B7-5808-E144-2559-87ED0230D3DB}" dt="2026-06-17T23:24:44.311" v="12" actId="20577"/>
          <ac:spMkLst>
            <pc:docMk/>
            <pc:sldMk cId="703518322" sldId="260"/>
            <ac:spMk id="3" creationId="{9B1BD7E6-3176-01C9-E567-3E08891D6665}"/>
          </ac:spMkLst>
        </pc:spChg>
      </pc:sldChg>
    </pc:docChg>
  </pc:docChgLst>
</pc:chgInfo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GB"/>
              <a:t>Click to edit Master title style</a:t>
            </a:r>
            <a:endParaRPr lang="en-GB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GB"/>
              <a:t>Click to edit Master subtitle style</a:t>
            </a:r>
            <a:endParaRPr lang="en-GB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6CE7D5-CF57-46EF-B807-FDD0502418D4}" type="datetimeFigureOut">
              <a:rPr lang="en-GB" smtClean="0"/>
              <a:t>17/06/2026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EA680-D336-4FF7-8B7A-9848BB0A1C3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38538789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GB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6CE7D5-CF57-46EF-B807-FDD0502418D4}" type="datetimeFigureOut">
              <a:rPr lang="en-GB" smtClean="0"/>
              <a:t>17/06/2026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EA680-D336-4FF7-8B7A-9848BB0A1C3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94913845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GB"/>
              <a:t>Click to edit Master title style</a:t>
            </a:r>
            <a:endParaRPr lang="en-GB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82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82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82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6CE7D5-CF57-46EF-B807-FDD0502418D4}" type="datetimeFigureOut">
              <a:rPr lang="en-GB" smtClean="0"/>
              <a:t>17/06/2026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EA680-D336-4FF7-8B7A-9848BB0A1C3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59152452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GB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GB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6CE7D5-CF57-46EF-B807-FDD0502418D4}" type="datetimeFigureOut">
              <a:rPr lang="en-GB" smtClean="0"/>
              <a:t>17/06/2026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EA680-D336-4FF7-8B7A-9848BB0A1C3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20309203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GB"/>
              <a:t>Click to edit Master title style</a:t>
            </a:r>
            <a:endParaRPr lang="en-GB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GB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GB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6CE7D5-CF57-46EF-B807-FDD0502418D4}" type="datetimeFigureOut">
              <a:rPr lang="en-GB" smtClean="0"/>
              <a:t>17/06/2026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EA680-D336-4FF7-8B7A-9848BB0A1C3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733172339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GB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6CE7D5-CF57-46EF-B807-FDD0502418D4}" type="datetimeFigureOut">
              <a:rPr lang="en-GB" smtClean="0"/>
              <a:t>17/06/2026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EA680-D336-4FF7-8B7A-9848BB0A1C3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21031255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6CE7D5-CF57-46EF-B807-FDD0502418D4}" type="datetimeFigureOut">
              <a:rPr lang="en-GB" smtClean="0"/>
              <a:t>17/06/2026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EA680-D336-4FF7-8B7A-9848BB0A1C3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146388984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GB"/>
              <a:t>Click to edit Master title style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GB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6CE7D5-CF57-46EF-B807-FDD0502418D4}" type="datetimeFigureOut">
              <a:rPr lang="en-GB" smtClean="0"/>
              <a:t>17/06/2026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EA680-D336-4FF7-8B7A-9848BB0A1C3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17184145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GB"/>
              <a:t>Click to edit Master title style</a:t>
            </a:r>
            <a:endParaRPr lang="en-GB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GB"/>
              <a:t>Click icon to add picture</a:t>
            </a:r>
            <a:endParaRPr lang="en-GB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6CE7D5-CF57-46EF-B807-FDD0502418D4}" type="datetimeFigureOut">
              <a:rPr lang="en-GB" smtClean="0"/>
              <a:t>17/06/2026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EA680-D336-4FF7-8B7A-9848BB0A1C3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718958274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GB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GB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6CE7D5-CF57-46EF-B807-FDD0502418D4}" type="datetimeFigureOut">
              <a:rPr lang="en-GB" smtClean="0"/>
              <a:t>17/06/2026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EA680-D336-4FF7-8B7A-9848BB0A1C3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202905451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GB"/>
              <a:t>Click to edit Master title style</a:t>
            </a:r>
            <a:endParaRPr lang="en-GB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GB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6CE7D5-CF57-46EF-B807-FDD0502418D4}" type="datetimeFigureOut">
              <a:rPr lang="en-GB" smtClean="0"/>
              <a:t>17/06/2026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EA680-D336-4FF7-8B7A-9848BB0A1C3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479445657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GB"/>
              <a:t>Click to edit Master title style</a:t>
            </a:r>
            <a:endParaRPr lang="en-GB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GB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846CE7D5-CF57-46EF-B807-FDD0502418D4}" type="datetimeFigureOut">
              <a:rPr lang="en-GB" smtClean="0"/>
              <a:t>17/06/2026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330EA680-D336-4FF7-8B7A-9848BB0A1C3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46095407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GB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Rectangle 14">
            <a:extLst>
              <a:ext uri="{FF2B5EF4-FFF2-40B4-BE49-F238E27FC236}">
                <a16:creationId xmlns:a16="http://schemas.microsoft.com/office/drawing/2014/main" id="{4C608BEB-860E-4094-8511-78603564A75E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4059050" cy="6858000"/>
          </a:xfrm>
          <a:prstGeom prst="rect">
            <a:avLst/>
          </a:prstGeom>
          <a:solidFill>
            <a:srgbClr val="40404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838200" y="1412488"/>
            <a:ext cx="2899189" cy="4363844"/>
          </a:xfrm>
        </p:spPr>
        <p:txBody>
          <a:bodyPr vert="horz" lIns="91440" tIns="45720" rIns="91440" bIns="45720" rtlCol="0" anchor="t">
            <a:normAutofit/>
          </a:bodyPr>
          <a:lstStyle/>
          <a:p>
            <a:pPr marL="228600" indent="-228600" algn="l"/>
            <a:br>
              <a:rPr lang="en-US" sz="3100" kern="1200">
                <a:solidFill>
                  <a:srgbClr val="FFFFFF"/>
                </a:solidFill>
                <a:latin typeface="+mj-lt"/>
                <a:ea typeface="+mj-ea"/>
                <a:cs typeface="+mj-cs"/>
              </a:rPr>
            </a:br>
            <a:br>
              <a:rPr lang="en-US" sz="3100" kern="1200">
                <a:solidFill>
                  <a:srgbClr val="FFFFFF"/>
                </a:solidFill>
                <a:latin typeface="+mj-lt"/>
                <a:ea typeface="+mj-ea"/>
                <a:cs typeface="+mj-cs"/>
              </a:rPr>
            </a:br>
            <a:br>
              <a:rPr lang="en-US" sz="3100" kern="1200">
                <a:solidFill>
                  <a:srgbClr val="FFFFFF"/>
                </a:solidFill>
                <a:latin typeface="+mj-lt"/>
                <a:ea typeface="+mj-ea"/>
                <a:cs typeface="+mj-cs"/>
              </a:rPr>
            </a:br>
            <a:br>
              <a:rPr lang="en-US" sz="3100" kern="1200">
                <a:solidFill>
                  <a:srgbClr val="FFFFFF"/>
                </a:solidFill>
                <a:latin typeface="+mj-lt"/>
                <a:ea typeface="+mj-ea"/>
                <a:cs typeface="+mj-cs"/>
              </a:rPr>
            </a:br>
            <a:br>
              <a:rPr lang="en-US" sz="3100" kern="1200">
                <a:solidFill>
                  <a:srgbClr val="FFFFFF"/>
                </a:solidFill>
                <a:latin typeface="+mj-lt"/>
                <a:ea typeface="+mj-ea"/>
                <a:cs typeface="+mj-cs"/>
              </a:rPr>
            </a:br>
            <a:br>
              <a:rPr lang="en-US" sz="3100" kern="1200">
                <a:solidFill>
                  <a:srgbClr val="FFFFFF"/>
                </a:solidFill>
                <a:latin typeface="+mj-lt"/>
                <a:ea typeface="+mj-ea"/>
                <a:cs typeface="+mj-cs"/>
              </a:rPr>
            </a:br>
            <a:br>
              <a:rPr lang="en-US" sz="3100" kern="1200">
                <a:solidFill>
                  <a:srgbClr val="FFFFFF"/>
                </a:solidFill>
                <a:latin typeface="+mj-lt"/>
                <a:ea typeface="+mj-ea"/>
                <a:cs typeface="+mj-cs"/>
              </a:rPr>
            </a:br>
            <a:br>
              <a:rPr lang="en-US" sz="3100" b="1" kern="1200">
                <a:solidFill>
                  <a:srgbClr val="FFFFFF"/>
                </a:solidFill>
                <a:latin typeface="+mj-lt"/>
                <a:ea typeface="+mj-ea"/>
                <a:cs typeface="+mj-cs"/>
              </a:rPr>
            </a:br>
            <a:br>
              <a:rPr lang="en-US" sz="3100" b="1" kern="1200">
                <a:solidFill>
                  <a:srgbClr val="FFFFFF"/>
                </a:solidFill>
                <a:latin typeface="+mj-lt"/>
                <a:ea typeface="+mj-ea"/>
                <a:cs typeface="+mj-cs"/>
              </a:rPr>
            </a:br>
            <a:endParaRPr lang="en-US" sz="3100" kern="1200">
              <a:solidFill>
                <a:srgbClr val="FFFFFF"/>
              </a:solidFill>
              <a:latin typeface="+mj-lt"/>
              <a:ea typeface="+mj-ea"/>
              <a:cs typeface="+mj-cs"/>
            </a:endParaRP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4380855" y="1412489"/>
            <a:ext cx="3427283" cy="4363844"/>
          </a:xfrm>
        </p:spPr>
        <p:txBody>
          <a:bodyPr vert="horz" lIns="91440" tIns="45720" rIns="91440" bIns="45720" rtlCol="0">
            <a:normAutofit/>
          </a:bodyPr>
          <a:lstStyle/>
          <a:p>
            <a:pPr indent="-228600" algn="l">
              <a:buFont typeface="Arial" panose="020B0604020202020204" pitchFamily="34" charset="0"/>
              <a:buChar char="•"/>
            </a:pPr>
            <a:endParaRPr lang="en-US" sz="2000"/>
          </a:p>
          <a:p>
            <a:pPr indent="-228600" algn="l">
              <a:buFont typeface="Arial" panose="020B0604020202020204" pitchFamily="34" charset="0"/>
              <a:buChar char="•"/>
            </a:pPr>
            <a:endParaRPr lang="en-US" sz="2000"/>
          </a:p>
          <a:p>
            <a:pPr indent="-228600" algn="l">
              <a:buFont typeface="Arial" panose="020B0604020202020204" pitchFamily="34" charset="0"/>
              <a:buChar char="•"/>
            </a:pPr>
            <a:endParaRPr lang="en-US" sz="2000"/>
          </a:p>
          <a:p>
            <a:pPr indent="-228600" algn="l">
              <a:buFont typeface="Arial" panose="020B0604020202020204" pitchFamily="34" charset="0"/>
              <a:buChar char="•"/>
            </a:pPr>
            <a:endParaRPr lang="en-US" sz="2000"/>
          </a:p>
        </p:txBody>
      </p:sp>
      <p:cxnSp>
        <p:nvCxnSpPr>
          <p:cNvPr id="17" name="Straight Connector 16">
            <a:extLst>
              <a:ext uri="{FF2B5EF4-FFF2-40B4-BE49-F238E27FC236}">
                <a16:creationId xmlns:a16="http://schemas.microsoft.com/office/drawing/2014/main" id="{1F16A8D4-FE87-4604-88B2-394B5D1EB43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>
            <a:off x="8129871" y="1412488"/>
            <a:ext cx="0" cy="3657600"/>
          </a:xfrm>
          <a:prstGeom prst="line">
            <a:avLst/>
          </a:prstGeom>
          <a:ln w="12700">
            <a:solidFill>
              <a:schemeClr val="tx1">
                <a:lumMod val="50000"/>
                <a:lumOff val="5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0" name="TextBox 9">
            <a:extLst>
              <a:ext uri="{FF2B5EF4-FFF2-40B4-BE49-F238E27FC236}">
                <a16:creationId xmlns:a16="http://schemas.microsoft.com/office/drawing/2014/main" id="{9708E5C1-8CB0-0EC4-0008-814159ADF9B5}"/>
              </a:ext>
            </a:extLst>
          </p:cNvPr>
          <p:cNvSpPr txBox="1"/>
          <p:nvPr/>
        </p:nvSpPr>
        <p:spPr>
          <a:xfrm>
            <a:off x="8451604" y="1412489"/>
            <a:ext cx="3197701" cy="4363844"/>
          </a:xfrm>
          <a:prstGeom prst="rect">
            <a:avLst/>
          </a:prstGeom>
        </p:spPr>
        <p:txBody>
          <a:bodyPr rot="0" spcFirstLastPara="0" vertOverflow="overflow" horzOverflow="overflow" vert="horz" lIns="91440" tIns="45720" rIns="91440" bIns="45720" numCol="1" spcCol="0" rtlCol="0" fromWordArt="0" anchor="t" anchorCtr="0" forceAA="0" compatLnSpc="1">
            <a:prstTxWarp prst="textNoShape">
              <a:avLst/>
            </a:prstTxWarp>
            <a:normAutofit/>
          </a:bodyPr>
          <a:lstStyle/>
          <a:p>
            <a:pPr>
              <a:lnSpc>
                <a:spcPct val="90000"/>
              </a:lnSpc>
              <a:spcAft>
                <a:spcPts val="600"/>
              </a:spcAft>
            </a:pPr>
            <a:r>
              <a:rPr lang="en-US" sz="2000" b="1" i="0" u="none" strike="noStrike" baseline="0"/>
              <a:t>Rebecca Williams</a:t>
            </a:r>
            <a:r>
              <a:rPr lang="en-US" sz="2000" b="1" i="0"/>
              <a:t>​</a:t>
            </a:r>
            <a:br>
              <a:rPr lang="en-US" sz="2000" b="1" i="0" dirty="0"/>
            </a:br>
            <a:r>
              <a:rPr lang="en-US" sz="2000" b="1" i="0" u="none" strike="noStrike" baseline="0"/>
              <a:t>2506507</a:t>
            </a:r>
            <a:r>
              <a:rPr lang="en-US" sz="2000" b="1" i="0"/>
              <a:t>​</a:t>
            </a:r>
            <a:br>
              <a:rPr lang="en-US" sz="2000" b="1" i="0" dirty="0"/>
            </a:br>
            <a:r>
              <a:rPr lang="en-US" sz="2000" b="1" i="0" u="none" strike="noStrike" baseline="0"/>
              <a:t>LCHC009</a:t>
            </a:r>
            <a:r>
              <a:rPr lang="en-US" sz="2000" b="1" i="0"/>
              <a:t>​</a:t>
            </a:r>
            <a:br>
              <a:rPr lang="en-US" sz="2000" b="1" i="0" dirty="0"/>
            </a:br>
            <a:r>
              <a:rPr lang="en-US" sz="2000" b="1" i="0" u="none" strike="noStrike" baseline="0" err="1"/>
              <a:t>prefessionl</a:t>
            </a:r>
            <a:r>
              <a:rPr lang="en-US" sz="2000" b="1" i="0" u="none" strike="noStrike" baseline="0"/>
              <a:t> </a:t>
            </a:r>
            <a:r>
              <a:rPr lang="en-US" sz="2000" b="1" i="0" u="none" strike="noStrike" baseline="0" err="1"/>
              <a:t>develpoment</a:t>
            </a:r>
            <a:r>
              <a:rPr lang="en-US" sz="2000" b="1" i="0" u="none" strike="noStrike" baseline="0"/>
              <a:t> within health and </a:t>
            </a:r>
            <a:r>
              <a:rPr lang="en-US" sz="2000" b="1" i="0" u="none" strike="noStrike" baseline="0" err="1"/>
              <a:t>socail</a:t>
            </a:r>
            <a:r>
              <a:rPr lang="en-US" sz="2000" b="1" i="0" u="none" strike="noStrike" baseline="0"/>
              <a:t> care</a:t>
            </a:r>
            <a:r>
              <a:rPr lang="en-US" sz="2000" b="1" i="0"/>
              <a:t>​</a:t>
            </a:r>
            <a:br>
              <a:rPr lang="en-US" sz="2000" b="1" i="0" dirty="0"/>
            </a:br>
            <a:r>
              <a:rPr lang="en-US" sz="2000" b="1" i="0" u="none" strike="noStrike" baseline="0"/>
              <a:t>22nd June 2026</a:t>
            </a:r>
            <a:r>
              <a:rPr lang="en-US" sz="2000" b="1" i="0"/>
              <a:t>​</a:t>
            </a:r>
            <a:endParaRPr lang="en-US"/>
          </a:p>
          <a:p>
            <a:pPr indent="-228600">
              <a:lnSpc>
                <a:spcPct val="90000"/>
              </a:lnSpc>
              <a:spcAft>
                <a:spcPts val="600"/>
              </a:spcAft>
              <a:buFont typeface="Arial" panose="020B0604020202020204" pitchFamily="34" charset="0"/>
              <a:buChar char="•"/>
            </a:pPr>
            <a:endParaRPr lang="en-US" sz="2000"/>
          </a:p>
        </p:txBody>
      </p:sp>
    </p:spTree>
    <p:extLst>
      <p:ext uri="{BB962C8B-B14F-4D97-AF65-F5344CB8AC3E}">
        <p14:creationId xmlns:p14="http://schemas.microsoft.com/office/powerpoint/2010/main" val="109857222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94E9531-7AB5-F6DA-ED49-AA6D544FC4A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408782"/>
          </a:xfrm>
        </p:spPr>
        <p:txBody>
          <a:bodyPr>
            <a:normAutofit fontScale="90000"/>
          </a:bodyPr>
          <a:lstStyle/>
          <a:p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82C80CA8-A551-0523-795A-21C4222363E1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742158"/>
            <a:ext cx="10515600" cy="5434805"/>
          </a:xfrm>
        </p:spPr>
        <p:txBody>
          <a:bodyPr vert="horz" lIns="91440" tIns="45720" rIns="91440" bIns="45720" rtlCol="0" anchor="t">
            <a:noAutofit/>
          </a:bodyPr>
          <a:lstStyle/>
          <a:p>
            <a:endParaRPr lang="en-GB" sz="1400" dirty="0"/>
          </a:p>
          <a:p>
            <a:pPr marL="0" indent="0">
              <a:buNone/>
            </a:pPr>
            <a:r>
              <a:rPr lang="en-GB" sz="1400" b="1" dirty="0"/>
              <a:t>   </a:t>
            </a:r>
            <a:r>
              <a:rPr lang="en-GB" sz="1400" b="1">
                <a:ea typeface="+mn-lt"/>
                <a:cs typeface="+mn-lt"/>
              </a:rPr>
              <a:t>What I will talk about:</a:t>
            </a:r>
            <a:endParaRPr lang="en-US" sz="1400"/>
          </a:p>
          <a:p>
            <a:r>
              <a:rPr lang="en-GB" sz="1400">
                <a:ea typeface="+mn-lt"/>
                <a:cs typeface="+mn-lt"/>
              </a:rPr>
              <a:t>What communication is</a:t>
            </a:r>
            <a:endParaRPr lang="en-GB"/>
          </a:p>
          <a:p>
            <a:r>
              <a:rPr lang="en-GB" sz="1400">
                <a:ea typeface="+mn-lt"/>
                <a:cs typeface="+mn-lt"/>
              </a:rPr>
              <a:t>Why communication is important</a:t>
            </a:r>
            <a:endParaRPr lang="en-GB"/>
          </a:p>
          <a:p>
            <a:r>
              <a:rPr lang="en-GB" sz="1400">
                <a:ea typeface="+mn-lt"/>
                <a:cs typeface="+mn-lt"/>
              </a:rPr>
              <a:t>How communication is used in health and social care</a:t>
            </a:r>
            <a:endParaRPr lang="en-GB"/>
          </a:p>
          <a:p>
            <a:r>
              <a:rPr lang="en-GB" sz="1400">
                <a:ea typeface="+mn-lt"/>
                <a:cs typeface="+mn-lt"/>
              </a:rPr>
              <a:t>A practical example</a:t>
            </a:r>
            <a:endParaRPr lang="en-US" sz="1400">
              <a:ea typeface="+mn-lt"/>
              <a:cs typeface="+mn-lt"/>
            </a:endParaRPr>
          </a:p>
          <a:p>
            <a:r>
              <a:rPr lang="en-GB" sz="1400">
                <a:ea typeface="+mn-lt"/>
                <a:cs typeface="+mn-lt"/>
              </a:rPr>
              <a:t>What</a:t>
            </a:r>
            <a:r>
              <a:rPr lang="en-GB" sz="1400"/>
              <a:t> is Communication?</a:t>
            </a:r>
            <a:endParaRPr lang="en-GB">
              <a:ea typeface="+mn-lt"/>
              <a:cs typeface="+mn-lt"/>
            </a:endParaRPr>
          </a:p>
          <a:p>
            <a:r>
              <a:rPr lang="en-GB" sz="1400">
                <a:ea typeface="+mn-lt"/>
                <a:cs typeface="+mn-lt"/>
              </a:rPr>
              <a:t>Communication is the way people share information, ideas, feelings, and needs with each other </a:t>
            </a:r>
            <a:r>
              <a:rPr lang="en-GB" sz="1400" b="1">
                <a:ea typeface="+mn-lt"/>
                <a:cs typeface="+mn-lt"/>
              </a:rPr>
              <a:t>(NHS England, 2024).</a:t>
            </a:r>
            <a:endParaRPr lang="en-GB">
              <a:ea typeface="+mn-lt"/>
              <a:cs typeface="+mn-lt"/>
            </a:endParaRPr>
          </a:p>
          <a:p>
            <a:r>
              <a:rPr lang="en-GB" sz="1400">
                <a:ea typeface="+mn-lt"/>
                <a:cs typeface="+mn-lt"/>
              </a:rPr>
              <a:t>There are different types of communication:</a:t>
            </a:r>
            <a:endParaRPr lang="en-GB"/>
          </a:p>
          <a:p>
            <a:pPr>
              <a:buFont typeface="Arial"/>
              <a:buChar char="•"/>
            </a:pPr>
            <a:r>
              <a:rPr lang="en-GB" sz="1400">
                <a:ea typeface="+mn-lt"/>
                <a:cs typeface="+mn-lt"/>
              </a:rPr>
              <a:t>Verbal communication (speaking)</a:t>
            </a:r>
            <a:endParaRPr lang="en-GB"/>
          </a:p>
          <a:p>
            <a:pPr>
              <a:buFont typeface="Arial"/>
              <a:buChar char="•"/>
            </a:pPr>
            <a:r>
              <a:rPr lang="en-GB" sz="1400">
                <a:ea typeface="+mn-lt"/>
                <a:cs typeface="+mn-lt"/>
              </a:rPr>
              <a:t>Non-verbal communication (body language and facial expressions)</a:t>
            </a:r>
            <a:endParaRPr lang="en-GB"/>
          </a:p>
          <a:p>
            <a:pPr>
              <a:buFont typeface="Arial"/>
              <a:buChar char="•"/>
            </a:pPr>
            <a:r>
              <a:rPr lang="en-GB" sz="1400">
                <a:ea typeface="+mn-lt"/>
                <a:cs typeface="+mn-lt"/>
              </a:rPr>
              <a:t>Written communication (notes, reports, emails)</a:t>
            </a:r>
            <a:endParaRPr lang="en-GB"/>
          </a:p>
          <a:p>
            <a:pPr>
              <a:buFont typeface="Arial"/>
              <a:buChar char="•"/>
            </a:pPr>
            <a:r>
              <a:rPr lang="en-GB" sz="1400">
                <a:ea typeface="+mn-lt"/>
                <a:cs typeface="+mn-lt"/>
              </a:rPr>
              <a:t>Listening skills</a:t>
            </a:r>
            <a:endParaRPr lang="en-GB"/>
          </a:p>
          <a:p>
            <a:pPr marL="0" indent="0">
              <a:buNone/>
            </a:pPr>
            <a:endParaRPr lang="en-GB" sz="1400" b="1" dirty="0"/>
          </a:p>
          <a:p>
            <a:endParaRPr lang="en-GB" sz="1400" dirty="0"/>
          </a:p>
          <a:p>
            <a:pPr marL="0" indent="0">
              <a:buNone/>
            </a:pPr>
            <a:endParaRPr lang="en-GB" sz="1400" dirty="0"/>
          </a:p>
        </p:txBody>
      </p:sp>
    </p:spTree>
    <p:extLst>
      <p:ext uri="{BB962C8B-B14F-4D97-AF65-F5344CB8AC3E}">
        <p14:creationId xmlns:p14="http://schemas.microsoft.com/office/powerpoint/2010/main" val="1590659627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94FB6D1-0E65-A4B2-17F8-5A1DE09E27C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07492" y="6205201"/>
            <a:ext cx="3764508" cy="258659"/>
          </a:xfrm>
        </p:spPr>
        <p:txBody>
          <a:bodyPr anchor="t">
            <a:normAutofit fontScale="90000"/>
          </a:bodyPr>
          <a:lstStyle/>
          <a:p>
            <a:endParaRPr lang="en-GB" sz="3200"/>
          </a:p>
        </p:txBody>
      </p:sp>
      <p:pic>
        <p:nvPicPr>
          <p:cNvPr id="5" name="Picture 4" descr="A group of people sitting around a table&#10;&#10;AI-generated content may be incorrect.">
            <a:extLst>
              <a:ext uri="{FF2B5EF4-FFF2-40B4-BE49-F238E27FC236}">
                <a16:creationId xmlns:a16="http://schemas.microsoft.com/office/drawing/2014/main" id="{BB5D1BF1-5EB7-2180-35F1-0E995B89066B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870858" y="2595421"/>
            <a:ext cx="2587565" cy="1727200"/>
          </a:xfrm>
          <a:prstGeom prst="rect">
            <a:avLst/>
          </a:prstGeom>
        </p:spPr>
      </p:pic>
      <p:cxnSp>
        <p:nvCxnSpPr>
          <p:cNvPr id="40" name="Straight Connector 39">
            <a:extLst>
              <a:ext uri="{FF2B5EF4-FFF2-40B4-BE49-F238E27FC236}">
                <a16:creationId xmlns:a16="http://schemas.microsoft.com/office/drawing/2014/main" id="{8C670C15-4E55-021E-79EA-BFCE4A460DF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>
            <a:off x="833609" y="4687537"/>
            <a:ext cx="736939" cy="0"/>
          </a:xfrm>
          <a:prstGeom prst="line">
            <a:avLst/>
          </a:prstGeom>
          <a:ln w="57150">
            <a:solidFill>
              <a:schemeClr val="accent4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03C3EB29-683E-B71F-D23E-9D55EAC649B3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4724401" y="667942"/>
            <a:ext cx="6705600" cy="5499618"/>
          </a:xfrm>
        </p:spPr>
        <p:txBody>
          <a:bodyPr vert="horz" lIns="91440" tIns="45720" rIns="91440" bIns="45720" rtlCol="0" anchor="t">
            <a:normAutofit/>
          </a:bodyPr>
          <a:lstStyle/>
          <a:p>
            <a:pPr marL="0" indent="0">
              <a:buNone/>
            </a:pPr>
            <a:endParaRPr lang="en-GB" sz="1100"/>
          </a:p>
          <a:p>
            <a:r>
              <a:rPr lang="en-GB" sz="1100"/>
              <a:t> Why is Communication Important?</a:t>
            </a:r>
            <a:endParaRPr lang="en-US" sz="1100"/>
          </a:p>
          <a:p>
            <a:r>
              <a:rPr lang="en-GB" sz="1100" dirty="0"/>
              <a:t>Good communication is important because it:</a:t>
            </a:r>
          </a:p>
          <a:p>
            <a:r>
              <a:rPr lang="en-GB" sz="1100"/>
              <a:t>Builds trust between professionals and service users</a:t>
            </a:r>
          </a:p>
          <a:p>
            <a:r>
              <a:rPr lang="en-GB" sz="1100"/>
              <a:t>Helps people feel respected and valued</a:t>
            </a:r>
          </a:p>
          <a:p>
            <a:r>
              <a:rPr lang="en-GB" sz="1100"/>
              <a:t>Allows professionals to understand and share people's needs</a:t>
            </a:r>
          </a:p>
          <a:p>
            <a:r>
              <a:rPr lang="en-GB" sz="1100"/>
              <a:t>Reduces mistakes and misunderstandings</a:t>
            </a:r>
          </a:p>
          <a:p>
            <a:r>
              <a:rPr lang="en-GB" sz="1100"/>
              <a:t>Helps teams work together effectively</a:t>
            </a:r>
          </a:p>
          <a:p>
            <a:r>
              <a:rPr lang="en-GB" sz="1100" dirty="0"/>
              <a:t>Good communication is important because it:</a:t>
            </a:r>
            <a:endParaRPr lang="en-US" sz="1100" dirty="0"/>
          </a:p>
          <a:p>
            <a:r>
              <a:rPr lang="en-GB" sz="1100"/>
              <a:t>Builds trust between professionals and service users</a:t>
            </a:r>
          </a:p>
          <a:p>
            <a:r>
              <a:rPr lang="en-GB" sz="1100"/>
              <a:t>Helps people feel respected and valued</a:t>
            </a:r>
          </a:p>
          <a:p>
            <a:r>
              <a:rPr lang="en-GB" sz="1100"/>
              <a:t>Allows professionals to understand people's needs</a:t>
            </a:r>
          </a:p>
          <a:p>
            <a:r>
              <a:rPr lang="en-GB" sz="1100"/>
              <a:t>Reduces mistakes and misunderstandings</a:t>
            </a:r>
          </a:p>
          <a:p>
            <a:r>
              <a:rPr lang="en-GB" sz="1100"/>
              <a:t>Helps teams work together effectively</a:t>
            </a:r>
          </a:p>
          <a:p>
            <a:r>
              <a:rPr lang="en-GB" sz="1100" b="1"/>
              <a:t>Effective communication is a key professional standard in health and social care (HCPC, 2024).</a:t>
            </a:r>
            <a:endParaRPr lang="en-GB" sz="1100"/>
          </a:p>
          <a:p>
            <a:endParaRPr lang="en-GB" sz="1100" b="1" dirty="0"/>
          </a:p>
        </p:txBody>
      </p:sp>
    </p:spTree>
    <p:extLst>
      <p:ext uri="{BB962C8B-B14F-4D97-AF65-F5344CB8AC3E}">
        <p14:creationId xmlns:p14="http://schemas.microsoft.com/office/powerpoint/2010/main" val="3465723414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 descr="Two women in a room&#10;&#10;AI-generated content may be incorrect.">
            <a:extLst>
              <a:ext uri="{FF2B5EF4-FFF2-40B4-BE49-F238E27FC236}">
                <a16:creationId xmlns:a16="http://schemas.microsoft.com/office/drawing/2014/main" id="{12239F91-9B7E-D2A8-61E1-38D0E09AD600}"/>
              </a:ext>
            </a:extLst>
          </p:cNvPr>
          <p:cNvPicPr>
            <a:picLocks noChangeAspect="1"/>
          </p:cNvPicPr>
          <p:nvPr/>
        </p:nvPicPr>
        <p:blipFill>
          <a:blip r:embed="rId2"/>
          <a:srcRect l="17908" r="34905" b="-2"/>
          <a:stretch>
            <a:fillRect/>
          </a:stretch>
        </p:blipFill>
        <p:spPr>
          <a:xfrm>
            <a:off x="3306519" y="1587"/>
            <a:ext cx="4846882" cy="6856413"/>
          </a:xfrm>
          <a:custGeom>
            <a:avLst/>
            <a:gdLst/>
            <a:ahLst/>
            <a:cxnLst/>
            <a:rect l="l" t="t" r="r" b="b"/>
            <a:pathLst>
              <a:path w="5110407" h="6856413">
                <a:moveTo>
                  <a:pt x="121782" y="0"/>
                </a:moveTo>
                <a:lnTo>
                  <a:pt x="4731440" y="0"/>
                </a:lnTo>
                <a:lnTo>
                  <a:pt x="4775629" y="179775"/>
                </a:lnTo>
                <a:cubicBezTo>
                  <a:pt x="5052916" y="1415453"/>
                  <a:pt x="5165791" y="2739148"/>
                  <a:pt x="5084710" y="4108260"/>
                </a:cubicBezTo>
                <a:cubicBezTo>
                  <a:pt x="5038379" y="4890611"/>
                  <a:pt x="4930907" y="5650759"/>
                  <a:pt x="4768709" y="6381464"/>
                </a:cubicBezTo>
                <a:lnTo>
                  <a:pt x="4653290" y="6856413"/>
                </a:lnTo>
                <a:lnTo>
                  <a:pt x="0" y="6856413"/>
                </a:lnTo>
                <a:lnTo>
                  <a:pt x="21062" y="6803488"/>
                </a:lnTo>
                <a:cubicBezTo>
                  <a:pt x="355644" y="5917239"/>
                  <a:pt x="573134" y="4914171"/>
                  <a:pt x="636462" y="3844830"/>
                </a:cubicBezTo>
                <a:cubicBezTo>
                  <a:pt x="713862" y="2537857"/>
                  <a:pt x="550895" y="1302013"/>
                  <a:pt x="203879" y="236924"/>
                </a:cubicBezTo>
                <a:close/>
              </a:path>
            </a:pathLst>
          </a:custGeom>
        </p:spPr>
      </p:pic>
      <p:sp>
        <p:nvSpPr>
          <p:cNvPr id="2" name="Title 1">
            <a:extLst>
              <a:ext uri="{FF2B5EF4-FFF2-40B4-BE49-F238E27FC236}">
                <a16:creationId xmlns:a16="http://schemas.microsoft.com/office/drawing/2014/main" id="{C3DAE7D6-33B9-C210-4DA3-5E638970A1A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81012" y="485775"/>
            <a:ext cx="2825506" cy="5719762"/>
          </a:xfrm>
        </p:spPr>
        <p:txBody>
          <a:bodyPr>
            <a:normAutofit/>
          </a:bodyPr>
          <a:lstStyle/>
          <a:p>
            <a:endParaRPr lang="en-GB" sz="360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9B1BD7E6-3176-01C9-E567-3E08891D6665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416925" y="485774"/>
            <a:ext cx="3292475" cy="5719763"/>
          </a:xfr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GB" sz="1500"/>
              <a:t>Communication in Health and Social Care</a:t>
            </a:r>
            <a:endParaRPr lang="en-GB" sz="1500">
              <a:ea typeface="+mn-lt"/>
              <a:cs typeface="+mn-lt"/>
            </a:endParaRPr>
          </a:p>
          <a:p>
            <a:r>
              <a:rPr lang="en-GB" sz="1500">
                <a:ea typeface="+mn-lt"/>
                <a:cs typeface="+mn-lt"/>
              </a:rPr>
              <a:t>Health and social care workers use communication every day when they:</a:t>
            </a:r>
            <a:endParaRPr lang="en-GB" sz="1500"/>
          </a:p>
          <a:p>
            <a:r>
              <a:rPr lang="en-GB" sz="1500">
                <a:ea typeface="+mn-lt"/>
                <a:cs typeface="+mn-lt"/>
              </a:rPr>
              <a:t>Talk to patients and service users</a:t>
            </a:r>
            <a:endParaRPr lang="en-GB" sz="1500"/>
          </a:p>
          <a:p>
            <a:r>
              <a:rPr lang="en-GB" sz="1500">
                <a:ea typeface="+mn-lt"/>
                <a:cs typeface="+mn-lt"/>
              </a:rPr>
              <a:t>Explain treatments and care plans</a:t>
            </a:r>
            <a:endParaRPr lang="en-GB" sz="1500"/>
          </a:p>
          <a:p>
            <a:r>
              <a:rPr lang="en-GB" sz="1500">
                <a:ea typeface="+mn-lt"/>
                <a:cs typeface="+mn-lt"/>
              </a:rPr>
              <a:t>Work with colleagues</a:t>
            </a:r>
            <a:endParaRPr lang="en-GB" sz="1500"/>
          </a:p>
          <a:p>
            <a:r>
              <a:rPr lang="en-GB" sz="1500">
                <a:ea typeface="+mn-lt"/>
                <a:cs typeface="+mn-lt"/>
              </a:rPr>
              <a:t>Support family members</a:t>
            </a:r>
            <a:endParaRPr lang="en-GB" sz="1500"/>
          </a:p>
          <a:p>
            <a:r>
              <a:rPr lang="en-GB" sz="1500">
                <a:ea typeface="+mn-lt"/>
                <a:cs typeface="+mn-lt"/>
              </a:rPr>
              <a:t>Record important information</a:t>
            </a:r>
            <a:endParaRPr lang="en-GB" sz="1500"/>
          </a:p>
          <a:p>
            <a:r>
              <a:rPr lang="en-GB" sz="1500">
                <a:ea typeface="+mn-lt"/>
                <a:cs typeface="+mn-lt"/>
              </a:rPr>
              <a:t>Good communication helps provide safe and person-centred care </a:t>
            </a:r>
            <a:r>
              <a:rPr lang="en-GB" sz="1500" b="1">
                <a:ea typeface="+mn-lt"/>
                <a:cs typeface="+mn-lt"/>
              </a:rPr>
              <a:t>(NHS England, 2024).</a:t>
            </a:r>
            <a:endParaRPr lang="en-GB" sz="1500"/>
          </a:p>
          <a:p>
            <a:endParaRPr lang="en-GB" sz="1500"/>
          </a:p>
          <a:p>
            <a:endParaRPr lang="en-GB" sz="1500" b="1" dirty="0"/>
          </a:p>
          <a:p>
            <a:endParaRPr lang="en-GB" sz="1500"/>
          </a:p>
        </p:txBody>
      </p:sp>
    </p:spTree>
    <p:extLst>
      <p:ext uri="{BB962C8B-B14F-4D97-AF65-F5344CB8AC3E}">
        <p14:creationId xmlns:p14="http://schemas.microsoft.com/office/powerpoint/2010/main" val="703518322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A4D9927-373F-266B-275F-5B92A34F92B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468314"/>
          </a:xfrm>
        </p:spPr>
        <p:txBody>
          <a:bodyPr>
            <a:normAutofit fontScale="90000"/>
          </a:bodyPr>
          <a:lstStyle/>
          <a:p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94BEFC84-2E6A-FE48-CAE8-D84E2EF1549E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111251"/>
            <a:ext cx="10515600" cy="5065712"/>
          </a:xfrm>
        </p:spPr>
        <p:txBody>
          <a:bodyPr vert="horz" lIns="91440" tIns="45720" rIns="91440" bIns="45720" rtlCol="0" anchor="t">
            <a:normAutofit/>
          </a:bodyPr>
          <a:lstStyle/>
          <a:p>
            <a:pPr marL="0" indent="0">
              <a:buNone/>
            </a:pPr>
            <a:endParaRPr lang="en-GB" sz="2000" dirty="0"/>
          </a:p>
          <a:p>
            <a:endParaRPr lang="en-GB" sz="2000" dirty="0"/>
          </a:p>
          <a:p>
            <a:r>
              <a:rPr lang="en-GB" dirty="0"/>
              <a:t>A care worker supporting an elderly person with mobili</a:t>
            </a:r>
            <a:r>
              <a:rPr lang="en-GB"/>
              <a:t>ty difficulties </a:t>
            </a:r>
            <a:r>
              <a:rPr lang="en-GB" dirty="0"/>
              <a:t>may need to adapt their communication style by speaking clearly, facing the individual, and checking understanding. This helps ensure person-centred care </a:t>
            </a:r>
            <a:r>
              <a:rPr lang="en-GB" b="1" dirty="0"/>
              <a:t>(HCPC, 2024).</a:t>
            </a:r>
            <a:endParaRPr lang="en-GB" dirty="0"/>
          </a:p>
          <a:p>
            <a:r>
              <a:rPr lang="en-GB" sz="2000" dirty="0"/>
              <a:t>This example shows how adapting communication can help meet the needs of different individuals while at the same time </a:t>
            </a:r>
            <a:r>
              <a:rPr lang="en-GB" sz="2000" dirty="0" err="1"/>
              <a:t>ususing</a:t>
            </a:r>
            <a:r>
              <a:rPr lang="en-GB" sz="2000" dirty="0"/>
              <a:t> </a:t>
            </a:r>
            <a:r>
              <a:rPr lang="en-GB" sz="2000" dirty="0" err="1"/>
              <a:t>simular</a:t>
            </a:r>
            <a:r>
              <a:rPr lang="en-GB" sz="2000" dirty="0"/>
              <a:t> </a:t>
            </a:r>
            <a:r>
              <a:rPr lang="en-GB" sz="2000" dirty="0" err="1"/>
              <a:t>principls</a:t>
            </a:r>
            <a:r>
              <a:rPr lang="en-GB" sz="2000" dirty="0"/>
              <a:t>.</a:t>
            </a:r>
          </a:p>
          <a:p>
            <a:br>
              <a:rPr lang="en-US" sz="700" dirty="0"/>
            </a:br>
            <a:endParaRPr lang="en-US" sz="700" dirty="0"/>
          </a:p>
        </p:txBody>
      </p:sp>
    </p:spTree>
    <p:extLst>
      <p:ext uri="{BB962C8B-B14F-4D97-AF65-F5344CB8AC3E}">
        <p14:creationId xmlns:p14="http://schemas.microsoft.com/office/powerpoint/2010/main" val="3772110520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9" name="Rectangle 8">
            <a:extLst>
              <a:ext uri="{FF2B5EF4-FFF2-40B4-BE49-F238E27FC236}">
                <a16:creationId xmlns:a16="http://schemas.microsoft.com/office/drawing/2014/main" id="{04812C46-200A-4DEB-A05E-3ED6C68C238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-1" y="0"/>
            <a:ext cx="12188952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5532E5E1-7D43-5FBF-7B3D-5BA87EF1134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892119" y="891540"/>
            <a:ext cx="4589493" cy="1578308"/>
          </a:xfrm>
        </p:spPr>
        <p:txBody>
          <a:bodyPr>
            <a:normAutofit/>
          </a:bodyPr>
          <a:lstStyle/>
          <a:p>
            <a:endParaRPr lang="en-GB" sz="4000"/>
          </a:p>
        </p:txBody>
      </p:sp>
      <p:pic>
        <p:nvPicPr>
          <p:cNvPr id="5" name="Picture 4" descr="Green dialogue boxes">
            <a:extLst>
              <a:ext uri="{FF2B5EF4-FFF2-40B4-BE49-F238E27FC236}">
                <a16:creationId xmlns:a16="http://schemas.microsoft.com/office/drawing/2014/main" id="{0EB6E857-8991-BA68-72F5-ABD68BD154E9}"/>
              </a:ext>
            </a:extLst>
          </p:cNvPr>
          <p:cNvPicPr>
            <a:picLocks noChangeAspect="1"/>
          </p:cNvPicPr>
          <p:nvPr/>
        </p:nvPicPr>
        <p:blipFill>
          <a:blip r:embed="rId2"/>
          <a:srcRect l="5469" r="11498" b="11"/>
          <a:stretch>
            <a:fillRect/>
          </a:stretch>
        </p:blipFill>
        <p:spPr>
          <a:xfrm>
            <a:off x="1" y="10"/>
            <a:ext cx="6832674" cy="6857990"/>
          </a:xfrm>
          <a:custGeom>
            <a:avLst/>
            <a:gdLst/>
            <a:ahLst/>
            <a:cxnLst/>
            <a:rect l="l" t="t" r="r" b="b"/>
            <a:pathLst>
              <a:path w="6832674" h="6858000">
                <a:moveTo>
                  <a:pt x="0" y="0"/>
                </a:moveTo>
                <a:lnTo>
                  <a:pt x="6832674" y="0"/>
                </a:lnTo>
                <a:lnTo>
                  <a:pt x="6749707" y="183520"/>
                </a:lnTo>
                <a:cubicBezTo>
                  <a:pt x="6327787" y="1181050"/>
                  <a:pt x="6094475" y="2277779"/>
                  <a:pt x="6094475" y="3429000"/>
                </a:cubicBezTo>
                <a:cubicBezTo>
                  <a:pt x="6094475" y="4580222"/>
                  <a:pt x="6327787" y="5676950"/>
                  <a:pt x="6749707" y="6674481"/>
                </a:cubicBezTo>
                <a:lnTo>
                  <a:pt x="6832674" y="6858000"/>
                </a:lnTo>
                <a:lnTo>
                  <a:pt x="0" y="6858000"/>
                </a:lnTo>
                <a:close/>
              </a:path>
            </a:pathLst>
          </a:custGeom>
        </p:spPr>
      </p:pic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3D792182-727B-E553-C626-996B78FB2AEF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892119" y="2630161"/>
            <a:ext cx="4589491" cy="3332489"/>
          </a:xfrm>
        </p:spPr>
        <p:txBody>
          <a:bodyPr vert="horz" lIns="91440" tIns="45720" rIns="91440" bIns="45720" rtlCol="0">
            <a:normAutofit/>
          </a:bodyPr>
          <a:lstStyle/>
          <a:p>
            <a:endParaRPr lang="en-GB" sz="1600"/>
          </a:p>
          <a:p>
            <a:r>
              <a:rPr lang="en-GB" sz="1600">
                <a:ea typeface="+mn-lt"/>
                <a:cs typeface="+mn-lt"/>
              </a:rPr>
              <a:t>To conclude:</a:t>
            </a:r>
            <a:endParaRPr lang="en-GB" sz="1600"/>
          </a:p>
          <a:p>
            <a:r>
              <a:rPr lang="en-GB" sz="1600">
                <a:ea typeface="+mn-lt"/>
                <a:cs typeface="+mn-lt"/>
              </a:rPr>
              <a:t>Communication is a essential skill in health and social care.</a:t>
            </a:r>
            <a:endParaRPr lang="en-GB" sz="1600"/>
          </a:p>
          <a:p>
            <a:r>
              <a:rPr lang="en-GB" sz="1600">
                <a:ea typeface="+mn-lt"/>
                <a:cs typeface="+mn-lt"/>
              </a:rPr>
              <a:t>It helps professionals provide safe and effective and consistent care.</a:t>
            </a:r>
            <a:endParaRPr lang="en-GB" sz="1600"/>
          </a:p>
          <a:p>
            <a:r>
              <a:rPr lang="en-GB" sz="1600">
                <a:ea typeface="+mn-lt"/>
                <a:cs typeface="+mn-lt"/>
              </a:rPr>
              <a:t>Good communication builds trust and understanding.</a:t>
            </a:r>
            <a:endParaRPr lang="en-GB" sz="1600"/>
          </a:p>
          <a:p>
            <a:r>
              <a:rPr lang="en-GB" sz="1600">
                <a:ea typeface="+mn-lt"/>
                <a:cs typeface="+mn-lt"/>
              </a:rPr>
              <a:t>Communication should be adapted to meet individual needs for each specific person.</a:t>
            </a:r>
            <a:endParaRPr lang="en-GB" sz="1600"/>
          </a:p>
          <a:p>
            <a:r>
              <a:rPr lang="en-GB" sz="1600">
                <a:ea typeface="+mn-lt"/>
                <a:cs typeface="+mn-lt"/>
              </a:rPr>
              <a:t>Thank you for listening.</a:t>
            </a:r>
            <a:endParaRPr lang="en-GB" sz="1600"/>
          </a:p>
          <a:p>
            <a:endParaRPr lang="en-GB" sz="1600"/>
          </a:p>
        </p:txBody>
      </p:sp>
    </p:spTree>
    <p:extLst>
      <p:ext uri="{BB962C8B-B14F-4D97-AF65-F5344CB8AC3E}">
        <p14:creationId xmlns:p14="http://schemas.microsoft.com/office/powerpoint/2010/main" val="4241788915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5F2C535-17A7-0932-20A0-AA8DAB44B4B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5D1398FB-80DE-E809-98E0-58CDD873C956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 vert="horz" lIns="91440" tIns="45720" rIns="91440" bIns="45720" rtlCol="0" anchor="t">
            <a:normAutofit/>
          </a:bodyPr>
          <a:lstStyle/>
          <a:p>
            <a:endParaRPr lang="en-GB" sz="2000" dirty="0"/>
          </a:p>
          <a:p>
            <a:r>
              <a:rPr lang="en-GB" sz="2000" dirty="0"/>
              <a:t>Health and Care Professions Council (HCPC) (2024) </a:t>
            </a:r>
            <a:r>
              <a:rPr lang="en-GB" sz="2000" i="1" dirty="0"/>
              <a:t>Standards of conduct, performance and ethics</a:t>
            </a:r>
            <a:r>
              <a:rPr lang="en-GB" sz="2000" dirty="0"/>
              <a:t>.</a:t>
            </a:r>
          </a:p>
          <a:p>
            <a:r>
              <a:rPr lang="en-GB" sz="2000"/>
              <a:t>NHS England (2024) </a:t>
            </a:r>
            <a:r>
              <a:rPr lang="en-GB" sz="2000" i="1"/>
              <a:t>Patient experience and communication guidance</a:t>
            </a:r>
            <a:r>
              <a:rPr lang="en-GB" sz="2000"/>
              <a:t>.</a:t>
            </a:r>
          </a:p>
        </p:txBody>
      </p:sp>
    </p:spTree>
    <p:extLst>
      <p:ext uri="{BB962C8B-B14F-4D97-AF65-F5344CB8AC3E}">
        <p14:creationId xmlns:p14="http://schemas.microsoft.com/office/powerpoint/2010/main" val="4147933564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 Theme">
      <a:majorFont>
        <a:latin typeface="Aptos Display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ptos" panose="020B000402020202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Office Theme" id="{2E142A2C-CD16-42D6-873A-C26D2A0506FA}" vid="{1BDDFF52-6CD6-40A5-AB3C-68EB2F1E4D0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0</TotalTime>
  <Words>0</Words>
  <Application>Microsoft Office PowerPoint</Application>
  <PresentationFormat>Widescreen</PresentationFormat>
  <Paragraphs>0</Paragraphs>
  <Slides>7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7</vt:i4>
      </vt:variant>
    </vt:vector>
  </HeadingPairs>
  <TitlesOfParts>
    <vt:vector size="8" baseType="lpstr">
      <vt:lpstr>office theme</vt:lpstr>
      <vt:lpstr>         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creator/>
  <cp:lastModifiedBy/>
  <cp:revision>250</cp:revision>
  <dcterms:created xsi:type="dcterms:W3CDTF">2026-06-10T21:31:24Z</dcterms:created>
  <dcterms:modified xsi:type="dcterms:W3CDTF">2026-06-17T23:32:12Z</dcterms:modified>
</cp:coreProperties>
</file>