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6" r:id="rId6"/>
    <p:sldId id="259" r:id="rId7"/>
    <p:sldId id="261"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969" autoAdjust="0"/>
  </p:normalViewPr>
  <p:slideViewPr>
    <p:cSldViewPr snapToGrid="0">
      <p:cViewPr varScale="1">
        <p:scale>
          <a:sx n="64" d="100"/>
          <a:sy n="64" d="100"/>
        </p:scale>
        <p:origin x="2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g"/><Relationship Id="rId4" Type="http://schemas.openxmlformats.org/officeDocument/2006/relationships/image" Target="../media/image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835268-B6F1-440E-A21C-A214D8991D59}"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8B00E563-7540-4F05-B8D3-1D28EAE49165}">
      <dgm:prSet/>
      <dgm:spPr/>
      <dgm:t>
        <a:bodyPr/>
        <a:lstStyle/>
        <a:p>
          <a:pPr>
            <a:defRPr b="1"/>
          </a:pPr>
          <a:r>
            <a:rPr lang="en-US"/>
            <a:t>1997–1999</a:t>
          </a:r>
        </a:p>
      </dgm:t>
    </dgm:pt>
    <dgm:pt modelId="{51C1C017-D205-49E8-AD1D-15D17AC10B41}" type="parTrans" cxnId="{D0B774B3-E254-4324-AC9C-A11A22B2532B}">
      <dgm:prSet/>
      <dgm:spPr/>
      <dgm:t>
        <a:bodyPr/>
        <a:lstStyle/>
        <a:p>
          <a:endParaRPr lang="en-US"/>
        </a:p>
      </dgm:t>
    </dgm:pt>
    <dgm:pt modelId="{2F4B0D2B-E5EA-4E66-9BDB-5A46AFD2FD8B}" type="sibTrans" cxnId="{D0B774B3-E254-4324-AC9C-A11A22B2532B}">
      <dgm:prSet/>
      <dgm:spPr/>
      <dgm:t>
        <a:bodyPr/>
        <a:lstStyle/>
        <a:p>
          <a:endParaRPr lang="en-US"/>
        </a:p>
      </dgm:t>
    </dgm:pt>
    <dgm:pt modelId="{B721F839-2FD1-4136-8D61-99BBFFF20252}">
      <dgm:prSet/>
      <dgm:spPr/>
      <dgm:t>
        <a:bodyPr/>
        <a:lstStyle/>
        <a:p>
          <a:r>
            <a:rPr lang="en-US"/>
            <a:t>The concept of posting DVDs via subscription was born at Netflix founded in California.</a:t>
          </a:r>
        </a:p>
      </dgm:t>
    </dgm:pt>
    <dgm:pt modelId="{A9707FCD-F039-4B5D-BBE6-B1DFA77C62C5}" type="parTrans" cxnId="{DA760EF1-8472-46AA-B7C1-CAEF42F0748A}">
      <dgm:prSet/>
      <dgm:spPr/>
      <dgm:t>
        <a:bodyPr/>
        <a:lstStyle/>
        <a:p>
          <a:endParaRPr lang="en-US"/>
        </a:p>
      </dgm:t>
    </dgm:pt>
    <dgm:pt modelId="{F2F62E57-E03D-43E7-9B4A-C5FEE0AC8F67}" type="sibTrans" cxnId="{DA760EF1-8472-46AA-B7C1-CAEF42F0748A}">
      <dgm:prSet/>
      <dgm:spPr/>
      <dgm:t>
        <a:bodyPr/>
        <a:lstStyle/>
        <a:p>
          <a:endParaRPr lang="en-US"/>
        </a:p>
      </dgm:t>
    </dgm:pt>
    <dgm:pt modelId="{2591C16C-4C1F-43EB-ABA5-257F77E628AE}">
      <dgm:prSet/>
      <dgm:spPr/>
      <dgm:t>
        <a:bodyPr/>
        <a:lstStyle/>
        <a:p>
          <a:pPr>
            <a:defRPr b="1"/>
          </a:pPr>
          <a:r>
            <a:rPr lang="en-US"/>
            <a:t>2007</a:t>
          </a:r>
        </a:p>
      </dgm:t>
    </dgm:pt>
    <dgm:pt modelId="{50481B0D-AEEC-436B-BBC1-6918B2390A2D}" type="parTrans" cxnId="{EA738309-33C4-4404-8A09-A4910FF5FB0A}">
      <dgm:prSet/>
      <dgm:spPr/>
      <dgm:t>
        <a:bodyPr/>
        <a:lstStyle/>
        <a:p>
          <a:endParaRPr lang="en-US"/>
        </a:p>
      </dgm:t>
    </dgm:pt>
    <dgm:pt modelId="{D01FE5DB-D51F-4D2A-B2F3-51FFEC190162}" type="sibTrans" cxnId="{EA738309-33C4-4404-8A09-A4910FF5FB0A}">
      <dgm:prSet/>
      <dgm:spPr/>
      <dgm:t>
        <a:bodyPr/>
        <a:lstStyle/>
        <a:p>
          <a:endParaRPr lang="en-US"/>
        </a:p>
      </dgm:t>
    </dgm:pt>
    <dgm:pt modelId="{2289DFB6-C40D-4266-8D2D-3A0BDEE8B8DE}">
      <dgm:prSet/>
      <dgm:spPr/>
      <dgm:t>
        <a:bodyPr/>
        <a:lstStyle/>
        <a:p>
          <a:r>
            <a:rPr lang="en-US"/>
            <a:t>Moved to an online streaming service.</a:t>
          </a:r>
        </a:p>
      </dgm:t>
    </dgm:pt>
    <dgm:pt modelId="{465E6FF3-5FE3-4A40-8307-724B9CD27067}" type="parTrans" cxnId="{EF8F1C5C-BD63-4A2B-8743-19C5614EF1CC}">
      <dgm:prSet/>
      <dgm:spPr/>
      <dgm:t>
        <a:bodyPr/>
        <a:lstStyle/>
        <a:p>
          <a:endParaRPr lang="en-US"/>
        </a:p>
      </dgm:t>
    </dgm:pt>
    <dgm:pt modelId="{BB59B85A-F670-43E3-BD59-E0B2CFC64BC2}" type="sibTrans" cxnId="{EF8F1C5C-BD63-4A2B-8743-19C5614EF1CC}">
      <dgm:prSet/>
      <dgm:spPr/>
      <dgm:t>
        <a:bodyPr/>
        <a:lstStyle/>
        <a:p>
          <a:endParaRPr lang="en-US"/>
        </a:p>
      </dgm:t>
    </dgm:pt>
    <dgm:pt modelId="{B6104B4F-41EC-4A98-B9CD-5122D40AE8F3}">
      <dgm:prSet/>
      <dgm:spPr/>
      <dgm:t>
        <a:bodyPr/>
        <a:lstStyle/>
        <a:p>
          <a:pPr>
            <a:defRPr b="1"/>
          </a:pPr>
          <a:r>
            <a:rPr lang="en-US"/>
            <a:t>2012</a:t>
          </a:r>
        </a:p>
      </dgm:t>
    </dgm:pt>
    <dgm:pt modelId="{A779B0C4-DFAB-46E8-8507-65B36508432B}" type="parTrans" cxnId="{EF8DA03E-00A6-4EA5-B9BD-9FAB3ADC1BA4}">
      <dgm:prSet/>
      <dgm:spPr/>
      <dgm:t>
        <a:bodyPr/>
        <a:lstStyle/>
        <a:p>
          <a:endParaRPr lang="en-US"/>
        </a:p>
      </dgm:t>
    </dgm:pt>
    <dgm:pt modelId="{99805B90-E2EC-4F1B-99F6-1586F70C84E2}" type="sibTrans" cxnId="{EF8DA03E-00A6-4EA5-B9BD-9FAB3ADC1BA4}">
      <dgm:prSet/>
      <dgm:spPr/>
      <dgm:t>
        <a:bodyPr/>
        <a:lstStyle/>
        <a:p>
          <a:endParaRPr lang="en-US"/>
        </a:p>
      </dgm:t>
    </dgm:pt>
    <dgm:pt modelId="{6033A60F-ACB0-4944-A766-1B210FDE4F2D}">
      <dgm:prSet/>
      <dgm:spPr/>
      <dgm:t>
        <a:bodyPr/>
        <a:lstStyle/>
        <a:p>
          <a:r>
            <a:rPr lang="en-US"/>
            <a:t>Netflix comes to the UK. (Netflix, 2023a)</a:t>
          </a:r>
        </a:p>
      </dgm:t>
    </dgm:pt>
    <dgm:pt modelId="{77681CA3-6D37-4165-B4EF-12B4918538CE}" type="parTrans" cxnId="{BA87C0E1-B5EA-4B9A-9025-5AF9ACC29D8C}">
      <dgm:prSet/>
      <dgm:spPr/>
      <dgm:t>
        <a:bodyPr/>
        <a:lstStyle/>
        <a:p>
          <a:endParaRPr lang="en-US"/>
        </a:p>
      </dgm:t>
    </dgm:pt>
    <dgm:pt modelId="{95550D99-BC02-4CBD-8993-5551FBCE36CD}" type="sibTrans" cxnId="{BA87C0E1-B5EA-4B9A-9025-5AF9ACC29D8C}">
      <dgm:prSet/>
      <dgm:spPr/>
      <dgm:t>
        <a:bodyPr/>
        <a:lstStyle/>
        <a:p>
          <a:endParaRPr lang="en-US"/>
        </a:p>
      </dgm:t>
    </dgm:pt>
    <dgm:pt modelId="{12650632-D017-4A0C-A382-D5FB783F4941}">
      <dgm:prSet/>
      <dgm:spPr/>
      <dgm:t>
        <a:bodyPr/>
        <a:lstStyle/>
        <a:p>
          <a:pPr>
            <a:defRPr b="1"/>
          </a:pPr>
          <a:r>
            <a:rPr lang="en-US"/>
            <a:t>2023</a:t>
          </a:r>
        </a:p>
      </dgm:t>
    </dgm:pt>
    <dgm:pt modelId="{2CBB60D3-588F-42C4-8B4B-9054305ACFD3}" type="parTrans" cxnId="{64400F40-228D-4A45-8FA2-E6B62D39FCEF}">
      <dgm:prSet/>
      <dgm:spPr/>
      <dgm:t>
        <a:bodyPr/>
        <a:lstStyle/>
        <a:p>
          <a:endParaRPr lang="en-US"/>
        </a:p>
      </dgm:t>
    </dgm:pt>
    <dgm:pt modelId="{544C5746-0508-4BB5-B262-9A61FE14B017}" type="sibTrans" cxnId="{64400F40-228D-4A45-8FA2-E6B62D39FCEF}">
      <dgm:prSet/>
      <dgm:spPr/>
      <dgm:t>
        <a:bodyPr/>
        <a:lstStyle/>
        <a:p>
          <a:endParaRPr lang="en-US"/>
        </a:p>
      </dgm:t>
    </dgm:pt>
    <dgm:pt modelId="{B4491F3C-36FB-4D44-8185-7459CB82BBA9}">
      <dgm:prSet/>
      <dgm:spPr/>
      <dgm:t>
        <a:bodyPr/>
        <a:lstStyle/>
        <a:p>
          <a:r>
            <a:rPr lang="en-US"/>
            <a:t>Netflix is one of the world's leading entertainment services with 231 million paid memberships in over 190 countries (Netflix, 2023b)</a:t>
          </a:r>
        </a:p>
      </dgm:t>
    </dgm:pt>
    <dgm:pt modelId="{C9C4B8AA-7539-403B-B1D5-05E9BFD01017}" type="parTrans" cxnId="{C5F47ABF-C24B-4BAC-AB13-CD8475E27ED5}">
      <dgm:prSet/>
      <dgm:spPr/>
      <dgm:t>
        <a:bodyPr/>
        <a:lstStyle/>
        <a:p>
          <a:endParaRPr lang="en-US"/>
        </a:p>
      </dgm:t>
    </dgm:pt>
    <dgm:pt modelId="{170FF0AD-B00C-4672-AB95-02E447FC8B9D}" type="sibTrans" cxnId="{C5F47ABF-C24B-4BAC-AB13-CD8475E27ED5}">
      <dgm:prSet/>
      <dgm:spPr/>
      <dgm:t>
        <a:bodyPr/>
        <a:lstStyle/>
        <a:p>
          <a:endParaRPr lang="en-US"/>
        </a:p>
      </dgm:t>
    </dgm:pt>
    <dgm:pt modelId="{6A010F4B-F721-465B-881C-E9294D30D8AC}" type="pres">
      <dgm:prSet presAssocID="{BB835268-B6F1-440E-A21C-A214D8991D59}" presName="root" presStyleCnt="0">
        <dgm:presLayoutVars>
          <dgm:chMax/>
          <dgm:chPref/>
          <dgm:animLvl val="lvl"/>
        </dgm:presLayoutVars>
      </dgm:prSet>
      <dgm:spPr/>
    </dgm:pt>
    <dgm:pt modelId="{94324F71-33BA-4CA3-AE1F-D001D03A9B05}" type="pres">
      <dgm:prSet presAssocID="{BB835268-B6F1-440E-A21C-A214D8991D59}" presName="divider" presStyleLbl="node1" presStyleIdx="0" presStyleCnt="1"/>
      <dgm:spPr/>
    </dgm:pt>
    <dgm:pt modelId="{A75A1A48-F4F0-4489-A0B9-5CB18B9DE28B}" type="pres">
      <dgm:prSet presAssocID="{BB835268-B6F1-440E-A21C-A214D8991D59}" presName="nodes" presStyleCnt="0">
        <dgm:presLayoutVars>
          <dgm:chMax/>
          <dgm:chPref/>
          <dgm:animLvl val="lvl"/>
        </dgm:presLayoutVars>
      </dgm:prSet>
      <dgm:spPr/>
    </dgm:pt>
    <dgm:pt modelId="{746331F3-F382-494B-A723-3B24FB5520A8}" type="pres">
      <dgm:prSet presAssocID="{8B00E563-7540-4F05-B8D3-1D28EAE49165}" presName="composite" presStyleCnt="0"/>
      <dgm:spPr/>
    </dgm:pt>
    <dgm:pt modelId="{3B58D971-FAB6-47FE-9203-09249E8B2C50}" type="pres">
      <dgm:prSet presAssocID="{8B00E563-7540-4F05-B8D3-1D28EAE49165}" presName="L1TextContainer" presStyleLbl="revTx" presStyleIdx="0" presStyleCnt="4">
        <dgm:presLayoutVars>
          <dgm:chMax val="1"/>
          <dgm:chPref val="1"/>
          <dgm:bulletEnabled val="1"/>
        </dgm:presLayoutVars>
      </dgm:prSet>
      <dgm:spPr/>
    </dgm:pt>
    <dgm:pt modelId="{E663EB10-FE91-4F88-ACDA-C45B810A275D}" type="pres">
      <dgm:prSet presAssocID="{8B00E563-7540-4F05-B8D3-1D28EAE49165}" presName="L2TextContainerWrapper" presStyleCnt="0">
        <dgm:presLayoutVars>
          <dgm:chMax val="0"/>
          <dgm:chPref val="0"/>
          <dgm:bulletEnabled val="1"/>
        </dgm:presLayoutVars>
      </dgm:prSet>
      <dgm:spPr/>
    </dgm:pt>
    <dgm:pt modelId="{964508A2-3649-46CC-B581-D949651A1823}" type="pres">
      <dgm:prSet presAssocID="{8B00E563-7540-4F05-B8D3-1D28EAE49165}" presName="L2TextContainer" presStyleLbl="bgAccFollowNode1" presStyleIdx="0" presStyleCnt="4"/>
      <dgm:spPr/>
    </dgm:pt>
    <dgm:pt modelId="{B602441C-BEF3-491A-8A6F-FE7799344031}" type="pres">
      <dgm:prSet presAssocID="{8B00E563-7540-4F05-B8D3-1D28EAE49165}" presName="FlexibleEmptyPlaceHolder" presStyleCnt="0"/>
      <dgm:spPr/>
    </dgm:pt>
    <dgm:pt modelId="{49C007D3-5BA9-4533-AC25-ECA3564ADF40}" type="pres">
      <dgm:prSet presAssocID="{8B00E563-7540-4F05-B8D3-1D28EAE49165}" presName="ConnectLine" presStyleLbl="alignNode1" presStyleIdx="0"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C8190E10-E418-412F-B269-717EC25C136D}" type="pres">
      <dgm:prSet presAssocID="{8B00E563-7540-4F05-B8D3-1D28EAE49165}"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7FE57C63-CA2C-4FF7-BB9F-27B7DC688F9D}" type="pres">
      <dgm:prSet presAssocID="{8B00E563-7540-4F05-B8D3-1D28EAE49165}" presName="EmptyPlaceHolder" presStyleCnt="0"/>
      <dgm:spPr/>
    </dgm:pt>
    <dgm:pt modelId="{44480268-F437-4DAA-96F3-DE4502B92820}" type="pres">
      <dgm:prSet presAssocID="{2F4B0D2B-E5EA-4E66-9BDB-5A46AFD2FD8B}" presName="spaceBetweenRectangles" presStyleCnt="0"/>
      <dgm:spPr/>
    </dgm:pt>
    <dgm:pt modelId="{69EE2674-4AE5-4A58-92FD-3528330A9998}" type="pres">
      <dgm:prSet presAssocID="{2591C16C-4C1F-43EB-ABA5-257F77E628AE}" presName="composite" presStyleCnt="0"/>
      <dgm:spPr/>
    </dgm:pt>
    <dgm:pt modelId="{2451152D-B165-409E-B870-5F1FF73E1C10}" type="pres">
      <dgm:prSet presAssocID="{2591C16C-4C1F-43EB-ABA5-257F77E628AE}" presName="L1TextContainer" presStyleLbl="revTx" presStyleIdx="1" presStyleCnt="4">
        <dgm:presLayoutVars>
          <dgm:chMax val="1"/>
          <dgm:chPref val="1"/>
          <dgm:bulletEnabled val="1"/>
        </dgm:presLayoutVars>
      </dgm:prSet>
      <dgm:spPr/>
    </dgm:pt>
    <dgm:pt modelId="{292503A2-9AA6-4C3F-BB97-461731106C3F}" type="pres">
      <dgm:prSet presAssocID="{2591C16C-4C1F-43EB-ABA5-257F77E628AE}" presName="L2TextContainerWrapper" presStyleCnt="0">
        <dgm:presLayoutVars>
          <dgm:chMax val="0"/>
          <dgm:chPref val="0"/>
          <dgm:bulletEnabled val="1"/>
        </dgm:presLayoutVars>
      </dgm:prSet>
      <dgm:spPr/>
    </dgm:pt>
    <dgm:pt modelId="{D6C54D52-B229-4800-83A5-FDFA55E61C09}" type="pres">
      <dgm:prSet presAssocID="{2591C16C-4C1F-43EB-ABA5-257F77E628AE}" presName="L2TextContainer" presStyleLbl="bgAccFollowNode1" presStyleIdx="1" presStyleCnt="4"/>
      <dgm:spPr/>
    </dgm:pt>
    <dgm:pt modelId="{89F2A6A1-5A40-4F19-B613-781E02687791}" type="pres">
      <dgm:prSet presAssocID="{2591C16C-4C1F-43EB-ABA5-257F77E628AE}" presName="FlexibleEmptyPlaceHolder" presStyleCnt="0"/>
      <dgm:spPr/>
    </dgm:pt>
    <dgm:pt modelId="{EAA9B274-566B-4DB9-8B66-997D1EC713C9}" type="pres">
      <dgm:prSet presAssocID="{2591C16C-4C1F-43EB-ABA5-257F77E628AE}" presName="ConnectLine" presStyleLbl="alignNode1" presStyleIdx="1"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B1E4133-AE07-4666-B959-FB4FB985B8BF}" type="pres">
      <dgm:prSet presAssocID="{2591C16C-4C1F-43EB-ABA5-257F77E628AE}"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B1118483-E37A-4503-9D84-47634598516A}" type="pres">
      <dgm:prSet presAssocID="{2591C16C-4C1F-43EB-ABA5-257F77E628AE}" presName="EmptyPlaceHolder" presStyleCnt="0"/>
      <dgm:spPr/>
    </dgm:pt>
    <dgm:pt modelId="{1B9CFD62-BFC2-4BAA-B91D-B458A6D806F0}" type="pres">
      <dgm:prSet presAssocID="{D01FE5DB-D51F-4D2A-B2F3-51FFEC190162}" presName="spaceBetweenRectangles" presStyleCnt="0"/>
      <dgm:spPr/>
    </dgm:pt>
    <dgm:pt modelId="{078F5038-20E9-43F8-9647-557816D033CF}" type="pres">
      <dgm:prSet presAssocID="{B6104B4F-41EC-4A98-B9CD-5122D40AE8F3}" presName="composite" presStyleCnt="0"/>
      <dgm:spPr/>
    </dgm:pt>
    <dgm:pt modelId="{75D1B8BC-A07C-410B-86A5-E07662839DB9}" type="pres">
      <dgm:prSet presAssocID="{B6104B4F-41EC-4A98-B9CD-5122D40AE8F3}" presName="L1TextContainer" presStyleLbl="revTx" presStyleIdx="2" presStyleCnt="4">
        <dgm:presLayoutVars>
          <dgm:chMax val="1"/>
          <dgm:chPref val="1"/>
          <dgm:bulletEnabled val="1"/>
        </dgm:presLayoutVars>
      </dgm:prSet>
      <dgm:spPr/>
    </dgm:pt>
    <dgm:pt modelId="{BA6EFA70-F41F-4D72-8224-435448CE8B46}" type="pres">
      <dgm:prSet presAssocID="{B6104B4F-41EC-4A98-B9CD-5122D40AE8F3}" presName="L2TextContainerWrapper" presStyleCnt="0">
        <dgm:presLayoutVars>
          <dgm:chMax val="0"/>
          <dgm:chPref val="0"/>
          <dgm:bulletEnabled val="1"/>
        </dgm:presLayoutVars>
      </dgm:prSet>
      <dgm:spPr/>
    </dgm:pt>
    <dgm:pt modelId="{48150DDE-ABFE-4C33-A03C-D400BBE56177}" type="pres">
      <dgm:prSet presAssocID="{B6104B4F-41EC-4A98-B9CD-5122D40AE8F3}" presName="L2TextContainer" presStyleLbl="bgAccFollowNode1" presStyleIdx="2" presStyleCnt="4"/>
      <dgm:spPr/>
    </dgm:pt>
    <dgm:pt modelId="{227CFD10-BCD6-49F1-A6A3-D81A8AF8F3AC}" type="pres">
      <dgm:prSet presAssocID="{B6104B4F-41EC-4A98-B9CD-5122D40AE8F3}" presName="FlexibleEmptyPlaceHolder" presStyleCnt="0"/>
      <dgm:spPr/>
    </dgm:pt>
    <dgm:pt modelId="{32AB41BE-9F67-4A07-B71C-3FFFCEB3D3DC}" type="pres">
      <dgm:prSet presAssocID="{B6104B4F-41EC-4A98-B9CD-5122D40AE8F3}" presName="ConnectLine" presStyleLbl="alignNode1" presStyleIdx="2"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1BA2FC45-69DA-42DE-BFB8-394FFB154577}" type="pres">
      <dgm:prSet presAssocID="{B6104B4F-41EC-4A98-B9CD-5122D40AE8F3}"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A03742A5-FF09-4D75-906C-8DC6B7A7E76D}" type="pres">
      <dgm:prSet presAssocID="{B6104B4F-41EC-4A98-B9CD-5122D40AE8F3}" presName="EmptyPlaceHolder" presStyleCnt="0"/>
      <dgm:spPr/>
    </dgm:pt>
    <dgm:pt modelId="{66E9BB35-C87D-43FB-9CB4-4B686AA6BC07}" type="pres">
      <dgm:prSet presAssocID="{99805B90-E2EC-4F1B-99F6-1586F70C84E2}" presName="spaceBetweenRectangles" presStyleCnt="0"/>
      <dgm:spPr/>
    </dgm:pt>
    <dgm:pt modelId="{1247AF42-C0DC-486D-856C-5CFAF574FAA4}" type="pres">
      <dgm:prSet presAssocID="{12650632-D017-4A0C-A382-D5FB783F4941}" presName="composite" presStyleCnt="0"/>
      <dgm:spPr/>
    </dgm:pt>
    <dgm:pt modelId="{AFBC2F91-3A1B-469C-9A6B-02A60F316FD1}" type="pres">
      <dgm:prSet presAssocID="{12650632-D017-4A0C-A382-D5FB783F4941}" presName="L1TextContainer" presStyleLbl="revTx" presStyleIdx="3" presStyleCnt="4">
        <dgm:presLayoutVars>
          <dgm:chMax val="1"/>
          <dgm:chPref val="1"/>
          <dgm:bulletEnabled val="1"/>
        </dgm:presLayoutVars>
      </dgm:prSet>
      <dgm:spPr/>
    </dgm:pt>
    <dgm:pt modelId="{89391C7A-8E0E-46EF-BEA3-2FDE9F1D5AAF}" type="pres">
      <dgm:prSet presAssocID="{12650632-D017-4A0C-A382-D5FB783F4941}" presName="L2TextContainerWrapper" presStyleCnt="0">
        <dgm:presLayoutVars>
          <dgm:chMax val="0"/>
          <dgm:chPref val="0"/>
          <dgm:bulletEnabled val="1"/>
        </dgm:presLayoutVars>
      </dgm:prSet>
      <dgm:spPr/>
    </dgm:pt>
    <dgm:pt modelId="{0C25B66A-2574-46A4-9B49-813CD28D2889}" type="pres">
      <dgm:prSet presAssocID="{12650632-D017-4A0C-A382-D5FB783F4941}" presName="L2TextContainer" presStyleLbl="bgAccFollowNode1" presStyleIdx="3" presStyleCnt="4"/>
      <dgm:spPr/>
    </dgm:pt>
    <dgm:pt modelId="{918ABC38-82EE-4F0A-88AD-0458D0065C62}" type="pres">
      <dgm:prSet presAssocID="{12650632-D017-4A0C-A382-D5FB783F4941}" presName="FlexibleEmptyPlaceHolder" presStyleCnt="0"/>
      <dgm:spPr/>
    </dgm:pt>
    <dgm:pt modelId="{502A6798-8C3D-4720-8124-DBA486447105}" type="pres">
      <dgm:prSet presAssocID="{12650632-D017-4A0C-A382-D5FB783F4941}" presName="ConnectLine" presStyleLbl="alignNode1" presStyleIdx="3"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BCE0697D-2A6A-4464-BE7C-4309B50CC0F1}" type="pres">
      <dgm:prSet presAssocID="{12650632-D017-4A0C-A382-D5FB783F4941}"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94E2A441-F4C7-4E22-B597-32082D8EFC75}" type="pres">
      <dgm:prSet presAssocID="{12650632-D017-4A0C-A382-D5FB783F4941}" presName="EmptyPlaceHolder" presStyleCnt="0"/>
      <dgm:spPr/>
    </dgm:pt>
  </dgm:ptLst>
  <dgm:cxnLst>
    <dgm:cxn modelId="{EA738309-33C4-4404-8A09-A4910FF5FB0A}" srcId="{BB835268-B6F1-440E-A21C-A214D8991D59}" destId="{2591C16C-4C1F-43EB-ABA5-257F77E628AE}" srcOrd="1" destOrd="0" parTransId="{50481B0D-AEEC-436B-BBC1-6918B2390A2D}" sibTransId="{D01FE5DB-D51F-4D2A-B2F3-51FFEC190162}"/>
    <dgm:cxn modelId="{735A2A38-DD09-40F7-B026-AE66E1EA702D}" type="presOf" srcId="{6033A60F-ACB0-4944-A766-1B210FDE4F2D}" destId="{48150DDE-ABFE-4C33-A03C-D400BBE56177}" srcOrd="0" destOrd="0" presId="urn:microsoft.com/office/officeart/2017/3/layout/HorizontalPathTimeline"/>
    <dgm:cxn modelId="{EF8DA03E-00A6-4EA5-B9BD-9FAB3ADC1BA4}" srcId="{BB835268-B6F1-440E-A21C-A214D8991D59}" destId="{B6104B4F-41EC-4A98-B9CD-5122D40AE8F3}" srcOrd="2" destOrd="0" parTransId="{A779B0C4-DFAB-46E8-8507-65B36508432B}" sibTransId="{99805B90-E2EC-4F1B-99F6-1586F70C84E2}"/>
    <dgm:cxn modelId="{64400F40-228D-4A45-8FA2-E6B62D39FCEF}" srcId="{BB835268-B6F1-440E-A21C-A214D8991D59}" destId="{12650632-D017-4A0C-A382-D5FB783F4941}" srcOrd="3" destOrd="0" parTransId="{2CBB60D3-588F-42C4-8B4B-9054305ACFD3}" sibTransId="{544C5746-0508-4BB5-B262-9A61FE14B017}"/>
    <dgm:cxn modelId="{EF8F1C5C-BD63-4A2B-8743-19C5614EF1CC}" srcId="{2591C16C-4C1F-43EB-ABA5-257F77E628AE}" destId="{2289DFB6-C40D-4266-8D2D-3A0BDEE8B8DE}" srcOrd="0" destOrd="0" parTransId="{465E6FF3-5FE3-4A40-8307-724B9CD27067}" sibTransId="{BB59B85A-F670-43E3-BD59-E0B2CFC64BC2}"/>
    <dgm:cxn modelId="{A0A6715E-6F89-4FA4-8B13-34BDDDAD35D7}" type="presOf" srcId="{8B00E563-7540-4F05-B8D3-1D28EAE49165}" destId="{3B58D971-FAB6-47FE-9203-09249E8B2C50}" srcOrd="0" destOrd="0" presId="urn:microsoft.com/office/officeart/2017/3/layout/HorizontalPathTimeline"/>
    <dgm:cxn modelId="{83E3A064-B19E-450A-859B-5516E732FB9B}" type="presOf" srcId="{12650632-D017-4A0C-A382-D5FB783F4941}" destId="{AFBC2F91-3A1B-469C-9A6B-02A60F316FD1}" srcOrd="0" destOrd="0" presId="urn:microsoft.com/office/officeart/2017/3/layout/HorizontalPathTimeline"/>
    <dgm:cxn modelId="{8DD9F46F-E562-4600-905F-7DD31DEE9451}" type="presOf" srcId="{B721F839-2FD1-4136-8D61-99BBFFF20252}" destId="{964508A2-3649-46CC-B581-D949651A1823}" srcOrd="0" destOrd="0" presId="urn:microsoft.com/office/officeart/2017/3/layout/HorizontalPathTimeline"/>
    <dgm:cxn modelId="{B50CE859-4B1E-482C-A17B-AD8E80544541}" type="presOf" srcId="{B6104B4F-41EC-4A98-B9CD-5122D40AE8F3}" destId="{75D1B8BC-A07C-410B-86A5-E07662839DB9}" srcOrd="0" destOrd="0" presId="urn:microsoft.com/office/officeart/2017/3/layout/HorizontalPathTimeline"/>
    <dgm:cxn modelId="{BDB10E91-B2EE-4ECF-9BE9-CD85553C0B33}" type="presOf" srcId="{B4491F3C-36FB-4D44-8185-7459CB82BBA9}" destId="{0C25B66A-2574-46A4-9B49-813CD28D2889}" srcOrd="0" destOrd="0" presId="urn:microsoft.com/office/officeart/2017/3/layout/HorizontalPathTimeline"/>
    <dgm:cxn modelId="{D0B774B3-E254-4324-AC9C-A11A22B2532B}" srcId="{BB835268-B6F1-440E-A21C-A214D8991D59}" destId="{8B00E563-7540-4F05-B8D3-1D28EAE49165}" srcOrd="0" destOrd="0" parTransId="{51C1C017-D205-49E8-AD1D-15D17AC10B41}" sibTransId="{2F4B0D2B-E5EA-4E66-9BDB-5A46AFD2FD8B}"/>
    <dgm:cxn modelId="{C5F47ABF-C24B-4BAC-AB13-CD8475E27ED5}" srcId="{12650632-D017-4A0C-A382-D5FB783F4941}" destId="{B4491F3C-36FB-4D44-8185-7459CB82BBA9}" srcOrd="0" destOrd="0" parTransId="{C9C4B8AA-7539-403B-B1D5-05E9BFD01017}" sibTransId="{170FF0AD-B00C-4672-AB95-02E447FC8B9D}"/>
    <dgm:cxn modelId="{517ACCD3-49C6-409A-8764-6C2C1F3242F9}" type="presOf" srcId="{2289DFB6-C40D-4266-8D2D-3A0BDEE8B8DE}" destId="{D6C54D52-B229-4800-83A5-FDFA55E61C09}" srcOrd="0" destOrd="0" presId="urn:microsoft.com/office/officeart/2017/3/layout/HorizontalPathTimeline"/>
    <dgm:cxn modelId="{BA87C0E1-B5EA-4B9A-9025-5AF9ACC29D8C}" srcId="{B6104B4F-41EC-4A98-B9CD-5122D40AE8F3}" destId="{6033A60F-ACB0-4944-A766-1B210FDE4F2D}" srcOrd="0" destOrd="0" parTransId="{77681CA3-6D37-4165-B4EF-12B4918538CE}" sibTransId="{95550D99-BC02-4CBD-8993-5551FBCE36CD}"/>
    <dgm:cxn modelId="{DA760EF1-8472-46AA-B7C1-CAEF42F0748A}" srcId="{8B00E563-7540-4F05-B8D3-1D28EAE49165}" destId="{B721F839-2FD1-4136-8D61-99BBFFF20252}" srcOrd="0" destOrd="0" parTransId="{A9707FCD-F039-4B5D-BBE6-B1DFA77C62C5}" sibTransId="{F2F62E57-E03D-43E7-9B4A-C5FEE0AC8F67}"/>
    <dgm:cxn modelId="{AB0F67FB-BC29-480C-8AB8-C807ADABB0E5}" type="presOf" srcId="{BB835268-B6F1-440E-A21C-A214D8991D59}" destId="{6A010F4B-F721-465B-881C-E9294D30D8AC}" srcOrd="0" destOrd="0" presId="urn:microsoft.com/office/officeart/2017/3/layout/HorizontalPathTimeline"/>
    <dgm:cxn modelId="{452F90FD-7E12-459D-9E98-298E4EDEBD0A}" type="presOf" srcId="{2591C16C-4C1F-43EB-ABA5-257F77E628AE}" destId="{2451152D-B165-409E-B870-5F1FF73E1C10}" srcOrd="0" destOrd="0" presId="urn:microsoft.com/office/officeart/2017/3/layout/HorizontalPathTimeline"/>
    <dgm:cxn modelId="{BFFBAF36-4D03-499E-8286-F98486FC9D7D}" type="presParOf" srcId="{6A010F4B-F721-465B-881C-E9294D30D8AC}" destId="{94324F71-33BA-4CA3-AE1F-D001D03A9B05}" srcOrd="0" destOrd="0" presId="urn:microsoft.com/office/officeart/2017/3/layout/HorizontalPathTimeline"/>
    <dgm:cxn modelId="{07156E57-D5C9-4C64-BDF0-7BBC34731ADF}" type="presParOf" srcId="{6A010F4B-F721-465B-881C-E9294D30D8AC}" destId="{A75A1A48-F4F0-4489-A0B9-5CB18B9DE28B}" srcOrd="1" destOrd="0" presId="urn:microsoft.com/office/officeart/2017/3/layout/HorizontalPathTimeline"/>
    <dgm:cxn modelId="{C598F098-C512-464D-854F-40FA9FD6F525}" type="presParOf" srcId="{A75A1A48-F4F0-4489-A0B9-5CB18B9DE28B}" destId="{746331F3-F382-494B-A723-3B24FB5520A8}" srcOrd="0" destOrd="0" presId="urn:microsoft.com/office/officeart/2017/3/layout/HorizontalPathTimeline"/>
    <dgm:cxn modelId="{7138C642-59EB-4D0A-AA13-9481B9EF9B8D}" type="presParOf" srcId="{746331F3-F382-494B-A723-3B24FB5520A8}" destId="{3B58D971-FAB6-47FE-9203-09249E8B2C50}" srcOrd="0" destOrd="0" presId="urn:microsoft.com/office/officeart/2017/3/layout/HorizontalPathTimeline"/>
    <dgm:cxn modelId="{4D5BEDC2-9782-44FC-86F4-AB5BB24657F5}" type="presParOf" srcId="{746331F3-F382-494B-A723-3B24FB5520A8}" destId="{E663EB10-FE91-4F88-ACDA-C45B810A275D}" srcOrd="1" destOrd="0" presId="urn:microsoft.com/office/officeart/2017/3/layout/HorizontalPathTimeline"/>
    <dgm:cxn modelId="{F8BC2028-99E2-4632-B5A9-3BFA5C0534D5}" type="presParOf" srcId="{E663EB10-FE91-4F88-ACDA-C45B810A275D}" destId="{964508A2-3649-46CC-B581-D949651A1823}" srcOrd="0" destOrd="0" presId="urn:microsoft.com/office/officeart/2017/3/layout/HorizontalPathTimeline"/>
    <dgm:cxn modelId="{1AC0282F-69B2-4633-B4A7-06BC18B9C0D0}" type="presParOf" srcId="{E663EB10-FE91-4F88-ACDA-C45B810A275D}" destId="{B602441C-BEF3-491A-8A6F-FE7799344031}" srcOrd="1" destOrd="0" presId="urn:microsoft.com/office/officeart/2017/3/layout/HorizontalPathTimeline"/>
    <dgm:cxn modelId="{09B35752-2A9A-4AA6-AA02-1664BAB35A7B}" type="presParOf" srcId="{746331F3-F382-494B-A723-3B24FB5520A8}" destId="{49C007D3-5BA9-4533-AC25-ECA3564ADF40}" srcOrd="2" destOrd="0" presId="urn:microsoft.com/office/officeart/2017/3/layout/HorizontalPathTimeline"/>
    <dgm:cxn modelId="{FC471977-1B69-4CF9-895E-B8FBDE80C2D8}" type="presParOf" srcId="{746331F3-F382-494B-A723-3B24FB5520A8}" destId="{C8190E10-E418-412F-B269-717EC25C136D}" srcOrd="3" destOrd="0" presId="urn:microsoft.com/office/officeart/2017/3/layout/HorizontalPathTimeline"/>
    <dgm:cxn modelId="{E247DACE-65F0-411F-B465-4F26A66194EB}" type="presParOf" srcId="{746331F3-F382-494B-A723-3B24FB5520A8}" destId="{7FE57C63-CA2C-4FF7-BB9F-27B7DC688F9D}" srcOrd="4" destOrd="0" presId="urn:microsoft.com/office/officeart/2017/3/layout/HorizontalPathTimeline"/>
    <dgm:cxn modelId="{8A2D6DE4-488A-461B-98A3-D3C67826CE9E}" type="presParOf" srcId="{A75A1A48-F4F0-4489-A0B9-5CB18B9DE28B}" destId="{44480268-F437-4DAA-96F3-DE4502B92820}" srcOrd="1" destOrd="0" presId="urn:microsoft.com/office/officeart/2017/3/layout/HorizontalPathTimeline"/>
    <dgm:cxn modelId="{F1FF12CF-383A-4E3E-826D-ABA1381CA40C}" type="presParOf" srcId="{A75A1A48-F4F0-4489-A0B9-5CB18B9DE28B}" destId="{69EE2674-4AE5-4A58-92FD-3528330A9998}" srcOrd="2" destOrd="0" presId="urn:microsoft.com/office/officeart/2017/3/layout/HorizontalPathTimeline"/>
    <dgm:cxn modelId="{96F5D637-4E54-498C-BC3E-8B8071F4882D}" type="presParOf" srcId="{69EE2674-4AE5-4A58-92FD-3528330A9998}" destId="{2451152D-B165-409E-B870-5F1FF73E1C10}" srcOrd="0" destOrd="0" presId="urn:microsoft.com/office/officeart/2017/3/layout/HorizontalPathTimeline"/>
    <dgm:cxn modelId="{B2A3A7D2-C008-4111-B9B2-BAFDA3992242}" type="presParOf" srcId="{69EE2674-4AE5-4A58-92FD-3528330A9998}" destId="{292503A2-9AA6-4C3F-BB97-461731106C3F}" srcOrd="1" destOrd="0" presId="urn:microsoft.com/office/officeart/2017/3/layout/HorizontalPathTimeline"/>
    <dgm:cxn modelId="{CBAB2F87-6C72-4D56-803C-90C7B76340DF}" type="presParOf" srcId="{292503A2-9AA6-4C3F-BB97-461731106C3F}" destId="{D6C54D52-B229-4800-83A5-FDFA55E61C09}" srcOrd="0" destOrd="0" presId="urn:microsoft.com/office/officeart/2017/3/layout/HorizontalPathTimeline"/>
    <dgm:cxn modelId="{4B96FDC6-7E08-4E99-A964-2CB47412CBB0}" type="presParOf" srcId="{292503A2-9AA6-4C3F-BB97-461731106C3F}" destId="{89F2A6A1-5A40-4F19-B613-781E02687791}" srcOrd="1" destOrd="0" presId="urn:microsoft.com/office/officeart/2017/3/layout/HorizontalPathTimeline"/>
    <dgm:cxn modelId="{BA9E2637-0CB1-4903-A2EE-6A2B154E90EA}" type="presParOf" srcId="{69EE2674-4AE5-4A58-92FD-3528330A9998}" destId="{EAA9B274-566B-4DB9-8B66-997D1EC713C9}" srcOrd="2" destOrd="0" presId="urn:microsoft.com/office/officeart/2017/3/layout/HorizontalPathTimeline"/>
    <dgm:cxn modelId="{1DE330DF-EB62-4D55-AB8B-3947201B79CC}" type="presParOf" srcId="{69EE2674-4AE5-4A58-92FD-3528330A9998}" destId="{FB1E4133-AE07-4666-B959-FB4FB985B8BF}" srcOrd="3" destOrd="0" presId="urn:microsoft.com/office/officeart/2017/3/layout/HorizontalPathTimeline"/>
    <dgm:cxn modelId="{E7659178-312A-4B2B-879E-A373BA05E4F8}" type="presParOf" srcId="{69EE2674-4AE5-4A58-92FD-3528330A9998}" destId="{B1118483-E37A-4503-9D84-47634598516A}" srcOrd="4" destOrd="0" presId="urn:microsoft.com/office/officeart/2017/3/layout/HorizontalPathTimeline"/>
    <dgm:cxn modelId="{DC2AA89C-53D7-4450-A950-971C4AE3FC85}" type="presParOf" srcId="{A75A1A48-F4F0-4489-A0B9-5CB18B9DE28B}" destId="{1B9CFD62-BFC2-4BAA-B91D-B458A6D806F0}" srcOrd="3" destOrd="0" presId="urn:microsoft.com/office/officeart/2017/3/layout/HorizontalPathTimeline"/>
    <dgm:cxn modelId="{5FF4057B-55E7-4E7F-947E-A47C3BBEB285}" type="presParOf" srcId="{A75A1A48-F4F0-4489-A0B9-5CB18B9DE28B}" destId="{078F5038-20E9-43F8-9647-557816D033CF}" srcOrd="4" destOrd="0" presId="urn:microsoft.com/office/officeart/2017/3/layout/HorizontalPathTimeline"/>
    <dgm:cxn modelId="{45A4373E-DA21-4D95-8058-34D7CF90BFBE}" type="presParOf" srcId="{078F5038-20E9-43F8-9647-557816D033CF}" destId="{75D1B8BC-A07C-410B-86A5-E07662839DB9}" srcOrd="0" destOrd="0" presId="urn:microsoft.com/office/officeart/2017/3/layout/HorizontalPathTimeline"/>
    <dgm:cxn modelId="{EEC72710-FEB0-4A10-B559-AC112B7D26C6}" type="presParOf" srcId="{078F5038-20E9-43F8-9647-557816D033CF}" destId="{BA6EFA70-F41F-4D72-8224-435448CE8B46}" srcOrd="1" destOrd="0" presId="urn:microsoft.com/office/officeart/2017/3/layout/HorizontalPathTimeline"/>
    <dgm:cxn modelId="{4BB4DB88-0D9F-48B9-BABC-38C788F18F1B}" type="presParOf" srcId="{BA6EFA70-F41F-4D72-8224-435448CE8B46}" destId="{48150DDE-ABFE-4C33-A03C-D400BBE56177}" srcOrd="0" destOrd="0" presId="urn:microsoft.com/office/officeart/2017/3/layout/HorizontalPathTimeline"/>
    <dgm:cxn modelId="{22B356D2-C1C1-45F6-A4E2-910CF92E6DC5}" type="presParOf" srcId="{BA6EFA70-F41F-4D72-8224-435448CE8B46}" destId="{227CFD10-BCD6-49F1-A6A3-D81A8AF8F3AC}" srcOrd="1" destOrd="0" presId="urn:microsoft.com/office/officeart/2017/3/layout/HorizontalPathTimeline"/>
    <dgm:cxn modelId="{A60ED508-33E9-4C04-8A03-7CFBD08091DC}" type="presParOf" srcId="{078F5038-20E9-43F8-9647-557816D033CF}" destId="{32AB41BE-9F67-4A07-B71C-3FFFCEB3D3DC}" srcOrd="2" destOrd="0" presId="urn:microsoft.com/office/officeart/2017/3/layout/HorizontalPathTimeline"/>
    <dgm:cxn modelId="{AA68F6A0-6E43-4793-A214-B8932A883B8E}" type="presParOf" srcId="{078F5038-20E9-43F8-9647-557816D033CF}" destId="{1BA2FC45-69DA-42DE-BFB8-394FFB154577}" srcOrd="3" destOrd="0" presId="urn:microsoft.com/office/officeart/2017/3/layout/HorizontalPathTimeline"/>
    <dgm:cxn modelId="{C90963D8-391F-48A4-B08D-812F652A6818}" type="presParOf" srcId="{078F5038-20E9-43F8-9647-557816D033CF}" destId="{A03742A5-FF09-4D75-906C-8DC6B7A7E76D}" srcOrd="4" destOrd="0" presId="urn:microsoft.com/office/officeart/2017/3/layout/HorizontalPathTimeline"/>
    <dgm:cxn modelId="{1CCBC084-FCE5-439D-A69D-2BF79EB7CF16}" type="presParOf" srcId="{A75A1A48-F4F0-4489-A0B9-5CB18B9DE28B}" destId="{66E9BB35-C87D-43FB-9CB4-4B686AA6BC07}" srcOrd="5" destOrd="0" presId="urn:microsoft.com/office/officeart/2017/3/layout/HorizontalPathTimeline"/>
    <dgm:cxn modelId="{80109B96-1929-4AC8-9C3B-A881295A3046}" type="presParOf" srcId="{A75A1A48-F4F0-4489-A0B9-5CB18B9DE28B}" destId="{1247AF42-C0DC-486D-856C-5CFAF574FAA4}" srcOrd="6" destOrd="0" presId="urn:microsoft.com/office/officeart/2017/3/layout/HorizontalPathTimeline"/>
    <dgm:cxn modelId="{832C4686-5A46-4465-9544-6987A0951F7C}" type="presParOf" srcId="{1247AF42-C0DC-486D-856C-5CFAF574FAA4}" destId="{AFBC2F91-3A1B-469C-9A6B-02A60F316FD1}" srcOrd="0" destOrd="0" presId="urn:microsoft.com/office/officeart/2017/3/layout/HorizontalPathTimeline"/>
    <dgm:cxn modelId="{C2743885-C527-486E-AA56-0B689C9C5E1F}" type="presParOf" srcId="{1247AF42-C0DC-486D-856C-5CFAF574FAA4}" destId="{89391C7A-8E0E-46EF-BEA3-2FDE9F1D5AAF}" srcOrd="1" destOrd="0" presId="urn:microsoft.com/office/officeart/2017/3/layout/HorizontalPathTimeline"/>
    <dgm:cxn modelId="{D3EF0C80-4812-46FD-8578-33C8B706B384}" type="presParOf" srcId="{89391C7A-8E0E-46EF-BEA3-2FDE9F1D5AAF}" destId="{0C25B66A-2574-46A4-9B49-813CD28D2889}" srcOrd="0" destOrd="0" presId="urn:microsoft.com/office/officeart/2017/3/layout/HorizontalPathTimeline"/>
    <dgm:cxn modelId="{C4B6D405-7751-4C6B-A8F7-CB9FAE9529CE}" type="presParOf" srcId="{89391C7A-8E0E-46EF-BEA3-2FDE9F1D5AAF}" destId="{918ABC38-82EE-4F0A-88AD-0458D0065C62}" srcOrd="1" destOrd="0" presId="urn:microsoft.com/office/officeart/2017/3/layout/HorizontalPathTimeline"/>
    <dgm:cxn modelId="{6A094DF0-6F06-4C51-8EBD-FF40B4550A28}" type="presParOf" srcId="{1247AF42-C0DC-486D-856C-5CFAF574FAA4}" destId="{502A6798-8C3D-4720-8124-DBA486447105}" srcOrd="2" destOrd="0" presId="urn:microsoft.com/office/officeart/2017/3/layout/HorizontalPathTimeline"/>
    <dgm:cxn modelId="{3AF0D985-C804-4A3D-8708-FB7F00332111}" type="presParOf" srcId="{1247AF42-C0DC-486D-856C-5CFAF574FAA4}" destId="{BCE0697D-2A6A-4464-BE7C-4309B50CC0F1}" srcOrd="3" destOrd="0" presId="urn:microsoft.com/office/officeart/2017/3/layout/HorizontalPathTimeline"/>
    <dgm:cxn modelId="{DC7AB892-C091-41BE-BE73-954FA2158D9E}" type="presParOf" srcId="{1247AF42-C0DC-486D-856C-5CFAF574FAA4}" destId="{94E2A441-F4C7-4E22-B597-32082D8EFC75}"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E56E25-1D61-4C57-94F9-D5A00C61A9D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6A07BB-0815-4FD4-8BA5-1ED04D6ADDD7}">
      <dgm:prSet/>
      <dgm:spPr/>
      <dgm:t>
        <a:bodyPr/>
        <a:lstStyle/>
        <a:p>
          <a:r>
            <a:rPr lang="en-US" dirty="0">
              <a:latin typeface="Arial" panose="020B0604020202020204" pitchFamily="34" charset="0"/>
              <a:cs typeface="Arial" panose="020B0604020202020204" pitchFamily="34" charset="0"/>
            </a:rPr>
            <a:t>The purpose of using a customer relationship management system is for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enable customer focus data.</a:t>
          </a:r>
        </a:p>
      </dgm:t>
    </dgm:pt>
    <dgm:pt modelId="{81981CDA-69C7-4C00-B480-DCD67B893B74}" type="parTrans" cxnId="{40FCCD10-E6C6-4105-B042-05D4671FE253}">
      <dgm:prSet/>
      <dgm:spPr/>
      <dgm:t>
        <a:bodyPr/>
        <a:lstStyle/>
        <a:p>
          <a:endParaRPr lang="en-US"/>
        </a:p>
      </dgm:t>
    </dgm:pt>
    <dgm:pt modelId="{5911BB07-3818-4CA6-9F3F-DD3FCDFE1014}" type="sibTrans" cxnId="{40FCCD10-E6C6-4105-B042-05D4671FE253}">
      <dgm:prSet/>
      <dgm:spPr/>
      <dgm:t>
        <a:bodyPr/>
        <a:lstStyle/>
        <a:p>
          <a:endParaRPr lang="en-US"/>
        </a:p>
      </dgm:t>
    </dgm:pt>
    <dgm:pt modelId="{1B689CB3-9533-4C06-8ABD-84F7F8D4369B}">
      <dgm:prSet/>
      <dgm:spPr/>
      <dgm:t>
        <a:bodyPr/>
        <a:lstStyle/>
        <a:p>
          <a:r>
            <a:rPr lang="en-GB" dirty="0">
              <a:latin typeface="Arial" panose="020B0604020202020204" pitchFamily="34" charset="0"/>
              <a:cs typeface="Arial" panose="020B0604020202020204" pitchFamily="34" charset="0"/>
            </a:rPr>
            <a:t>Netflix benefits from using a CRM information system due to the nature of their services. It is Netflix’s main competitive strategy to provide their personalised service they offer. </a:t>
          </a:r>
          <a:endParaRPr lang="en-US" dirty="0">
            <a:latin typeface="Arial" panose="020B0604020202020204" pitchFamily="34" charset="0"/>
            <a:cs typeface="Arial" panose="020B0604020202020204" pitchFamily="34" charset="0"/>
          </a:endParaRPr>
        </a:p>
      </dgm:t>
    </dgm:pt>
    <dgm:pt modelId="{FE556CFF-890E-4850-92A4-87C8577E53BC}" type="parTrans" cxnId="{1F8B6A2C-B1A0-431D-8002-347908A7D6D9}">
      <dgm:prSet/>
      <dgm:spPr/>
      <dgm:t>
        <a:bodyPr/>
        <a:lstStyle/>
        <a:p>
          <a:endParaRPr lang="en-US"/>
        </a:p>
      </dgm:t>
    </dgm:pt>
    <dgm:pt modelId="{FAD90C71-D34F-4A8B-91B9-22416A39E99F}" type="sibTrans" cxnId="{1F8B6A2C-B1A0-431D-8002-347908A7D6D9}">
      <dgm:prSet/>
      <dgm:spPr/>
      <dgm:t>
        <a:bodyPr/>
        <a:lstStyle/>
        <a:p>
          <a:endParaRPr lang="en-US"/>
        </a:p>
      </dgm:t>
    </dgm:pt>
    <dgm:pt modelId="{623EAA51-1B1C-4FF1-89E1-18C295B07BC6}">
      <dgm:prSet/>
      <dgm:spPr/>
      <dgm:t>
        <a:bodyPr/>
        <a:lstStyle/>
        <a:p>
          <a:r>
            <a:rPr lang="en-US" dirty="0">
              <a:latin typeface="Arial" panose="020B0604020202020204" pitchFamily="34" charset="0"/>
              <a:cs typeface="Arial" panose="020B0604020202020204" pitchFamily="34" charset="0"/>
            </a:rPr>
            <a:t>Using Internet technology, systems connects the business with customers and external businesses. CRM systems are a part of enterprise systems.</a:t>
          </a:r>
        </a:p>
        <a:p>
          <a:r>
            <a:rPr lang="en-US" dirty="0">
              <a:latin typeface="Arial" panose="020B0604020202020204" pitchFamily="34" charset="0"/>
              <a:cs typeface="Arial" panose="020B0604020202020204" pitchFamily="34" charset="0"/>
            </a:rPr>
            <a:t>Enterprise systems store information in one central place and are used for product development, manufacturing and sales</a:t>
          </a:r>
          <a:r>
            <a:rPr lang="en-US" dirty="0"/>
            <a:t>. </a:t>
          </a:r>
        </a:p>
      </dgm:t>
    </dgm:pt>
    <dgm:pt modelId="{F778A04A-2089-4939-9B22-F84027FD7686}" type="sibTrans" cxnId="{4B2C9CEA-2125-467F-B78B-E0E7E51BFB38}">
      <dgm:prSet/>
      <dgm:spPr/>
      <dgm:t>
        <a:bodyPr/>
        <a:lstStyle/>
        <a:p>
          <a:endParaRPr lang="en-US"/>
        </a:p>
      </dgm:t>
    </dgm:pt>
    <dgm:pt modelId="{CD433CD3-9A03-4278-9B8C-E00FFD38858B}" type="parTrans" cxnId="{4B2C9CEA-2125-467F-B78B-E0E7E51BFB38}">
      <dgm:prSet/>
      <dgm:spPr/>
      <dgm:t>
        <a:bodyPr/>
        <a:lstStyle/>
        <a:p>
          <a:endParaRPr lang="en-US"/>
        </a:p>
      </dgm:t>
    </dgm:pt>
    <dgm:pt modelId="{9DD0400C-5D3C-4B6C-A54C-0A57E36A3B6B}" type="pres">
      <dgm:prSet presAssocID="{62E56E25-1D61-4C57-94F9-D5A00C61A9D5}" presName="linear" presStyleCnt="0">
        <dgm:presLayoutVars>
          <dgm:animLvl val="lvl"/>
          <dgm:resizeHandles val="exact"/>
        </dgm:presLayoutVars>
      </dgm:prSet>
      <dgm:spPr/>
    </dgm:pt>
    <dgm:pt modelId="{94A3820C-7461-4D43-A489-FD9BFFD44C6E}" type="pres">
      <dgm:prSet presAssocID="{623EAA51-1B1C-4FF1-89E1-18C295B07BC6}" presName="parentText" presStyleLbl="node1" presStyleIdx="0" presStyleCnt="3" custLinFactY="-31441" custLinFactNeighborX="6056" custLinFactNeighborY="-100000">
        <dgm:presLayoutVars>
          <dgm:chMax val="0"/>
          <dgm:bulletEnabled val="1"/>
        </dgm:presLayoutVars>
      </dgm:prSet>
      <dgm:spPr/>
    </dgm:pt>
    <dgm:pt modelId="{DFA287C3-3661-4C4C-8522-03F997179591}" type="pres">
      <dgm:prSet presAssocID="{F778A04A-2089-4939-9B22-F84027FD7686}" presName="spacer" presStyleCnt="0"/>
      <dgm:spPr/>
    </dgm:pt>
    <dgm:pt modelId="{835417DB-A546-4834-AF50-0526191EAD51}" type="pres">
      <dgm:prSet presAssocID="{C56A07BB-0815-4FD4-8BA5-1ED04D6ADDD7}" presName="parentText" presStyleLbl="node1" presStyleIdx="1" presStyleCnt="3">
        <dgm:presLayoutVars>
          <dgm:chMax val="0"/>
          <dgm:bulletEnabled val="1"/>
        </dgm:presLayoutVars>
      </dgm:prSet>
      <dgm:spPr/>
    </dgm:pt>
    <dgm:pt modelId="{F16A9E50-C431-42A6-A496-B61FA0A3F8B8}" type="pres">
      <dgm:prSet presAssocID="{5911BB07-3818-4CA6-9F3F-DD3FCDFE1014}" presName="spacer" presStyleCnt="0"/>
      <dgm:spPr/>
    </dgm:pt>
    <dgm:pt modelId="{28BC5830-DA3C-4409-AF3B-D4D1A7E23FBD}" type="pres">
      <dgm:prSet presAssocID="{1B689CB3-9533-4C06-8ABD-84F7F8D4369B}" presName="parentText" presStyleLbl="node1" presStyleIdx="2" presStyleCnt="3">
        <dgm:presLayoutVars>
          <dgm:chMax val="0"/>
          <dgm:bulletEnabled val="1"/>
        </dgm:presLayoutVars>
      </dgm:prSet>
      <dgm:spPr/>
    </dgm:pt>
  </dgm:ptLst>
  <dgm:cxnLst>
    <dgm:cxn modelId="{40FCCD10-E6C6-4105-B042-05D4671FE253}" srcId="{62E56E25-1D61-4C57-94F9-D5A00C61A9D5}" destId="{C56A07BB-0815-4FD4-8BA5-1ED04D6ADDD7}" srcOrd="1" destOrd="0" parTransId="{81981CDA-69C7-4C00-B480-DCD67B893B74}" sibTransId="{5911BB07-3818-4CA6-9F3F-DD3FCDFE1014}"/>
    <dgm:cxn modelId="{FA810A1D-41CA-472E-A9D0-CD9A89E53F1C}" type="presOf" srcId="{62E56E25-1D61-4C57-94F9-D5A00C61A9D5}" destId="{9DD0400C-5D3C-4B6C-A54C-0A57E36A3B6B}" srcOrd="0" destOrd="0" presId="urn:microsoft.com/office/officeart/2005/8/layout/vList2"/>
    <dgm:cxn modelId="{1F8B6A2C-B1A0-431D-8002-347908A7D6D9}" srcId="{62E56E25-1D61-4C57-94F9-D5A00C61A9D5}" destId="{1B689CB3-9533-4C06-8ABD-84F7F8D4369B}" srcOrd="2" destOrd="0" parTransId="{FE556CFF-890E-4850-92A4-87C8577E53BC}" sibTransId="{FAD90C71-D34F-4A8B-91B9-22416A39E99F}"/>
    <dgm:cxn modelId="{02C6AD50-F889-45BC-BFD6-26EBDF53C55C}" type="presOf" srcId="{C56A07BB-0815-4FD4-8BA5-1ED04D6ADDD7}" destId="{835417DB-A546-4834-AF50-0526191EAD51}" srcOrd="0" destOrd="0" presId="urn:microsoft.com/office/officeart/2005/8/layout/vList2"/>
    <dgm:cxn modelId="{690F0FD1-E140-4674-876A-AAE1433BB01C}" type="presOf" srcId="{1B689CB3-9533-4C06-8ABD-84F7F8D4369B}" destId="{28BC5830-DA3C-4409-AF3B-D4D1A7E23FBD}" srcOrd="0" destOrd="0" presId="urn:microsoft.com/office/officeart/2005/8/layout/vList2"/>
    <dgm:cxn modelId="{346C54D4-D780-49B7-9952-EA3A649A90B2}" type="presOf" srcId="{623EAA51-1B1C-4FF1-89E1-18C295B07BC6}" destId="{94A3820C-7461-4D43-A489-FD9BFFD44C6E}" srcOrd="0" destOrd="0" presId="urn:microsoft.com/office/officeart/2005/8/layout/vList2"/>
    <dgm:cxn modelId="{4B2C9CEA-2125-467F-B78B-E0E7E51BFB38}" srcId="{62E56E25-1D61-4C57-94F9-D5A00C61A9D5}" destId="{623EAA51-1B1C-4FF1-89E1-18C295B07BC6}" srcOrd="0" destOrd="0" parTransId="{CD433CD3-9A03-4278-9B8C-E00FFD38858B}" sibTransId="{F778A04A-2089-4939-9B22-F84027FD7686}"/>
    <dgm:cxn modelId="{23BFC36C-D397-4E4A-9B2D-980F97AA9F21}" type="presParOf" srcId="{9DD0400C-5D3C-4B6C-A54C-0A57E36A3B6B}" destId="{94A3820C-7461-4D43-A489-FD9BFFD44C6E}" srcOrd="0" destOrd="0" presId="urn:microsoft.com/office/officeart/2005/8/layout/vList2"/>
    <dgm:cxn modelId="{B8862F37-15E5-4E4A-961D-EAE2E5F36D44}" type="presParOf" srcId="{9DD0400C-5D3C-4B6C-A54C-0A57E36A3B6B}" destId="{DFA287C3-3661-4C4C-8522-03F997179591}" srcOrd="1" destOrd="0" presId="urn:microsoft.com/office/officeart/2005/8/layout/vList2"/>
    <dgm:cxn modelId="{362285F7-0A97-428C-89CE-CD2E4ACF25E2}" type="presParOf" srcId="{9DD0400C-5D3C-4B6C-A54C-0A57E36A3B6B}" destId="{835417DB-A546-4834-AF50-0526191EAD51}" srcOrd="2" destOrd="0" presId="urn:microsoft.com/office/officeart/2005/8/layout/vList2"/>
    <dgm:cxn modelId="{1346A108-B415-40DC-B8FF-060EC53B529F}" type="presParOf" srcId="{9DD0400C-5D3C-4B6C-A54C-0A57E36A3B6B}" destId="{F16A9E50-C431-42A6-A496-B61FA0A3F8B8}" srcOrd="3" destOrd="0" presId="urn:microsoft.com/office/officeart/2005/8/layout/vList2"/>
    <dgm:cxn modelId="{53FBA9DC-7DA4-47E2-B686-60E57915C19F}" type="presParOf" srcId="{9DD0400C-5D3C-4B6C-A54C-0A57E36A3B6B}" destId="{28BC5830-DA3C-4409-AF3B-D4D1A7E23F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EBE90E-8B0B-4753-A1C3-8281C99143AE}" type="doc">
      <dgm:prSet loTypeId="urn:microsoft.com/office/officeart/2005/8/layout/pList1" loCatId="list" qsTypeId="urn:microsoft.com/office/officeart/2005/8/quickstyle/simple1" qsCatId="simple" csTypeId="urn:microsoft.com/office/officeart/2005/8/colors/colorful1" csCatId="colorful" phldr="1"/>
      <dgm:spPr/>
      <dgm:t>
        <a:bodyPr/>
        <a:lstStyle/>
        <a:p>
          <a:endParaRPr lang="en-GB"/>
        </a:p>
      </dgm:t>
    </dgm:pt>
    <dgm:pt modelId="{431E60E8-A1BD-44A1-9AF6-E7E119139704}">
      <dgm:prSet phldrT="[Text]"/>
      <dgm:spPr/>
      <dgm:t>
        <a:bodyPr/>
        <a:lstStyle/>
        <a:p>
          <a:r>
            <a:rPr lang="en-GB" dirty="0">
              <a:latin typeface="Arial" panose="020B0604020202020204" pitchFamily="34" charset="0"/>
              <a:cs typeface="Arial" panose="020B0604020202020204" pitchFamily="34" charset="0"/>
            </a:rPr>
            <a:t>Sales</a:t>
          </a:r>
        </a:p>
      </dgm:t>
    </dgm:pt>
    <dgm:pt modelId="{0ADA96EC-F48A-435E-8049-27DBB38FF25F}" type="parTrans" cxnId="{F55B25C8-1777-4CA4-9C23-B278C5F1DEE2}">
      <dgm:prSet/>
      <dgm:spPr/>
      <dgm:t>
        <a:bodyPr/>
        <a:lstStyle/>
        <a:p>
          <a:endParaRPr lang="en-GB"/>
        </a:p>
      </dgm:t>
    </dgm:pt>
    <dgm:pt modelId="{16C68CD0-C603-410B-A091-DCE37AC86843}" type="sibTrans" cxnId="{F55B25C8-1777-4CA4-9C23-B278C5F1DEE2}">
      <dgm:prSet/>
      <dgm:spPr/>
      <dgm:t>
        <a:bodyPr/>
        <a:lstStyle/>
        <a:p>
          <a:endParaRPr lang="en-GB"/>
        </a:p>
      </dgm:t>
    </dgm:pt>
    <dgm:pt modelId="{E95BFA68-C544-49C7-95F4-6CF3542112A1}">
      <dgm:prSet phldrT="[Text]"/>
      <dgm:spPr/>
      <dgm:t>
        <a:bodyPr/>
        <a:lstStyle/>
        <a:p>
          <a:r>
            <a:rPr lang="en-GB" dirty="0">
              <a:latin typeface="Arial" panose="020B0604020202020204" pitchFamily="34" charset="0"/>
              <a:cs typeface="Arial" panose="020B0604020202020204" pitchFamily="34" charset="0"/>
            </a:rPr>
            <a:t>Marketing</a:t>
          </a:r>
        </a:p>
      </dgm:t>
    </dgm:pt>
    <dgm:pt modelId="{E4507D8E-8210-485A-9BDF-754C7BA5AB36}" type="parTrans" cxnId="{EC54FC2F-D978-4589-86FB-7CF543CD9D4E}">
      <dgm:prSet/>
      <dgm:spPr/>
      <dgm:t>
        <a:bodyPr/>
        <a:lstStyle/>
        <a:p>
          <a:endParaRPr lang="en-GB"/>
        </a:p>
      </dgm:t>
    </dgm:pt>
    <dgm:pt modelId="{BD5B7383-C5CB-4B71-BEFE-40DD066E93C5}" type="sibTrans" cxnId="{EC54FC2F-D978-4589-86FB-7CF543CD9D4E}">
      <dgm:prSet/>
      <dgm:spPr/>
      <dgm:t>
        <a:bodyPr/>
        <a:lstStyle/>
        <a:p>
          <a:endParaRPr lang="en-GB"/>
        </a:p>
      </dgm:t>
    </dgm:pt>
    <dgm:pt modelId="{93B5FFFF-7CFB-4673-8611-03ACEF28F314}">
      <dgm:prSet phldrT="[Text]"/>
      <dgm:spPr/>
      <dgm:t>
        <a:bodyPr/>
        <a:lstStyle/>
        <a:p>
          <a:r>
            <a:rPr lang="en-GB" dirty="0">
              <a:latin typeface="Arial" panose="020B0604020202020204" pitchFamily="34" charset="0"/>
              <a:cs typeface="Arial" panose="020B0604020202020204" pitchFamily="34" charset="0"/>
            </a:rPr>
            <a:t>Support</a:t>
          </a:r>
        </a:p>
      </dgm:t>
    </dgm:pt>
    <dgm:pt modelId="{06AD699D-DF1D-462D-9096-0EF321F5795A}" type="parTrans" cxnId="{EA370231-F1EE-4164-AAD7-13F5E2F22F38}">
      <dgm:prSet/>
      <dgm:spPr/>
      <dgm:t>
        <a:bodyPr/>
        <a:lstStyle/>
        <a:p>
          <a:endParaRPr lang="en-GB"/>
        </a:p>
      </dgm:t>
    </dgm:pt>
    <dgm:pt modelId="{FE7C16C5-C280-475D-A759-48E3951764AB}" type="sibTrans" cxnId="{EA370231-F1EE-4164-AAD7-13F5E2F22F38}">
      <dgm:prSet/>
      <dgm:spPr/>
      <dgm:t>
        <a:bodyPr/>
        <a:lstStyle/>
        <a:p>
          <a:endParaRPr lang="en-GB"/>
        </a:p>
      </dgm:t>
    </dgm:pt>
    <dgm:pt modelId="{D22B1F69-92E8-4E13-A3BD-1293472EBC88}">
      <dgm:prSet phldrT="[Text]"/>
      <dgm:spPr/>
      <dgm:t>
        <a:bodyPr/>
        <a:lstStyle/>
        <a:p>
          <a:r>
            <a:rPr lang="en-GB" dirty="0">
              <a:latin typeface="Arial" panose="020B0604020202020204" pitchFamily="34" charset="0"/>
              <a:cs typeface="Arial" panose="020B0604020202020204" pitchFamily="34" charset="0"/>
            </a:rPr>
            <a:t>Feedback</a:t>
          </a:r>
        </a:p>
      </dgm:t>
    </dgm:pt>
    <dgm:pt modelId="{C686BE69-1E32-40CA-97DC-541D33B62979}" type="parTrans" cxnId="{C483CE79-9E8C-4A48-B2C1-1DF70A71A369}">
      <dgm:prSet/>
      <dgm:spPr/>
      <dgm:t>
        <a:bodyPr/>
        <a:lstStyle/>
        <a:p>
          <a:endParaRPr lang="en-GB"/>
        </a:p>
      </dgm:t>
    </dgm:pt>
    <dgm:pt modelId="{416B9B91-114B-46C3-A03C-32CEFCDCBB2F}" type="sibTrans" cxnId="{C483CE79-9E8C-4A48-B2C1-1DF70A71A369}">
      <dgm:prSet/>
      <dgm:spPr/>
      <dgm:t>
        <a:bodyPr/>
        <a:lstStyle/>
        <a:p>
          <a:endParaRPr lang="en-GB"/>
        </a:p>
      </dgm:t>
    </dgm:pt>
    <dgm:pt modelId="{D976678D-6E19-4C6D-A296-83BA35B0CF47}" type="pres">
      <dgm:prSet presAssocID="{25EBE90E-8B0B-4753-A1C3-8281C99143AE}" presName="Name0" presStyleCnt="0">
        <dgm:presLayoutVars>
          <dgm:dir/>
          <dgm:resizeHandles val="exact"/>
        </dgm:presLayoutVars>
      </dgm:prSet>
      <dgm:spPr/>
    </dgm:pt>
    <dgm:pt modelId="{E0401CF6-F768-40F1-916D-56905C896FBA}" type="pres">
      <dgm:prSet presAssocID="{431E60E8-A1BD-44A1-9AF6-E7E119139704}" presName="compNode" presStyleCnt="0"/>
      <dgm:spPr/>
    </dgm:pt>
    <dgm:pt modelId="{82555E4F-1289-42B9-B93B-306599F4E308}" type="pres">
      <dgm:prSet presAssocID="{431E60E8-A1BD-44A1-9AF6-E7E119139704}" presName="pictRect" presStyleLbl="node1" presStyleIdx="0" presStyleCnt="4" custScaleX="100084" custScaleY="130512"/>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4E21F227-34EC-48A4-8FC8-F67E319851F5}" type="pres">
      <dgm:prSet presAssocID="{431E60E8-A1BD-44A1-9AF6-E7E119139704}" presName="textRect" presStyleLbl="revTx" presStyleIdx="0" presStyleCnt="4">
        <dgm:presLayoutVars>
          <dgm:bulletEnabled val="1"/>
        </dgm:presLayoutVars>
      </dgm:prSet>
      <dgm:spPr/>
    </dgm:pt>
    <dgm:pt modelId="{D50149EF-260E-463F-B29D-0AD5D7537C71}" type="pres">
      <dgm:prSet presAssocID="{16C68CD0-C603-410B-A091-DCE37AC86843}" presName="sibTrans" presStyleLbl="sibTrans2D1" presStyleIdx="0" presStyleCnt="0"/>
      <dgm:spPr/>
    </dgm:pt>
    <dgm:pt modelId="{513A87B8-E467-4189-94F4-C4428D5B3E2B}" type="pres">
      <dgm:prSet presAssocID="{E95BFA68-C544-49C7-95F4-6CF3542112A1}" presName="compNode" presStyleCnt="0"/>
      <dgm:spPr/>
    </dgm:pt>
    <dgm:pt modelId="{68B86E21-0292-4357-B867-F1FD3BF8F318}" type="pres">
      <dgm:prSet presAssocID="{E95BFA68-C544-49C7-95F4-6CF3542112A1}" presName="pictRect" presStyleLbl="node1" presStyleIdx="1" presStyleCnt="4" custScaleX="107958" custScaleY="132754"/>
      <dgm:spPr>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dgm:spPr>
    </dgm:pt>
    <dgm:pt modelId="{BE96F2C9-EFEE-49F1-BBF7-85C52AA98217}" type="pres">
      <dgm:prSet presAssocID="{E95BFA68-C544-49C7-95F4-6CF3542112A1}" presName="textRect" presStyleLbl="revTx" presStyleIdx="1" presStyleCnt="4">
        <dgm:presLayoutVars>
          <dgm:bulletEnabled val="1"/>
        </dgm:presLayoutVars>
      </dgm:prSet>
      <dgm:spPr/>
    </dgm:pt>
    <dgm:pt modelId="{CFC24956-46A8-4430-9D03-ACA1D0E0F8B1}" type="pres">
      <dgm:prSet presAssocID="{BD5B7383-C5CB-4B71-BEFE-40DD066E93C5}" presName="sibTrans" presStyleLbl="sibTrans2D1" presStyleIdx="0" presStyleCnt="0"/>
      <dgm:spPr/>
    </dgm:pt>
    <dgm:pt modelId="{4C7C39C1-4955-4B16-87F3-DAC3EC876613}" type="pres">
      <dgm:prSet presAssocID="{93B5FFFF-7CFB-4673-8611-03ACEF28F314}" presName="compNode" presStyleCnt="0"/>
      <dgm:spPr/>
    </dgm:pt>
    <dgm:pt modelId="{A4914500-ECB7-4EAA-BFD5-8A47C86E7A36}" type="pres">
      <dgm:prSet presAssocID="{93B5FFFF-7CFB-4673-8611-03ACEF28F314}" presName="pictRect" presStyleLbl="node1" presStyleIdx="2" presStyleCnt="4" custScaleY="138965"/>
      <dgm:spPr>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dgm:spPr>
    </dgm:pt>
    <dgm:pt modelId="{D60E6796-75CC-4B53-9EBE-54BB944FFDA3}" type="pres">
      <dgm:prSet presAssocID="{93B5FFFF-7CFB-4673-8611-03ACEF28F314}" presName="textRect" presStyleLbl="revTx" presStyleIdx="2" presStyleCnt="4">
        <dgm:presLayoutVars>
          <dgm:bulletEnabled val="1"/>
        </dgm:presLayoutVars>
      </dgm:prSet>
      <dgm:spPr/>
    </dgm:pt>
    <dgm:pt modelId="{63AFD455-DEBD-46FB-AEB7-8BFCB5A3BEB3}" type="pres">
      <dgm:prSet presAssocID="{FE7C16C5-C280-475D-A759-48E3951764AB}" presName="sibTrans" presStyleLbl="sibTrans2D1" presStyleIdx="0" presStyleCnt="0"/>
      <dgm:spPr/>
    </dgm:pt>
    <dgm:pt modelId="{1B018645-D5D3-4E0F-9A2D-1E2633BAD255}" type="pres">
      <dgm:prSet presAssocID="{D22B1F69-92E8-4E13-A3BD-1293472EBC88}" presName="compNode" presStyleCnt="0"/>
      <dgm:spPr/>
    </dgm:pt>
    <dgm:pt modelId="{5446B79A-D600-4DDF-B2F5-AE7D750A21AA}" type="pres">
      <dgm:prSet presAssocID="{D22B1F69-92E8-4E13-A3BD-1293472EBC88}" presName="pictRect" presStyleLbl="node1" presStyleIdx="3" presStyleCnt="4" custScaleX="98802" custScaleY="127762"/>
      <dgm:spPr>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dgm:spPr>
    </dgm:pt>
    <dgm:pt modelId="{103E3962-2058-4DF5-9EAE-34959959B835}" type="pres">
      <dgm:prSet presAssocID="{D22B1F69-92E8-4E13-A3BD-1293472EBC88}" presName="textRect" presStyleLbl="revTx" presStyleIdx="3" presStyleCnt="4">
        <dgm:presLayoutVars>
          <dgm:bulletEnabled val="1"/>
        </dgm:presLayoutVars>
      </dgm:prSet>
      <dgm:spPr/>
    </dgm:pt>
  </dgm:ptLst>
  <dgm:cxnLst>
    <dgm:cxn modelId="{FFAEAD1B-A20D-44A2-A888-D1377265A040}" type="presOf" srcId="{FE7C16C5-C280-475D-A759-48E3951764AB}" destId="{63AFD455-DEBD-46FB-AEB7-8BFCB5A3BEB3}" srcOrd="0" destOrd="0" presId="urn:microsoft.com/office/officeart/2005/8/layout/pList1"/>
    <dgm:cxn modelId="{36F13027-7C75-48CB-8FDC-9C9A528F08C4}" type="presOf" srcId="{BD5B7383-C5CB-4B71-BEFE-40DD066E93C5}" destId="{CFC24956-46A8-4430-9D03-ACA1D0E0F8B1}" srcOrd="0" destOrd="0" presId="urn:microsoft.com/office/officeart/2005/8/layout/pList1"/>
    <dgm:cxn modelId="{EC54FC2F-D978-4589-86FB-7CF543CD9D4E}" srcId="{25EBE90E-8B0B-4753-A1C3-8281C99143AE}" destId="{E95BFA68-C544-49C7-95F4-6CF3542112A1}" srcOrd="1" destOrd="0" parTransId="{E4507D8E-8210-485A-9BDF-754C7BA5AB36}" sibTransId="{BD5B7383-C5CB-4B71-BEFE-40DD066E93C5}"/>
    <dgm:cxn modelId="{EA370231-F1EE-4164-AAD7-13F5E2F22F38}" srcId="{25EBE90E-8B0B-4753-A1C3-8281C99143AE}" destId="{93B5FFFF-7CFB-4673-8611-03ACEF28F314}" srcOrd="2" destOrd="0" parTransId="{06AD699D-DF1D-462D-9096-0EF321F5795A}" sibTransId="{FE7C16C5-C280-475D-A759-48E3951764AB}"/>
    <dgm:cxn modelId="{43493F37-32BD-4914-907D-9B8C01B44039}" type="presOf" srcId="{25EBE90E-8B0B-4753-A1C3-8281C99143AE}" destId="{D976678D-6E19-4C6D-A296-83BA35B0CF47}" srcOrd="0" destOrd="0" presId="urn:microsoft.com/office/officeart/2005/8/layout/pList1"/>
    <dgm:cxn modelId="{A0A47D54-FB14-4ABE-AAFE-C104E67B585D}" type="presOf" srcId="{93B5FFFF-7CFB-4673-8611-03ACEF28F314}" destId="{D60E6796-75CC-4B53-9EBE-54BB944FFDA3}" srcOrd="0" destOrd="0" presId="urn:microsoft.com/office/officeart/2005/8/layout/pList1"/>
    <dgm:cxn modelId="{C483CE79-9E8C-4A48-B2C1-1DF70A71A369}" srcId="{25EBE90E-8B0B-4753-A1C3-8281C99143AE}" destId="{D22B1F69-92E8-4E13-A3BD-1293472EBC88}" srcOrd="3" destOrd="0" parTransId="{C686BE69-1E32-40CA-97DC-541D33B62979}" sibTransId="{416B9B91-114B-46C3-A03C-32CEFCDCBB2F}"/>
    <dgm:cxn modelId="{652DF788-5D5F-4D71-ABF0-6D645A650B43}" type="presOf" srcId="{D22B1F69-92E8-4E13-A3BD-1293472EBC88}" destId="{103E3962-2058-4DF5-9EAE-34959959B835}" srcOrd="0" destOrd="0" presId="urn:microsoft.com/office/officeart/2005/8/layout/pList1"/>
    <dgm:cxn modelId="{CC4F3298-D02C-435C-8DCC-81EB846E44B4}" type="presOf" srcId="{16C68CD0-C603-410B-A091-DCE37AC86843}" destId="{D50149EF-260E-463F-B29D-0AD5D7537C71}" srcOrd="0" destOrd="0" presId="urn:microsoft.com/office/officeart/2005/8/layout/pList1"/>
    <dgm:cxn modelId="{F55B25C8-1777-4CA4-9C23-B278C5F1DEE2}" srcId="{25EBE90E-8B0B-4753-A1C3-8281C99143AE}" destId="{431E60E8-A1BD-44A1-9AF6-E7E119139704}" srcOrd="0" destOrd="0" parTransId="{0ADA96EC-F48A-435E-8049-27DBB38FF25F}" sibTransId="{16C68CD0-C603-410B-A091-DCE37AC86843}"/>
    <dgm:cxn modelId="{ADCB81D9-4A1E-4EFF-8332-75E02776B633}" type="presOf" srcId="{E95BFA68-C544-49C7-95F4-6CF3542112A1}" destId="{BE96F2C9-EFEE-49F1-BBF7-85C52AA98217}" srcOrd="0" destOrd="0" presId="urn:microsoft.com/office/officeart/2005/8/layout/pList1"/>
    <dgm:cxn modelId="{0EDBA7D9-F65C-45F1-835E-441F6C0F5E48}" type="presOf" srcId="{431E60E8-A1BD-44A1-9AF6-E7E119139704}" destId="{4E21F227-34EC-48A4-8FC8-F67E319851F5}" srcOrd="0" destOrd="0" presId="urn:microsoft.com/office/officeart/2005/8/layout/pList1"/>
    <dgm:cxn modelId="{BAA49A58-74DE-445F-B747-10F552BE17B6}" type="presParOf" srcId="{D976678D-6E19-4C6D-A296-83BA35B0CF47}" destId="{E0401CF6-F768-40F1-916D-56905C896FBA}" srcOrd="0" destOrd="0" presId="urn:microsoft.com/office/officeart/2005/8/layout/pList1"/>
    <dgm:cxn modelId="{71B8987A-EA02-4F02-8239-41CEFD9C2DBC}" type="presParOf" srcId="{E0401CF6-F768-40F1-916D-56905C896FBA}" destId="{82555E4F-1289-42B9-B93B-306599F4E308}" srcOrd="0" destOrd="0" presId="urn:microsoft.com/office/officeart/2005/8/layout/pList1"/>
    <dgm:cxn modelId="{0E776302-C774-432F-A956-E63C03E5C35B}" type="presParOf" srcId="{E0401CF6-F768-40F1-916D-56905C896FBA}" destId="{4E21F227-34EC-48A4-8FC8-F67E319851F5}" srcOrd="1" destOrd="0" presId="urn:microsoft.com/office/officeart/2005/8/layout/pList1"/>
    <dgm:cxn modelId="{1571A034-D64A-4747-A4BA-584F04B742D5}" type="presParOf" srcId="{D976678D-6E19-4C6D-A296-83BA35B0CF47}" destId="{D50149EF-260E-463F-B29D-0AD5D7537C71}" srcOrd="1" destOrd="0" presId="urn:microsoft.com/office/officeart/2005/8/layout/pList1"/>
    <dgm:cxn modelId="{672B11AF-9758-4117-96C1-545D7AF303E2}" type="presParOf" srcId="{D976678D-6E19-4C6D-A296-83BA35B0CF47}" destId="{513A87B8-E467-4189-94F4-C4428D5B3E2B}" srcOrd="2" destOrd="0" presId="urn:microsoft.com/office/officeart/2005/8/layout/pList1"/>
    <dgm:cxn modelId="{1C4F43A3-149B-4432-8D73-2A8FD99E0FDC}" type="presParOf" srcId="{513A87B8-E467-4189-94F4-C4428D5B3E2B}" destId="{68B86E21-0292-4357-B867-F1FD3BF8F318}" srcOrd="0" destOrd="0" presId="urn:microsoft.com/office/officeart/2005/8/layout/pList1"/>
    <dgm:cxn modelId="{3746A7DF-749A-4F02-B2C9-9EDAE97A9368}" type="presParOf" srcId="{513A87B8-E467-4189-94F4-C4428D5B3E2B}" destId="{BE96F2C9-EFEE-49F1-BBF7-85C52AA98217}" srcOrd="1" destOrd="0" presId="urn:microsoft.com/office/officeart/2005/8/layout/pList1"/>
    <dgm:cxn modelId="{0A9AA240-D4C2-4143-9997-ADC2844F36A4}" type="presParOf" srcId="{D976678D-6E19-4C6D-A296-83BA35B0CF47}" destId="{CFC24956-46A8-4430-9D03-ACA1D0E0F8B1}" srcOrd="3" destOrd="0" presId="urn:microsoft.com/office/officeart/2005/8/layout/pList1"/>
    <dgm:cxn modelId="{7EBAE735-B777-453E-812E-02E75494AB41}" type="presParOf" srcId="{D976678D-6E19-4C6D-A296-83BA35B0CF47}" destId="{4C7C39C1-4955-4B16-87F3-DAC3EC876613}" srcOrd="4" destOrd="0" presId="urn:microsoft.com/office/officeart/2005/8/layout/pList1"/>
    <dgm:cxn modelId="{CA352EF7-F345-464D-828F-DD2F0D07FF2B}" type="presParOf" srcId="{4C7C39C1-4955-4B16-87F3-DAC3EC876613}" destId="{A4914500-ECB7-4EAA-BFD5-8A47C86E7A36}" srcOrd="0" destOrd="0" presId="urn:microsoft.com/office/officeart/2005/8/layout/pList1"/>
    <dgm:cxn modelId="{68C01ED0-0647-40F9-AC29-8B53608F88B3}" type="presParOf" srcId="{4C7C39C1-4955-4B16-87F3-DAC3EC876613}" destId="{D60E6796-75CC-4B53-9EBE-54BB944FFDA3}" srcOrd="1" destOrd="0" presId="urn:microsoft.com/office/officeart/2005/8/layout/pList1"/>
    <dgm:cxn modelId="{A1268766-48D1-4A87-82DF-F8ACAA0CC5C5}" type="presParOf" srcId="{D976678D-6E19-4C6D-A296-83BA35B0CF47}" destId="{63AFD455-DEBD-46FB-AEB7-8BFCB5A3BEB3}" srcOrd="5" destOrd="0" presId="urn:microsoft.com/office/officeart/2005/8/layout/pList1"/>
    <dgm:cxn modelId="{90A0183B-8398-4CD0-9290-C9E7BD7D3565}" type="presParOf" srcId="{D976678D-6E19-4C6D-A296-83BA35B0CF47}" destId="{1B018645-D5D3-4E0F-9A2D-1E2633BAD255}" srcOrd="6" destOrd="0" presId="urn:microsoft.com/office/officeart/2005/8/layout/pList1"/>
    <dgm:cxn modelId="{27BB8A80-49C4-49EF-98BA-EC6147355A23}" type="presParOf" srcId="{1B018645-D5D3-4E0F-9A2D-1E2633BAD255}" destId="{5446B79A-D600-4DDF-B2F5-AE7D750A21AA}" srcOrd="0" destOrd="0" presId="urn:microsoft.com/office/officeart/2005/8/layout/pList1"/>
    <dgm:cxn modelId="{9BC2EC67-0778-40E8-B84F-AE542CA3582F}" type="presParOf" srcId="{1B018645-D5D3-4E0F-9A2D-1E2633BAD255}" destId="{103E3962-2058-4DF5-9EAE-34959959B835}"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8D971-FAB6-47FE-9203-09249E8B2C50}">
      <dsp:nvSpPr>
        <dsp:cNvPr id="0" name=""/>
        <dsp:cNvSpPr/>
      </dsp:nvSpPr>
      <dsp:spPr>
        <a:xfrm>
          <a:off x="205264" y="2282953"/>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1997–1999</a:t>
          </a:r>
        </a:p>
      </dsp:txBody>
      <dsp:txXfrm>
        <a:off x="205264" y="2282953"/>
        <a:ext cx="1637118" cy="480398"/>
      </dsp:txXfrm>
    </dsp:sp>
    <dsp:sp modelId="{94324F71-33BA-4CA3-AE1F-D001D03A9B05}">
      <dsp:nvSpPr>
        <dsp:cNvPr id="0" name=""/>
        <dsp:cNvSpPr/>
      </dsp:nvSpPr>
      <dsp:spPr>
        <a:xfrm>
          <a:off x="0" y="2040628"/>
          <a:ext cx="5117244" cy="1700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508A2-3649-46CC-B581-D949651A1823}">
      <dsp:nvSpPr>
        <dsp:cNvPr id="0" name=""/>
        <dsp:cNvSpPr/>
      </dsp:nvSpPr>
      <dsp:spPr>
        <a:xfrm>
          <a:off x="123408" y="409786"/>
          <a:ext cx="1800830" cy="9081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 concept of posting DVDs via subscription was born at Netflix founded in California.</a:t>
          </a:r>
        </a:p>
      </dsp:txBody>
      <dsp:txXfrm>
        <a:off x="123408" y="409786"/>
        <a:ext cx="1800830" cy="908119"/>
      </dsp:txXfrm>
    </dsp:sp>
    <dsp:sp modelId="{49C007D3-5BA9-4533-AC25-ECA3564ADF40}">
      <dsp:nvSpPr>
        <dsp:cNvPr id="0" name=""/>
        <dsp:cNvSpPr/>
      </dsp:nvSpPr>
      <dsp:spPr>
        <a:xfrm>
          <a:off x="1023823" y="1317906"/>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51152D-B165-409E-B870-5F1FF73E1C10}">
      <dsp:nvSpPr>
        <dsp:cNvPr id="0" name=""/>
        <dsp:cNvSpPr/>
      </dsp:nvSpPr>
      <dsp:spPr>
        <a:xfrm>
          <a:off x="1228463" y="1487958"/>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2007</a:t>
          </a:r>
        </a:p>
      </dsp:txBody>
      <dsp:txXfrm>
        <a:off x="1228463" y="1487958"/>
        <a:ext cx="1637118" cy="480398"/>
      </dsp:txXfrm>
    </dsp:sp>
    <dsp:sp modelId="{D6C54D52-B229-4800-83A5-FDFA55E61C09}">
      <dsp:nvSpPr>
        <dsp:cNvPr id="0" name=""/>
        <dsp:cNvSpPr/>
      </dsp:nvSpPr>
      <dsp:spPr>
        <a:xfrm>
          <a:off x="1146607" y="2933403"/>
          <a:ext cx="1800830" cy="59305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Moved to an online streaming service.</a:t>
          </a:r>
        </a:p>
      </dsp:txBody>
      <dsp:txXfrm>
        <a:off x="1146607" y="2933403"/>
        <a:ext cx="1800830" cy="593057"/>
      </dsp:txXfrm>
    </dsp:sp>
    <dsp:sp modelId="{EAA9B274-566B-4DB9-8B66-997D1EC713C9}">
      <dsp:nvSpPr>
        <dsp:cNvPr id="0" name=""/>
        <dsp:cNvSpPr/>
      </dsp:nvSpPr>
      <dsp:spPr>
        <a:xfrm>
          <a:off x="2047022" y="2210681"/>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8190E10-E418-412F-B269-717EC25C136D}">
      <dsp:nvSpPr>
        <dsp:cNvPr id="0" name=""/>
        <dsp:cNvSpPr/>
      </dsp:nvSpPr>
      <dsp:spPr>
        <a:xfrm>
          <a:off x="970682"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B1E4133-AE07-4666-B959-FB4FB985B8BF}">
      <dsp:nvSpPr>
        <dsp:cNvPr id="0" name=""/>
        <dsp:cNvSpPr/>
      </dsp:nvSpPr>
      <dsp:spPr>
        <a:xfrm>
          <a:off x="1993881"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5D1B8BC-A07C-410B-86A5-E07662839DB9}">
      <dsp:nvSpPr>
        <dsp:cNvPr id="0" name=""/>
        <dsp:cNvSpPr/>
      </dsp:nvSpPr>
      <dsp:spPr>
        <a:xfrm>
          <a:off x="2251662" y="2282953"/>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2012</a:t>
          </a:r>
        </a:p>
      </dsp:txBody>
      <dsp:txXfrm>
        <a:off x="2251662" y="2282953"/>
        <a:ext cx="1637118" cy="480398"/>
      </dsp:txXfrm>
    </dsp:sp>
    <dsp:sp modelId="{48150DDE-ABFE-4C33-A03C-D400BBE56177}">
      <dsp:nvSpPr>
        <dsp:cNvPr id="0" name=""/>
        <dsp:cNvSpPr/>
      </dsp:nvSpPr>
      <dsp:spPr>
        <a:xfrm>
          <a:off x="2169806" y="724848"/>
          <a:ext cx="1800830" cy="59305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Netflix comes to the UK. (Netflix, 2023a)</a:t>
          </a:r>
        </a:p>
      </dsp:txBody>
      <dsp:txXfrm>
        <a:off x="2169806" y="724848"/>
        <a:ext cx="1800830" cy="593057"/>
      </dsp:txXfrm>
    </dsp:sp>
    <dsp:sp modelId="{32AB41BE-9F67-4A07-B71C-3FFFCEB3D3DC}">
      <dsp:nvSpPr>
        <dsp:cNvPr id="0" name=""/>
        <dsp:cNvSpPr/>
      </dsp:nvSpPr>
      <dsp:spPr>
        <a:xfrm>
          <a:off x="3070221" y="1317906"/>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FBC2F91-3A1B-469C-9A6B-02A60F316FD1}">
      <dsp:nvSpPr>
        <dsp:cNvPr id="0" name=""/>
        <dsp:cNvSpPr/>
      </dsp:nvSpPr>
      <dsp:spPr>
        <a:xfrm>
          <a:off x="3274861" y="1487958"/>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2023</a:t>
          </a:r>
        </a:p>
      </dsp:txBody>
      <dsp:txXfrm>
        <a:off x="3274861" y="1487958"/>
        <a:ext cx="1637118" cy="480398"/>
      </dsp:txXfrm>
    </dsp:sp>
    <dsp:sp modelId="{0C25B66A-2574-46A4-9B49-813CD28D2889}">
      <dsp:nvSpPr>
        <dsp:cNvPr id="0" name=""/>
        <dsp:cNvSpPr/>
      </dsp:nvSpPr>
      <dsp:spPr>
        <a:xfrm>
          <a:off x="3193005" y="2933403"/>
          <a:ext cx="1800830" cy="12602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Netflix is one of the world's leading entertainment services with 231 million paid memberships in over 190 countries (Netflix, 2023b)</a:t>
          </a:r>
        </a:p>
      </dsp:txBody>
      <dsp:txXfrm>
        <a:off x="3193005" y="2933403"/>
        <a:ext cx="1800830" cy="1260247"/>
      </dsp:txXfrm>
    </dsp:sp>
    <dsp:sp modelId="{502A6798-8C3D-4720-8124-DBA486447105}">
      <dsp:nvSpPr>
        <dsp:cNvPr id="0" name=""/>
        <dsp:cNvSpPr/>
      </dsp:nvSpPr>
      <dsp:spPr>
        <a:xfrm>
          <a:off x="4093420" y="2210681"/>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BA2FC45-69DA-42DE-BFB8-394FFB154577}">
      <dsp:nvSpPr>
        <dsp:cNvPr id="0" name=""/>
        <dsp:cNvSpPr/>
      </dsp:nvSpPr>
      <dsp:spPr>
        <a:xfrm>
          <a:off x="3017080"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CE0697D-2A6A-4464-BE7C-4309B50CC0F1}">
      <dsp:nvSpPr>
        <dsp:cNvPr id="0" name=""/>
        <dsp:cNvSpPr/>
      </dsp:nvSpPr>
      <dsp:spPr>
        <a:xfrm>
          <a:off x="4040279"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3820C-7461-4D43-A489-FD9BFFD44C6E}">
      <dsp:nvSpPr>
        <dsp:cNvPr id="0" name=""/>
        <dsp:cNvSpPr/>
      </dsp:nvSpPr>
      <dsp:spPr>
        <a:xfrm>
          <a:off x="0" y="0"/>
          <a:ext cx="6253721"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Using Internet technology, systems connects the business with customers and external businesses. CRM systems are a part of enterprise systems.</a:t>
          </a:r>
        </a:p>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Enterprise systems store information in one central place and are used for product development, manufacturing and sales</a:t>
          </a:r>
          <a:r>
            <a:rPr lang="en-US" sz="1700" kern="1200" dirty="0"/>
            <a:t>. </a:t>
          </a:r>
        </a:p>
      </dsp:txBody>
      <dsp:txXfrm>
        <a:off x="73792" y="73792"/>
        <a:ext cx="6106137" cy="1364056"/>
      </dsp:txXfrm>
    </dsp:sp>
    <dsp:sp modelId="{835417DB-A546-4834-AF50-0526191EAD51}">
      <dsp:nvSpPr>
        <dsp:cNvPr id="0" name=""/>
        <dsp:cNvSpPr/>
      </dsp:nvSpPr>
      <dsp:spPr>
        <a:xfrm>
          <a:off x="0" y="1772265"/>
          <a:ext cx="6253721" cy="15116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The purpose of using a customer relationship management system is for an </a:t>
          </a:r>
          <a:r>
            <a:rPr lang="en-US" sz="1700" kern="1200" dirty="0" err="1">
              <a:latin typeface="Arial" panose="020B0604020202020204" pitchFamily="34" charset="0"/>
              <a:cs typeface="Arial" panose="020B0604020202020204" pitchFamily="34" charset="0"/>
            </a:rPr>
            <a:t>organisation</a:t>
          </a:r>
          <a:r>
            <a:rPr lang="en-US" sz="1700" kern="1200" dirty="0">
              <a:latin typeface="Arial" panose="020B0604020202020204" pitchFamily="34" charset="0"/>
              <a:cs typeface="Arial" panose="020B0604020202020204" pitchFamily="34" charset="0"/>
            </a:rPr>
            <a:t> to enable customer focus data.</a:t>
          </a:r>
        </a:p>
      </dsp:txBody>
      <dsp:txXfrm>
        <a:off x="73792" y="1846057"/>
        <a:ext cx="6106137" cy="1364056"/>
      </dsp:txXfrm>
    </dsp:sp>
    <dsp:sp modelId="{28BC5830-DA3C-4409-AF3B-D4D1A7E23FBD}">
      <dsp:nvSpPr>
        <dsp:cNvPr id="0" name=""/>
        <dsp:cNvSpPr/>
      </dsp:nvSpPr>
      <dsp:spPr>
        <a:xfrm>
          <a:off x="0" y="3332865"/>
          <a:ext cx="6253721" cy="15116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Netflix benefits from using a CRM information system due to the nature of their services. It is Netflix’s main competitive strategy to provide their personalised service they offer. </a:t>
          </a:r>
          <a:endParaRPr lang="en-US" sz="1700" kern="1200" dirty="0">
            <a:latin typeface="Arial" panose="020B0604020202020204" pitchFamily="34" charset="0"/>
            <a:cs typeface="Arial" panose="020B0604020202020204" pitchFamily="34" charset="0"/>
          </a:endParaRPr>
        </a:p>
      </dsp:txBody>
      <dsp:txXfrm>
        <a:off x="73792" y="3406657"/>
        <a:ext cx="6106137" cy="1364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55E4F-1289-42B9-B93B-306599F4E308}">
      <dsp:nvSpPr>
        <dsp:cNvPr id="0" name=""/>
        <dsp:cNvSpPr/>
      </dsp:nvSpPr>
      <dsp:spPr>
        <a:xfrm>
          <a:off x="2496" y="752097"/>
          <a:ext cx="2445713" cy="2197407"/>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21F227-34EC-48A4-8FC8-F67E319851F5}">
      <dsp:nvSpPr>
        <dsp:cNvPr id="0" name=""/>
        <dsp:cNvSpPr/>
      </dsp:nvSpPr>
      <dsp:spPr>
        <a:xfrm>
          <a:off x="3522" y="2692642"/>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Sales</a:t>
          </a:r>
        </a:p>
      </dsp:txBody>
      <dsp:txXfrm>
        <a:off x="3522" y="2692642"/>
        <a:ext cx="2443661" cy="906598"/>
      </dsp:txXfrm>
    </dsp:sp>
    <dsp:sp modelId="{68B86E21-0292-4357-B867-F1FD3BF8F318}">
      <dsp:nvSpPr>
        <dsp:cNvPr id="0" name=""/>
        <dsp:cNvSpPr/>
      </dsp:nvSpPr>
      <dsp:spPr>
        <a:xfrm>
          <a:off x="2692679" y="742660"/>
          <a:ext cx="2638127" cy="2235155"/>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6F2C9-EFEE-49F1-BBF7-85C52AA98217}">
      <dsp:nvSpPr>
        <dsp:cNvPr id="0" name=""/>
        <dsp:cNvSpPr/>
      </dsp:nvSpPr>
      <dsp:spPr>
        <a:xfrm>
          <a:off x="2789912" y="2702079"/>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Marketing</a:t>
          </a:r>
        </a:p>
      </dsp:txBody>
      <dsp:txXfrm>
        <a:off x="2789912" y="2702079"/>
        <a:ext cx="2443661" cy="906598"/>
      </dsp:txXfrm>
    </dsp:sp>
    <dsp:sp modelId="{A4914500-ECB7-4EAA-BFD5-8A47C86E7A36}">
      <dsp:nvSpPr>
        <dsp:cNvPr id="0" name=""/>
        <dsp:cNvSpPr/>
      </dsp:nvSpPr>
      <dsp:spPr>
        <a:xfrm>
          <a:off x="5575275" y="716516"/>
          <a:ext cx="2443661" cy="2339729"/>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E6796-75CC-4B53-9EBE-54BB944FFDA3}">
      <dsp:nvSpPr>
        <dsp:cNvPr id="0" name=""/>
        <dsp:cNvSpPr/>
      </dsp:nvSpPr>
      <dsp:spPr>
        <a:xfrm>
          <a:off x="5575275" y="2728222"/>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Support</a:t>
          </a:r>
        </a:p>
      </dsp:txBody>
      <dsp:txXfrm>
        <a:off x="5575275" y="2728222"/>
        <a:ext cx="2443661" cy="906598"/>
      </dsp:txXfrm>
    </dsp:sp>
    <dsp:sp modelId="{5446B79A-D600-4DDF-B2F5-AE7D750A21AA}">
      <dsp:nvSpPr>
        <dsp:cNvPr id="0" name=""/>
        <dsp:cNvSpPr/>
      </dsp:nvSpPr>
      <dsp:spPr>
        <a:xfrm>
          <a:off x="8278042" y="763672"/>
          <a:ext cx="2414386" cy="2151106"/>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E3962-2058-4DF5-9EAE-34959959B835}">
      <dsp:nvSpPr>
        <dsp:cNvPr id="0" name=""/>
        <dsp:cNvSpPr/>
      </dsp:nvSpPr>
      <dsp:spPr>
        <a:xfrm>
          <a:off x="8263405" y="2681067"/>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Feedback</a:t>
          </a:r>
        </a:p>
      </dsp:txBody>
      <dsp:txXfrm>
        <a:off x="8263405" y="2681067"/>
        <a:ext cx="2443661" cy="906598"/>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66378-5B9C-1051-B7C4-850ED1AD7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594F5A-1EBD-4C3C-2301-83800F9ADF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20A3DA-856C-501D-DFA9-9A2AB19DCEA7}"/>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F43B8F33-5B4E-FA9C-EDC3-3C95F618CB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F9B1A7-CA08-289D-E367-4B67FCFF4D52}"/>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983917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D9E51-C92C-1398-7FDA-3ACE7F2EC7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D6D088-7B46-C884-FB2F-94F63A5A55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673A7-DC6E-C975-F474-F219BD1106D9}"/>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30094811-CF10-A27D-E388-4E6FC0466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2F8808-E069-9762-1650-FCECA934EF93}"/>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1512308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E30D-7584-DDEA-8E04-72D48C4AE4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430DA5-B288-8C0D-D5CC-77E26178A9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B1F255-C9F4-92E0-7131-9200FE13C10E}"/>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6E779968-6B87-3D1F-4068-726B67901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8DCCFA-AD4E-C129-85E2-14E59A131646}"/>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654514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9D64-17A2-2B93-2EC7-1327AC3A12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6C4B38-8D01-F024-0BF4-A0F3662CC1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69B3F9-BAFB-7246-9E87-FD2B7FF655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BD2801-DF1C-8663-F459-364DAA142D1D}"/>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F0AFB3EE-8384-97B6-E39B-9C57A12C3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19B825-2159-0C05-9CFB-A0E670490467}"/>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1207163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CF36B-C841-4A5E-2D13-4B8508E7EF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69F4CA-195F-68C2-B9AD-1DCBA7418D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F58D5C-5D9A-E78B-E50C-102ED9FCD9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EC8B6-D74D-C379-0D5E-AAE3F3E936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F2200F-1781-96B0-7419-AD30D10E03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7487AC-1067-6703-6952-95A5348A1D07}"/>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8" name="Footer Placeholder 7">
            <a:extLst>
              <a:ext uri="{FF2B5EF4-FFF2-40B4-BE49-F238E27FC236}">
                <a16:creationId xmlns:a16="http://schemas.microsoft.com/office/drawing/2014/main" id="{942B6769-04DF-CE5D-2083-E04E951DD6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E991A6-A3C9-C584-44AE-D0B515C6F4DF}"/>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86905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6D63-C1AB-51F9-E741-DB9C519D0B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08663-5D98-4725-982A-B7D7FF5B02C4}"/>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4" name="Footer Placeholder 3">
            <a:extLst>
              <a:ext uri="{FF2B5EF4-FFF2-40B4-BE49-F238E27FC236}">
                <a16:creationId xmlns:a16="http://schemas.microsoft.com/office/drawing/2014/main" id="{EEA0A97D-7EAC-D474-B8E1-587448B62C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7768B1-7D99-30BA-E0AE-3E702D920487}"/>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2292514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827DB0-E31F-202A-4645-31342AB8D7DD}"/>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3" name="Footer Placeholder 2">
            <a:extLst>
              <a:ext uri="{FF2B5EF4-FFF2-40B4-BE49-F238E27FC236}">
                <a16:creationId xmlns:a16="http://schemas.microsoft.com/office/drawing/2014/main" id="{D30D415A-B711-CD80-02D2-A06A86EA7D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AB56A1-A7A8-A881-5F9B-B9AD86073EAF}"/>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53658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10EF-A8A8-1B27-6311-7F009F147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F05E6C-6A8E-23E1-6BBA-FF3FAB2DDA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48CD71-FA89-AA97-AF40-5F3CE04AC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194D1E-83B2-7F96-7B9D-200FEDC6E865}"/>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F6EE7F9D-7813-E53D-4384-BC014FA75C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46BB8-6B4C-C3E8-CD7D-B0D67F45E7DE}"/>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609288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328A-1E5B-48CB-E68C-24D3270AA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B0F683-84FC-A119-9BFD-9FDF1FF425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45F52C-01DB-E677-F509-FE6E98B1DC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04C4C-A857-90F7-7EAF-33F233AD5140}"/>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3F70FE96-0434-7BA2-853C-8BABA82AD3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750DC0-5B3D-CF47-544C-0BEB56760D50}"/>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774767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AFCEA-406C-23CC-57DA-53FD5E08AF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EABDEF-9236-315E-6CE4-34EEB9EB4F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B60E8-F495-855B-B19A-FA2A5C915306}"/>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A275E6C6-2D62-36B1-9400-10E8C454B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464EF-BE0D-E857-0409-79D9089BEA9A}"/>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4048712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F7D27E-D7D2-4A25-7B79-8554A4D09C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AA6BA2-6DF0-4C25-E57E-357F8D9ACC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6C8E74-F09D-DED8-181E-3E91D5447C3B}"/>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C7BBB704-C771-8548-1B45-BE3E27B99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68F9-37D2-5D67-6561-B616B4A3575D}"/>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2901255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EF86A9-E83C-15AF-DA66-50B96955F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4766A-A267-9999-5A8D-8E8998496F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8C5BB-FAD7-4EC5-CA9E-FE9146BCA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22E0F5B1-A00A-95A0-BE0D-4D2C0A60A8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E729EA-A950-CF3F-6B4C-26FA4DD01F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D1E22-C2C7-4077-B55E-1DE57E131C0B}" type="slidenum">
              <a:rPr lang="en-GB" smtClean="0"/>
              <a:t>‹#›</a:t>
            </a:fld>
            <a:endParaRPr lang="en-GB"/>
          </a:p>
        </p:txBody>
      </p:sp>
    </p:spTree>
    <p:extLst>
      <p:ext uri="{BB962C8B-B14F-4D97-AF65-F5344CB8AC3E}">
        <p14:creationId xmlns:p14="http://schemas.microsoft.com/office/powerpoint/2010/main" val="3878794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nago.com/academy/using-visual-aids-in-research-presenta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www.flickr.com/photos/lge/3810270838/" TargetMode="External"/><Relationship Id="rId7" Type="http://schemas.openxmlformats.org/officeDocument/2006/relationships/diagramQuickStyle" Target="../diagrams/quickStyle1.xml"/><Relationship Id="rId2" Type="http://schemas.openxmlformats.org/officeDocument/2006/relationships/image" Target="../media/image4.jpg"/><Relationship Id="rId1" Type="http://schemas.openxmlformats.org/officeDocument/2006/relationships/slideLayout" Target="../slideLayouts/slideLayout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hyperlink" Target="https://80000hours.org/topic/careers/engineering/"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ccbcmd-health/chapter/exercise-and-muscle-performance/" TargetMode="External"/><Relationship Id="rId2" Type="http://schemas.openxmlformats.org/officeDocument/2006/relationships/image" Target="../media/image12.jpg"/><Relationship Id="rId1" Type="http://schemas.openxmlformats.org/officeDocument/2006/relationships/slideLayout" Target="../slideLayouts/slideLayout7.xml"/><Relationship Id="rId5" Type="http://schemas.openxmlformats.org/officeDocument/2006/relationships/hyperlink" Target="https://www.freestock.com/free-photos/young-man-beard-headstrap-glasses-posing-649515463"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ir.netflix.net/ir-overview/profile/default.aspx"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Subtitle 2">
            <a:extLst>
              <a:ext uri="{FF2B5EF4-FFF2-40B4-BE49-F238E27FC236}">
                <a16:creationId xmlns:a16="http://schemas.microsoft.com/office/drawing/2014/main" id="{1E8393D4-BDE4-BB59-0852-DA54643320E0}"/>
              </a:ext>
            </a:extLst>
          </p:cNvPr>
          <p:cNvSpPr>
            <a:spLocks noGrp="1"/>
          </p:cNvSpPr>
          <p:nvPr>
            <p:ph type="subTitle" idx="1"/>
          </p:nvPr>
        </p:nvSpPr>
        <p:spPr>
          <a:xfrm>
            <a:off x="6637234" y="2833493"/>
            <a:ext cx="4724529" cy="2989512"/>
          </a:xfrm>
        </p:spPr>
        <p:txBody>
          <a:bodyPr anchor="t">
            <a:noAutofit/>
          </a:bodyPr>
          <a:lstStyle/>
          <a:p>
            <a:pPr algn="l"/>
            <a:r>
              <a:rPr lang="en-GB" dirty="0">
                <a:latin typeface="Arial" panose="020B0604020202020204" pitchFamily="34" charset="0"/>
                <a:cs typeface="Arial" panose="020B0604020202020204" pitchFamily="34" charset="0"/>
              </a:rPr>
              <a:t>Jade Caroline Dore</a:t>
            </a:r>
          </a:p>
          <a:p>
            <a:pPr algn="l"/>
            <a:r>
              <a:rPr lang="en-GB" sz="2000" dirty="0">
                <a:latin typeface="Arial" panose="020B0604020202020204" pitchFamily="34" charset="0"/>
                <a:cs typeface="Arial" panose="020B0604020202020204" pitchFamily="34" charset="0"/>
              </a:rPr>
              <a:t>Student Number: 2112020</a:t>
            </a:r>
          </a:p>
          <a:p>
            <a:pPr algn="l"/>
            <a:r>
              <a:rPr lang="en-GB" sz="2000" dirty="0">
                <a:latin typeface="Arial" panose="020B0604020202020204" pitchFamily="34" charset="0"/>
                <a:cs typeface="Arial" panose="020B0604020202020204" pitchFamily="34" charset="0"/>
              </a:rPr>
              <a:t>Programme: </a:t>
            </a:r>
            <a:r>
              <a:rPr lang="en-US" sz="2000" dirty="0">
                <a:latin typeface="Arial" panose="020B0604020202020204" pitchFamily="34" charset="0"/>
                <a:cs typeface="Arial" panose="020B0604020202020204" pitchFamily="34" charset="0"/>
              </a:rPr>
              <a:t>BA (Hons) Leadership and Management Skills for the Workplace</a:t>
            </a:r>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Module: </a:t>
            </a:r>
            <a:r>
              <a:rPr lang="en-US" sz="2000" dirty="0">
                <a:latin typeface="Arial" panose="020B0604020202020204" pitchFamily="34" charset="0"/>
                <a:cs typeface="Arial" panose="020B0604020202020204" pitchFamily="34" charset="0"/>
              </a:rPr>
              <a:t>Knowledge and Information Management Skills for the Workplace </a:t>
            </a:r>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Module Code: BMSW5106</a:t>
            </a:r>
          </a:p>
          <a:p>
            <a:pPr algn="l"/>
            <a:r>
              <a:rPr lang="en-GB" sz="2000" dirty="0">
                <a:latin typeface="Arial" panose="020B0604020202020204" pitchFamily="34" charset="0"/>
                <a:cs typeface="Arial" panose="020B0604020202020204" pitchFamily="34" charset="0"/>
              </a:rPr>
              <a:t>Lecturer(s): </a:t>
            </a:r>
            <a:r>
              <a:rPr lang="en-US" sz="2000" dirty="0">
                <a:latin typeface="Arial" panose="020B0604020202020204" pitchFamily="34" charset="0"/>
                <a:cs typeface="Arial" panose="020B0604020202020204" pitchFamily="34" charset="0"/>
              </a:rPr>
              <a:t>Dr </a:t>
            </a:r>
            <a:r>
              <a:rPr lang="en-US" sz="2000" dirty="0" err="1">
                <a:latin typeface="Arial" panose="020B0604020202020204" pitchFamily="34" charset="0"/>
                <a:cs typeface="Arial" panose="020B0604020202020204" pitchFamily="34" charset="0"/>
              </a:rPr>
              <a:t>Sujeewa</a:t>
            </a:r>
            <a:r>
              <a:rPr lang="en-US" sz="2000" dirty="0">
                <a:latin typeface="Arial" panose="020B0604020202020204" pitchFamily="34" charset="0"/>
                <a:cs typeface="Arial" panose="020B0604020202020204" pitchFamily="34" charset="0"/>
              </a:rPr>
              <a:t> Herath &amp; Dr. Sampath Liyanage</a:t>
            </a:r>
            <a:endParaRPr lang="en-GB" sz="2000" dirty="0">
              <a:latin typeface="Arial" panose="020B0604020202020204" pitchFamily="34" charset="0"/>
              <a:cs typeface="Arial" panose="020B0604020202020204" pitchFamily="34" charset="0"/>
            </a:endParaRPr>
          </a:p>
        </p:txBody>
      </p:sp>
      <p:cxnSp>
        <p:nvCxnSpPr>
          <p:cNvPr id="28" name="Straight Connector 2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1564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437AC01-1C7C-5A96-6B61-D264ACF88DC9}"/>
              </a:ext>
            </a:extLst>
          </p:cNvPr>
          <p:cNvSpPr txBox="1"/>
          <p:nvPr/>
        </p:nvSpPr>
        <p:spPr>
          <a:xfrm>
            <a:off x="6932647" y="870918"/>
            <a:ext cx="3699162" cy="1569660"/>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Individual Presentation</a:t>
            </a:r>
          </a:p>
        </p:txBody>
      </p:sp>
      <p:pic>
        <p:nvPicPr>
          <p:cNvPr id="4" name="Picture 3" descr="A group of people sitting around a table with a computer&#10;&#10;Description automatically generated with low confidence">
            <a:extLst>
              <a:ext uri="{FF2B5EF4-FFF2-40B4-BE49-F238E27FC236}">
                <a16:creationId xmlns:a16="http://schemas.microsoft.com/office/drawing/2014/main" id="{09EFAD5D-ABED-ED74-2724-B899C3C986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6580" y="2265731"/>
            <a:ext cx="5002481" cy="2857500"/>
          </a:xfrm>
          <a:prstGeom prst="rect">
            <a:avLst/>
          </a:prstGeom>
        </p:spPr>
      </p:pic>
    </p:spTree>
    <p:extLst>
      <p:ext uri="{BB962C8B-B14F-4D97-AF65-F5344CB8AC3E}">
        <p14:creationId xmlns:p14="http://schemas.microsoft.com/office/powerpoint/2010/main" val="27661924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916BE7-EAC2-B15F-D999-F9503FFFD29C}"/>
              </a:ext>
            </a:extLst>
          </p:cNvPr>
          <p:cNvPicPr>
            <a:picLocks noChangeAspect="1"/>
          </p:cNvPicPr>
          <p:nvPr/>
        </p:nvPicPr>
        <p:blipFill>
          <a:blip r:embed="rId2"/>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2F12F394-B08B-39DC-7102-F06F4999B77B}"/>
              </a:ext>
            </a:extLst>
          </p:cNvPr>
          <p:cNvPicPr>
            <a:picLocks noChangeAspect="1"/>
          </p:cNvPicPr>
          <p:nvPr/>
        </p:nvPicPr>
        <p:blipFill>
          <a:blip r:embed="rId3"/>
          <a:stretch>
            <a:fillRect/>
          </a:stretch>
        </p:blipFill>
        <p:spPr>
          <a:xfrm>
            <a:off x="4310744" y="2670629"/>
            <a:ext cx="8462386" cy="5543340"/>
          </a:xfrm>
          <a:prstGeom prst="rect">
            <a:avLst/>
          </a:prstGeom>
        </p:spPr>
      </p:pic>
    </p:spTree>
    <p:extLst>
      <p:ext uri="{BB962C8B-B14F-4D97-AF65-F5344CB8AC3E}">
        <p14:creationId xmlns:p14="http://schemas.microsoft.com/office/powerpoint/2010/main" val="1010904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computer monitor">
            <a:extLst>
              <a:ext uri="{FF2B5EF4-FFF2-40B4-BE49-F238E27FC236}">
                <a16:creationId xmlns:a16="http://schemas.microsoft.com/office/drawing/2014/main" id="{DC3FBCD3-4040-F5CE-CC87-716308EE10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578" y="1408768"/>
            <a:ext cx="6148871" cy="4325448"/>
          </a:xfrm>
          <a:prstGeom prst="rect">
            <a:avLst/>
          </a:prstGeom>
        </p:spPr>
      </p:pic>
      <p:pic>
        <p:nvPicPr>
          <p:cNvPr id="1026" name="Picture 2" descr="Start Your Free Month | Netflix sign in, Watch tv shows, Netflix">
            <a:extLst>
              <a:ext uri="{FF2B5EF4-FFF2-40B4-BE49-F238E27FC236}">
                <a16:creationId xmlns:a16="http://schemas.microsoft.com/office/drawing/2014/main" id="{CC5EADF0-4435-40D1-E256-A5DFF61D1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995" y="1828846"/>
            <a:ext cx="5140036" cy="306457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13">
            <a:extLst>
              <a:ext uri="{FF2B5EF4-FFF2-40B4-BE49-F238E27FC236}">
                <a16:creationId xmlns:a16="http://schemas.microsoft.com/office/drawing/2014/main" id="{9E64B052-B54E-2EA1-77EB-38A35AA96B9A}"/>
              </a:ext>
            </a:extLst>
          </p:cNvPr>
          <p:cNvGraphicFramePr/>
          <p:nvPr/>
        </p:nvGraphicFramePr>
        <p:xfrm>
          <a:off x="6573014" y="1235481"/>
          <a:ext cx="5117244" cy="42513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67282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146D948-F1F9-CD45-A758-80C89DCFEB89}"/>
              </a:ext>
            </a:extLst>
          </p:cNvPr>
          <p:cNvSpPr txBox="1"/>
          <p:nvPr/>
        </p:nvSpPr>
        <p:spPr>
          <a:xfrm>
            <a:off x="2555631" y="928466"/>
            <a:ext cx="7080738" cy="2166425"/>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dirty="0">
                <a:solidFill>
                  <a:schemeClr val="bg1">
                    <a:lumMod val="95000"/>
                    <a:lumOff val="5000"/>
                  </a:schemeClr>
                </a:solidFill>
                <a:latin typeface="Arial" panose="020B0604020202020204" pitchFamily="34" charset="0"/>
                <a:ea typeface="+mj-ea"/>
                <a:cs typeface="Arial" panose="020B0604020202020204" pitchFamily="34" charset="0"/>
              </a:rPr>
              <a:t>What is an information system (IS)?</a:t>
            </a:r>
          </a:p>
        </p:txBody>
      </p:sp>
      <p:sp>
        <p:nvSpPr>
          <p:cNvPr id="3" name="TextBox 2">
            <a:extLst>
              <a:ext uri="{FF2B5EF4-FFF2-40B4-BE49-F238E27FC236}">
                <a16:creationId xmlns:a16="http://schemas.microsoft.com/office/drawing/2014/main" id="{4E280382-9031-921A-9531-1744CB00FAD0}"/>
              </a:ext>
            </a:extLst>
          </p:cNvPr>
          <p:cNvSpPr txBox="1"/>
          <p:nvPr/>
        </p:nvSpPr>
        <p:spPr>
          <a:xfrm>
            <a:off x="2968283" y="3587262"/>
            <a:ext cx="5950634" cy="2031325"/>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‘’Information systems consists of all the components that work together to process data and produce information. Almost all business information systems consist of many sub-systems with sub-goals, all contributing to the </a:t>
            </a:r>
            <a:r>
              <a:rPr lang="en-US" dirty="0" err="1">
                <a:solidFill>
                  <a:schemeClr val="bg1"/>
                </a:solidFill>
                <a:latin typeface="Arial" panose="020B0604020202020204" pitchFamily="34" charset="0"/>
                <a:cs typeface="Arial" panose="020B0604020202020204" pitchFamily="34" charset="0"/>
              </a:rPr>
              <a:t>organisations</a:t>
            </a:r>
            <a:r>
              <a:rPr lang="en-US" dirty="0">
                <a:solidFill>
                  <a:schemeClr val="bg1"/>
                </a:solidFill>
                <a:latin typeface="Arial" panose="020B0604020202020204" pitchFamily="34" charset="0"/>
                <a:cs typeface="Arial" panose="020B0604020202020204" pitchFamily="34" charset="0"/>
              </a:rPr>
              <a:t> main goal’’</a:t>
            </a:r>
          </a:p>
          <a:p>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 (</a:t>
            </a:r>
            <a:r>
              <a:rPr lang="en-US" b="0" i="0" dirty="0">
                <a:solidFill>
                  <a:schemeClr val="bg1"/>
                </a:solidFill>
                <a:effectLst/>
                <a:latin typeface="Arial" panose="020B0604020202020204" pitchFamily="34" charset="0"/>
                <a:cs typeface="Arial" panose="020B0604020202020204" pitchFamily="34" charset="0"/>
              </a:rPr>
              <a:t>Sousa, K.J. and Oz, E., 2014)</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5770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1D42317C-EE86-1E04-9030-F143D5DD8006}"/>
              </a:ext>
            </a:extLst>
          </p:cNvPr>
          <p:cNvSpPr txBox="1"/>
          <p:nvPr/>
        </p:nvSpPr>
        <p:spPr>
          <a:xfrm>
            <a:off x="630936" y="495993"/>
            <a:ext cx="4195140" cy="4256116"/>
          </a:xfrm>
          <a:prstGeom prst="rect">
            <a:avLst/>
          </a:prstGeom>
          <a:noFill/>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tx1"/>
                </a:solidFill>
                <a:latin typeface="Arial" panose="020B0604020202020204" pitchFamily="34" charset="0"/>
                <a:ea typeface="+mj-ea"/>
                <a:cs typeface="Arial" panose="020B0604020202020204" pitchFamily="34" charset="0"/>
              </a:rPr>
              <a:t>Customer Relationship Management System</a:t>
            </a:r>
          </a:p>
        </p:txBody>
      </p:sp>
      <p:graphicFrame>
        <p:nvGraphicFramePr>
          <p:cNvPr id="5" name="TextBox 2">
            <a:extLst>
              <a:ext uri="{FF2B5EF4-FFF2-40B4-BE49-F238E27FC236}">
                <a16:creationId xmlns:a16="http://schemas.microsoft.com/office/drawing/2014/main" id="{FEC651AE-3AC6-5A8A-1643-6C40151F9D3E}"/>
              </a:ext>
            </a:extLst>
          </p:cNvPr>
          <p:cNvGraphicFramePr/>
          <p:nvPr>
            <p:extLst>
              <p:ext uri="{D42A27DB-BD31-4B8C-83A1-F6EECF244321}">
                <p14:modId xmlns:p14="http://schemas.microsoft.com/office/powerpoint/2010/main" val="428231743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14659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E080D-E011-0E16-2CA8-44292FBC32EB}"/>
              </a:ext>
            </a:extLst>
          </p:cNvPr>
          <p:cNvSpPr>
            <a:spLocks noGrp="1"/>
          </p:cNvSpPr>
          <p:nvPr>
            <p:ph type="title"/>
          </p:nvPr>
        </p:nvSpPr>
        <p:spPr>
          <a:xfrm>
            <a:off x="665019" y="-61914"/>
            <a:ext cx="10515600" cy="1325563"/>
          </a:xfrm>
        </p:spPr>
        <p:txBody>
          <a:bodyPr>
            <a:normAutofit/>
          </a:bodyPr>
          <a:lstStyle/>
          <a:p>
            <a:pPr algn="ctr"/>
            <a:r>
              <a:rPr lang="en-GB" sz="1800" dirty="0">
                <a:latin typeface="Arial" panose="020B0604020202020204" pitchFamily="34" charset="0"/>
                <a:cs typeface="Arial" panose="020B0604020202020204" pitchFamily="34" charset="0"/>
              </a:rPr>
              <a:t>Customer Relationship Management System</a:t>
            </a:r>
          </a:p>
        </p:txBody>
      </p:sp>
      <p:graphicFrame>
        <p:nvGraphicFramePr>
          <p:cNvPr id="10" name="Content Placeholder 9">
            <a:extLst>
              <a:ext uri="{FF2B5EF4-FFF2-40B4-BE49-F238E27FC236}">
                <a16:creationId xmlns:a16="http://schemas.microsoft.com/office/drawing/2014/main" id="{F1043810-0484-822F-33CE-28E39D65A2D3}"/>
              </a:ext>
            </a:extLst>
          </p:cNvPr>
          <p:cNvGraphicFramePr>
            <a:graphicFrameLocks noGrp="1"/>
          </p:cNvGraphicFramePr>
          <p:nvPr>
            <p:ph idx="1"/>
            <p:extLst>
              <p:ext uri="{D42A27DB-BD31-4B8C-83A1-F6EECF244321}">
                <p14:modId xmlns:p14="http://schemas.microsoft.com/office/powerpoint/2010/main" val="4276827793"/>
              </p:ext>
            </p:extLst>
          </p:nvPr>
        </p:nvGraphicFramePr>
        <p:xfrm>
          <a:off x="858981" y="1853335"/>
          <a:ext cx="1070956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a:extLst>
              <a:ext uri="{FF2B5EF4-FFF2-40B4-BE49-F238E27FC236}">
                <a16:creationId xmlns:a16="http://schemas.microsoft.com/office/drawing/2014/main" id="{DA8F7859-D35B-EF14-42C9-487BF6E27E24}"/>
              </a:ext>
            </a:extLst>
          </p:cNvPr>
          <p:cNvCxnSpPr/>
          <p:nvPr/>
        </p:nvCxnSpPr>
        <p:spPr>
          <a:xfrm flipH="1" flipV="1">
            <a:off x="997527" y="1649123"/>
            <a:ext cx="706582" cy="108065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4B71886C-B8A0-F6BA-067C-86DE08CC62AB}"/>
              </a:ext>
            </a:extLst>
          </p:cNvPr>
          <p:cNvSpPr txBox="1"/>
          <p:nvPr/>
        </p:nvSpPr>
        <p:spPr>
          <a:xfrm>
            <a:off x="374073" y="1342003"/>
            <a:ext cx="1676400" cy="369332"/>
          </a:xfrm>
          <a:prstGeom prst="rect">
            <a:avLst/>
          </a:prstGeom>
          <a:noFill/>
        </p:spPr>
        <p:txBody>
          <a:bodyPr wrap="square" rtlCol="0">
            <a:spAutoFit/>
          </a:bodyPr>
          <a:lstStyle/>
          <a:p>
            <a:r>
              <a:rPr lang="en-US" b="1" dirty="0"/>
              <a:t>Subscriptions</a:t>
            </a:r>
            <a:endParaRPr lang="en-GB" b="1" dirty="0"/>
          </a:p>
        </p:txBody>
      </p:sp>
      <p:cxnSp>
        <p:nvCxnSpPr>
          <p:cNvPr id="9" name="Straight Arrow Connector 8">
            <a:extLst>
              <a:ext uri="{FF2B5EF4-FFF2-40B4-BE49-F238E27FC236}">
                <a16:creationId xmlns:a16="http://schemas.microsoft.com/office/drawing/2014/main" id="{CF18B802-8CD9-C57D-C7F5-40F25D03B7FA}"/>
              </a:ext>
            </a:extLst>
          </p:cNvPr>
          <p:cNvCxnSpPr/>
          <p:nvPr/>
        </p:nvCxnSpPr>
        <p:spPr>
          <a:xfrm flipH="1" flipV="1">
            <a:off x="10335489" y="1557482"/>
            <a:ext cx="554182" cy="115181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BE5FB8F7-3FEF-C749-026F-81D0204560C9}"/>
              </a:ext>
            </a:extLst>
          </p:cNvPr>
          <p:cNvSpPr txBox="1"/>
          <p:nvPr/>
        </p:nvSpPr>
        <p:spPr>
          <a:xfrm>
            <a:off x="9490361" y="1228337"/>
            <a:ext cx="2078183" cy="369332"/>
          </a:xfrm>
          <a:prstGeom prst="rect">
            <a:avLst/>
          </a:prstGeom>
          <a:noFill/>
        </p:spPr>
        <p:txBody>
          <a:bodyPr wrap="square" rtlCol="0">
            <a:spAutoFit/>
          </a:bodyPr>
          <a:lstStyle/>
          <a:p>
            <a:r>
              <a:rPr lang="en-US" b="1" dirty="0"/>
              <a:t>Content Reviews</a:t>
            </a:r>
            <a:endParaRPr lang="en-GB" b="1" dirty="0"/>
          </a:p>
        </p:txBody>
      </p:sp>
      <p:cxnSp>
        <p:nvCxnSpPr>
          <p:cNvPr id="13" name="Straight Arrow Connector 12">
            <a:extLst>
              <a:ext uri="{FF2B5EF4-FFF2-40B4-BE49-F238E27FC236}">
                <a16:creationId xmlns:a16="http://schemas.microsoft.com/office/drawing/2014/main" id="{4B013B5C-A159-91EC-9447-BD75CBB54E80}"/>
              </a:ext>
            </a:extLst>
          </p:cNvPr>
          <p:cNvCxnSpPr/>
          <p:nvPr/>
        </p:nvCxnSpPr>
        <p:spPr>
          <a:xfrm flipH="1">
            <a:off x="9587345" y="5123439"/>
            <a:ext cx="207818" cy="87067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E0FFB00D-5419-8140-D3C2-A1CC7C27EF37}"/>
              </a:ext>
            </a:extLst>
          </p:cNvPr>
          <p:cNvSpPr txBox="1"/>
          <p:nvPr/>
        </p:nvSpPr>
        <p:spPr>
          <a:xfrm>
            <a:off x="9074727" y="6096000"/>
            <a:ext cx="2133600" cy="646331"/>
          </a:xfrm>
          <a:prstGeom prst="rect">
            <a:avLst/>
          </a:prstGeom>
          <a:noFill/>
        </p:spPr>
        <p:txBody>
          <a:bodyPr wrap="square" rtlCol="0">
            <a:spAutoFit/>
          </a:bodyPr>
          <a:lstStyle/>
          <a:p>
            <a:r>
              <a:rPr lang="en-US" b="1" dirty="0"/>
              <a:t>Customer Satisfaction Surveys</a:t>
            </a:r>
            <a:endParaRPr lang="en-GB" b="1" dirty="0"/>
          </a:p>
        </p:txBody>
      </p:sp>
      <p:cxnSp>
        <p:nvCxnSpPr>
          <p:cNvPr id="16" name="Straight Arrow Connector 15">
            <a:extLst>
              <a:ext uri="{FF2B5EF4-FFF2-40B4-BE49-F238E27FC236}">
                <a16:creationId xmlns:a16="http://schemas.microsoft.com/office/drawing/2014/main" id="{E9ACC6AD-9099-1C2D-BD12-84D6813C769D}"/>
              </a:ext>
            </a:extLst>
          </p:cNvPr>
          <p:cNvCxnSpPr/>
          <p:nvPr/>
        </p:nvCxnSpPr>
        <p:spPr>
          <a:xfrm>
            <a:off x="7356764" y="5223164"/>
            <a:ext cx="0" cy="77094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A54D29E4-EDCE-8481-D688-88CDEC318B19}"/>
              </a:ext>
            </a:extLst>
          </p:cNvPr>
          <p:cNvSpPr txBox="1"/>
          <p:nvPr/>
        </p:nvSpPr>
        <p:spPr>
          <a:xfrm>
            <a:off x="6608618" y="5994112"/>
            <a:ext cx="1690255" cy="369332"/>
          </a:xfrm>
          <a:prstGeom prst="rect">
            <a:avLst/>
          </a:prstGeom>
          <a:noFill/>
        </p:spPr>
        <p:txBody>
          <a:bodyPr wrap="square" rtlCol="0">
            <a:spAutoFit/>
          </a:bodyPr>
          <a:lstStyle/>
          <a:p>
            <a:r>
              <a:rPr lang="en-US" b="1" dirty="0"/>
              <a:t>User activity</a:t>
            </a:r>
            <a:endParaRPr lang="en-GB" b="1" dirty="0"/>
          </a:p>
        </p:txBody>
      </p:sp>
      <p:cxnSp>
        <p:nvCxnSpPr>
          <p:cNvPr id="19" name="Straight Arrow Connector 18">
            <a:extLst>
              <a:ext uri="{FF2B5EF4-FFF2-40B4-BE49-F238E27FC236}">
                <a16:creationId xmlns:a16="http://schemas.microsoft.com/office/drawing/2014/main" id="{9159321B-45C8-83BB-9725-ACDD23764CE2}"/>
              </a:ext>
            </a:extLst>
          </p:cNvPr>
          <p:cNvCxnSpPr/>
          <p:nvPr/>
        </p:nvCxnSpPr>
        <p:spPr>
          <a:xfrm flipH="1">
            <a:off x="4488873" y="5223164"/>
            <a:ext cx="360218" cy="65116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1B697EAB-6683-F4C8-0286-BC9977DE0D17}"/>
              </a:ext>
            </a:extLst>
          </p:cNvPr>
          <p:cNvSpPr txBox="1"/>
          <p:nvPr/>
        </p:nvSpPr>
        <p:spPr>
          <a:xfrm>
            <a:off x="3810000" y="5892298"/>
            <a:ext cx="1773383" cy="646331"/>
          </a:xfrm>
          <a:prstGeom prst="rect">
            <a:avLst/>
          </a:prstGeom>
          <a:noFill/>
        </p:spPr>
        <p:txBody>
          <a:bodyPr wrap="square" rtlCol="0">
            <a:spAutoFit/>
          </a:bodyPr>
          <a:lstStyle/>
          <a:p>
            <a:r>
              <a:rPr lang="en-US" b="1" dirty="0"/>
              <a:t>Social Media Engagement</a:t>
            </a:r>
            <a:endParaRPr lang="en-GB" b="1" dirty="0"/>
          </a:p>
        </p:txBody>
      </p:sp>
      <p:cxnSp>
        <p:nvCxnSpPr>
          <p:cNvPr id="22" name="Straight Arrow Connector 21">
            <a:extLst>
              <a:ext uri="{FF2B5EF4-FFF2-40B4-BE49-F238E27FC236}">
                <a16:creationId xmlns:a16="http://schemas.microsoft.com/office/drawing/2014/main" id="{8A813C60-A4C2-0080-25F9-C0D8B4DFCC44}"/>
              </a:ext>
            </a:extLst>
          </p:cNvPr>
          <p:cNvCxnSpPr/>
          <p:nvPr/>
        </p:nvCxnSpPr>
        <p:spPr>
          <a:xfrm flipV="1">
            <a:off x="7869382" y="1853335"/>
            <a:ext cx="0" cy="8559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E520F816-1FFA-46A2-324E-CF0CBD544C21}"/>
              </a:ext>
            </a:extLst>
          </p:cNvPr>
          <p:cNvSpPr txBox="1"/>
          <p:nvPr/>
        </p:nvSpPr>
        <p:spPr>
          <a:xfrm>
            <a:off x="7024255" y="1249927"/>
            <a:ext cx="1690254" cy="646331"/>
          </a:xfrm>
          <a:prstGeom prst="rect">
            <a:avLst/>
          </a:prstGeom>
          <a:noFill/>
        </p:spPr>
        <p:txBody>
          <a:bodyPr wrap="square" rtlCol="0">
            <a:spAutoFit/>
          </a:bodyPr>
          <a:lstStyle/>
          <a:p>
            <a:r>
              <a:rPr lang="en-US" b="1" dirty="0"/>
              <a:t>Technical Issues Using Services</a:t>
            </a:r>
            <a:endParaRPr lang="en-GB" b="1" dirty="0"/>
          </a:p>
        </p:txBody>
      </p:sp>
      <p:cxnSp>
        <p:nvCxnSpPr>
          <p:cNvPr id="25" name="Straight Arrow Connector 24">
            <a:extLst>
              <a:ext uri="{FF2B5EF4-FFF2-40B4-BE49-F238E27FC236}">
                <a16:creationId xmlns:a16="http://schemas.microsoft.com/office/drawing/2014/main" id="{A838A815-27BF-7E9A-DD92-C62503548763}"/>
              </a:ext>
            </a:extLst>
          </p:cNvPr>
          <p:cNvCxnSpPr/>
          <p:nvPr/>
        </p:nvCxnSpPr>
        <p:spPr>
          <a:xfrm flipH="1" flipV="1">
            <a:off x="4281055" y="1853335"/>
            <a:ext cx="207818" cy="8559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CCFC1F6E-76F1-0BDD-9068-685BEBC0CF0C}"/>
              </a:ext>
            </a:extLst>
          </p:cNvPr>
          <p:cNvSpPr txBox="1"/>
          <p:nvPr/>
        </p:nvSpPr>
        <p:spPr>
          <a:xfrm>
            <a:off x="3671453" y="1540836"/>
            <a:ext cx="1648692" cy="369332"/>
          </a:xfrm>
          <a:prstGeom prst="rect">
            <a:avLst/>
          </a:prstGeom>
          <a:noFill/>
        </p:spPr>
        <p:txBody>
          <a:bodyPr wrap="square" rtlCol="0">
            <a:spAutoFit/>
          </a:bodyPr>
          <a:lstStyle/>
          <a:p>
            <a:r>
              <a:rPr lang="en-US" b="1" dirty="0"/>
              <a:t>Promotions</a:t>
            </a:r>
            <a:endParaRPr lang="en-GB" b="1" dirty="0"/>
          </a:p>
        </p:txBody>
      </p:sp>
      <p:cxnSp>
        <p:nvCxnSpPr>
          <p:cNvPr id="28" name="Straight Arrow Connector 27">
            <a:extLst>
              <a:ext uri="{FF2B5EF4-FFF2-40B4-BE49-F238E27FC236}">
                <a16:creationId xmlns:a16="http://schemas.microsoft.com/office/drawing/2014/main" id="{C1DF7AAE-4285-B415-F95C-FFBAB54E4040}"/>
              </a:ext>
            </a:extLst>
          </p:cNvPr>
          <p:cNvCxnSpPr/>
          <p:nvPr/>
        </p:nvCxnSpPr>
        <p:spPr>
          <a:xfrm flipV="1">
            <a:off x="5320145" y="2189450"/>
            <a:ext cx="152400" cy="519847"/>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3E1CC139-3AD0-8B49-ADB9-D94462856919}"/>
              </a:ext>
            </a:extLst>
          </p:cNvPr>
          <p:cNvSpPr txBox="1"/>
          <p:nvPr/>
        </p:nvSpPr>
        <p:spPr>
          <a:xfrm>
            <a:off x="5174680" y="1846013"/>
            <a:ext cx="1274614" cy="369332"/>
          </a:xfrm>
          <a:prstGeom prst="rect">
            <a:avLst/>
          </a:prstGeom>
          <a:noFill/>
        </p:spPr>
        <p:txBody>
          <a:bodyPr wrap="square" rtlCol="0">
            <a:spAutoFit/>
          </a:bodyPr>
          <a:lstStyle/>
          <a:p>
            <a:r>
              <a:rPr lang="en-US" b="1" dirty="0"/>
              <a:t>Advertising</a:t>
            </a:r>
            <a:endParaRPr lang="en-GB" b="1" dirty="0"/>
          </a:p>
        </p:txBody>
      </p:sp>
      <p:cxnSp>
        <p:nvCxnSpPr>
          <p:cNvPr id="31" name="Straight Arrow Connector 30">
            <a:extLst>
              <a:ext uri="{FF2B5EF4-FFF2-40B4-BE49-F238E27FC236}">
                <a16:creationId xmlns:a16="http://schemas.microsoft.com/office/drawing/2014/main" id="{B06A00F3-DBA1-4DA6-B696-9A4A8D55A9EB}"/>
              </a:ext>
            </a:extLst>
          </p:cNvPr>
          <p:cNvCxnSpPr>
            <a:cxnSpLocks/>
          </p:cNvCxnSpPr>
          <p:nvPr/>
        </p:nvCxnSpPr>
        <p:spPr>
          <a:xfrm>
            <a:off x="5472545" y="5123439"/>
            <a:ext cx="460661" cy="1295726"/>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2" name="TextBox 31">
            <a:extLst>
              <a:ext uri="{FF2B5EF4-FFF2-40B4-BE49-F238E27FC236}">
                <a16:creationId xmlns:a16="http://schemas.microsoft.com/office/drawing/2014/main" id="{FEAF0078-AE55-7181-9A0D-E1F509FD27BB}"/>
              </a:ext>
            </a:extLst>
          </p:cNvPr>
          <p:cNvSpPr txBox="1"/>
          <p:nvPr/>
        </p:nvSpPr>
        <p:spPr>
          <a:xfrm>
            <a:off x="5101937" y="6387671"/>
            <a:ext cx="1988127" cy="369332"/>
          </a:xfrm>
          <a:prstGeom prst="rect">
            <a:avLst/>
          </a:prstGeom>
          <a:noFill/>
        </p:spPr>
        <p:txBody>
          <a:bodyPr wrap="square" rtlCol="0">
            <a:spAutoFit/>
          </a:bodyPr>
          <a:lstStyle/>
          <a:p>
            <a:r>
              <a:rPr lang="en-US" b="1" dirty="0"/>
              <a:t>Users Information</a:t>
            </a:r>
            <a:endParaRPr lang="en-GB" b="1" dirty="0"/>
          </a:p>
        </p:txBody>
      </p:sp>
      <p:cxnSp>
        <p:nvCxnSpPr>
          <p:cNvPr id="35" name="Straight Arrow Connector 34">
            <a:extLst>
              <a:ext uri="{FF2B5EF4-FFF2-40B4-BE49-F238E27FC236}">
                <a16:creationId xmlns:a16="http://schemas.microsoft.com/office/drawing/2014/main" id="{13AC799B-1EF3-2633-131C-C91B29E073C6}"/>
              </a:ext>
            </a:extLst>
          </p:cNvPr>
          <p:cNvCxnSpPr/>
          <p:nvPr/>
        </p:nvCxnSpPr>
        <p:spPr>
          <a:xfrm flipH="1">
            <a:off x="1101433" y="4576116"/>
            <a:ext cx="491837" cy="131618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BB495A73-1465-924D-E184-CEFEDAAB2D8A}"/>
              </a:ext>
            </a:extLst>
          </p:cNvPr>
          <p:cNvSpPr txBox="1"/>
          <p:nvPr/>
        </p:nvSpPr>
        <p:spPr>
          <a:xfrm>
            <a:off x="342897" y="5892298"/>
            <a:ext cx="1988127" cy="369332"/>
          </a:xfrm>
          <a:prstGeom prst="rect">
            <a:avLst/>
          </a:prstGeom>
          <a:noFill/>
        </p:spPr>
        <p:txBody>
          <a:bodyPr wrap="square" rtlCol="0">
            <a:spAutoFit/>
          </a:bodyPr>
          <a:lstStyle/>
          <a:p>
            <a:r>
              <a:rPr lang="en-US" b="1" dirty="0"/>
              <a:t>Users Information</a:t>
            </a:r>
            <a:endParaRPr lang="en-GB" b="1" dirty="0"/>
          </a:p>
        </p:txBody>
      </p:sp>
      <p:cxnSp>
        <p:nvCxnSpPr>
          <p:cNvPr id="38" name="Straight Arrow Connector 37">
            <a:extLst>
              <a:ext uri="{FF2B5EF4-FFF2-40B4-BE49-F238E27FC236}">
                <a16:creationId xmlns:a16="http://schemas.microsoft.com/office/drawing/2014/main" id="{4C202996-6703-81A5-F5FA-E12FC97E7437}"/>
              </a:ext>
            </a:extLst>
          </p:cNvPr>
          <p:cNvCxnSpPr/>
          <p:nvPr/>
        </p:nvCxnSpPr>
        <p:spPr>
          <a:xfrm flipV="1">
            <a:off x="2507673" y="1249927"/>
            <a:ext cx="0" cy="145937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9" name="TextBox 38">
            <a:extLst>
              <a:ext uri="{FF2B5EF4-FFF2-40B4-BE49-F238E27FC236}">
                <a16:creationId xmlns:a16="http://schemas.microsoft.com/office/drawing/2014/main" id="{51CBBD7E-1902-9AE1-8317-83ECF6156B60}"/>
              </a:ext>
            </a:extLst>
          </p:cNvPr>
          <p:cNvSpPr txBox="1"/>
          <p:nvPr/>
        </p:nvSpPr>
        <p:spPr>
          <a:xfrm>
            <a:off x="1731818" y="956015"/>
            <a:ext cx="2078182" cy="369332"/>
          </a:xfrm>
          <a:prstGeom prst="rect">
            <a:avLst/>
          </a:prstGeom>
          <a:noFill/>
        </p:spPr>
        <p:txBody>
          <a:bodyPr wrap="square" rtlCol="0">
            <a:spAutoFit/>
          </a:bodyPr>
          <a:lstStyle/>
          <a:p>
            <a:r>
              <a:rPr lang="en-US" b="1" dirty="0"/>
              <a:t>Products/Services</a:t>
            </a:r>
            <a:endParaRPr lang="en-GB" b="1" dirty="0"/>
          </a:p>
        </p:txBody>
      </p:sp>
    </p:spTree>
    <p:extLst>
      <p:ext uri="{BB962C8B-B14F-4D97-AF65-F5344CB8AC3E}">
        <p14:creationId xmlns:p14="http://schemas.microsoft.com/office/powerpoint/2010/main" val="804181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keyboard&#10;&#10;Description automatically generated with low confidence">
            <a:extLst>
              <a:ext uri="{FF2B5EF4-FFF2-40B4-BE49-F238E27FC236}">
                <a16:creationId xmlns:a16="http://schemas.microsoft.com/office/drawing/2014/main" id="{2213AEC5-E828-56BB-6C96-47C0EAAF0FD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p:blipFill>
        <p:spPr>
          <a:xfrm>
            <a:off x="37211" y="0"/>
            <a:ext cx="12151740" cy="3008807"/>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A330AA9-8160-F29B-51B0-F1970E365612}"/>
              </a:ext>
            </a:extLst>
          </p:cNvPr>
          <p:cNvSpPr txBox="1"/>
          <p:nvPr/>
        </p:nvSpPr>
        <p:spPr>
          <a:xfrm>
            <a:off x="8863283" y="78868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b="1" dirty="0">
                <a:latin typeface="Arial" panose="020B0604020202020204" pitchFamily="34" charset="0"/>
                <a:ea typeface="+mj-ea"/>
                <a:cs typeface="Arial" panose="020B0604020202020204" pitchFamily="34" charset="0"/>
              </a:rPr>
              <a:t>Software used at Netflix</a:t>
            </a:r>
          </a:p>
        </p:txBody>
      </p:sp>
      <p:sp>
        <p:nvSpPr>
          <p:cNvPr id="3" name="TextBox 2">
            <a:extLst>
              <a:ext uri="{FF2B5EF4-FFF2-40B4-BE49-F238E27FC236}">
                <a16:creationId xmlns:a16="http://schemas.microsoft.com/office/drawing/2014/main" id="{FCC562E7-331A-E019-4164-64EEC910C442}"/>
              </a:ext>
            </a:extLst>
          </p:cNvPr>
          <p:cNvSpPr txBox="1"/>
          <p:nvPr/>
        </p:nvSpPr>
        <p:spPr>
          <a:xfrm>
            <a:off x="8150588" y="3008807"/>
            <a:ext cx="3822189" cy="3742762"/>
          </a:xfrm>
          <a:prstGeom prst="rect">
            <a:avLst/>
          </a:prstGeom>
        </p:spPr>
        <p:txBody>
          <a:bodyPr vert="horz" lIns="91440" tIns="45720" rIns="91440" bIns="45720" rtlCol="0">
            <a:normAutofit lnSpcReduction="10000"/>
          </a:bodyPr>
          <a:lstStyle/>
          <a:p>
            <a:pPr>
              <a:lnSpc>
                <a:spcPct val="90000"/>
              </a:lnSpc>
              <a:spcAft>
                <a:spcPts val="600"/>
              </a:spcAft>
            </a:pPr>
            <a:r>
              <a:rPr lang="en-US" sz="3200" dirty="0">
                <a:latin typeface="Arial" panose="020B0604020202020204" pitchFamily="34" charset="0"/>
                <a:cs typeface="Arial" panose="020B0604020202020204" pitchFamily="34" charset="0"/>
              </a:rPr>
              <a:t>Netflix doesn’t use third-party software in regard to their CRM instead they use an in-house intelligence system to collect their data and share it internally.</a:t>
            </a:r>
          </a:p>
        </p:txBody>
      </p:sp>
      <p:sp>
        <p:nvSpPr>
          <p:cNvPr id="4" name="Rectangle 3">
            <a:extLst>
              <a:ext uri="{FF2B5EF4-FFF2-40B4-BE49-F238E27FC236}">
                <a16:creationId xmlns:a16="http://schemas.microsoft.com/office/drawing/2014/main" id="{7A874EBE-9212-8225-978A-5B1C84DCFFC2}"/>
              </a:ext>
            </a:extLst>
          </p:cNvPr>
          <p:cNvSpPr/>
          <p:nvPr/>
        </p:nvSpPr>
        <p:spPr>
          <a:xfrm>
            <a:off x="143905" y="3087402"/>
            <a:ext cx="1967345" cy="134389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8047EEFA-5789-2B7C-A27F-59F20F7E0D5A}"/>
              </a:ext>
            </a:extLst>
          </p:cNvPr>
          <p:cNvPicPr>
            <a:picLocks noChangeAspect="1"/>
          </p:cNvPicPr>
          <p:nvPr/>
        </p:nvPicPr>
        <p:blipFill>
          <a:blip r:embed="rId4"/>
          <a:stretch>
            <a:fillRect/>
          </a:stretch>
        </p:blipFill>
        <p:spPr>
          <a:xfrm>
            <a:off x="3091971" y="5143927"/>
            <a:ext cx="1981372" cy="1353429"/>
          </a:xfrm>
          <a:prstGeom prst="rect">
            <a:avLst/>
          </a:prstGeom>
        </p:spPr>
      </p:pic>
      <p:sp>
        <p:nvSpPr>
          <p:cNvPr id="9" name="Arrow: Right 8">
            <a:extLst>
              <a:ext uri="{FF2B5EF4-FFF2-40B4-BE49-F238E27FC236}">
                <a16:creationId xmlns:a16="http://schemas.microsoft.com/office/drawing/2014/main" id="{6D477C1B-AAC2-91DA-C7D4-F3F21FE102D2}"/>
              </a:ext>
            </a:extLst>
          </p:cNvPr>
          <p:cNvSpPr/>
          <p:nvPr/>
        </p:nvSpPr>
        <p:spPr>
          <a:xfrm>
            <a:off x="2297154" y="351782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FE67C9D-76D6-C9BA-B070-FF4EABBEE552}"/>
              </a:ext>
            </a:extLst>
          </p:cNvPr>
          <p:cNvSpPr/>
          <p:nvPr/>
        </p:nvSpPr>
        <p:spPr>
          <a:xfrm>
            <a:off x="5136819" y="351782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8BB38EC7-D876-E351-5F7C-8FF1DBB262FE}"/>
              </a:ext>
            </a:extLst>
          </p:cNvPr>
          <p:cNvSpPr/>
          <p:nvPr/>
        </p:nvSpPr>
        <p:spPr>
          <a:xfrm rot="5400000">
            <a:off x="3773896" y="444969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3E04902-269C-7D01-3379-F2578415EE1E}"/>
              </a:ext>
            </a:extLst>
          </p:cNvPr>
          <p:cNvSpPr txBox="1"/>
          <p:nvPr/>
        </p:nvSpPr>
        <p:spPr>
          <a:xfrm>
            <a:off x="3275973" y="5589808"/>
            <a:ext cx="2044108"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STORAGE</a:t>
            </a:r>
            <a:endParaRPr lang="en-GB" sz="24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55AEBCFD-7D1F-E5D0-0CA1-84833E590832}"/>
              </a:ext>
            </a:extLst>
          </p:cNvPr>
          <p:cNvSpPr txBox="1"/>
          <p:nvPr/>
        </p:nvSpPr>
        <p:spPr>
          <a:xfrm>
            <a:off x="155705" y="3606810"/>
            <a:ext cx="1967345"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DATA INPUT</a:t>
            </a:r>
            <a:endParaRPr lang="en-GB" sz="24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3A0209FA-293E-623F-F8BA-3AA2793574D0}"/>
              </a:ext>
            </a:extLst>
          </p:cNvPr>
          <p:cNvSpPr/>
          <p:nvPr/>
        </p:nvSpPr>
        <p:spPr>
          <a:xfrm>
            <a:off x="3038393" y="3051035"/>
            <a:ext cx="2034950" cy="1353429"/>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A89C0C8-E879-881A-F859-CFC981559051}"/>
              </a:ext>
            </a:extLst>
          </p:cNvPr>
          <p:cNvSpPr txBox="1"/>
          <p:nvPr/>
        </p:nvSpPr>
        <p:spPr>
          <a:xfrm>
            <a:off x="3092356" y="3454688"/>
            <a:ext cx="1980987"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DATA PROCESSING</a:t>
            </a:r>
            <a:endParaRPr lang="en-GB" sz="20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306E0E4D-0D0B-84DC-C08A-ACE74427BAA9}"/>
              </a:ext>
            </a:extLst>
          </p:cNvPr>
          <p:cNvSpPr/>
          <p:nvPr/>
        </p:nvSpPr>
        <p:spPr>
          <a:xfrm>
            <a:off x="5905356" y="3087402"/>
            <a:ext cx="1973628" cy="134389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B8DB27B3-0569-5490-2457-68CBC7F03EE9}"/>
              </a:ext>
            </a:extLst>
          </p:cNvPr>
          <p:cNvSpPr txBox="1"/>
          <p:nvPr/>
        </p:nvSpPr>
        <p:spPr>
          <a:xfrm>
            <a:off x="5976932" y="3526028"/>
            <a:ext cx="205306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OUTPUT</a:t>
            </a:r>
          </a:p>
          <a:p>
            <a:r>
              <a:rPr lang="en-US" dirty="0">
                <a:latin typeface="Arial" panose="020B0604020202020204" pitchFamily="34" charset="0"/>
                <a:cs typeface="Arial" panose="020B0604020202020204" pitchFamily="34" charset="0"/>
              </a:rPr>
              <a:t>(INFORMATION)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2383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7694A6-6CDB-2B38-5BB7-92D8693468E3}"/>
              </a:ext>
            </a:extLst>
          </p:cNvPr>
          <p:cNvSpPr txBox="1"/>
          <p:nvPr/>
        </p:nvSpPr>
        <p:spPr>
          <a:xfrm>
            <a:off x="471948" y="671691"/>
            <a:ext cx="6122816" cy="597086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Strengths</a:t>
            </a: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the system they use being an in-house system means they have an effective competitive advantage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Using the data they receive from their CRM system they can provide a better service to their customers </a:t>
            </a:r>
            <a:r>
              <a:rPr lang="en-US" dirty="0" err="1">
                <a:latin typeface="Arial" panose="020B0604020202020204" pitchFamily="34" charset="0"/>
                <a:cs typeface="Arial" panose="020B0604020202020204" pitchFamily="34" charset="0"/>
              </a:rPr>
              <a:t>i.e</a:t>
            </a:r>
            <a:r>
              <a:rPr lang="en-US" dirty="0">
                <a:latin typeface="Arial" panose="020B0604020202020204" pitchFamily="34" charset="0"/>
                <a:cs typeface="Arial" panose="020B0604020202020204" pitchFamily="34" charset="0"/>
              </a:rPr>
              <a:t> recommendations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Netflix has seen a gap in the market by using user activity, knowing what is most watched, and have started making their own films and episodes based on this.</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Weaknesses</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Not taking into consideration customers from different countries who aren’t able to stream films and episodes.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 able to communicate with customer service at Netflix easily.</a:t>
            </a:r>
          </a:p>
          <a:p>
            <a:endParaRPr lang="en-GB" dirty="0"/>
          </a:p>
        </p:txBody>
      </p:sp>
      <p:pic>
        <p:nvPicPr>
          <p:cNvPr id="5" name="Picture 4" descr="A person flexing the muscles">
            <a:extLst>
              <a:ext uri="{FF2B5EF4-FFF2-40B4-BE49-F238E27FC236}">
                <a16:creationId xmlns:a16="http://schemas.microsoft.com/office/drawing/2014/main" id="{731474B6-F43E-443C-F525-411B7CE132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71013" y="889843"/>
            <a:ext cx="4405545" cy="2932834"/>
          </a:xfrm>
          <a:prstGeom prst="rect">
            <a:avLst/>
          </a:prstGeom>
        </p:spPr>
      </p:pic>
      <p:pic>
        <p:nvPicPr>
          <p:cNvPr id="9" name="Picture 8" descr="A picture containing person, standing&#10;&#10;Description automatically generated">
            <a:extLst>
              <a:ext uri="{FF2B5EF4-FFF2-40B4-BE49-F238E27FC236}">
                <a16:creationId xmlns:a16="http://schemas.microsoft.com/office/drawing/2014/main" id="{CE524F79-3E81-EDEB-7740-01B7737843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71012" y="4084689"/>
            <a:ext cx="4405545" cy="2552700"/>
          </a:xfrm>
          <a:prstGeom prst="rect">
            <a:avLst/>
          </a:prstGeom>
        </p:spPr>
      </p:pic>
    </p:spTree>
    <p:extLst>
      <p:ext uri="{BB962C8B-B14F-4D97-AF65-F5344CB8AC3E}">
        <p14:creationId xmlns:p14="http://schemas.microsoft.com/office/powerpoint/2010/main" val="3464212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D47AB2-D1B6-5DD5-FBF3-660D07F98B56}"/>
              </a:ext>
            </a:extLst>
          </p:cNvPr>
          <p:cNvPicPr>
            <a:picLocks noChangeAspect="1"/>
          </p:cNvPicPr>
          <p:nvPr/>
        </p:nvPicPr>
        <p:blipFill>
          <a:blip r:embed="rId2"/>
          <a:stretch>
            <a:fillRect/>
          </a:stretch>
        </p:blipFill>
        <p:spPr>
          <a:xfrm>
            <a:off x="0" y="-130155"/>
            <a:ext cx="12192000" cy="6988155"/>
          </a:xfrm>
          <a:prstGeom prst="rect">
            <a:avLst/>
          </a:prstGeom>
        </p:spPr>
      </p:pic>
      <p:sp>
        <p:nvSpPr>
          <p:cNvPr id="3" name="TextBox 2">
            <a:extLst>
              <a:ext uri="{FF2B5EF4-FFF2-40B4-BE49-F238E27FC236}">
                <a16:creationId xmlns:a16="http://schemas.microsoft.com/office/drawing/2014/main" id="{FCE57035-BF64-D57A-8FAA-0BED6A1825AD}"/>
              </a:ext>
            </a:extLst>
          </p:cNvPr>
          <p:cNvSpPr txBox="1"/>
          <p:nvPr/>
        </p:nvSpPr>
        <p:spPr>
          <a:xfrm>
            <a:off x="1059765" y="2274838"/>
            <a:ext cx="5400995" cy="2308324"/>
          </a:xfrm>
          <a:prstGeom prst="rect">
            <a:avLst/>
          </a:prstGeom>
          <a:noFill/>
        </p:spPr>
        <p:txBody>
          <a:bodyPr wrap="square" rtlCol="0">
            <a:spAutoFit/>
          </a:bodyPr>
          <a:lstStyle/>
          <a:p>
            <a:r>
              <a:rPr lang="en-GB" sz="4800" dirty="0">
                <a:solidFill>
                  <a:schemeClr val="bg1"/>
                </a:solidFill>
                <a:latin typeface="Arial" panose="020B0604020202020204" pitchFamily="34" charset="0"/>
                <a:cs typeface="Arial" panose="020B0604020202020204" pitchFamily="34" charset="0"/>
              </a:rPr>
              <a:t>Recommendations to improve Netflix’s current system?</a:t>
            </a:r>
          </a:p>
        </p:txBody>
      </p:sp>
    </p:spTree>
    <p:extLst>
      <p:ext uri="{BB962C8B-B14F-4D97-AF65-F5344CB8AC3E}">
        <p14:creationId xmlns:p14="http://schemas.microsoft.com/office/powerpoint/2010/main" val="1554493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6C7873-DC17-90D9-51C6-9E0C1C052A57}"/>
              </a:ext>
            </a:extLst>
          </p:cNvPr>
          <p:cNvSpPr txBox="1"/>
          <p:nvPr/>
        </p:nvSpPr>
        <p:spPr>
          <a:xfrm>
            <a:off x="642938" y="642938"/>
            <a:ext cx="10904538" cy="965200"/>
          </a:xfrm>
          <a:prstGeom prst="rect">
            <a:avLst/>
          </a:prstGeom>
          <a:noFill/>
        </p:spPr>
        <p:txBody>
          <a:bodyPr wrap="square" rtlCol="0" anchor="t">
            <a:normAutofit/>
          </a:bodyPr>
          <a:lstStyle/>
          <a:p>
            <a:pPr>
              <a:spcAft>
                <a:spcPts val="600"/>
              </a:spcAft>
            </a:pPr>
            <a:r>
              <a:rPr lang="en-US" sz="2800" u="sng" dirty="0">
                <a:latin typeface="Arial" panose="020B0604020202020204" pitchFamily="34" charset="0"/>
                <a:cs typeface="Arial" panose="020B0604020202020204" pitchFamily="34" charset="0"/>
              </a:rPr>
              <a:t>Harvard Referencing List</a:t>
            </a:r>
            <a:endParaRPr lang="en-GB" sz="28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C7024F4-9F7F-0AA9-AAB5-740657D48DA3}"/>
              </a:ext>
            </a:extLst>
          </p:cNvPr>
          <p:cNvSpPr txBox="1"/>
          <p:nvPr/>
        </p:nvSpPr>
        <p:spPr>
          <a:xfrm>
            <a:off x="642938" y="1677988"/>
            <a:ext cx="10904538" cy="4537075"/>
          </a:xfrm>
          <a:prstGeom prst="rect">
            <a:avLst/>
          </a:prstGeom>
          <a:noFill/>
        </p:spPr>
        <p:txBody>
          <a:bodyPr wrap="square" rtlCol="0" anchor="t">
            <a:normAutofit/>
          </a:bodyPr>
          <a:lstStyle/>
          <a:p>
            <a:pPr>
              <a:spcAft>
                <a:spcPts val="600"/>
              </a:spcAft>
            </a:pPr>
            <a:endParaRPr lang="en-GB" sz="2800" dirty="0">
              <a:hlinkClick r:id="rId2">
                <a:extLst>
                  <a:ext uri="{A12FA001-AC4F-418D-AE19-62706E023703}">
                    <ahyp:hlinkClr xmlns:ahyp="http://schemas.microsoft.com/office/drawing/2018/hyperlinkcolor" val="tx"/>
                  </a:ext>
                </a:extLst>
              </a:hlinkClick>
            </a:endParaRPr>
          </a:p>
          <a:p>
            <a:pPr>
              <a:spcAft>
                <a:spcPts val="600"/>
              </a:spcAft>
            </a:pPr>
            <a:r>
              <a:rPr lang="en-GB" sz="2800" i="1" dirty="0">
                <a:latin typeface="Arial" panose="020B0604020202020204" pitchFamily="34" charset="0"/>
                <a:cs typeface="Arial" panose="020B0604020202020204" pitchFamily="34" charset="0"/>
              </a:rPr>
              <a:t>Company Profile, </a:t>
            </a:r>
            <a:r>
              <a:rPr lang="en-GB" sz="2800" dirty="0">
                <a:latin typeface="Arial" panose="020B0604020202020204" pitchFamily="34" charset="0"/>
                <a:cs typeface="Arial" panose="020B0604020202020204" pitchFamily="34" charset="0"/>
              </a:rPr>
              <a:t>2023. Available at: https://i.rnetflix.net/ir-overview/profile (Accessed 03 March 2023)</a:t>
            </a:r>
          </a:p>
          <a:p>
            <a:pPr>
              <a:spcAft>
                <a:spcPts val="600"/>
              </a:spcAft>
            </a:pPr>
            <a:endParaRPr lang="en-GB" sz="2800" i="1" dirty="0">
              <a:latin typeface="Arial" panose="020B0604020202020204" pitchFamily="34" charset="0"/>
              <a:cs typeface="Arial" panose="020B0604020202020204" pitchFamily="34" charset="0"/>
            </a:endParaRPr>
          </a:p>
          <a:p>
            <a:pPr>
              <a:spcAft>
                <a:spcPts val="600"/>
              </a:spcAft>
            </a:pPr>
            <a:r>
              <a:rPr lang="en-US" sz="2800" b="0" i="0" dirty="0">
                <a:effectLst/>
                <a:latin typeface="Arial" panose="020B0604020202020204" pitchFamily="34" charset="0"/>
                <a:cs typeface="Arial" panose="020B0604020202020204" pitchFamily="34" charset="0"/>
              </a:rPr>
              <a:t>Sousa, K.J. and Oz, E., 2014. </a:t>
            </a:r>
            <a:r>
              <a:rPr lang="en-US" sz="2800" b="0" i="1" dirty="0">
                <a:effectLst/>
                <a:latin typeface="Arial" panose="020B0604020202020204" pitchFamily="34" charset="0"/>
                <a:cs typeface="Arial" panose="020B0604020202020204" pitchFamily="34" charset="0"/>
              </a:rPr>
              <a:t>Management information systems</a:t>
            </a:r>
            <a:r>
              <a:rPr lang="en-US" sz="2800" b="0" i="0" dirty="0">
                <a:effectLst/>
                <a:latin typeface="Arial" panose="020B0604020202020204" pitchFamily="34" charset="0"/>
                <a:cs typeface="Arial" panose="020B0604020202020204" pitchFamily="34" charset="0"/>
              </a:rPr>
              <a:t>. Cengage Learning.</a:t>
            </a:r>
          </a:p>
          <a:p>
            <a:pPr>
              <a:spcAft>
                <a:spcPts val="600"/>
              </a:spcAft>
            </a:pPr>
            <a:endParaRPr lang="en-US" sz="2800" b="0" i="0" dirty="0">
              <a:effectLst/>
              <a:latin typeface="Arial" panose="020B0604020202020204" pitchFamily="34" charset="0"/>
              <a:cs typeface="Arial" panose="020B0604020202020204" pitchFamily="34" charset="0"/>
            </a:endParaRPr>
          </a:p>
          <a:p>
            <a:pPr>
              <a:spcAft>
                <a:spcPts val="600"/>
              </a:spcAft>
            </a:pPr>
            <a:r>
              <a:rPr lang="en-US" sz="2800" i="1" dirty="0">
                <a:latin typeface="Arial" panose="020B0604020202020204" pitchFamily="34" charset="0"/>
              </a:rPr>
              <a:t>The Story of Netflix, </a:t>
            </a:r>
            <a:r>
              <a:rPr lang="en-US" sz="2800" dirty="0">
                <a:latin typeface="Arial" panose="020B0604020202020204" pitchFamily="34" charset="0"/>
              </a:rPr>
              <a:t>2023. Available at: https://about.Netflix.com/en (Accessed 09 March 2023)</a:t>
            </a:r>
            <a:endParaRPr lang="en-US" sz="2800" i="1" dirty="0">
              <a:latin typeface="Arial" panose="020B0604020202020204" pitchFamily="34" charset="0"/>
            </a:endParaRPr>
          </a:p>
          <a:p>
            <a:pPr>
              <a:spcAft>
                <a:spcPts val="600"/>
              </a:spcAft>
            </a:pPr>
            <a:endParaRPr lang="en-GB" sz="2800" dirty="0"/>
          </a:p>
        </p:txBody>
      </p:sp>
    </p:spTree>
    <p:extLst>
      <p:ext uri="{BB962C8B-B14F-4D97-AF65-F5344CB8AC3E}">
        <p14:creationId xmlns:p14="http://schemas.microsoft.com/office/powerpoint/2010/main" val="30742622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381</TotalTime>
  <Words>517</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Tw Cen MT</vt:lpstr>
      <vt:lpstr>Office Theme</vt:lpstr>
      <vt:lpstr>PowerPoint Presentation</vt:lpstr>
      <vt:lpstr>PowerPoint Presentation</vt:lpstr>
      <vt:lpstr>PowerPoint Presentation</vt:lpstr>
      <vt:lpstr>PowerPoint Presentation</vt:lpstr>
      <vt:lpstr>PowerPoint Presentation</vt:lpstr>
      <vt:lpstr>Customer Relationship Management System</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dc:creator>
  <cp:lastModifiedBy>Jade</cp:lastModifiedBy>
  <cp:revision>51</cp:revision>
  <dcterms:created xsi:type="dcterms:W3CDTF">2023-02-28T22:29:11Z</dcterms:created>
  <dcterms:modified xsi:type="dcterms:W3CDTF">2023-03-12T22:37:15Z</dcterms:modified>
</cp:coreProperties>
</file>