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handoutMasterIdLst>
    <p:handoutMasterId r:id="rId7"/>
  </p:handoutMasterIdLst>
  <p:sldIdLst>
    <p:sldId id="26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6"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837AB"/>
    <a:srgbClr val="FFDB55"/>
    <a:srgbClr val="FB5245"/>
    <a:srgbClr val="1D76B3"/>
    <a:srgbClr val="4465C9"/>
    <a:srgbClr val="3B579D"/>
    <a:srgbClr val="2AA9E0"/>
    <a:srgbClr val="55A8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A28E43-A2C8-42C1-5AF7-43161F6C8F30}" v="110" dt="2026-07-10T12:52:44.238"/>
    <p1510:client id="{E3244CBE-C9DA-8215-46A0-0BBE4C780972}" v="142" dt="2026-07-10T13:42:06.875"/>
    <p1510:client id="{EC3B4C68-4148-4FB6-951D-191A900923EC}" v="169" dt="2026-07-10T15:18:51.594"/>
  </p1510:revLst>
</p1510:revInfo>
</file>

<file path=ppt/tableStyles.xml><?xml version="1.0" encoding="utf-8"?>
<a:tblStyleLst xmlns:a="http://schemas.openxmlformats.org/drawingml/2006/main" def="{1FECB4D8-DB02-4DC6-A0A2-4F2EBAE1DC9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36"/>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eg Vlasov (2413801)" userId="01db8406-8bb8-4cd8-bb2c-0de536162c11" providerId="ADAL" clId="{B5035FFF-6057-4E14-BDBF-DDB829A980E5}"/>
    <pc:docChg chg="undo custSel addSld delSld modSld">
      <pc:chgData name="Oleg Vlasov (2413801)" userId="01db8406-8bb8-4cd8-bb2c-0de536162c11" providerId="ADAL" clId="{B5035FFF-6057-4E14-BDBF-DDB829A980E5}" dt="2026-07-10T15:18:51.594" v="1804" actId="47"/>
      <pc:docMkLst>
        <pc:docMk/>
      </pc:docMkLst>
      <pc:sldChg chg="del">
        <pc:chgData name="Oleg Vlasov (2413801)" userId="01db8406-8bb8-4cd8-bb2c-0de536162c11" providerId="ADAL" clId="{B5035FFF-6057-4E14-BDBF-DDB829A980E5}" dt="2026-07-10T14:45:42.433" v="1681" actId="47"/>
        <pc:sldMkLst>
          <pc:docMk/>
          <pc:sldMk cId="2278889093" sldId="257"/>
        </pc:sldMkLst>
      </pc:sldChg>
      <pc:sldChg chg="del">
        <pc:chgData name="Oleg Vlasov (2413801)" userId="01db8406-8bb8-4cd8-bb2c-0de536162c11" providerId="ADAL" clId="{B5035FFF-6057-4E14-BDBF-DDB829A980E5}" dt="2026-07-10T14:45:44.233" v="1682" actId="47"/>
        <pc:sldMkLst>
          <pc:docMk/>
          <pc:sldMk cId="3897294314" sldId="258"/>
        </pc:sldMkLst>
      </pc:sldChg>
      <pc:sldChg chg="del">
        <pc:chgData name="Oleg Vlasov (2413801)" userId="01db8406-8bb8-4cd8-bb2c-0de536162c11" providerId="ADAL" clId="{B5035FFF-6057-4E14-BDBF-DDB829A980E5}" dt="2026-07-10T14:45:44.869" v="1683" actId="47"/>
        <pc:sldMkLst>
          <pc:docMk/>
          <pc:sldMk cId="4055975273" sldId="259"/>
        </pc:sldMkLst>
      </pc:sldChg>
      <pc:sldChg chg="del">
        <pc:chgData name="Oleg Vlasov (2413801)" userId="01db8406-8bb8-4cd8-bb2c-0de536162c11" providerId="ADAL" clId="{B5035FFF-6057-4E14-BDBF-DDB829A980E5}" dt="2026-07-10T14:45:45.480" v="1684" actId="47"/>
        <pc:sldMkLst>
          <pc:docMk/>
          <pc:sldMk cId="359788039" sldId="260"/>
        </pc:sldMkLst>
      </pc:sldChg>
      <pc:sldChg chg="del">
        <pc:chgData name="Oleg Vlasov (2413801)" userId="01db8406-8bb8-4cd8-bb2c-0de536162c11" providerId="ADAL" clId="{B5035FFF-6057-4E14-BDBF-DDB829A980E5}" dt="2026-07-10T14:45:45.990" v="1685" actId="47"/>
        <pc:sldMkLst>
          <pc:docMk/>
          <pc:sldMk cId="1546248863" sldId="261"/>
        </pc:sldMkLst>
      </pc:sldChg>
      <pc:sldChg chg="del">
        <pc:chgData name="Oleg Vlasov (2413801)" userId="01db8406-8bb8-4cd8-bb2c-0de536162c11" providerId="ADAL" clId="{B5035FFF-6057-4E14-BDBF-DDB829A980E5}" dt="2026-07-10T14:45:46.617" v="1686" actId="47"/>
        <pc:sldMkLst>
          <pc:docMk/>
          <pc:sldMk cId="4263052025" sldId="262"/>
        </pc:sldMkLst>
      </pc:sldChg>
      <pc:sldChg chg="del">
        <pc:chgData name="Oleg Vlasov (2413801)" userId="01db8406-8bb8-4cd8-bb2c-0de536162c11" providerId="ADAL" clId="{B5035FFF-6057-4E14-BDBF-DDB829A980E5}" dt="2026-07-10T14:45:47.461" v="1687" actId="47"/>
        <pc:sldMkLst>
          <pc:docMk/>
          <pc:sldMk cId="3261913698" sldId="263"/>
        </pc:sldMkLst>
      </pc:sldChg>
      <pc:sldChg chg="del">
        <pc:chgData name="Oleg Vlasov (2413801)" userId="01db8406-8bb8-4cd8-bb2c-0de536162c11" providerId="ADAL" clId="{B5035FFF-6057-4E14-BDBF-DDB829A980E5}" dt="2026-07-10T14:45:48.493" v="1688" actId="47"/>
        <pc:sldMkLst>
          <pc:docMk/>
          <pc:sldMk cId="4191456272" sldId="264"/>
        </pc:sldMkLst>
      </pc:sldChg>
      <pc:sldChg chg="del">
        <pc:chgData name="Oleg Vlasov (2413801)" userId="01db8406-8bb8-4cd8-bb2c-0de536162c11" providerId="ADAL" clId="{B5035FFF-6057-4E14-BDBF-DDB829A980E5}" dt="2026-07-10T14:45:49.309" v="1689" actId="47"/>
        <pc:sldMkLst>
          <pc:docMk/>
          <pc:sldMk cId="3576102079" sldId="265"/>
        </pc:sldMkLst>
      </pc:sldChg>
      <pc:sldChg chg="del">
        <pc:chgData name="Oleg Vlasov (2413801)" userId="01db8406-8bb8-4cd8-bb2c-0de536162c11" providerId="ADAL" clId="{B5035FFF-6057-4E14-BDBF-DDB829A980E5}" dt="2026-07-10T14:45:50.295" v="1690" actId="47"/>
        <pc:sldMkLst>
          <pc:docMk/>
          <pc:sldMk cId="3329989957" sldId="266"/>
        </pc:sldMkLst>
      </pc:sldChg>
      <pc:sldChg chg="addSp delSp modSp add del mod">
        <pc:chgData name="Oleg Vlasov (2413801)" userId="01db8406-8bb8-4cd8-bb2c-0de536162c11" providerId="ADAL" clId="{B5035FFF-6057-4E14-BDBF-DDB829A980E5}" dt="2026-07-10T15:18:51.594" v="1804" actId="47"/>
        <pc:sldMkLst>
          <pc:docMk/>
          <pc:sldMk cId="3973930175" sldId="267"/>
        </pc:sldMkLst>
        <pc:spChg chg="mod">
          <ac:chgData name="Oleg Vlasov (2413801)" userId="01db8406-8bb8-4cd8-bb2c-0de536162c11" providerId="ADAL" clId="{B5035FFF-6057-4E14-BDBF-DDB829A980E5}" dt="2026-07-09T21:03:20.557" v="19" actId="14100"/>
          <ac:spMkLst>
            <pc:docMk/>
            <pc:sldMk cId="3973930175" sldId="267"/>
            <ac:spMk id="3" creationId="{29A1FBD1-296A-4A9C-A7B0-E2C3F330BD36}"/>
          </ac:spMkLst>
        </pc:spChg>
        <pc:spChg chg="mod">
          <ac:chgData name="Oleg Vlasov (2413801)" userId="01db8406-8bb8-4cd8-bb2c-0de536162c11" providerId="ADAL" clId="{B5035FFF-6057-4E14-BDBF-DDB829A980E5}" dt="2026-07-09T21:13:14" v="55" actId="1076"/>
          <ac:spMkLst>
            <pc:docMk/>
            <pc:sldMk cId="3973930175" sldId="267"/>
            <ac:spMk id="4" creationId="{0C563FE6-57C4-448A-B7CA-D0F1BFC5AF88}"/>
          </ac:spMkLst>
        </pc:spChg>
        <pc:spChg chg="mod">
          <ac:chgData name="Oleg Vlasov (2413801)" userId="01db8406-8bb8-4cd8-bb2c-0de536162c11" providerId="ADAL" clId="{B5035FFF-6057-4E14-BDBF-DDB829A980E5}" dt="2026-07-09T21:02:46.065" v="16" actId="14100"/>
          <ac:spMkLst>
            <pc:docMk/>
            <pc:sldMk cId="3973930175" sldId="267"/>
            <ac:spMk id="5" creationId="{74EFAFC5-902D-4821-8E0A-C7F45D2181CB}"/>
          </ac:spMkLst>
        </pc:spChg>
        <pc:spChg chg="mod">
          <ac:chgData name="Oleg Vlasov (2413801)" userId="01db8406-8bb8-4cd8-bb2c-0de536162c11" providerId="ADAL" clId="{B5035FFF-6057-4E14-BDBF-DDB829A980E5}" dt="2026-07-09T22:06:29.227" v="198" actId="20577"/>
          <ac:spMkLst>
            <pc:docMk/>
            <pc:sldMk cId="3973930175" sldId="267"/>
            <ac:spMk id="6" creationId="{C593E9C0-ABD6-4315-9EC3-6AAA80F27CDC}"/>
          </ac:spMkLst>
        </pc:spChg>
        <pc:spChg chg="mod">
          <ac:chgData name="Oleg Vlasov (2413801)" userId="01db8406-8bb8-4cd8-bb2c-0de536162c11" providerId="ADAL" clId="{B5035FFF-6057-4E14-BDBF-DDB829A980E5}" dt="2026-07-09T23:06:50.245" v="701" actId="20577"/>
          <ac:spMkLst>
            <pc:docMk/>
            <pc:sldMk cId="3973930175" sldId="267"/>
            <ac:spMk id="7" creationId="{C6926C86-42C3-4013-8AFE-A51787825877}"/>
          </ac:spMkLst>
        </pc:spChg>
        <pc:spChg chg="del mod">
          <ac:chgData name="Oleg Vlasov (2413801)" userId="01db8406-8bb8-4cd8-bb2c-0de536162c11" providerId="ADAL" clId="{B5035FFF-6057-4E14-BDBF-DDB829A980E5}" dt="2026-07-10T14:46:23.976" v="1693" actId="478"/>
          <ac:spMkLst>
            <pc:docMk/>
            <pc:sldMk cId="3973930175" sldId="267"/>
            <ac:spMk id="8" creationId="{18AD2DA5-F8F6-4A6E-B29F-8B1A1F0E6FA8}"/>
          </ac:spMkLst>
        </pc:spChg>
        <pc:spChg chg="mod">
          <ac:chgData name="Oleg Vlasov (2413801)" userId="01db8406-8bb8-4cd8-bb2c-0de536162c11" providerId="ADAL" clId="{B5035FFF-6057-4E14-BDBF-DDB829A980E5}" dt="2026-07-09T21:54:57.502" v="129" actId="1076"/>
          <ac:spMkLst>
            <pc:docMk/>
            <pc:sldMk cId="3973930175" sldId="267"/>
            <ac:spMk id="52" creationId="{5E7FCB83-9436-43DB-BCD0-179E2CCE2A1E}"/>
          </ac:spMkLst>
        </pc:spChg>
        <pc:spChg chg="mod">
          <ac:chgData name="Oleg Vlasov (2413801)" userId="01db8406-8bb8-4cd8-bb2c-0de536162c11" providerId="ADAL" clId="{B5035FFF-6057-4E14-BDBF-DDB829A980E5}" dt="2026-07-09T21:29:14.720" v="108" actId="1076"/>
          <ac:spMkLst>
            <pc:docMk/>
            <pc:sldMk cId="3973930175" sldId="267"/>
            <ac:spMk id="54" creationId="{AEE838C6-C6B1-49BA-8F0A-7570087B5BE9}"/>
          </ac:spMkLst>
        </pc:spChg>
        <pc:spChg chg="mod">
          <ac:chgData name="Oleg Vlasov (2413801)" userId="01db8406-8bb8-4cd8-bb2c-0de536162c11" providerId="ADAL" clId="{B5035FFF-6057-4E14-BDBF-DDB829A980E5}" dt="2026-07-09T21:29:14.720" v="108" actId="1076"/>
          <ac:spMkLst>
            <pc:docMk/>
            <pc:sldMk cId="3973930175" sldId="267"/>
            <ac:spMk id="55" creationId="{1043894B-CB32-41AD-B171-07F9B2C4CE29}"/>
          </ac:spMkLst>
        </pc:spChg>
        <pc:spChg chg="mod">
          <ac:chgData name="Oleg Vlasov (2413801)" userId="01db8406-8bb8-4cd8-bb2c-0de536162c11" providerId="ADAL" clId="{B5035FFF-6057-4E14-BDBF-DDB829A980E5}" dt="2026-07-09T21:29:14.720" v="108" actId="1076"/>
          <ac:spMkLst>
            <pc:docMk/>
            <pc:sldMk cId="3973930175" sldId="267"/>
            <ac:spMk id="56" creationId="{3044786D-8697-406B-ADA4-024438FBD341}"/>
          </ac:spMkLst>
        </pc:spChg>
        <pc:spChg chg="mod">
          <ac:chgData name="Oleg Vlasov (2413801)" userId="01db8406-8bb8-4cd8-bb2c-0de536162c11" providerId="ADAL" clId="{B5035FFF-6057-4E14-BDBF-DDB829A980E5}" dt="2026-07-09T21:28:30.847" v="104" actId="1076"/>
          <ac:spMkLst>
            <pc:docMk/>
            <pc:sldMk cId="3973930175" sldId="267"/>
            <ac:spMk id="58" creationId="{6E5F4617-C8B2-4871-9834-99ED666413DC}"/>
          </ac:spMkLst>
        </pc:spChg>
        <pc:spChg chg="mod">
          <ac:chgData name="Oleg Vlasov (2413801)" userId="01db8406-8bb8-4cd8-bb2c-0de536162c11" providerId="ADAL" clId="{B5035FFF-6057-4E14-BDBF-DDB829A980E5}" dt="2026-07-09T21:28:30.847" v="104" actId="1076"/>
          <ac:spMkLst>
            <pc:docMk/>
            <pc:sldMk cId="3973930175" sldId="267"/>
            <ac:spMk id="59" creationId="{BC667CA6-8907-4485-89E3-DC2831E5BB80}"/>
          </ac:spMkLst>
        </pc:spChg>
        <pc:spChg chg="mod">
          <ac:chgData name="Oleg Vlasov (2413801)" userId="01db8406-8bb8-4cd8-bb2c-0de536162c11" providerId="ADAL" clId="{B5035FFF-6057-4E14-BDBF-DDB829A980E5}" dt="2026-07-09T21:28:30.847" v="104" actId="1076"/>
          <ac:spMkLst>
            <pc:docMk/>
            <pc:sldMk cId="3973930175" sldId="267"/>
            <ac:spMk id="60" creationId="{ADE9C2A2-40E1-451F-9C97-05DABDBD558A}"/>
          </ac:spMkLst>
        </pc:spChg>
        <pc:spChg chg="mod">
          <ac:chgData name="Oleg Vlasov (2413801)" userId="01db8406-8bb8-4cd8-bb2c-0de536162c11" providerId="ADAL" clId="{B5035FFF-6057-4E14-BDBF-DDB829A980E5}" dt="2026-07-09T21:27:29.829" v="99" actId="1076"/>
          <ac:spMkLst>
            <pc:docMk/>
            <pc:sldMk cId="3973930175" sldId="267"/>
            <ac:spMk id="63" creationId="{13108A23-5A29-4C3C-9826-D8C962EDBEDD}"/>
          </ac:spMkLst>
        </pc:spChg>
        <pc:spChg chg="mod">
          <ac:chgData name="Oleg Vlasov (2413801)" userId="01db8406-8bb8-4cd8-bb2c-0de536162c11" providerId="ADAL" clId="{B5035FFF-6057-4E14-BDBF-DDB829A980E5}" dt="2026-07-09T21:28:00.998" v="101" actId="1076"/>
          <ac:spMkLst>
            <pc:docMk/>
            <pc:sldMk cId="3973930175" sldId="267"/>
            <ac:spMk id="64" creationId="{809F52F5-B2E2-4DC7-9F63-1321E67B5940}"/>
          </ac:spMkLst>
        </pc:spChg>
        <pc:spChg chg="mod">
          <ac:chgData name="Oleg Vlasov (2413801)" userId="01db8406-8bb8-4cd8-bb2c-0de536162c11" providerId="ADAL" clId="{B5035FFF-6057-4E14-BDBF-DDB829A980E5}" dt="2026-07-09T21:28:21.489" v="103" actId="1076"/>
          <ac:spMkLst>
            <pc:docMk/>
            <pc:sldMk cId="3973930175" sldId="267"/>
            <ac:spMk id="65" creationId="{6A8C74A6-5B02-4890-9EC4-4D1ADA836EFB}"/>
          </ac:spMkLst>
        </pc:spChg>
        <pc:spChg chg="mod">
          <ac:chgData name="Oleg Vlasov (2413801)" userId="01db8406-8bb8-4cd8-bb2c-0de536162c11" providerId="ADAL" clId="{B5035FFF-6057-4E14-BDBF-DDB829A980E5}" dt="2026-07-09T21:28:51.966" v="106" actId="1076"/>
          <ac:spMkLst>
            <pc:docMk/>
            <pc:sldMk cId="3973930175" sldId="267"/>
            <ac:spMk id="66" creationId="{2B4206FB-656B-458B-A2FC-10E811C6D412}"/>
          </ac:spMkLst>
        </pc:spChg>
        <pc:spChg chg="mod">
          <ac:chgData name="Oleg Vlasov (2413801)" userId="01db8406-8bb8-4cd8-bb2c-0de536162c11" providerId="ADAL" clId="{B5035FFF-6057-4E14-BDBF-DDB829A980E5}" dt="2026-07-10T00:18:04.897" v="1510" actId="20577"/>
          <ac:spMkLst>
            <pc:docMk/>
            <pc:sldMk cId="3973930175" sldId="267"/>
            <ac:spMk id="74" creationId="{33EED49A-161D-4D34-8BE3-1E7C512F450B}"/>
          </ac:spMkLst>
        </pc:spChg>
        <pc:spChg chg="del mod">
          <ac:chgData name="Oleg Vlasov (2413801)" userId="01db8406-8bb8-4cd8-bb2c-0de536162c11" providerId="ADAL" clId="{B5035FFF-6057-4E14-BDBF-DDB829A980E5}" dt="2026-07-10T14:46:36.595" v="1694" actId="478"/>
          <ac:spMkLst>
            <pc:docMk/>
            <pc:sldMk cId="3973930175" sldId="267"/>
            <ac:spMk id="76" creationId="{7EEE701B-2DC8-494C-A308-82733369DC7F}"/>
          </ac:spMkLst>
        </pc:spChg>
        <pc:grpChg chg="del mod">
          <ac:chgData name="Oleg Vlasov (2413801)" userId="01db8406-8bb8-4cd8-bb2c-0de536162c11" providerId="ADAL" clId="{B5035FFF-6057-4E14-BDBF-DDB829A980E5}" dt="2026-07-10T14:46:42.123" v="1695" actId="478"/>
          <ac:grpSpMkLst>
            <pc:docMk/>
            <pc:sldMk cId="3973930175" sldId="267"/>
            <ac:grpSpMk id="30" creationId="{E0B3D0A3-BAA4-49E4-982D-C9B64CA67DBF}"/>
          </ac:grpSpMkLst>
        </pc:grpChg>
        <pc:grpChg chg="mod">
          <ac:chgData name="Oleg Vlasov (2413801)" userId="01db8406-8bb8-4cd8-bb2c-0de536162c11" providerId="ADAL" clId="{B5035FFF-6057-4E14-BDBF-DDB829A980E5}" dt="2026-07-09T21:29:14.720" v="108" actId="1076"/>
          <ac:grpSpMkLst>
            <pc:docMk/>
            <pc:sldMk cId="3973930175" sldId="267"/>
            <ac:grpSpMk id="53" creationId="{AA685F8E-2947-4A0C-81BC-2D33039B4D9C}"/>
          </ac:grpSpMkLst>
        </pc:grpChg>
        <pc:grpChg chg="mod">
          <ac:chgData name="Oleg Vlasov (2413801)" userId="01db8406-8bb8-4cd8-bb2c-0de536162c11" providerId="ADAL" clId="{B5035FFF-6057-4E14-BDBF-DDB829A980E5}" dt="2026-07-09T21:28:30.847" v="104" actId="1076"/>
          <ac:grpSpMkLst>
            <pc:docMk/>
            <pc:sldMk cId="3973930175" sldId="267"/>
            <ac:grpSpMk id="57" creationId="{171EC717-11D9-4A8F-865B-0C2C47F0F554}"/>
          </ac:grpSpMkLst>
        </pc:grpChg>
        <pc:graphicFrameChg chg="add mod modGraphic">
          <ac:chgData name="Oleg Vlasov (2413801)" userId="01db8406-8bb8-4cd8-bb2c-0de536162c11" providerId="ADAL" clId="{B5035FFF-6057-4E14-BDBF-DDB829A980E5}" dt="2026-07-09T21:52:57.187" v="128" actId="255"/>
          <ac:graphicFrameMkLst>
            <pc:docMk/>
            <pc:sldMk cId="3973930175" sldId="267"/>
            <ac:graphicFrameMk id="14" creationId="{142D8F92-98EC-BDE3-6CF1-7098652F76FF}"/>
          </ac:graphicFrameMkLst>
        </pc:graphicFrameChg>
        <pc:graphicFrameChg chg="mod modGraphic">
          <ac:chgData name="Oleg Vlasov (2413801)" userId="01db8406-8bb8-4cd8-bb2c-0de536162c11" providerId="ADAL" clId="{B5035FFF-6057-4E14-BDBF-DDB829A980E5}" dt="2026-07-09T21:04:22.648" v="25" actId="14100"/>
          <ac:graphicFrameMkLst>
            <pc:docMk/>
            <pc:sldMk cId="3973930175" sldId="267"/>
            <ac:graphicFrameMk id="16" creationId="{6256D8BF-FAB9-2DC1-E4A9-790116483B36}"/>
          </ac:graphicFrameMkLst>
        </pc:graphicFrameChg>
        <pc:graphicFrameChg chg="mod modGraphic">
          <ac:chgData name="Oleg Vlasov (2413801)" userId="01db8406-8bb8-4cd8-bb2c-0de536162c11" providerId="ADAL" clId="{B5035FFF-6057-4E14-BDBF-DDB829A980E5}" dt="2026-07-09T21:26:14.018" v="98" actId="20577"/>
          <ac:graphicFrameMkLst>
            <pc:docMk/>
            <pc:sldMk cId="3973930175" sldId="267"/>
            <ac:graphicFrameMk id="17" creationId="{46E28D19-4B7D-BC80-81C2-C9746D571B1D}"/>
          </ac:graphicFrameMkLst>
        </pc:graphicFrameChg>
        <pc:graphicFrameChg chg="add del mod modGraphic">
          <ac:chgData name="Oleg Vlasov (2413801)" userId="01db8406-8bb8-4cd8-bb2c-0de536162c11" providerId="ADAL" clId="{B5035FFF-6057-4E14-BDBF-DDB829A980E5}" dt="2026-07-09T22:13:10.756" v="215" actId="478"/>
          <ac:graphicFrameMkLst>
            <pc:docMk/>
            <pc:sldMk cId="3973930175" sldId="267"/>
            <ac:graphicFrameMk id="19" creationId="{5B8F6C95-5E44-0B09-7DE3-D6158D02C585}"/>
          </ac:graphicFrameMkLst>
        </pc:graphicFrameChg>
        <pc:graphicFrameChg chg="add del mod modGraphic">
          <ac:chgData name="Oleg Vlasov (2413801)" userId="01db8406-8bb8-4cd8-bb2c-0de536162c11" providerId="ADAL" clId="{B5035FFF-6057-4E14-BDBF-DDB829A980E5}" dt="2026-07-09T22:19:08.828" v="231" actId="478"/>
          <ac:graphicFrameMkLst>
            <pc:docMk/>
            <pc:sldMk cId="3973930175" sldId="267"/>
            <ac:graphicFrameMk id="20" creationId="{D45C0BD1-10F4-EB33-8CD8-F10CCC5F18F7}"/>
          </ac:graphicFrameMkLst>
        </pc:graphicFrameChg>
        <pc:graphicFrameChg chg="add mod modGraphic">
          <ac:chgData name="Oleg Vlasov (2413801)" userId="01db8406-8bb8-4cd8-bb2c-0de536162c11" providerId="ADAL" clId="{B5035FFF-6057-4E14-BDBF-DDB829A980E5}" dt="2026-07-09T22:34:18.595" v="278" actId="14100"/>
          <ac:graphicFrameMkLst>
            <pc:docMk/>
            <pc:sldMk cId="3973930175" sldId="267"/>
            <ac:graphicFrameMk id="21" creationId="{D8C71B1C-2A36-0A28-9718-4795141D2A3F}"/>
          </ac:graphicFrameMkLst>
        </pc:graphicFrameChg>
        <pc:graphicFrameChg chg="add mod modGraphic">
          <ac:chgData name="Oleg Vlasov (2413801)" userId="01db8406-8bb8-4cd8-bb2c-0de536162c11" providerId="ADAL" clId="{B5035FFF-6057-4E14-BDBF-DDB829A980E5}" dt="2026-07-09T22:51:38.779" v="502" actId="313"/>
          <ac:graphicFrameMkLst>
            <pc:docMk/>
            <pc:sldMk cId="3973930175" sldId="267"/>
            <ac:graphicFrameMk id="22" creationId="{6860ACA3-D93E-F017-3A73-47A126A044C2}"/>
          </ac:graphicFrameMkLst>
        </pc:graphicFrameChg>
        <pc:graphicFrameChg chg="add mod modGraphic">
          <ac:chgData name="Oleg Vlasov (2413801)" userId="01db8406-8bb8-4cd8-bb2c-0de536162c11" providerId="ADAL" clId="{B5035FFF-6057-4E14-BDBF-DDB829A980E5}" dt="2026-07-09T23:14:46.893" v="843" actId="20577"/>
          <ac:graphicFrameMkLst>
            <pc:docMk/>
            <pc:sldMk cId="3973930175" sldId="267"/>
            <ac:graphicFrameMk id="23" creationId="{FE70FAAE-13F6-325B-9089-60CC4AA4CD0A}"/>
          </ac:graphicFrameMkLst>
        </pc:graphicFrameChg>
        <pc:graphicFrameChg chg="add mod modGraphic">
          <ac:chgData name="Oleg Vlasov (2413801)" userId="01db8406-8bb8-4cd8-bb2c-0de536162c11" providerId="ADAL" clId="{B5035FFF-6057-4E14-BDBF-DDB829A980E5}" dt="2026-07-09T23:23:28.601" v="1004" actId="20577"/>
          <ac:graphicFrameMkLst>
            <pc:docMk/>
            <pc:sldMk cId="3973930175" sldId="267"/>
            <ac:graphicFrameMk id="24" creationId="{1CF5B573-23BD-535C-DE14-E1208EC43EEC}"/>
          </ac:graphicFrameMkLst>
        </pc:graphicFrameChg>
        <pc:graphicFrameChg chg="add del mod modGraphic">
          <ac:chgData name="Oleg Vlasov (2413801)" userId="01db8406-8bb8-4cd8-bb2c-0de536162c11" providerId="ADAL" clId="{B5035FFF-6057-4E14-BDBF-DDB829A980E5}" dt="2026-07-09T23:35:30.354" v="1026" actId="478"/>
          <ac:graphicFrameMkLst>
            <pc:docMk/>
            <pc:sldMk cId="3973930175" sldId="267"/>
            <ac:graphicFrameMk id="25" creationId="{5DD7BDAE-0D47-CEFC-39EE-6BC1048378FD}"/>
          </ac:graphicFrameMkLst>
        </pc:graphicFrameChg>
        <pc:graphicFrameChg chg="add del mod modGraphic">
          <ac:chgData name="Oleg Vlasov (2413801)" userId="01db8406-8bb8-4cd8-bb2c-0de536162c11" providerId="ADAL" clId="{B5035FFF-6057-4E14-BDBF-DDB829A980E5}" dt="2026-07-09T23:53:40.610" v="1116" actId="478"/>
          <ac:graphicFrameMkLst>
            <pc:docMk/>
            <pc:sldMk cId="3973930175" sldId="267"/>
            <ac:graphicFrameMk id="26" creationId="{BB356287-6B39-75B8-8485-3DF89E9C243C}"/>
          </ac:graphicFrameMkLst>
        </pc:graphicFrameChg>
        <pc:graphicFrameChg chg="add mod modGraphic">
          <ac:chgData name="Oleg Vlasov (2413801)" userId="01db8406-8bb8-4cd8-bb2c-0de536162c11" providerId="ADAL" clId="{B5035FFF-6057-4E14-BDBF-DDB829A980E5}" dt="2026-07-09T23:55:56.456" v="1189" actId="14100"/>
          <ac:graphicFrameMkLst>
            <pc:docMk/>
            <pc:sldMk cId="3973930175" sldId="267"/>
            <ac:graphicFrameMk id="27" creationId="{E05A2F6D-3F93-E125-0FCC-2AA525CE5B7C}"/>
          </ac:graphicFrameMkLst>
        </pc:graphicFrameChg>
        <pc:graphicFrameChg chg="add mod modGraphic">
          <ac:chgData name="Oleg Vlasov (2413801)" userId="01db8406-8bb8-4cd8-bb2c-0de536162c11" providerId="ADAL" clId="{B5035FFF-6057-4E14-BDBF-DDB829A980E5}" dt="2026-07-10T00:02:54.241" v="1212"/>
          <ac:graphicFrameMkLst>
            <pc:docMk/>
            <pc:sldMk cId="3973930175" sldId="267"/>
            <ac:graphicFrameMk id="28" creationId="{5DFD0633-8CDE-BE1F-7EC6-24766B8E0683}"/>
          </ac:graphicFrameMkLst>
        </pc:graphicFrameChg>
        <pc:graphicFrameChg chg="add mod modGraphic">
          <ac:chgData name="Oleg Vlasov (2413801)" userId="01db8406-8bb8-4cd8-bb2c-0de536162c11" providerId="ADAL" clId="{B5035FFF-6057-4E14-BDBF-DDB829A980E5}" dt="2026-07-10T00:17:18.155" v="1475" actId="20577"/>
          <ac:graphicFrameMkLst>
            <pc:docMk/>
            <pc:sldMk cId="3973930175" sldId="267"/>
            <ac:graphicFrameMk id="29" creationId="{99B2A99A-7516-18DB-7F5B-764E120C254F}"/>
          </ac:graphicFrameMkLst>
        </pc:graphicFrameChg>
        <pc:graphicFrameChg chg="add mod modGraphic">
          <ac:chgData name="Oleg Vlasov (2413801)" userId="01db8406-8bb8-4cd8-bb2c-0de536162c11" providerId="ADAL" clId="{B5035FFF-6057-4E14-BDBF-DDB829A980E5}" dt="2026-07-10T00:27:47.304" v="1680"/>
          <ac:graphicFrameMkLst>
            <pc:docMk/>
            <pc:sldMk cId="3973930175" sldId="267"/>
            <ac:graphicFrameMk id="42" creationId="{28335904-06DD-621E-71BC-56593980791A}"/>
          </ac:graphicFrameMkLst>
        </pc:graphicFrameChg>
        <pc:picChg chg="mod">
          <ac:chgData name="Oleg Vlasov (2413801)" userId="01db8406-8bb8-4cd8-bb2c-0de536162c11" providerId="ADAL" clId="{B5035FFF-6057-4E14-BDBF-DDB829A980E5}" dt="2026-07-09T21:13:51.745" v="59" actId="14100"/>
          <ac:picMkLst>
            <pc:docMk/>
            <pc:sldMk cId="3973930175" sldId="267"/>
            <ac:picMk id="11" creationId="{2CCDB71B-FB5F-45B0-AFBE-BF3AA5459B5A}"/>
          </ac:picMkLst>
        </pc:picChg>
        <pc:picChg chg="add mod">
          <ac:chgData name="Oleg Vlasov (2413801)" userId="01db8406-8bb8-4cd8-bb2c-0de536162c11" providerId="ADAL" clId="{B5035FFF-6057-4E14-BDBF-DDB829A980E5}" dt="2026-07-09T21:16:38.956" v="72" actId="14100"/>
          <ac:picMkLst>
            <pc:docMk/>
            <pc:sldMk cId="3973930175" sldId="267"/>
            <ac:picMk id="13" creationId="{5FB145C1-D567-1A0C-E0AA-E91B04F7B230}"/>
          </ac:picMkLst>
        </pc:picChg>
        <pc:picChg chg="add mod">
          <ac:chgData name="Oleg Vlasov (2413801)" userId="01db8406-8bb8-4cd8-bb2c-0de536162c11" providerId="ADAL" clId="{B5035FFF-6057-4E14-BDBF-DDB829A980E5}" dt="2026-07-09T22:00:51.644" v="148" actId="14100"/>
          <ac:picMkLst>
            <pc:docMk/>
            <pc:sldMk cId="3973930175" sldId="267"/>
            <ac:picMk id="18" creationId="{B4FBECEB-54CF-3A59-83FC-962855D12042}"/>
          </ac:picMkLst>
        </pc:picChg>
        <pc:picChg chg="mod">
          <ac:chgData name="Oleg Vlasov (2413801)" userId="01db8406-8bb8-4cd8-bb2c-0de536162c11" providerId="ADAL" clId="{B5035FFF-6057-4E14-BDBF-DDB829A980E5}" dt="2026-07-09T21:29:03.411" v="107" actId="1076"/>
          <ac:picMkLst>
            <pc:docMk/>
            <pc:sldMk cId="3973930175" sldId="267"/>
            <ac:picMk id="61" creationId="{E2BEAA01-DC1D-4B47-B94D-239C92CEEDCD}"/>
          </ac:picMkLst>
        </pc:picChg>
      </pc:sldChg>
      <pc:sldChg chg="del">
        <pc:chgData name="Oleg Vlasov (2413801)" userId="01db8406-8bb8-4cd8-bb2c-0de536162c11" providerId="ADAL" clId="{B5035FFF-6057-4E14-BDBF-DDB829A980E5}" dt="2026-07-10T14:45:51.205" v="1691" actId="47"/>
        <pc:sldMkLst>
          <pc:docMk/>
          <pc:sldMk cId="2394598200" sldId="268"/>
        </pc:sldMkLst>
      </pc:sldChg>
      <pc:sldChg chg="addSp delSp modSp new mod">
        <pc:chgData name="Oleg Vlasov (2413801)" userId="01db8406-8bb8-4cd8-bb2c-0de536162c11" providerId="ADAL" clId="{B5035FFF-6057-4E14-BDBF-DDB829A980E5}" dt="2026-07-10T15:13:10.690" v="1803" actId="20577"/>
        <pc:sldMkLst>
          <pc:docMk/>
          <pc:sldMk cId="3407136577" sldId="268"/>
        </pc:sldMkLst>
        <pc:spChg chg="del">
          <ac:chgData name="Oleg Vlasov (2413801)" userId="01db8406-8bb8-4cd8-bb2c-0de536162c11" providerId="ADAL" clId="{B5035FFF-6057-4E14-BDBF-DDB829A980E5}" dt="2026-07-10T14:47:44.909" v="1697" actId="478"/>
          <ac:spMkLst>
            <pc:docMk/>
            <pc:sldMk cId="3407136577" sldId="268"/>
            <ac:spMk id="2" creationId="{816BF094-96EB-D8AE-3821-5E688485B6AC}"/>
          </ac:spMkLst>
        </pc:spChg>
        <pc:spChg chg="del">
          <ac:chgData name="Oleg Vlasov (2413801)" userId="01db8406-8bb8-4cd8-bb2c-0de536162c11" providerId="ADAL" clId="{B5035FFF-6057-4E14-BDBF-DDB829A980E5}" dt="2026-07-10T14:47:50.958" v="1698" actId="478"/>
          <ac:spMkLst>
            <pc:docMk/>
            <pc:sldMk cId="3407136577" sldId="268"/>
            <ac:spMk id="3" creationId="{80DAE7E1-42DC-C2F1-B73C-078CE2D370CE}"/>
          </ac:spMkLst>
        </pc:spChg>
        <pc:spChg chg="mod">
          <ac:chgData name="Oleg Vlasov (2413801)" userId="01db8406-8bb8-4cd8-bb2c-0de536162c11" providerId="ADAL" clId="{B5035FFF-6057-4E14-BDBF-DDB829A980E5}" dt="2026-07-10T14:48:55.835" v="1699"/>
          <ac:spMkLst>
            <pc:docMk/>
            <pc:sldMk cId="3407136577" sldId="268"/>
            <ac:spMk id="6" creationId="{62D03D38-6AE0-EDD6-7FCB-20B349166C39}"/>
          </ac:spMkLst>
        </pc:spChg>
        <pc:spChg chg="mod">
          <ac:chgData name="Oleg Vlasov (2413801)" userId="01db8406-8bb8-4cd8-bb2c-0de536162c11" providerId="ADAL" clId="{B5035FFF-6057-4E14-BDBF-DDB829A980E5}" dt="2026-07-10T15:13:10.690" v="1803" actId="20577"/>
          <ac:spMkLst>
            <pc:docMk/>
            <pc:sldMk cId="3407136577" sldId="268"/>
            <ac:spMk id="8" creationId="{B23E9A8B-E19B-9764-DFCF-0B039B37C543}"/>
          </ac:spMkLst>
        </pc:spChg>
        <pc:spChg chg="add del mod">
          <ac:chgData name="Oleg Vlasov (2413801)" userId="01db8406-8bb8-4cd8-bb2c-0de536162c11" providerId="ADAL" clId="{B5035FFF-6057-4E14-BDBF-DDB829A980E5}" dt="2026-07-10T14:49:34.673" v="1703" actId="478"/>
          <ac:spMkLst>
            <pc:docMk/>
            <pc:sldMk cId="3407136577" sldId="268"/>
            <ac:spMk id="11" creationId="{1AE81EE9-DC6A-8F63-6158-9817CC844EDF}"/>
          </ac:spMkLst>
        </pc:spChg>
        <pc:spChg chg="mod">
          <ac:chgData name="Oleg Vlasov (2413801)" userId="01db8406-8bb8-4cd8-bb2c-0de536162c11" providerId="ADAL" clId="{B5035FFF-6057-4E14-BDBF-DDB829A980E5}" dt="2026-07-10T14:48:55.835" v="1699"/>
          <ac:spMkLst>
            <pc:docMk/>
            <pc:sldMk cId="3407136577" sldId="268"/>
            <ac:spMk id="16" creationId="{E48565E9-790E-A937-DA76-59F6A73DD249}"/>
          </ac:spMkLst>
        </pc:spChg>
        <pc:spChg chg="add del mod">
          <ac:chgData name="Oleg Vlasov (2413801)" userId="01db8406-8bb8-4cd8-bb2c-0de536162c11" providerId="ADAL" clId="{B5035FFF-6057-4E14-BDBF-DDB829A980E5}" dt="2026-07-10T14:50:56.202" v="1715" actId="478"/>
          <ac:spMkLst>
            <pc:docMk/>
            <pc:sldMk cId="3407136577" sldId="268"/>
            <ac:spMk id="17" creationId="{980BD4BF-A8DF-F728-930B-F6FBC77B60A4}"/>
          </ac:spMkLst>
        </pc:spChg>
        <pc:spChg chg="mod">
          <ac:chgData name="Oleg Vlasov (2413801)" userId="01db8406-8bb8-4cd8-bb2c-0de536162c11" providerId="ADAL" clId="{B5035FFF-6057-4E14-BDBF-DDB829A980E5}" dt="2026-07-10T14:48:55.835" v="1699"/>
          <ac:spMkLst>
            <pc:docMk/>
            <pc:sldMk cId="3407136577" sldId="268"/>
            <ac:spMk id="20" creationId="{FF88284C-9CE6-B6B3-C8DF-F434F86C4E88}"/>
          </ac:spMkLst>
        </pc:spChg>
        <pc:spChg chg="mod">
          <ac:chgData name="Oleg Vlasov (2413801)" userId="01db8406-8bb8-4cd8-bb2c-0de536162c11" providerId="ADAL" clId="{B5035FFF-6057-4E14-BDBF-DDB829A980E5}" dt="2026-07-10T14:48:55.835" v="1699"/>
          <ac:spMkLst>
            <pc:docMk/>
            <pc:sldMk cId="3407136577" sldId="268"/>
            <ac:spMk id="22" creationId="{87CC938D-0DF7-BB2F-1482-120F946D06FD}"/>
          </ac:spMkLst>
        </pc:spChg>
        <pc:spChg chg="add del mod">
          <ac:chgData name="Oleg Vlasov (2413801)" userId="01db8406-8bb8-4cd8-bb2c-0de536162c11" providerId="ADAL" clId="{B5035FFF-6057-4E14-BDBF-DDB829A980E5}" dt="2026-07-10T14:50:44.523" v="1712" actId="478"/>
          <ac:spMkLst>
            <pc:docMk/>
            <pc:sldMk cId="3407136577" sldId="268"/>
            <ac:spMk id="23" creationId="{88B635A1-1880-67CA-1088-8419B8E87C4F}"/>
          </ac:spMkLst>
        </pc:spChg>
        <pc:spChg chg="add del mod">
          <ac:chgData name="Oleg Vlasov (2413801)" userId="01db8406-8bb8-4cd8-bb2c-0de536162c11" providerId="ADAL" clId="{B5035FFF-6057-4E14-BDBF-DDB829A980E5}" dt="2026-07-10T14:50:25.569" v="1709" actId="478"/>
          <ac:spMkLst>
            <pc:docMk/>
            <pc:sldMk cId="3407136577" sldId="268"/>
            <ac:spMk id="26" creationId="{3B84B3DE-E55C-9617-4C05-C3AE051F2F51}"/>
          </ac:spMkLst>
        </pc:spChg>
        <pc:spChg chg="del mod">
          <ac:chgData name="Oleg Vlasov (2413801)" userId="01db8406-8bb8-4cd8-bb2c-0de536162c11" providerId="ADAL" clId="{B5035FFF-6057-4E14-BDBF-DDB829A980E5}" dt="2026-07-10T14:51:05.346" v="1716" actId="478"/>
          <ac:spMkLst>
            <pc:docMk/>
            <pc:sldMk cId="3407136577" sldId="268"/>
            <ac:spMk id="27" creationId="{F55C92BF-92B2-77A3-7303-23CEB5A43155}"/>
          </ac:spMkLst>
        </pc:spChg>
        <pc:spChg chg="add mod">
          <ac:chgData name="Oleg Vlasov (2413801)" userId="01db8406-8bb8-4cd8-bb2c-0de536162c11" providerId="ADAL" clId="{B5035FFF-6057-4E14-BDBF-DDB829A980E5}" dt="2026-07-10T14:48:55.835" v="1699"/>
          <ac:spMkLst>
            <pc:docMk/>
            <pc:sldMk cId="3407136577" sldId="268"/>
            <ac:spMk id="32" creationId="{D3149E24-EFDB-47CC-7547-6D37D13C5C9E}"/>
          </ac:spMkLst>
        </pc:spChg>
        <pc:spChg chg="add mod">
          <ac:chgData name="Oleg Vlasov (2413801)" userId="01db8406-8bb8-4cd8-bb2c-0de536162c11" providerId="ADAL" clId="{B5035FFF-6057-4E14-BDBF-DDB829A980E5}" dt="2026-07-10T14:48:55.835" v="1699"/>
          <ac:spMkLst>
            <pc:docMk/>
            <pc:sldMk cId="3407136577" sldId="268"/>
            <ac:spMk id="35" creationId="{9B103B0B-99F5-83B7-0097-F42D83023228}"/>
          </ac:spMkLst>
        </pc:spChg>
        <pc:grpChg chg="del">
          <ac:chgData name="Oleg Vlasov (2413801)" userId="01db8406-8bb8-4cd8-bb2c-0de536162c11" providerId="ADAL" clId="{B5035FFF-6057-4E14-BDBF-DDB829A980E5}" dt="2026-07-10T14:49:32.050" v="1702" actId="478"/>
          <ac:grpSpMkLst>
            <pc:docMk/>
            <pc:sldMk cId="3407136577" sldId="268"/>
            <ac:grpSpMk id="13" creationId="{5C9A7DF2-520B-C58C-2C05-6464941DBCEE}"/>
          </ac:grpSpMkLst>
        </pc:grpChg>
        <pc:grpChg chg="del">
          <ac:chgData name="Oleg Vlasov (2413801)" userId="01db8406-8bb8-4cd8-bb2c-0de536162c11" providerId="ADAL" clId="{B5035FFF-6057-4E14-BDBF-DDB829A980E5}" dt="2026-07-10T14:49:28.886" v="1701" actId="478"/>
          <ac:grpSpMkLst>
            <pc:docMk/>
            <pc:sldMk cId="3407136577" sldId="268"/>
            <ac:grpSpMk id="19" creationId="{65776DB8-2B59-C3C0-9558-F9AC334D9800}"/>
          </ac:grpSpMkLst>
        </pc:grpChg>
        <pc:graphicFrameChg chg="mod modGraphic">
          <ac:chgData name="Oleg Vlasov (2413801)" userId="01db8406-8bb8-4cd8-bb2c-0de536162c11" providerId="ADAL" clId="{B5035FFF-6057-4E14-BDBF-DDB829A980E5}" dt="2026-07-10T14:51:36.338" v="1717" actId="14100"/>
          <ac:graphicFrameMkLst>
            <pc:docMk/>
            <pc:sldMk cId="3407136577" sldId="268"/>
            <ac:graphicFrameMk id="39" creationId="{A441391A-8697-C3C4-22FE-06B534F89BE0}"/>
          </ac:graphicFrameMkLst>
        </pc:graphicFrameChg>
        <pc:graphicFrameChg chg="mod">
          <ac:chgData name="Oleg Vlasov (2413801)" userId="01db8406-8bb8-4cd8-bb2c-0de536162c11" providerId="ADAL" clId="{B5035FFF-6057-4E14-BDBF-DDB829A980E5}" dt="2026-07-10T14:54:31.488" v="1724" actId="1076"/>
          <ac:graphicFrameMkLst>
            <pc:docMk/>
            <pc:sldMk cId="3407136577" sldId="268"/>
            <ac:graphicFrameMk id="45" creationId="{0398C8CE-106E-55E6-B902-702EB49F5D98}"/>
          </ac:graphicFrameMkLst>
        </pc:graphicFrameChg>
        <pc:picChg chg="del">
          <ac:chgData name="Oleg Vlasov (2413801)" userId="01db8406-8bb8-4cd8-bb2c-0de536162c11" providerId="ADAL" clId="{B5035FFF-6057-4E14-BDBF-DDB829A980E5}" dt="2026-07-10T14:49:24.489" v="1700" actId="478"/>
          <ac:picMkLst>
            <pc:docMk/>
            <pc:sldMk cId="3407136577" sldId="268"/>
            <ac:picMk id="25" creationId="{5D8CDE78-4542-759F-73E1-9D02443BD6D4}"/>
          </ac:picMkLst>
        </pc:picChg>
        <pc:picChg chg="add mod">
          <ac:chgData name="Oleg Vlasov (2413801)" userId="01db8406-8bb8-4cd8-bb2c-0de536162c11" providerId="ADAL" clId="{B5035FFF-6057-4E14-BDBF-DDB829A980E5}" dt="2026-07-10T14:59:43.508" v="1753" actId="1076"/>
          <ac:picMkLst>
            <pc:docMk/>
            <pc:sldMk cId="3407136577" sldId="268"/>
            <ac:picMk id="52" creationId="{DFD3FEE0-29C5-28C1-B6D8-C9C19E2C580D}"/>
          </ac:picMkLst>
        </pc:picChg>
        <pc:picChg chg="add mod">
          <ac:chgData name="Oleg Vlasov (2413801)" userId="01db8406-8bb8-4cd8-bb2c-0de536162c11" providerId="ADAL" clId="{B5035FFF-6057-4E14-BDBF-DDB829A980E5}" dt="2026-07-10T14:59:38.003" v="1752" actId="1076"/>
          <ac:picMkLst>
            <pc:docMk/>
            <pc:sldMk cId="3407136577" sldId="268"/>
            <ac:picMk id="54" creationId="{68F93721-987E-8645-5F51-7934CCEA7A9F}"/>
          </ac:picMkLst>
        </pc:picChg>
        <pc:picChg chg="add mod">
          <ac:chgData name="Oleg Vlasov (2413801)" userId="01db8406-8bb8-4cd8-bb2c-0de536162c11" providerId="ADAL" clId="{B5035FFF-6057-4E14-BDBF-DDB829A980E5}" dt="2026-07-10T15:04:02.315" v="1770" actId="1076"/>
          <ac:picMkLst>
            <pc:docMk/>
            <pc:sldMk cId="3407136577" sldId="268"/>
            <ac:picMk id="56" creationId="{AA113EC8-36C9-5AB3-90D9-D6B3C38A844A}"/>
          </ac:picMkLst>
        </pc:picChg>
        <pc:picChg chg="add mod">
          <ac:chgData name="Oleg Vlasov (2413801)" userId="01db8406-8bb8-4cd8-bb2c-0de536162c11" providerId="ADAL" clId="{B5035FFF-6057-4E14-BDBF-DDB829A980E5}" dt="2026-07-10T15:08:53.083" v="1781" actId="14100"/>
          <ac:picMkLst>
            <pc:docMk/>
            <pc:sldMk cId="3407136577" sldId="268"/>
            <ac:picMk id="58" creationId="{3B3D8520-3C96-D24B-43B6-8B5C4B192F02}"/>
          </ac:picMkLst>
        </pc:picChg>
      </pc:sldChg>
    </pc:docChg>
  </pc:docChgLst>
  <pc:docChgLst>
    <pc:chgData name="Oleg Vlasov (2413801)" userId="S::2413801@student.uwtsd.ac.uk::01db8406-8bb8-4cd8-bb2c-0de536162c11" providerId="AD" clId="Web-{C6A28E43-A2C8-42C1-5AF7-43161F6C8F30}"/>
    <pc:docChg chg="modSld">
      <pc:chgData name="Oleg Vlasov (2413801)" userId="S::2413801@student.uwtsd.ac.uk::01db8406-8bb8-4cd8-bb2c-0de536162c11" providerId="AD" clId="Web-{C6A28E43-A2C8-42C1-5AF7-43161F6C8F30}" dt="2026-07-10T12:52:44.238" v="109"/>
      <pc:docMkLst>
        <pc:docMk/>
      </pc:docMkLst>
      <pc:sldChg chg="modSp">
        <pc:chgData name="Oleg Vlasov (2413801)" userId="S::2413801@student.uwtsd.ac.uk::01db8406-8bb8-4cd8-bb2c-0de536162c11" providerId="AD" clId="Web-{C6A28E43-A2C8-42C1-5AF7-43161F6C8F30}" dt="2026-07-10T12:52:44.238" v="109"/>
        <pc:sldMkLst>
          <pc:docMk/>
          <pc:sldMk cId="3973930175" sldId="267"/>
        </pc:sldMkLst>
        <pc:spChg chg="mod">
          <ac:chgData name="Oleg Vlasov (2413801)" userId="S::2413801@student.uwtsd.ac.uk::01db8406-8bb8-4cd8-bb2c-0de536162c11" providerId="AD" clId="Web-{C6A28E43-A2C8-42C1-5AF7-43161F6C8F30}" dt="2026-07-10T12:52:10.815" v="102" actId="20577"/>
          <ac:spMkLst>
            <pc:docMk/>
            <pc:sldMk cId="3973930175" sldId="267"/>
            <ac:spMk id="4" creationId="{0C563FE6-57C4-448A-B7CA-D0F1BFC5AF88}"/>
          </ac:spMkLst>
        </pc:spChg>
        <pc:graphicFrameChg chg="mod modGraphic">
          <ac:chgData name="Oleg Vlasov (2413801)" userId="S::2413801@student.uwtsd.ac.uk::01db8406-8bb8-4cd8-bb2c-0de536162c11" providerId="AD" clId="Web-{C6A28E43-A2C8-42C1-5AF7-43161F6C8F30}" dt="2026-07-10T12:52:44.238" v="109"/>
          <ac:graphicFrameMkLst>
            <pc:docMk/>
            <pc:sldMk cId="3973930175" sldId="267"/>
            <ac:graphicFrameMk id="16" creationId="{6256D8BF-FAB9-2DC1-E4A9-790116483B36}"/>
          </ac:graphicFrameMkLst>
        </pc:graphicFrameChg>
        <pc:picChg chg="mod">
          <ac:chgData name="Oleg Vlasov (2413801)" userId="S::2413801@student.uwtsd.ac.uk::01db8406-8bb8-4cd8-bb2c-0de536162c11" providerId="AD" clId="Web-{C6A28E43-A2C8-42C1-5AF7-43161F6C8F30}" dt="2026-07-10T12:50:13.592" v="101" actId="14100"/>
          <ac:picMkLst>
            <pc:docMk/>
            <pc:sldMk cId="3973930175" sldId="267"/>
            <ac:picMk id="13" creationId="{5FB145C1-D567-1A0C-E0AA-E91B04F7B230}"/>
          </ac:picMkLst>
        </pc:picChg>
      </pc:sldChg>
    </pc:docChg>
  </pc:docChgLst>
  <pc:docChgLst>
    <pc:chgData name="Oleg Vlasov (2413801)" userId="S::2413801@student.uwtsd.ac.uk::01db8406-8bb8-4cd8-bb2c-0de536162c11" providerId="AD" clId="Web-{E3244CBE-C9DA-8215-46A0-0BBE4C780972}"/>
    <pc:docChg chg="modSld">
      <pc:chgData name="Oleg Vlasov (2413801)" userId="S::2413801@student.uwtsd.ac.uk::01db8406-8bb8-4cd8-bb2c-0de536162c11" providerId="AD" clId="Web-{E3244CBE-C9DA-8215-46A0-0BBE4C780972}" dt="2026-07-10T13:42:06.875" v="139"/>
      <pc:docMkLst>
        <pc:docMk/>
      </pc:docMkLst>
      <pc:sldChg chg="modSp">
        <pc:chgData name="Oleg Vlasov (2413801)" userId="S::2413801@student.uwtsd.ac.uk::01db8406-8bb8-4cd8-bb2c-0de536162c11" providerId="AD" clId="Web-{E3244CBE-C9DA-8215-46A0-0BBE4C780972}" dt="2026-07-10T13:42:06.875" v="139"/>
        <pc:sldMkLst>
          <pc:docMk/>
          <pc:sldMk cId="3973930175" sldId="267"/>
        </pc:sldMkLst>
        <pc:spChg chg="mod">
          <ac:chgData name="Oleg Vlasov (2413801)" userId="S::2413801@student.uwtsd.ac.uk::01db8406-8bb8-4cd8-bb2c-0de536162c11" providerId="AD" clId="Web-{E3244CBE-C9DA-8215-46A0-0BBE4C780972}" dt="2026-07-10T13:28:21.541" v="38" actId="14100"/>
          <ac:spMkLst>
            <pc:docMk/>
            <pc:sldMk cId="3973930175" sldId="267"/>
            <ac:spMk id="4" creationId="{0C563FE6-57C4-448A-B7CA-D0F1BFC5AF88}"/>
          </ac:spMkLst>
        </pc:spChg>
        <pc:graphicFrameChg chg="mod modGraphic">
          <ac:chgData name="Oleg Vlasov (2413801)" userId="S::2413801@student.uwtsd.ac.uk::01db8406-8bb8-4cd8-bb2c-0de536162c11" providerId="AD" clId="Web-{E3244CBE-C9DA-8215-46A0-0BBE4C780972}" dt="2026-07-10T13:36:18.616" v="135"/>
          <ac:graphicFrameMkLst>
            <pc:docMk/>
            <pc:sldMk cId="3973930175" sldId="267"/>
            <ac:graphicFrameMk id="14" creationId="{142D8F92-98EC-BDE3-6CF1-7098652F76FF}"/>
          </ac:graphicFrameMkLst>
        </pc:graphicFrameChg>
        <pc:graphicFrameChg chg="mod modGraphic">
          <ac:chgData name="Oleg Vlasov (2413801)" userId="S::2413801@student.uwtsd.ac.uk::01db8406-8bb8-4cd8-bb2c-0de536162c11" providerId="AD" clId="Web-{E3244CBE-C9DA-8215-46A0-0BBE4C780972}" dt="2026-07-10T13:27:21.211" v="35"/>
          <ac:graphicFrameMkLst>
            <pc:docMk/>
            <pc:sldMk cId="3973930175" sldId="267"/>
            <ac:graphicFrameMk id="16" creationId="{6256D8BF-FAB9-2DC1-E4A9-790116483B36}"/>
          </ac:graphicFrameMkLst>
        </pc:graphicFrameChg>
        <pc:graphicFrameChg chg="mod modGraphic">
          <ac:chgData name="Oleg Vlasov (2413801)" userId="S::2413801@student.uwtsd.ac.uk::01db8406-8bb8-4cd8-bb2c-0de536162c11" providerId="AD" clId="Web-{E3244CBE-C9DA-8215-46A0-0BBE4C780972}" dt="2026-07-10T13:42:06.875" v="139"/>
          <ac:graphicFrameMkLst>
            <pc:docMk/>
            <pc:sldMk cId="3973930175" sldId="267"/>
            <ac:graphicFrameMk id="17" creationId="{46E28D19-4B7D-BC80-81C2-C9746D571B1D}"/>
          </ac:graphicFrameMkLst>
        </pc:graphicFrameChg>
        <pc:graphicFrameChg chg="mod modGraphic">
          <ac:chgData name="Oleg Vlasov (2413801)" userId="S::2413801@student.uwtsd.ac.uk::01db8406-8bb8-4cd8-bb2c-0de536162c11" providerId="AD" clId="Web-{E3244CBE-C9DA-8215-46A0-0BBE4C780972}" dt="2026-07-10T13:20:42.497" v="8"/>
          <ac:graphicFrameMkLst>
            <pc:docMk/>
            <pc:sldMk cId="3973930175" sldId="267"/>
            <ac:graphicFrameMk id="21" creationId="{D8C71B1C-2A36-0A28-9718-4795141D2A3F}"/>
          </ac:graphicFrameMkLst>
        </pc:graphicFrameChg>
        <pc:graphicFrameChg chg="mod modGraphic">
          <ac:chgData name="Oleg Vlasov (2413801)" userId="S::2413801@student.uwtsd.ac.uk::01db8406-8bb8-4cd8-bb2c-0de536162c11" providerId="AD" clId="Web-{E3244CBE-C9DA-8215-46A0-0BBE4C780972}" dt="2026-07-10T13:23:26.126" v="30"/>
          <ac:graphicFrameMkLst>
            <pc:docMk/>
            <pc:sldMk cId="3973930175" sldId="267"/>
            <ac:graphicFrameMk id="22" creationId="{6860ACA3-D93E-F017-3A73-47A126A044C2}"/>
          </ac:graphicFrameMkLst>
        </pc:graphicFrameChg>
        <pc:graphicFrameChg chg="mod modGraphic">
          <ac:chgData name="Oleg Vlasov (2413801)" userId="S::2413801@student.uwtsd.ac.uk::01db8406-8bb8-4cd8-bb2c-0de536162c11" providerId="AD" clId="Web-{E3244CBE-C9DA-8215-46A0-0BBE4C780972}" dt="2026-07-10T13:21:16.670" v="10"/>
          <ac:graphicFrameMkLst>
            <pc:docMk/>
            <pc:sldMk cId="3973930175" sldId="267"/>
            <ac:graphicFrameMk id="23" creationId="{FE70FAAE-13F6-325B-9089-60CC4AA4CD0A}"/>
          </ac:graphicFrameMkLst>
        </pc:graphicFrameChg>
        <pc:graphicFrameChg chg="mod modGraphic">
          <ac:chgData name="Oleg Vlasov (2413801)" userId="S::2413801@student.uwtsd.ac.uk::01db8406-8bb8-4cd8-bb2c-0de536162c11" providerId="AD" clId="Web-{E3244CBE-C9DA-8215-46A0-0BBE4C780972}" dt="2026-07-10T13:22:04.624" v="22"/>
          <ac:graphicFrameMkLst>
            <pc:docMk/>
            <pc:sldMk cId="3973930175" sldId="267"/>
            <ac:graphicFrameMk id="28" creationId="{5DFD0633-8CDE-BE1F-7EC6-24766B8E0683}"/>
          </ac:graphicFrameMkLst>
        </pc:graphicFrameChg>
        <pc:graphicFrameChg chg="mod modGraphic">
          <ac:chgData name="Oleg Vlasov (2413801)" userId="S::2413801@student.uwtsd.ac.uk::01db8406-8bb8-4cd8-bb2c-0de536162c11" providerId="AD" clId="Web-{E3244CBE-C9DA-8215-46A0-0BBE4C780972}" dt="2026-07-10T13:22:25.047" v="26"/>
          <ac:graphicFrameMkLst>
            <pc:docMk/>
            <pc:sldMk cId="3973930175" sldId="267"/>
            <ac:graphicFrameMk id="29" creationId="{99B2A99A-7516-18DB-7F5B-764E120C254F}"/>
          </ac:graphicFrameMkLst>
        </pc:graphicFrameChg>
        <pc:graphicFrameChg chg="mod modGraphic">
          <ac:chgData name="Oleg Vlasov (2413801)" userId="S::2413801@student.uwtsd.ac.uk::01db8406-8bb8-4cd8-bb2c-0de536162c11" providerId="AD" clId="Web-{E3244CBE-C9DA-8215-46A0-0BBE4C780972}" dt="2026-07-10T13:22:14.593" v="24"/>
          <ac:graphicFrameMkLst>
            <pc:docMk/>
            <pc:sldMk cId="3973930175" sldId="267"/>
            <ac:graphicFrameMk id="42" creationId="{28335904-06DD-621E-71BC-56593980791A}"/>
          </ac:graphicFrameMkLst>
        </pc:graphicFrameChg>
        <pc:picChg chg="mod">
          <ac:chgData name="Oleg Vlasov (2413801)" userId="S::2413801@student.uwtsd.ac.uk::01db8406-8bb8-4cd8-bb2c-0de536162c11" providerId="AD" clId="Web-{E3244CBE-C9DA-8215-46A0-0BBE4C780972}" dt="2026-07-10T13:28:27.197" v="39" actId="14100"/>
          <ac:picMkLst>
            <pc:docMk/>
            <pc:sldMk cId="3973930175" sldId="267"/>
            <ac:picMk id="13" creationId="{5FB145C1-D567-1A0C-E0AA-E91B04F7B23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DC67278-11BA-42D6-AB9A-7498960DD4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3F48429-94ED-450B-B606-0C959280D4B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E2DE20-5ABB-4043-870C-FA9DE299CE4F}" type="datetimeFigureOut">
              <a:rPr lang="en-US" smtClean="0"/>
              <a:t>7/10/2026</a:t>
            </a:fld>
            <a:endParaRPr lang="en-US"/>
          </a:p>
        </p:txBody>
      </p:sp>
      <p:sp>
        <p:nvSpPr>
          <p:cNvPr id="4" name="Footer Placeholder 3">
            <a:extLst>
              <a:ext uri="{FF2B5EF4-FFF2-40B4-BE49-F238E27FC236}">
                <a16:creationId xmlns:a16="http://schemas.microsoft.com/office/drawing/2014/main" id="{C37F0347-E0A1-40B5-81A2-B3CF7E3A956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E4318F9-4FD9-4C15-81CE-AFCF09FE6B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263503-1EB7-4787-B83A-C647CAA9C839}" type="slidenum">
              <a:rPr lang="en-US" smtClean="0"/>
              <a:t>‹#›</a:t>
            </a:fld>
            <a:endParaRPr lang="en-US"/>
          </a:p>
        </p:txBody>
      </p:sp>
    </p:spTree>
    <p:extLst>
      <p:ext uri="{BB962C8B-B14F-4D97-AF65-F5344CB8AC3E}">
        <p14:creationId xmlns:p14="http://schemas.microsoft.com/office/powerpoint/2010/main" val="35505329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4B290-4E87-425F-91C4-3F71627553D7}" type="datetimeFigureOut">
              <a:rPr lang="en-US" noProof="0" smtClean="0"/>
              <a:t>7/10/2026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84186-90FD-4E48-92A1-A10467FA2122}" type="slidenum">
              <a:rPr lang="en-US" noProof="0" smtClean="0"/>
              <a:t>‹#›</a:t>
            </a:fld>
            <a:endParaRPr lang="en-US" noProof="0"/>
          </a:p>
        </p:txBody>
      </p:sp>
    </p:spTree>
    <p:extLst>
      <p:ext uri="{BB962C8B-B14F-4D97-AF65-F5344CB8AC3E}">
        <p14:creationId xmlns:p14="http://schemas.microsoft.com/office/powerpoint/2010/main" val="3963856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AC1D-25DA-4DED-9BB1-D963D007D58A}"/>
              </a:ext>
            </a:extLst>
          </p:cNvPr>
          <p:cNvSpPr>
            <a:spLocks noGrp="1"/>
          </p:cNvSpPr>
          <p:nvPr>
            <p:ph type="ctrTitle"/>
          </p:nvPr>
        </p:nvSpPr>
        <p:spPr>
          <a:xfrm>
            <a:off x="720000" y="3600000"/>
            <a:ext cx="5886203" cy="1800000"/>
          </a:xfrm>
        </p:spPr>
        <p:txBody>
          <a:bodyPr anchor="b"/>
          <a:lstStyle>
            <a:lvl1pPr algn="l">
              <a:defRPr sz="6000"/>
            </a:lvl1pPr>
          </a:lstStyle>
          <a:p>
            <a:r>
              <a:rPr lang="en-US"/>
              <a:t>Click to edit Master title style</a:t>
            </a:r>
            <a:endParaRPr lang="en-ZA"/>
          </a:p>
        </p:txBody>
      </p:sp>
      <p:sp>
        <p:nvSpPr>
          <p:cNvPr id="3" name="Subtitle 2">
            <a:extLst>
              <a:ext uri="{FF2B5EF4-FFF2-40B4-BE49-F238E27FC236}">
                <a16:creationId xmlns:a16="http://schemas.microsoft.com/office/drawing/2014/main" id="{791C0D2C-FDAC-46AA-AA94-7509A24E3B83}"/>
              </a:ext>
            </a:extLst>
          </p:cNvPr>
          <p:cNvSpPr>
            <a:spLocks noGrp="1"/>
          </p:cNvSpPr>
          <p:nvPr>
            <p:ph type="subTitle" idx="1"/>
          </p:nvPr>
        </p:nvSpPr>
        <p:spPr>
          <a:xfrm>
            <a:off x="720000" y="5595550"/>
            <a:ext cx="5886203" cy="542450"/>
          </a:xfrm>
        </p:spPr>
        <p:txBody>
          <a:bodyPr/>
          <a:lstStyle>
            <a:lvl1pPr marL="0" indent="0" algn="l">
              <a:buNone/>
              <a:defRPr sz="1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a:p>
        </p:txBody>
      </p:sp>
      <p:cxnSp>
        <p:nvCxnSpPr>
          <p:cNvPr id="11" name="Straight Connector 10">
            <a:extLst>
              <a:ext uri="{FF2B5EF4-FFF2-40B4-BE49-F238E27FC236}">
                <a16:creationId xmlns:a16="http://schemas.microsoft.com/office/drawing/2014/main" id="{5EC8CC10-9446-44F2-AD71-2879A7BBAF4A}"/>
              </a:ext>
            </a:extLst>
          </p:cNvPr>
          <p:cNvCxnSpPr/>
          <p:nvPr userDrawn="1"/>
        </p:nvCxnSpPr>
        <p:spPr>
          <a:xfrm>
            <a:off x="720000" y="5497775"/>
            <a:ext cx="5886203"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1332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itter sizes EXISTING images">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sp>
        <p:nvSpPr>
          <p:cNvPr id="14" name="Picture Placeholder 13" descr="An empty placeholder to create a Header image for Twitter. Click on the placeholder and select the image that you wish to add.">
            <a:extLst>
              <a:ext uri="{FF2B5EF4-FFF2-40B4-BE49-F238E27FC236}">
                <a16:creationId xmlns:a16="http://schemas.microsoft.com/office/drawing/2014/main" id="{98035DFF-FA99-4E47-8E35-F553C8F068CB}"/>
              </a:ext>
            </a:extLst>
          </p:cNvPr>
          <p:cNvSpPr>
            <a:spLocks noGrp="1"/>
          </p:cNvSpPr>
          <p:nvPr>
            <p:ph type="pic" sz="quarter" idx="30" hasCustomPrompt="1"/>
          </p:nvPr>
        </p:nvSpPr>
        <p:spPr>
          <a:xfrm>
            <a:off x="2877785" y="1512000"/>
            <a:ext cx="5643154" cy="1881051"/>
          </a:xfrm>
        </p:spPr>
        <p:txBody>
          <a:bodyPr anchor="ctr"/>
          <a:lstStyle>
            <a:lvl1pPr marL="0" indent="0" algn="ctr">
              <a:buNone/>
              <a:defRPr sz="1200" i="1">
                <a:latin typeface="+mj-lt"/>
              </a:defRPr>
            </a:lvl1pPr>
          </a:lstStyle>
          <a:p>
            <a:r>
              <a:rPr lang="en-US" noProof="0"/>
              <a:t>Insert or Drag and Drop Your Image </a:t>
            </a:r>
          </a:p>
        </p:txBody>
      </p:sp>
      <p:sp>
        <p:nvSpPr>
          <p:cNvPr id="15" name="Picture Placeholder 11" descr="An empty placeholder to create a In-Stream image for Twitter. Click on the placeholder and select the image that you wish to add.">
            <a:extLst>
              <a:ext uri="{FF2B5EF4-FFF2-40B4-BE49-F238E27FC236}">
                <a16:creationId xmlns:a16="http://schemas.microsoft.com/office/drawing/2014/main" id="{33ED4795-D25B-4616-8C15-27375BE98028}"/>
              </a:ext>
            </a:extLst>
          </p:cNvPr>
          <p:cNvSpPr>
            <a:spLocks noGrp="1"/>
          </p:cNvSpPr>
          <p:nvPr>
            <p:ph type="pic" sz="quarter" idx="25" hasCustomPrompt="1"/>
          </p:nvPr>
        </p:nvSpPr>
        <p:spPr>
          <a:xfrm>
            <a:off x="2883241" y="3861000"/>
            <a:ext cx="3762103" cy="1881051"/>
          </a:xfrm>
        </p:spPr>
        <p:txBody>
          <a:bodyPr anchor="ctr"/>
          <a:lstStyle>
            <a:lvl1pPr marL="0" indent="0" algn="ctr">
              <a:buNone/>
              <a:defRPr sz="1200" i="1">
                <a:latin typeface="+mj-lt"/>
              </a:defRPr>
            </a:lvl1pPr>
          </a:lstStyle>
          <a:p>
            <a:r>
              <a:rPr lang="en-US" noProof="0"/>
              <a:t>Insert or Drag and Drop Your Image </a:t>
            </a:r>
          </a:p>
        </p:txBody>
      </p:sp>
      <p:sp>
        <p:nvSpPr>
          <p:cNvPr id="16" name="Picture Placeholder 12" descr="An empty placeholder to create a Profile image for Twitter. Click on the placeholder and select the image that you wish to add.">
            <a:extLst>
              <a:ext uri="{FF2B5EF4-FFF2-40B4-BE49-F238E27FC236}">
                <a16:creationId xmlns:a16="http://schemas.microsoft.com/office/drawing/2014/main" id="{9C069AEE-1E2E-4E23-B207-0A8BAC00CE45}"/>
              </a:ext>
            </a:extLst>
          </p:cNvPr>
          <p:cNvSpPr>
            <a:spLocks noGrp="1"/>
          </p:cNvSpPr>
          <p:nvPr>
            <p:ph type="pic" sz="quarter" idx="26" hasCustomPrompt="1"/>
          </p:nvPr>
        </p:nvSpPr>
        <p:spPr>
          <a:xfrm>
            <a:off x="9477264" y="3861000"/>
            <a:ext cx="1881051" cy="1881051"/>
          </a:xfrm>
        </p:spPr>
        <p:txBody>
          <a:bodyPr anchor="ctr"/>
          <a:lstStyle>
            <a:lvl1pPr marL="0" indent="0" algn="ctr">
              <a:buNone/>
              <a:defRPr sz="1200" i="1">
                <a:latin typeface="+mj-lt"/>
              </a:defRPr>
            </a:lvl1pPr>
          </a:lstStyle>
          <a:p>
            <a:r>
              <a:rPr lang="en-US" noProof="0"/>
              <a:t>Insert or Drag and Drop Your Image </a:t>
            </a:r>
          </a:p>
        </p:txBody>
      </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21" name="Twitter Icon" descr="Twitter Icon">
            <a:extLst>
              <a:ext uri="{FF2B5EF4-FFF2-40B4-BE49-F238E27FC236}">
                <a16:creationId xmlns:a16="http://schemas.microsoft.com/office/drawing/2014/main" id="{5FDD0070-2C84-470D-A8BB-5002CB10C7D3}"/>
              </a:ext>
            </a:extLst>
          </p:cNvPr>
          <p:cNvSpPr>
            <a:spLocks/>
          </p:cNvSpPr>
          <p:nvPr userDrawn="1"/>
        </p:nvSpPr>
        <p:spPr bwMode="auto">
          <a:xfrm>
            <a:off x="458813" y="489562"/>
            <a:ext cx="566378" cy="460876"/>
          </a:xfrm>
          <a:custGeom>
            <a:avLst/>
            <a:gdLst>
              <a:gd name="T0" fmla="*/ 686 w 686"/>
              <a:gd name="T1" fmla="*/ 66 h 558"/>
              <a:gd name="T2" fmla="*/ 605 w 686"/>
              <a:gd name="T3" fmla="*/ 89 h 558"/>
              <a:gd name="T4" fmla="*/ 667 w 686"/>
              <a:gd name="T5" fmla="*/ 11 h 558"/>
              <a:gd name="T6" fmla="*/ 578 w 686"/>
              <a:gd name="T7" fmla="*/ 45 h 558"/>
              <a:gd name="T8" fmla="*/ 475 w 686"/>
              <a:gd name="T9" fmla="*/ 0 h 558"/>
              <a:gd name="T10" fmla="*/ 334 w 686"/>
              <a:gd name="T11" fmla="*/ 141 h 558"/>
              <a:gd name="T12" fmla="*/ 338 w 686"/>
              <a:gd name="T13" fmla="*/ 173 h 558"/>
              <a:gd name="T14" fmla="*/ 48 w 686"/>
              <a:gd name="T15" fmla="*/ 26 h 558"/>
              <a:gd name="T16" fmla="*/ 29 w 686"/>
              <a:gd name="T17" fmla="*/ 97 h 558"/>
              <a:gd name="T18" fmla="*/ 91 w 686"/>
              <a:gd name="T19" fmla="*/ 214 h 558"/>
              <a:gd name="T20" fmla="*/ 28 w 686"/>
              <a:gd name="T21" fmla="*/ 197 h 558"/>
              <a:gd name="T22" fmla="*/ 28 w 686"/>
              <a:gd name="T23" fmla="*/ 198 h 558"/>
              <a:gd name="T24" fmla="*/ 140 w 686"/>
              <a:gd name="T25" fmla="*/ 336 h 558"/>
              <a:gd name="T26" fmla="*/ 103 w 686"/>
              <a:gd name="T27" fmla="*/ 341 h 558"/>
              <a:gd name="T28" fmla="*/ 77 w 686"/>
              <a:gd name="T29" fmla="*/ 339 h 558"/>
              <a:gd name="T30" fmla="*/ 208 w 686"/>
              <a:gd name="T31" fmla="*/ 436 h 558"/>
              <a:gd name="T32" fmla="*/ 34 w 686"/>
              <a:gd name="T33" fmla="*/ 497 h 558"/>
              <a:gd name="T34" fmla="*/ 0 w 686"/>
              <a:gd name="T35" fmla="*/ 495 h 558"/>
              <a:gd name="T36" fmla="*/ 216 w 686"/>
              <a:gd name="T37" fmla="*/ 558 h 558"/>
              <a:gd name="T38" fmla="*/ 616 w 686"/>
              <a:gd name="T39" fmla="*/ 158 h 558"/>
              <a:gd name="T40" fmla="*/ 616 w 686"/>
              <a:gd name="T41" fmla="*/ 139 h 558"/>
              <a:gd name="T42" fmla="*/ 686 w 686"/>
              <a:gd name="T43" fmla="*/ 66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86" h="558">
                <a:moveTo>
                  <a:pt x="686" y="66"/>
                </a:moveTo>
                <a:cubicBezTo>
                  <a:pt x="661" y="78"/>
                  <a:pt x="634" y="85"/>
                  <a:pt x="605" y="89"/>
                </a:cubicBezTo>
                <a:cubicBezTo>
                  <a:pt x="634" y="71"/>
                  <a:pt x="657" y="44"/>
                  <a:pt x="667" y="11"/>
                </a:cubicBezTo>
                <a:cubicBezTo>
                  <a:pt x="640" y="27"/>
                  <a:pt x="610" y="39"/>
                  <a:pt x="578" y="45"/>
                </a:cubicBezTo>
                <a:cubicBezTo>
                  <a:pt x="552" y="18"/>
                  <a:pt x="515" y="0"/>
                  <a:pt x="475" y="0"/>
                </a:cubicBezTo>
                <a:cubicBezTo>
                  <a:pt x="397" y="0"/>
                  <a:pt x="334" y="64"/>
                  <a:pt x="334" y="141"/>
                </a:cubicBezTo>
                <a:cubicBezTo>
                  <a:pt x="334" y="152"/>
                  <a:pt x="335" y="163"/>
                  <a:pt x="338" y="173"/>
                </a:cubicBezTo>
                <a:cubicBezTo>
                  <a:pt x="221" y="167"/>
                  <a:pt x="117" y="111"/>
                  <a:pt x="48" y="26"/>
                </a:cubicBezTo>
                <a:cubicBezTo>
                  <a:pt x="36" y="47"/>
                  <a:pt x="29" y="71"/>
                  <a:pt x="29" y="97"/>
                </a:cubicBezTo>
                <a:cubicBezTo>
                  <a:pt x="29" y="146"/>
                  <a:pt x="54" y="189"/>
                  <a:pt x="91" y="214"/>
                </a:cubicBezTo>
                <a:cubicBezTo>
                  <a:pt x="68" y="213"/>
                  <a:pt x="47" y="207"/>
                  <a:pt x="28" y="197"/>
                </a:cubicBezTo>
                <a:cubicBezTo>
                  <a:pt x="28" y="197"/>
                  <a:pt x="28" y="198"/>
                  <a:pt x="28" y="198"/>
                </a:cubicBezTo>
                <a:cubicBezTo>
                  <a:pt x="28" y="267"/>
                  <a:pt x="76" y="323"/>
                  <a:pt x="140" y="336"/>
                </a:cubicBezTo>
                <a:cubicBezTo>
                  <a:pt x="129" y="340"/>
                  <a:pt x="116" y="341"/>
                  <a:pt x="103" y="341"/>
                </a:cubicBezTo>
                <a:cubicBezTo>
                  <a:pt x="94" y="341"/>
                  <a:pt x="85" y="340"/>
                  <a:pt x="77" y="339"/>
                </a:cubicBezTo>
                <a:cubicBezTo>
                  <a:pt x="95" y="395"/>
                  <a:pt x="147" y="435"/>
                  <a:pt x="208" y="436"/>
                </a:cubicBezTo>
                <a:cubicBezTo>
                  <a:pt x="160" y="474"/>
                  <a:pt x="100" y="497"/>
                  <a:pt x="34" y="497"/>
                </a:cubicBezTo>
                <a:cubicBezTo>
                  <a:pt x="22" y="497"/>
                  <a:pt x="11" y="496"/>
                  <a:pt x="0" y="495"/>
                </a:cubicBezTo>
                <a:cubicBezTo>
                  <a:pt x="62" y="535"/>
                  <a:pt x="136" y="558"/>
                  <a:pt x="216" y="558"/>
                </a:cubicBezTo>
                <a:cubicBezTo>
                  <a:pt x="475" y="558"/>
                  <a:pt x="616" y="344"/>
                  <a:pt x="616" y="158"/>
                </a:cubicBezTo>
                <a:cubicBezTo>
                  <a:pt x="616" y="151"/>
                  <a:pt x="616" y="145"/>
                  <a:pt x="616" y="139"/>
                </a:cubicBezTo>
                <a:cubicBezTo>
                  <a:pt x="643" y="119"/>
                  <a:pt x="667" y="95"/>
                  <a:pt x="686" y="66"/>
                </a:cubicBezTo>
                <a:close/>
              </a:path>
            </a:pathLst>
          </a:custGeom>
          <a:solidFill>
            <a:srgbClr val="2AA9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nvGrpSpPr>
          <p:cNvPr id="23" name="Group 22" descr="Social Media Placement Grid Twitter">
            <a:extLst>
              <a:ext uri="{FF2B5EF4-FFF2-40B4-BE49-F238E27FC236}">
                <a16:creationId xmlns:a16="http://schemas.microsoft.com/office/drawing/2014/main" id="{09983990-96BB-4A63-BC88-39C6EC685A4C}"/>
              </a:ext>
            </a:extLst>
          </p:cNvPr>
          <p:cNvGrpSpPr>
            <a:grpSpLocks noChangeAspect="1"/>
          </p:cNvGrpSpPr>
          <p:nvPr userDrawn="1"/>
        </p:nvGrpSpPr>
        <p:grpSpPr>
          <a:xfrm>
            <a:off x="458813" y="1529654"/>
            <a:ext cx="671257" cy="671257"/>
            <a:chOff x="7200900" y="3637712"/>
            <a:chExt cx="2121768" cy="2121768"/>
          </a:xfrm>
        </p:grpSpPr>
        <p:sp>
          <p:nvSpPr>
            <p:cNvPr id="24" name="Rectangle: Rounded Corners 23">
              <a:extLst>
                <a:ext uri="{FF2B5EF4-FFF2-40B4-BE49-F238E27FC236}">
                  <a16:creationId xmlns:a16="http://schemas.microsoft.com/office/drawing/2014/main" id="{836926C1-7E3F-49D8-BD28-4D72417FA73F}"/>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Top Corners Rounded 24">
              <a:extLst>
                <a:ext uri="{FF2B5EF4-FFF2-40B4-BE49-F238E27FC236}">
                  <a16:creationId xmlns:a16="http://schemas.microsoft.com/office/drawing/2014/main" id="{67232C92-A872-4848-9701-DBE26CFA2F22}"/>
                </a:ext>
              </a:extLst>
            </p:cNvPr>
            <p:cNvSpPr/>
            <p:nvPr userDrawn="1"/>
          </p:nvSpPr>
          <p:spPr>
            <a:xfrm>
              <a:off x="7200900" y="3637712"/>
              <a:ext cx="2121768" cy="783479"/>
            </a:xfrm>
            <a:prstGeom prst="round2SameRect">
              <a:avLst>
                <a:gd name="adj1" fmla="val 12588"/>
                <a:gd name="adj2" fmla="val 0"/>
              </a:avLst>
            </a:prstGeom>
            <a:solidFill>
              <a:srgbClr val="2AA9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25">
              <a:extLst>
                <a:ext uri="{FF2B5EF4-FFF2-40B4-BE49-F238E27FC236}">
                  <a16:creationId xmlns:a16="http://schemas.microsoft.com/office/drawing/2014/main" id="{E601805D-E4CD-4168-ADBA-05374C9836A9}"/>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Rectangle 26">
              <a:extLst>
                <a:ext uri="{FF2B5EF4-FFF2-40B4-BE49-F238E27FC236}">
                  <a16:creationId xmlns:a16="http://schemas.microsoft.com/office/drawing/2014/main" id="{CE50C8E9-848C-41F2-8227-C3ACBA9C0EE5}"/>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6C260485-C940-40C5-8A30-A5784BBE0BA6}"/>
                </a:ext>
              </a:extLst>
            </p:cNvPr>
            <p:cNvSpPr/>
            <p:nvPr userDrawn="1"/>
          </p:nvSpPr>
          <p:spPr>
            <a:xfrm>
              <a:off x="7506136" y="3883124"/>
              <a:ext cx="360000"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Rounded Corners 28">
              <a:extLst>
                <a:ext uri="{FF2B5EF4-FFF2-40B4-BE49-F238E27FC236}">
                  <a16:creationId xmlns:a16="http://schemas.microsoft.com/office/drawing/2014/main" id="{02C47E7B-41E4-4C5C-8355-245A91B802B2}"/>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0" name="Group 29" descr="Social Media Placement Grid Twitter">
            <a:extLst>
              <a:ext uri="{FF2B5EF4-FFF2-40B4-BE49-F238E27FC236}">
                <a16:creationId xmlns:a16="http://schemas.microsoft.com/office/drawing/2014/main" id="{FB5DB3FD-47DD-4E25-B9B7-548E76348174}"/>
              </a:ext>
            </a:extLst>
          </p:cNvPr>
          <p:cNvGrpSpPr>
            <a:grpSpLocks noChangeAspect="1"/>
          </p:cNvGrpSpPr>
          <p:nvPr userDrawn="1"/>
        </p:nvGrpSpPr>
        <p:grpSpPr>
          <a:xfrm>
            <a:off x="7083779" y="3861000"/>
            <a:ext cx="671257" cy="671257"/>
            <a:chOff x="7200900" y="3637712"/>
            <a:chExt cx="2121768" cy="2121768"/>
          </a:xfrm>
        </p:grpSpPr>
        <p:sp>
          <p:nvSpPr>
            <p:cNvPr id="31" name="Rectangle: Rounded Corners 30">
              <a:extLst>
                <a:ext uri="{FF2B5EF4-FFF2-40B4-BE49-F238E27FC236}">
                  <a16:creationId xmlns:a16="http://schemas.microsoft.com/office/drawing/2014/main" id="{4470C575-76AD-43F6-AD5C-8BC9148247D7}"/>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2" name="Rectangle: Top Corners Rounded 31">
              <a:extLst>
                <a:ext uri="{FF2B5EF4-FFF2-40B4-BE49-F238E27FC236}">
                  <a16:creationId xmlns:a16="http://schemas.microsoft.com/office/drawing/2014/main" id="{ADB84951-0EE0-445C-9AD5-2C768DC5D5E6}"/>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Rectangle 32">
              <a:extLst>
                <a:ext uri="{FF2B5EF4-FFF2-40B4-BE49-F238E27FC236}">
                  <a16:creationId xmlns:a16="http://schemas.microsoft.com/office/drawing/2014/main" id="{EF636DD0-BD27-4B06-86A7-E7DB9348FB22}"/>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Rectangle 33">
              <a:extLst>
                <a:ext uri="{FF2B5EF4-FFF2-40B4-BE49-F238E27FC236}">
                  <a16:creationId xmlns:a16="http://schemas.microsoft.com/office/drawing/2014/main" id="{50B040C8-39F4-43EE-81FE-661CC714804C}"/>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Rectangle 34">
              <a:extLst>
                <a:ext uri="{FF2B5EF4-FFF2-40B4-BE49-F238E27FC236}">
                  <a16:creationId xmlns:a16="http://schemas.microsoft.com/office/drawing/2014/main" id="{E7CE5FE9-E855-4D41-9C42-66B3EC7E1A68}"/>
                </a:ext>
              </a:extLst>
            </p:cNvPr>
            <p:cNvSpPr/>
            <p:nvPr userDrawn="1"/>
          </p:nvSpPr>
          <p:spPr>
            <a:xfrm>
              <a:off x="7506136" y="3883124"/>
              <a:ext cx="360000" cy="360000"/>
            </a:xfrm>
            <a:prstGeom prst="rect">
              <a:avLst/>
            </a:prstGeom>
            <a:solidFill>
              <a:srgbClr val="2AA9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6" name="Rectangle: Rounded Corners 35">
              <a:extLst>
                <a:ext uri="{FF2B5EF4-FFF2-40B4-BE49-F238E27FC236}">
                  <a16:creationId xmlns:a16="http://schemas.microsoft.com/office/drawing/2014/main" id="{48583B78-11C2-42B7-8673-2340C77F3D2C}"/>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7" name="Group 36" descr="Social Media Placement Grid Twitter">
            <a:extLst>
              <a:ext uri="{FF2B5EF4-FFF2-40B4-BE49-F238E27FC236}">
                <a16:creationId xmlns:a16="http://schemas.microsoft.com/office/drawing/2014/main" id="{1521191E-DD94-4235-A967-E4E6B2B52C7F}"/>
              </a:ext>
            </a:extLst>
          </p:cNvPr>
          <p:cNvGrpSpPr>
            <a:grpSpLocks noChangeAspect="1"/>
          </p:cNvGrpSpPr>
          <p:nvPr userDrawn="1"/>
        </p:nvGrpSpPr>
        <p:grpSpPr>
          <a:xfrm>
            <a:off x="458813" y="3861000"/>
            <a:ext cx="671257" cy="671257"/>
            <a:chOff x="7200900" y="3637712"/>
            <a:chExt cx="2121768" cy="2121768"/>
          </a:xfrm>
        </p:grpSpPr>
        <p:sp>
          <p:nvSpPr>
            <p:cNvPr id="38" name="Rectangle: Rounded Corners 37">
              <a:extLst>
                <a:ext uri="{FF2B5EF4-FFF2-40B4-BE49-F238E27FC236}">
                  <a16:creationId xmlns:a16="http://schemas.microsoft.com/office/drawing/2014/main" id="{5EEB5A63-308A-4875-AE4F-2E3B8B96E4E8}"/>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9" name="Rectangle: Top Corners Rounded 38">
              <a:extLst>
                <a:ext uri="{FF2B5EF4-FFF2-40B4-BE49-F238E27FC236}">
                  <a16:creationId xmlns:a16="http://schemas.microsoft.com/office/drawing/2014/main" id="{D848346B-EE75-4F34-B93A-CC7A969EF1A9}"/>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0" name="Rectangle 39">
              <a:extLst>
                <a:ext uri="{FF2B5EF4-FFF2-40B4-BE49-F238E27FC236}">
                  <a16:creationId xmlns:a16="http://schemas.microsoft.com/office/drawing/2014/main" id="{58A2634F-27A4-4EAA-B4AE-E78296D9196D}"/>
                </a:ext>
              </a:extLst>
            </p:cNvPr>
            <p:cNvSpPr/>
            <p:nvPr userDrawn="1"/>
          </p:nvSpPr>
          <p:spPr>
            <a:xfrm>
              <a:off x="7506136" y="4672554"/>
              <a:ext cx="1511297" cy="835563"/>
            </a:xfrm>
            <a:prstGeom prst="rect">
              <a:avLst/>
            </a:prstGeom>
            <a:solidFill>
              <a:srgbClr val="2AA9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1" name="Rectangle 40">
              <a:extLst>
                <a:ext uri="{FF2B5EF4-FFF2-40B4-BE49-F238E27FC236}">
                  <a16:creationId xmlns:a16="http://schemas.microsoft.com/office/drawing/2014/main" id="{26C422A1-61F9-43AB-A87C-8BE3B70A153F}"/>
                </a:ext>
              </a:extLst>
            </p:cNvPr>
            <p:cNvSpPr/>
            <p:nvPr userDrawn="1"/>
          </p:nvSpPr>
          <p:spPr>
            <a:xfrm>
              <a:off x="7506136" y="3883124"/>
              <a:ext cx="360000" cy="36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2" name="Rectangle: Rounded Corners 41">
              <a:extLst>
                <a:ext uri="{FF2B5EF4-FFF2-40B4-BE49-F238E27FC236}">
                  <a16:creationId xmlns:a16="http://schemas.microsoft.com/office/drawing/2014/main" id="{FB77E168-E4AA-4ACE-A45F-F920BA0FC8BC}"/>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43" name="TextBox 42">
            <a:extLst>
              <a:ext uri="{FF2B5EF4-FFF2-40B4-BE49-F238E27FC236}">
                <a16:creationId xmlns:a16="http://schemas.microsoft.com/office/drawing/2014/main" id="{AE5BC93E-485A-4134-A283-1A061D51C328}"/>
              </a:ext>
            </a:extLst>
          </p:cNvPr>
          <p:cNvSpPr txBox="1"/>
          <p:nvPr userDrawn="1"/>
        </p:nvSpPr>
        <p:spPr>
          <a:xfrm>
            <a:off x="458813" y="2207143"/>
            <a:ext cx="2298408" cy="657479"/>
          </a:xfrm>
          <a:prstGeom prst="rect">
            <a:avLst/>
          </a:prstGeom>
          <a:noFill/>
        </p:spPr>
        <p:txBody>
          <a:bodyPr wrap="square" lIns="0" tIns="72000" rIns="0" bIns="0" rtlCol="0">
            <a:spAutoFit/>
          </a:bodyPr>
          <a:lstStyle/>
          <a:p>
            <a:r>
              <a:rPr lang="en-US" sz="1600" b="1" noProof="0">
                <a:solidFill>
                  <a:schemeClr val="tx2"/>
                </a:solidFill>
                <a:latin typeface="+mj-lt"/>
              </a:rPr>
              <a:t>Header image</a:t>
            </a:r>
          </a:p>
          <a:p>
            <a:r>
              <a:rPr lang="en-US" sz="1100" noProof="0"/>
              <a:t>3:1 aspect ratio</a:t>
            </a:r>
          </a:p>
          <a:p>
            <a:r>
              <a:rPr lang="en-US" sz="1100" noProof="0"/>
              <a:t>1500 x 500 pixels – optimal size</a:t>
            </a:r>
          </a:p>
        </p:txBody>
      </p:sp>
      <p:sp>
        <p:nvSpPr>
          <p:cNvPr id="45" name="TextBox 44">
            <a:extLst>
              <a:ext uri="{FF2B5EF4-FFF2-40B4-BE49-F238E27FC236}">
                <a16:creationId xmlns:a16="http://schemas.microsoft.com/office/drawing/2014/main" id="{594C3B9F-D3B6-45D8-A6C7-6CCAF87F12C7}"/>
              </a:ext>
            </a:extLst>
          </p:cNvPr>
          <p:cNvSpPr txBox="1"/>
          <p:nvPr userDrawn="1"/>
        </p:nvSpPr>
        <p:spPr>
          <a:xfrm>
            <a:off x="458813"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In-stream image</a:t>
            </a:r>
          </a:p>
          <a:p>
            <a:r>
              <a:rPr lang="en-US" sz="1100" noProof="0"/>
              <a:t>2:1 aspect ratio</a:t>
            </a:r>
          </a:p>
          <a:p>
            <a:r>
              <a:rPr lang="en-US" sz="1100" noProof="0"/>
              <a:t>506 x 253 pixels – optimal size</a:t>
            </a:r>
          </a:p>
        </p:txBody>
      </p:sp>
      <p:sp>
        <p:nvSpPr>
          <p:cNvPr id="50" name="TextBox 49">
            <a:extLst>
              <a:ext uri="{FF2B5EF4-FFF2-40B4-BE49-F238E27FC236}">
                <a16:creationId xmlns:a16="http://schemas.microsoft.com/office/drawing/2014/main" id="{3162EA38-A326-47D5-AC6E-CA9C1DBBD3E1}"/>
              </a:ext>
            </a:extLst>
          </p:cNvPr>
          <p:cNvSpPr txBox="1"/>
          <p:nvPr userDrawn="1"/>
        </p:nvSpPr>
        <p:spPr>
          <a:xfrm>
            <a:off x="7082289"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Profile image</a:t>
            </a:r>
          </a:p>
          <a:p>
            <a:r>
              <a:rPr lang="en-US" sz="1100" noProof="0"/>
              <a:t>1:1 aspect ratio</a:t>
            </a:r>
          </a:p>
          <a:p>
            <a:r>
              <a:rPr lang="en-US" sz="1100" noProof="0"/>
              <a:t>400 x 400 pixels – optimal size</a:t>
            </a:r>
          </a:p>
        </p:txBody>
      </p:sp>
      <p:cxnSp>
        <p:nvCxnSpPr>
          <p:cNvPr id="52" name="Straight Connector 51">
            <a:extLst>
              <a:ext uri="{FF2B5EF4-FFF2-40B4-BE49-F238E27FC236}">
                <a16:creationId xmlns:a16="http://schemas.microsoft.com/office/drawing/2014/main" id="{AE058455-71FC-4878-8BDD-973ED87296E6}"/>
              </a:ext>
            </a:extLst>
          </p:cNvPr>
          <p:cNvCxnSpPr/>
          <p:nvPr userDrawn="1"/>
        </p:nvCxnSpPr>
        <p:spPr>
          <a:xfrm>
            <a:off x="2877785" y="3627025"/>
            <a:ext cx="8480530"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1348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itter sizes NEW images">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21" name="Twitter Icon" descr="Twitter Icon">
            <a:extLst>
              <a:ext uri="{FF2B5EF4-FFF2-40B4-BE49-F238E27FC236}">
                <a16:creationId xmlns:a16="http://schemas.microsoft.com/office/drawing/2014/main" id="{5FDD0070-2C84-470D-A8BB-5002CB10C7D3}"/>
              </a:ext>
            </a:extLst>
          </p:cNvPr>
          <p:cNvSpPr>
            <a:spLocks/>
          </p:cNvSpPr>
          <p:nvPr userDrawn="1"/>
        </p:nvSpPr>
        <p:spPr bwMode="auto">
          <a:xfrm>
            <a:off x="458813" y="489562"/>
            <a:ext cx="566378" cy="460876"/>
          </a:xfrm>
          <a:custGeom>
            <a:avLst/>
            <a:gdLst>
              <a:gd name="T0" fmla="*/ 686 w 686"/>
              <a:gd name="T1" fmla="*/ 66 h 558"/>
              <a:gd name="T2" fmla="*/ 605 w 686"/>
              <a:gd name="T3" fmla="*/ 89 h 558"/>
              <a:gd name="T4" fmla="*/ 667 w 686"/>
              <a:gd name="T5" fmla="*/ 11 h 558"/>
              <a:gd name="T6" fmla="*/ 578 w 686"/>
              <a:gd name="T7" fmla="*/ 45 h 558"/>
              <a:gd name="T8" fmla="*/ 475 w 686"/>
              <a:gd name="T9" fmla="*/ 0 h 558"/>
              <a:gd name="T10" fmla="*/ 334 w 686"/>
              <a:gd name="T11" fmla="*/ 141 h 558"/>
              <a:gd name="T12" fmla="*/ 338 w 686"/>
              <a:gd name="T13" fmla="*/ 173 h 558"/>
              <a:gd name="T14" fmla="*/ 48 w 686"/>
              <a:gd name="T15" fmla="*/ 26 h 558"/>
              <a:gd name="T16" fmla="*/ 29 w 686"/>
              <a:gd name="T17" fmla="*/ 97 h 558"/>
              <a:gd name="T18" fmla="*/ 91 w 686"/>
              <a:gd name="T19" fmla="*/ 214 h 558"/>
              <a:gd name="T20" fmla="*/ 28 w 686"/>
              <a:gd name="T21" fmla="*/ 197 h 558"/>
              <a:gd name="T22" fmla="*/ 28 w 686"/>
              <a:gd name="T23" fmla="*/ 198 h 558"/>
              <a:gd name="T24" fmla="*/ 140 w 686"/>
              <a:gd name="T25" fmla="*/ 336 h 558"/>
              <a:gd name="T26" fmla="*/ 103 w 686"/>
              <a:gd name="T27" fmla="*/ 341 h 558"/>
              <a:gd name="T28" fmla="*/ 77 w 686"/>
              <a:gd name="T29" fmla="*/ 339 h 558"/>
              <a:gd name="T30" fmla="*/ 208 w 686"/>
              <a:gd name="T31" fmla="*/ 436 h 558"/>
              <a:gd name="T32" fmla="*/ 34 w 686"/>
              <a:gd name="T33" fmla="*/ 497 h 558"/>
              <a:gd name="T34" fmla="*/ 0 w 686"/>
              <a:gd name="T35" fmla="*/ 495 h 558"/>
              <a:gd name="T36" fmla="*/ 216 w 686"/>
              <a:gd name="T37" fmla="*/ 558 h 558"/>
              <a:gd name="T38" fmla="*/ 616 w 686"/>
              <a:gd name="T39" fmla="*/ 158 h 558"/>
              <a:gd name="T40" fmla="*/ 616 w 686"/>
              <a:gd name="T41" fmla="*/ 139 h 558"/>
              <a:gd name="T42" fmla="*/ 686 w 686"/>
              <a:gd name="T43" fmla="*/ 66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86" h="558">
                <a:moveTo>
                  <a:pt x="686" y="66"/>
                </a:moveTo>
                <a:cubicBezTo>
                  <a:pt x="661" y="78"/>
                  <a:pt x="634" y="85"/>
                  <a:pt x="605" y="89"/>
                </a:cubicBezTo>
                <a:cubicBezTo>
                  <a:pt x="634" y="71"/>
                  <a:pt x="657" y="44"/>
                  <a:pt x="667" y="11"/>
                </a:cubicBezTo>
                <a:cubicBezTo>
                  <a:pt x="640" y="27"/>
                  <a:pt x="610" y="39"/>
                  <a:pt x="578" y="45"/>
                </a:cubicBezTo>
                <a:cubicBezTo>
                  <a:pt x="552" y="18"/>
                  <a:pt x="515" y="0"/>
                  <a:pt x="475" y="0"/>
                </a:cubicBezTo>
                <a:cubicBezTo>
                  <a:pt x="397" y="0"/>
                  <a:pt x="334" y="64"/>
                  <a:pt x="334" y="141"/>
                </a:cubicBezTo>
                <a:cubicBezTo>
                  <a:pt x="334" y="152"/>
                  <a:pt x="335" y="163"/>
                  <a:pt x="338" y="173"/>
                </a:cubicBezTo>
                <a:cubicBezTo>
                  <a:pt x="221" y="167"/>
                  <a:pt x="117" y="111"/>
                  <a:pt x="48" y="26"/>
                </a:cubicBezTo>
                <a:cubicBezTo>
                  <a:pt x="36" y="47"/>
                  <a:pt x="29" y="71"/>
                  <a:pt x="29" y="97"/>
                </a:cubicBezTo>
                <a:cubicBezTo>
                  <a:pt x="29" y="146"/>
                  <a:pt x="54" y="189"/>
                  <a:pt x="91" y="214"/>
                </a:cubicBezTo>
                <a:cubicBezTo>
                  <a:pt x="68" y="213"/>
                  <a:pt x="47" y="207"/>
                  <a:pt x="28" y="197"/>
                </a:cubicBezTo>
                <a:cubicBezTo>
                  <a:pt x="28" y="197"/>
                  <a:pt x="28" y="198"/>
                  <a:pt x="28" y="198"/>
                </a:cubicBezTo>
                <a:cubicBezTo>
                  <a:pt x="28" y="267"/>
                  <a:pt x="76" y="323"/>
                  <a:pt x="140" y="336"/>
                </a:cubicBezTo>
                <a:cubicBezTo>
                  <a:pt x="129" y="340"/>
                  <a:pt x="116" y="341"/>
                  <a:pt x="103" y="341"/>
                </a:cubicBezTo>
                <a:cubicBezTo>
                  <a:pt x="94" y="341"/>
                  <a:pt x="85" y="340"/>
                  <a:pt x="77" y="339"/>
                </a:cubicBezTo>
                <a:cubicBezTo>
                  <a:pt x="95" y="395"/>
                  <a:pt x="147" y="435"/>
                  <a:pt x="208" y="436"/>
                </a:cubicBezTo>
                <a:cubicBezTo>
                  <a:pt x="160" y="474"/>
                  <a:pt x="100" y="497"/>
                  <a:pt x="34" y="497"/>
                </a:cubicBezTo>
                <a:cubicBezTo>
                  <a:pt x="22" y="497"/>
                  <a:pt x="11" y="496"/>
                  <a:pt x="0" y="495"/>
                </a:cubicBezTo>
                <a:cubicBezTo>
                  <a:pt x="62" y="535"/>
                  <a:pt x="136" y="558"/>
                  <a:pt x="216" y="558"/>
                </a:cubicBezTo>
                <a:cubicBezTo>
                  <a:pt x="475" y="558"/>
                  <a:pt x="616" y="344"/>
                  <a:pt x="616" y="158"/>
                </a:cubicBezTo>
                <a:cubicBezTo>
                  <a:pt x="616" y="151"/>
                  <a:pt x="616" y="145"/>
                  <a:pt x="616" y="139"/>
                </a:cubicBezTo>
                <a:cubicBezTo>
                  <a:pt x="643" y="119"/>
                  <a:pt x="667" y="95"/>
                  <a:pt x="686" y="66"/>
                </a:cubicBezTo>
                <a:close/>
              </a:path>
            </a:pathLst>
          </a:custGeom>
          <a:solidFill>
            <a:srgbClr val="2AA9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nvGrpSpPr>
          <p:cNvPr id="23" name="Group 22" descr="Social Media Placement Grid Twitter">
            <a:extLst>
              <a:ext uri="{FF2B5EF4-FFF2-40B4-BE49-F238E27FC236}">
                <a16:creationId xmlns:a16="http://schemas.microsoft.com/office/drawing/2014/main" id="{09983990-96BB-4A63-BC88-39C6EC685A4C}"/>
              </a:ext>
            </a:extLst>
          </p:cNvPr>
          <p:cNvGrpSpPr>
            <a:grpSpLocks noChangeAspect="1"/>
          </p:cNvGrpSpPr>
          <p:nvPr userDrawn="1"/>
        </p:nvGrpSpPr>
        <p:grpSpPr>
          <a:xfrm>
            <a:off x="458813" y="1529654"/>
            <a:ext cx="671257" cy="671257"/>
            <a:chOff x="7200900" y="3637712"/>
            <a:chExt cx="2121768" cy="2121768"/>
          </a:xfrm>
        </p:grpSpPr>
        <p:sp>
          <p:nvSpPr>
            <p:cNvPr id="24" name="Rectangle: Rounded Corners 23">
              <a:extLst>
                <a:ext uri="{FF2B5EF4-FFF2-40B4-BE49-F238E27FC236}">
                  <a16:creationId xmlns:a16="http://schemas.microsoft.com/office/drawing/2014/main" id="{836926C1-7E3F-49D8-BD28-4D72417FA73F}"/>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Top Corners Rounded 24">
              <a:extLst>
                <a:ext uri="{FF2B5EF4-FFF2-40B4-BE49-F238E27FC236}">
                  <a16:creationId xmlns:a16="http://schemas.microsoft.com/office/drawing/2014/main" id="{67232C92-A872-4848-9701-DBE26CFA2F22}"/>
                </a:ext>
              </a:extLst>
            </p:cNvPr>
            <p:cNvSpPr/>
            <p:nvPr userDrawn="1"/>
          </p:nvSpPr>
          <p:spPr>
            <a:xfrm>
              <a:off x="7200900" y="3637712"/>
              <a:ext cx="2121768" cy="783479"/>
            </a:xfrm>
            <a:prstGeom prst="round2SameRect">
              <a:avLst>
                <a:gd name="adj1" fmla="val 12588"/>
                <a:gd name="adj2" fmla="val 0"/>
              </a:avLst>
            </a:prstGeom>
            <a:solidFill>
              <a:srgbClr val="2AA9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25">
              <a:extLst>
                <a:ext uri="{FF2B5EF4-FFF2-40B4-BE49-F238E27FC236}">
                  <a16:creationId xmlns:a16="http://schemas.microsoft.com/office/drawing/2014/main" id="{E601805D-E4CD-4168-ADBA-05374C9836A9}"/>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Rectangle 26">
              <a:extLst>
                <a:ext uri="{FF2B5EF4-FFF2-40B4-BE49-F238E27FC236}">
                  <a16:creationId xmlns:a16="http://schemas.microsoft.com/office/drawing/2014/main" id="{CE50C8E9-848C-41F2-8227-C3ACBA9C0EE5}"/>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6C260485-C940-40C5-8A30-A5784BBE0BA6}"/>
                </a:ext>
              </a:extLst>
            </p:cNvPr>
            <p:cNvSpPr/>
            <p:nvPr userDrawn="1"/>
          </p:nvSpPr>
          <p:spPr>
            <a:xfrm>
              <a:off x="7506136" y="3883124"/>
              <a:ext cx="360000"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Rounded Corners 28">
              <a:extLst>
                <a:ext uri="{FF2B5EF4-FFF2-40B4-BE49-F238E27FC236}">
                  <a16:creationId xmlns:a16="http://schemas.microsoft.com/office/drawing/2014/main" id="{02C47E7B-41E4-4C5C-8355-245A91B802B2}"/>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0" name="Group 29" descr="Social Media Placement Grid Twitter">
            <a:extLst>
              <a:ext uri="{FF2B5EF4-FFF2-40B4-BE49-F238E27FC236}">
                <a16:creationId xmlns:a16="http://schemas.microsoft.com/office/drawing/2014/main" id="{FB5DB3FD-47DD-4E25-B9B7-548E76348174}"/>
              </a:ext>
            </a:extLst>
          </p:cNvPr>
          <p:cNvGrpSpPr>
            <a:grpSpLocks noChangeAspect="1"/>
          </p:cNvGrpSpPr>
          <p:nvPr userDrawn="1"/>
        </p:nvGrpSpPr>
        <p:grpSpPr>
          <a:xfrm>
            <a:off x="7083779" y="3861000"/>
            <a:ext cx="671257" cy="671257"/>
            <a:chOff x="7200900" y="3637712"/>
            <a:chExt cx="2121768" cy="2121768"/>
          </a:xfrm>
        </p:grpSpPr>
        <p:sp>
          <p:nvSpPr>
            <p:cNvPr id="31" name="Rectangle: Rounded Corners 30">
              <a:extLst>
                <a:ext uri="{FF2B5EF4-FFF2-40B4-BE49-F238E27FC236}">
                  <a16:creationId xmlns:a16="http://schemas.microsoft.com/office/drawing/2014/main" id="{4470C575-76AD-43F6-AD5C-8BC9148247D7}"/>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2" name="Rectangle: Top Corners Rounded 31">
              <a:extLst>
                <a:ext uri="{FF2B5EF4-FFF2-40B4-BE49-F238E27FC236}">
                  <a16:creationId xmlns:a16="http://schemas.microsoft.com/office/drawing/2014/main" id="{ADB84951-0EE0-445C-9AD5-2C768DC5D5E6}"/>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Rectangle 32">
              <a:extLst>
                <a:ext uri="{FF2B5EF4-FFF2-40B4-BE49-F238E27FC236}">
                  <a16:creationId xmlns:a16="http://schemas.microsoft.com/office/drawing/2014/main" id="{EF636DD0-BD27-4B06-86A7-E7DB9348FB22}"/>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Rectangle 33">
              <a:extLst>
                <a:ext uri="{FF2B5EF4-FFF2-40B4-BE49-F238E27FC236}">
                  <a16:creationId xmlns:a16="http://schemas.microsoft.com/office/drawing/2014/main" id="{50B040C8-39F4-43EE-81FE-661CC714804C}"/>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Rectangle 34">
              <a:extLst>
                <a:ext uri="{FF2B5EF4-FFF2-40B4-BE49-F238E27FC236}">
                  <a16:creationId xmlns:a16="http://schemas.microsoft.com/office/drawing/2014/main" id="{E7CE5FE9-E855-4D41-9C42-66B3EC7E1A68}"/>
                </a:ext>
              </a:extLst>
            </p:cNvPr>
            <p:cNvSpPr/>
            <p:nvPr userDrawn="1"/>
          </p:nvSpPr>
          <p:spPr>
            <a:xfrm>
              <a:off x="7506136" y="3883124"/>
              <a:ext cx="360000" cy="360000"/>
            </a:xfrm>
            <a:prstGeom prst="rect">
              <a:avLst/>
            </a:prstGeom>
            <a:solidFill>
              <a:srgbClr val="2AA9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6" name="Rectangle: Rounded Corners 35">
              <a:extLst>
                <a:ext uri="{FF2B5EF4-FFF2-40B4-BE49-F238E27FC236}">
                  <a16:creationId xmlns:a16="http://schemas.microsoft.com/office/drawing/2014/main" id="{48583B78-11C2-42B7-8673-2340C77F3D2C}"/>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7" name="Group 36" descr="Social Media Placement Grid Twitter">
            <a:extLst>
              <a:ext uri="{FF2B5EF4-FFF2-40B4-BE49-F238E27FC236}">
                <a16:creationId xmlns:a16="http://schemas.microsoft.com/office/drawing/2014/main" id="{1521191E-DD94-4235-A967-E4E6B2B52C7F}"/>
              </a:ext>
            </a:extLst>
          </p:cNvPr>
          <p:cNvGrpSpPr>
            <a:grpSpLocks noChangeAspect="1"/>
          </p:cNvGrpSpPr>
          <p:nvPr userDrawn="1"/>
        </p:nvGrpSpPr>
        <p:grpSpPr>
          <a:xfrm>
            <a:off x="458813" y="3861000"/>
            <a:ext cx="671257" cy="671257"/>
            <a:chOff x="7200900" y="3637712"/>
            <a:chExt cx="2121768" cy="2121768"/>
          </a:xfrm>
        </p:grpSpPr>
        <p:sp>
          <p:nvSpPr>
            <p:cNvPr id="38" name="Rectangle: Rounded Corners 37">
              <a:extLst>
                <a:ext uri="{FF2B5EF4-FFF2-40B4-BE49-F238E27FC236}">
                  <a16:creationId xmlns:a16="http://schemas.microsoft.com/office/drawing/2014/main" id="{5EEB5A63-308A-4875-AE4F-2E3B8B96E4E8}"/>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9" name="Rectangle: Top Corners Rounded 38">
              <a:extLst>
                <a:ext uri="{FF2B5EF4-FFF2-40B4-BE49-F238E27FC236}">
                  <a16:creationId xmlns:a16="http://schemas.microsoft.com/office/drawing/2014/main" id="{D848346B-EE75-4F34-B93A-CC7A969EF1A9}"/>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0" name="Rectangle 39">
              <a:extLst>
                <a:ext uri="{FF2B5EF4-FFF2-40B4-BE49-F238E27FC236}">
                  <a16:creationId xmlns:a16="http://schemas.microsoft.com/office/drawing/2014/main" id="{58A2634F-27A4-4EAA-B4AE-E78296D9196D}"/>
                </a:ext>
              </a:extLst>
            </p:cNvPr>
            <p:cNvSpPr/>
            <p:nvPr userDrawn="1"/>
          </p:nvSpPr>
          <p:spPr>
            <a:xfrm>
              <a:off x="7506136" y="4672554"/>
              <a:ext cx="1511297" cy="835563"/>
            </a:xfrm>
            <a:prstGeom prst="rect">
              <a:avLst/>
            </a:prstGeom>
            <a:solidFill>
              <a:srgbClr val="2AA9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1" name="Rectangle 40">
              <a:extLst>
                <a:ext uri="{FF2B5EF4-FFF2-40B4-BE49-F238E27FC236}">
                  <a16:creationId xmlns:a16="http://schemas.microsoft.com/office/drawing/2014/main" id="{26C422A1-61F9-43AB-A87C-8BE3B70A153F}"/>
                </a:ext>
              </a:extLst>
            </p:cNvPr>
            <p:cNvSpPr/>
            <p:nvPr userDrawn="1"/>
          </p:nvSpPr>
          <p:spPr>
            <a:xfrm>
              <a:off x="7506136" y="3883124"/>
              <a:ext cx="360000" cy="36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2" name="Rectangle: Rounded Corners 41">
              <a:extLst>
                <a:ext uri="{FF2B5EF4-FFF2-40B4-BE49-F238E27FC236}">
                  <a16:creationId xmlns:a16="http://schemas.microsoft.com/office/drawing/2014/main" id="{FB77E168-E4AA-4ACE-A45F-F920BA0FC8BC}"/>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43" name="TextBox 42">
            <a:extLst>
              <a:ext uri="{FF2B5EF4-FFF2-40B4-BE49-F238E27FC236}">
                <a16:creationId xmlns:a16="http://schemas.microsoft.com/office/drawing/2014/main" id="{AE5BC93E-485A-4134-A283-1A061D51C328}"/>
              </a:ext>
            </a:extLst>
          </p:cNvPr>
          <p:cNvSpPr txBox="1"/>
          <p:nvPr userDrawn="1"/>
        </p:nvSpPr>
        <p:spPr>
          <a:xfrm>
            <a:off x="458813" y="2207143"/>
            <a:ext cx="2298408" cy="657479"/>
          </a:xfrm>
          <a:prstGeom prst="rect">
            <a:avLst/>
          </a:prstGeom>
          <a:noFill/>
        </p:spPr>
        <p:txBody>
          <a:bodyPr wrap="square" lIns="0" tIns="72000" rIns="0" bIns="0" rtlCol="0">
            <a:spAutoFit/>
          </a:bodyPr>
          <a:lstStyle/>
          <a:p>
            <a:r>
              <a:rPr lang="en-US" sz="1600" b="1" noProof="0">
                <a:solidFill>
                  <a:schemeClr val="tx2"/>
                </a:solidFill>
                <a:latin typeface="+mj-lt"/>
              </a:rPr>
              <a:t>Header image</a:t>
            </a:r>
          </a:p>
          <a:p>
            <a:r>
              <a:rPr lang="en-US" sz="1100" noProof="0"/>
              <a:t>3:1 aspect ratio</a:t>
            </a:r>
          </a:p>
          <a:p>
            <a:r>
              <a:rPr lang="en-US" sz="1100" noProof="0"/>
              <a:t>1500 x 500 pixels – optimal size</a:t>
            </a:r>
          </a:p>
        </p:txBody>
      </p:sp>
      <p:cxnSp>
        <p:nvCxnSpPr>
          <p:cNvPr id="52" name="Straight Connector 51">
            <a:extLst>
              <a:ext uri="{FF2B5EF4-FFF2-40B4-BE49-F238E27FC236}">
                <a16:creationId xmlns:a16="http://schemas.microsoft.com/office/drawing/2014/main" id="{AE058455-71FC-4878-8BDD-973ED87296E6}"/>
              </a:ext>
            </a:extLst>
          </p:cNvPr>
          <p:cNvCxnSpPr/>
          <p:nvPr userDrawn="1"/>
        </p:nvCxnSpPr>
        <p:spPr>
          <a:xfrm>
            <a:off x="2877785" y="3627025"/>
            <a:ext cx="8480530"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826E885A-CF1B-42A9-A37F-A6B0AFF04DCD}"/>
              </a:ext>
            </a:extLst>
          </p:cNvPr>
          <p:cNvSpPr txBox="1"/>
          <p:nvPr userDrawn="1"/>
        </p:nvSpPr>
        <p:spPr>
          <a:xfrm>
            <a:off x="458813"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In-stream image</a:t>
            </a:r>
          </a:p>
          <a:p>
            <a:r>
              <a:rPr lang="en-US" sz="1100" noProof="0"/>
              <a:t>2:1 aspect ratio</a:t>
            </a:r>
          </a:p>
          <a:p>
            <a:r>
              <a:rPr lang="en-US" sz="1100" noProof="0"/>
              <a:t>506 x 253 pixels – optimal size</a:t>
            </a:r>
          </a:p>
        </p:txBody>
      </p:sp>
      <p:sp>
        <p:nvSpPr>
          <p:cNvPr id="54" name="TextBox 53">
            <a:extLst>
              <a:ext uri="{FF2B5EF4-FFF2-40B4-BE49-F238E27FC236}">
                <a16:creationId xmlns:a16="http://schemas.microsoft.com/office/drawing/2014/main" id="{C3594A10-B4B2-4AA7-A4D5-595D9B62923C}"/>
              </a:ext>
            </a:extLst>
          </p:cNvPr>
          <p:cNvSpPr txBox="1"/>
          <p:nvPr userDrawn="1"/>
        </p:nvSpPr>
        <p:spPr>
          <a:xfrm>
            <a:off x="7082289"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Profile image</a:t>
            </a:r>
          </a:p>
          <a:p>
            <a:r>
              <a:rPr lang="en-US" sz="1100" noProof="0"/>
              <a:t>1:1 aspect ratio</a:t>
            </a:r>
          </a:p>
          <a:p>
            <a:r>
              <a:rPr lang="en-US" sz="1100" noProof="0"/>
              <a:t>400 x 400 pixels – optimal size</a:t>
            </a:r>
          </a:p>
        </p:txBody>
      </p:sp>
      <p:sp>
        <p:nvSpPr>
          <p:cNvPr id="45" name="Rectangle 44" descr="Social media size indicator">
            <a:extLst>
              <a:ext uri="{FF2B5EF4-FFF2-40B4-BE49-F238E27FC236}">
                <a16:creationId xmlns:a16="http://schemas.microsoft.com/office/drawing/2014/main" id="{FB017820-B6EF-4015-BD1B-7BBE281F7D13}"/>
              </a:ext>
            </a:extLst>
          </p:cNvPr>
          <p:cNvSpPr/>
          <p:nvPr userDrawn="1"/>
        </p:nvSpPr>
        <p:spPr>
          <a:xfrm>
            <a:off x="2877785" y="1512000"/>
            <a:ext cx="5643154" cy="1917000"/>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6" name="Rectangle 45" descr="Social media size indicator">
            <a:extLst>
              <a:ext uri="{FF2B5EF4-FFF2-40B4-BE49-F238E27FC236}">
                <a16:creationId xmlns:a16="http://schemas.microsoft.com/office/drawing/2014/main" id="{89EA95F7-F00A-4510-81F9-F142B7A68EDB}"/>
              </a:ext>
            </a:extLst>
          </p:cNvPr>
          <p:cNvSpPr/>
          <p:nvPr userDrawn="1"/>
        </p:nvSpPr>
        <p:spPr>
          <a:xfrm>
            <a:off x="2883241" y="3825052"/>
            <a:ext cx="3762103" cy="1917000"/>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7" name="Rectangle 46" descr="Social media size indicator">
            <a:extLst>
              <a:ext uri="{FF2B5EF4-FFF2-40B4-BE49-F238E27FC236}">
                <a16:creationId xmlns:a16="http://schemas.microsoft.com/office/drawing/2014/main" id="{567429CB-402A-433C-A301-8DC972657D67}"/>
              </a:ext>
            </a:extLst>
          </p:cNvPr>
          <p:cNvSpPr/>
          <p:nvPr userDrawn="1"/>
        </p:nvSpPr>
        <p:spPr>
          <a:xfrm>
            <a:off x="9477264" y="3861000"/>
            <a:ext cx="1881051" cy="188105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428093034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Facebook sizes EXISTING images">
    <p:spTree>
      <p:nvGrpSpPr>
        <p:cNvPr id="1" name=""/>
        <p:cNvGrpSpPr/>
        <p:nvPr/>
      </p:nvGrpSpPr>
      <p:grpSpPr>
        <a:xfrm>
          <a:off x="0" y="0"/>
          <a:ext cx="0" cy="0"/>
          <a:chOff x="0" y="0"/>
          <a:chExt cx="0" cy="0"/>
        </a:xfrm>
      </p:grpSpPr>
      <p:sp>
        <p:nvSpPr>
          <p:cNvPr id="76" name="Picture Placeholder 9" descr="An empty placeholder to create a Profile image for Facebook. Click on the placeholder and select the image that you wish to add.">
            <a:extLst>
              <a:ext uri="{FF2B5EF4-FFF2-40B4-BE49-F238E27FC236}">
                <a16:creationId xmlns:a16="http://schemas.microsoft.com/office/drawing/2014/main" id="{BAF7F50E-E442-4A62-9FA6-E601D84781A1}"/>
              </a:ext>
            </a:extLst>
          </p:cNvPr>
          <p:cNvSpPr>
            <a:spLocks noGrp="1" noChangeAspect="1"/>
          </p:cNvSpPr>
          <p:nvPr>
            <p:ph type="pic" sz="quarter" idx="34" hasCustomPrompt="1"/>
          </p:nvPr>
        </p:nvSpPr>
        <p:spPr>
          <a:xfrm>
            <a:off x="9223264" y="3861000"/>
            <a:ext cx="1881051" cy="1881051"/>
          </a:xfrm>
        </p:spPr>
        <p:txBody>
          <a:bodyPr anchor="ctr">
            <a:normAutofit/>
          </a:bodyPr>
          <a:lstStyle>
            <a:lvl1pPr marL="0" indent="0" algn="ctr">
              <a:buNone/>
              <a:defRPr sz="1200" i="1">
                <a:latin typeface="+mj-lt"/>
              </a:defRPr>
            </a:lvl1pPr>
          </a:lstStyle>
          <a:p>
            <a:r>
              <a:rPr lang="en-US" noProof="0"/>
              <a:t>Insert or Drag and Drop Your Image </a:t>
            </a:r>
          </a:p>
        </p:txBody>
      </p:sp>
      <p:grpSp>
        <p:nvGrpSpPr>
          <p:cNvPr id="68" name="Group 67" descr="Social Media Placement Grid Facebook">
            <a:extLst>
              <a:ext uri="{FF2B5EF4-FFF2-40B4-BE49-F238E27FC236}">
                <a16:creationId xmlns:a16="http://schemas.microsoft.com/office/drawing/2014/main" id="{3A80E077-37E9-41C3-9989-9403F4EFEB2C}"/>
              </a:ext>
            </a:extLst>
          </p:cNvPr>
          <p:cNvGrpSpPr>
            <a:grpSpLocks noChangeAspect="1"/>
          </p:cNvGrpSpPr>
          <p:nvPr userDrawn="1"/>
        </p:nvGrpSpPr>
        <p:grpSpPr>
          <a:xfrm>
            <a:off x="458813" y="3861000"/>
            <a:ext cx="671257" cy="671257"/>
            <a:chOff x="10412314" y="3817160"/>
            <a:chExt cx="2121768" cy="2121768"/>
          </a:xfrm>
        </p:grpSpPr>
        <p:sp>
          <p:nvSpPr>
            <p:cNvPr id="69" name="Rectangle: Rounded Corners 68">
              <a:extLst>
                <a:ext uri="{FF2B5EF4-FFF2-40B4-BE49-F238E27FC236}">
                  <a16:creationId xmlns:a16="http://schemas.microsoft.com/office/drawing/2014/main" id="{65A9FD28-8810-490C-AB9F-7C61015E1DAF}"/>
                </a:ext>
              </a:extLst>
            </p:cNvPr>
            <p:cNvSpPr/>
            <p:nvPr userDrawn="1"/>
          </p:nvSpPr>
          <p:spPr>
            <a:xfrm>
              <a:off x="10412314" y="381716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0" name="Rectangle 69">
              <a:extLst>
                <a:ext uri="{FF2B5EF4-FFF2-40B4-BE49-F238E27FC236}">
                  <a16:creationId xmlns:a16="http://schemas.microsoft.com/office/drawing/2014/main" id="{75DD3912-46B3-4C0F-93DB-99E2814D8F6E}"/>
                </a:ext>
              </a:extLst>
            </p:cNvPr>
            <p:cNvSpPr/>
            <p:nvPr userDrawn="1"/>
          </p:nvSpPr>
          <p:spPr>
            <a:xfrm>
              <a:off x="10717550" y="4137660"/>
              <a:ext cx="1511297" cy="714342"/>
            </a:xfrm>
            <a:prstGeom prst="rect">
              <a:avLst/>
            </a:prstGeom>
            <a:solidFill>
              <a:srgbClr val="3B57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1" name="Rectangle 70">
              <a:extLst>
                <a:ext uri="{FF2B5EF4-FFF2-40B4-BE49-F238E27FC236}">
                  <a16:creationId xmlns:a16="http://schemas.microsoft.com/office/drawing/2014/main" id="{0B278098-52EE-46F9-9715-747AD048DA0A}"/>
                </a:ext>
              </a:extLst>
            </p:cNvPr>
            <p:cNvSpPr/>
            <p:nvPr userDrawn="1"/>
          </p:nvSpPr>
          <p:spPr>
            <a:xfrm>
              <a:off x="10717550" y="5103365"/>
              <a:ext cx="1511297" cy="10871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2" name="Rectangle: Rounded Corners 71">
              <a:extLst>
                <a:ext uri="{FF2B5EF4-FFF2-40B4-BE49-F238E27FC236}">
                  <a16:creationId xmlns:a16="http://schemas.microsoft.com/office/drawing/2014/main" id="{574D6095-8BE3-4521-BD15-9898EE357CAC}"/>
                </a:ext>
              </a:extLst>
            </p:cNvPr>
            <p:cNvSpPr/>
            <p:nvPr userDrawn="1"/>
          </p:nvSpPr>
          <p:spPr>
            <a:xfrm>
              <a:off x="10412314" y="381716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3" name="Rectangle 72">
              <a:extLst>
                <a:ext uri="{FF2B5EF4-FFF2-40B4-BE49-F238E27FC236}">
                  <a16:creationId xmlns:a16="http://schemas.microsoft.com/office/drawing/2014/main" id="{B6F77E82-FC98-4F27-AF3E-C6B39DC5103B}"/>
                </a:ext>
              </a:extLst>
            </p:cNvPr>
            <p:cNvSpPr/>
            <p:nvPr userDrawn="1"/>
          </p:nvSpPr>
          <p:spPr>
            <a:xfrm>
              <a:off x="10717550" y="5354728"/>
              <a:ext cx="1511297" cy="10871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61" name="Group 60" descr="Social Media Placement Grid Facebook">
            <a:extLst>
              <a:ext uri="{FF2B5EF4-FFF2-40B4-BE49-F238E27FC236}">
                <a16:creationId xmlns:a16="http://schemas.microsoft.com/office/drawing/2014/main" id="{7D555728-AB1C-44D4-B6FA-CF71AFB5A41F}"/>
              </a:ext>
            </a:extLst>
          </p:cNvPr>
          <p:cNvGrpSpPr>
            <a:grpSpLocks noChangeAspect="1"/>
          </p:cNvGrpSpPr>
          <p:nvPr userDrawn="1"/>
        </p:nvGrpSpPr>
        <p:grpSpPr>
          <a:xfrm>
            <a:off x="6829779" y="3861000"/>
            <a:ext cx="671257" cy="671257"/>
            <a:chOff x="7200900" y="3637712"/>
            <a:chExt cx="2121768" cy="2121768"/>
          </a:xfrm>
        </p:grpSpPr>
        <p:sp>
          <p:nvSpPr>
            <p:cNvPr id="62" name="Rectangle: Rounded Corners 61">
              <a:extLst>
                <a:ext uri="{FF2B5EF4-FFF2-40B4-BE49-F238E27FC236}">
                  <a16:creationId xmlns:a16="http://schemas.microsoft.com/office/drawing/2014/main" id="{DB6EE059-523E-452F-8F65-99ED3E8ACD1A}"/>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3" name="Rectangle: Top Corners Rounded 62">
              <a:extLst>
                <a:ext uri="{FF2B5EF4-FFF2-40B4-BE49-F238E27FC236}">
                  <a16:creationId xmlns:a16="http://schemas.microsoft.com/office/drawing/2014/main" id="{86535F32-6E65-40FA-8C86-E7664549058A}"/>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4" name="Rectangle 63">
              <a:extLst>
                <a:ext uri="{FF2B5EF4-FFF2-40B4-BE49-F238E27FC236}">
                  <a16:creationId xmlns:a16="http://schemas.microsoft.com/office/drawing/2014/main" id="{91E555C2-A267-42FC-8582-E6894EB22AD3}"/>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5" name="Rectangle 64">
              <a:extLst>
                <a:ext uri="{FF2B5EF4-FFF2-40B4-BE49-F238E27FC236}">
                  <a16:creationId xmlns:a16="http://schemas.microsoft.com/office/drawing/2014/main" id="{AB4B05F8-589D-408D-853E-739AF1A64C7B}"/>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6" name="Rectangle 65">
              <a:extLst>
                <a:ext uri="{FF2B5EF4-FFF2-40B4-BE49-F238E27FC236}">
                  <a16:creationId xmlns:a16="http://schemas.microsoft.com/office/drawing/2014/main" id="{A7541237-F0C1-44DF-A33E-D6A68BF32F72}"/>
                </a:ext>
              </a:extLst>
            </p:cNvPr>
            <p:cNvSpPr/>
            <p:nvPr userDrawn="1"/>
          </p:nvSpPr>
          <p:spPr>
            <a:xfrm>
              <a:off x="7506136" y="3883124"/>
              <a:ext cx="360000" cy="360000"/>
            </a:xfrm>
            <a:prstGeom prst="rect">
              <a:avLst/>
            </a:prstGeom>
            <a:solidFill>
              <a:srgbClr val="3B57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7" name="Rectangle: Rounded Corners 66">
              <a:extLst>
                <a:ext uri="{FF2B5EF4-FFF2-40B4-BE49-F238E27FC236}">
                  <a16:creationId xmlns:a16="http://schemas.microsoft.com/office/drawing/2014/main" id="{D8B5F608-D115-479C-B1AF-7721AFFAB2A8}"/>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54" name="Group 53" descr="Social Media Placement Grid Facebook">
            <a:extLst>
              <a:ext uri="{FF2B5EF4-FFF2-40B4-BE49-F238E27FC236}">
                <a16:creationId xmlns:a16="http://schemas.microsoft.com/office/drawing/2014/main" id="{41A1655D-F6BC-49ED-ABFA-59632247F717}"/>
              </a:ext>
            </a:extLst>
          </p:cNvPr>
          <p:cNvGrpSpPr>
            <a:grpSpLocks noChangeAspect="1"/>
          </p:cNvGrpSpPr>
          <p:nvPr userDrawn="1"/>
        </p:nvGrpSpPr>
        <p:grpSpPr>
          <a:xfrm>
            <a:off x="458813" y="1529654"/>
            <a:ext cx="671257" cy="671257"/>
            <a:chOff x="7200900" y="3637712"/>
            <a:chExt cx="2121768" cy="2121768"/>
          </a:xfrm>
        </p:grpSpPr>
        <p:sp>
          <p:nvSpPr>
            <p:cNvPr id="55" name="Rectangle: Rounded Corners 54">
              <a:extLst>
                <a:ext uri="{FF2B5EF4-FFF2-40B4-BE49-F238E27FC236}">
                  <a16:creationId xmlns:a16="http://schemas.microsoft.com/office/drawing/2014/main" id="{B5B4BB5A-4438-4B85-87EB-6374818AE909}"/>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6" name="Rectangle: Top Corners Rounded 55">
              <a:extLst>
                <a:ext uri="{FF2B5EF4-FFF2-40B4-BE49-F238E27FC236}">
                  <a16:creationId xmlns:a16="http://schemas.microsoft.com/office/drawing/2014/main" id="{0F136B69-1F23-4CCE-B78C-F5A428FE4556}"/>
                </a:ext>
              </a:extLst>
            </p:cNvPr>
            <p:cNvSpPr/>
            <p:nvPr userDrawn="1"/>
          </p:nvSpPr>
          <p:spPr>
            <a:xfrm>
              <a:off x="7200900" y="3637712"/>
              <a:ext cx="2121768" cy="783479"/>
            </a:xfrm>
            <a:prstGeom prst="round2SameRect">
              <a:avLst>
                <a:gd name="adj1" fmla="val 12588"/>
                <a:gd name="adj2" fmla="val 0"/>
              </a:avLst>
            </a:prstGeom>
            <a:solidFill>
              <a:srgbClr val="3B57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7" name="Rectangle 56">
              <a:extLst>
                <a:ext uri="{FF2B5EF4-FFF2-40B4-BE49-F238E27FC236}">
                  <a16:creationId xmlns:a16="http://schemas.microsoft.com/office/drawing/2014/main" id="{638656CD-F2E9-40F4-8D37-B026115F9EA6}"/>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8" name="Rectangle 57">
              <a:extLst>
                <a:ext uri="{FF2B5EF4-FFF2-40B4-BE49-F238E27FC236}">
                  <a16:creationId xmlns:a16="http://schemas.microsoft.com/office/drawing/2014/main" id="{D53924AB-7A00-4214-99A7-F885EDEFA4CB}"/>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9" name="Rectangle 58">
              <a:extLst>
                <a:ext uri="{FF2B5EF4-FFF2-40B4-BE49-F238E27FC236}">
                  <a16:creationId xmlns:a16="http://schemas.microsoft.com/office/drawing/2014/main" id="{958E8A19-11F3-432F-88C1-5E29B7E3D52E}"/>
                </a:ext>
              </a:extLst>
            </p:cNvPr>
            <p:cNvSpPr/>
            <p:nvPr userDrawn="1"/>
          </p:nvSpPr>
          <p:spPr>
            <a:xfrm>
              <a:off x="7506136" y="3883124"/>
              <a:ext cx="360000"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0" name="Rectangle: Rounded Corners 59">
              <a:extLst>
                <a:ext uri="{FF2B5EF4-FFF2-40B4-BE49-F238E27FC236}">
                  <a16:creationId xmlns:a16="http://schemas.microsoft.com/office/drawing/2014/main" id="{92E503CA-6729-41CC-9A2B-7B2559125CA7}"/>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grpSp>
        <p:nvGrpSpPr>
          <p:cNvPr id="44" name="Group 43" descr="Facebook Icon">
            <a:extLst>
              <a:ext uri="{FF2B5EF4-FFF2-40B4-BE49-F238E27FC236}">
                <a16:creationId xmlns:a16="http://schemas.microsoft.com/office/drawing/2014/main" id="{836F1501-F997-408F-B111-2AB865635964}"/>
              </a:ext>
            </a:extLst>
          </p:cNvPr>
          <p:cNvGrpSpPr>
            <a:grpSpLocks noChangeAspect="1"/>
          </p:cNvGrpSpPr>
          <p:nvPr userDrawn="1"/>
        </p:nvGrpSpPr>
        <p:grpSpPr>
          <a:xfrm>
            <a:off x="511212" y="489600"/>
            <a:ext cx="461579" cy="460800"/>
            <a:chOff x="111724" y="-496407"/>
            <a:chExt cx="5643562" cy="5634038"/>
          </a:xfrm>
        </p:grpSpPr>
        <p:sp>
          <p:nvSpPr>
            <p:cNvPr id="48" name="AutoShape 3">
              <a:extLst>
                <a:ext uri="{FF2B5EF4-FFF2-40B4-BE49-F238E27FC236}">
                  <a16:creationId xmlns:a16="http://schemas.microsoft.com/office/drawing/2014/main" id="{81E0CFEC-E765-4D70-A097-F2E90335F994}"/>
                </a:ext>
              </a:extLst>
            </p:cNvPr>
            <p:cNvSpPr>
              <a:spLocks noChangeAspect="1" noChangeArrowheads="1" noTextEdit="1"/>
            </p:cNvSpPr>
            <p:nvPr userDrawn="1"/>
          </p:nvSpPr>
          <p:spPr bwMode="auto">
            <a:xfrm>
              <a:off x="113311" y="-496407"/>
              <a:ext cx="5641975"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51" name="Freeform 5">
              <a:extLst>
                <a:ext uri="{FF2B5EF4-FFF2-40B4-BE49-F238E27FC236}">
                  <a16:creationId xmlns:a16="http://schemas.microsoft.com/office/drawing/2014/main" id="{EBDE287A-DEA1-409D-8AEF-20BD8FAB1B03}"/>
                </a:ext>
              </a:extLst>
            </p:cNvPr>
            <p:cNvSpPr>
              <a:spLocks/>
            </p:cNvSpPr>
            <p:nvPr userDrawn="1"/>
          </p:nvSpPr>
          <p:spPr bwMode="auto">
            <a:xfrm>
              <a:off x="111724" y="-494819"/>
              <a:ext cx="5641975" cy="5632450"/>
            </a:xfrm>
            <a:custGeom>
              <a:avLst/>
              <a:gdLst>
                <a:gd name="T0" fmla="*/ 216 w 3996"/>
                <a:gd name="T1" fmla="*/ 0 h 3996"/>
                <a:gd name="T2" fmla="*/ 3780 w 3996"/>
                <a:gd name="T3" fmla="*/ 0 h 3996"/>
                <a:gd name="T4" fmla="*/ 3996 w 3996"/>
                <a:gd name="T5" fmla="*/ 216 h 3996"/>
                <a:gd name="T6" fmla="*/ 3996 w 3996"/>
                <a:gd name="T7" fmla="*/ 3780 h 3996"/>
                <a:gd name="T8" fmla="*/ 3780 w 3996"/>
                <a:gd name="T9" fmla="*/ 3996 h 3996"/>
                <a:gd name="T10" fmla="*/ 2760 w 3996"/>
                <a:gd name="T11" fmla="*/ 3996 h 3996"/>
                <a:gd name="T12" fmla="*/ 2441 w 3996"/>
                <a:gd name="T13" fmla="*/ 3732 h 3996"/>
                <a:gd name="T14" fmla="*/ 2134 w 3996"/>
                <a:gd name="T15" fmla="*/ 3996 h 3996"/>
                <a:gd name="T16" fmla="*/ 216 w 3996"/>
                <a:gd name="T17" fmla="*/ 3996 h 3996"/>
                <a:gd name="T18" fmla="*/ 0 w 3996"/>
                <a:gd name="T19" fmla="*/ 3780 h 3996"/>
                <a:gd name="T20" fmla="*/ 0 w 3996"/>
                <a:gd name="T21" fmla="*/ 216 h 3996"/>
                <a:gd name="T22" fmla="*/ 216 w 3996"/>
                <a:gd name="T23" fmla="*/ 0 h 3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996" h="3996">
                  <a:moveTo>
                    <a:pt x="216" y="0"/>
                  </a:moveTo>
                  <a:cubicBezTo>
                    <a:pt x="3780" y="0"/>
                    <a:pt x="3780" y="0"/>
                    <a:pt x="3780" y="0"/>
                  </a:cubicBezTo>
                  <a:cubicBezTo>
                    <a:pt x="3900" y="0"/>
                    <a:pt x="3996" y="96"/>
                    <a:pt x="3996" y="216"/>
                  </a:cubicBezTo>
                  <a:cubicBezTo>
                    <a:pt x="3996" y="3780"/>
                    <a:pt x="3996" y="3780"/>
                    <a:pt x="3996" y="3780"/>
                  </a:cubicBezTo>
                  <a:cubicBezTo>
                    <a:pt x="3996" y="3900"/>
                    <a:pt x="3900" y="3996"/>
                    <a:pt x="3780" y="3996"/>
                  </a:cubicBezTo>
                  <a:cubicBezTo>
                    <a:pt x="2760" y="3996"/>
                    <a:pt x="2760" y="3996"/>
                    <a:pt x="2760" y="3996"/>
                  </a:cubicBezTo>
                  <a:cubicBezTo>
                    <a:pt x="2441" y="3732"/>
                    <a:pt x="2441" y="3732"/>
                    <a:pt x="2441" y="3732"/>
                  </a:cubicBezTo>
                  <a:cubicBezTo>
                    <a:pt x="2134" y="3996"/>
                    <a:pt x="2134" y="3996"/>
                    <a:pt x="2134" y="3996"/>
                  </a:cubicBezTo>
                  <a:cubicBezTo>
                    <a:pt x="216" y="3996"/>
                    <a:pt x="216" y="3996"/>
                    <a:pt x="216" y="3996"/>
                  </a:cubicBezTo>
                  <a:cubicBezTo>
                    <a:pt x="96" y="3996"/>
                    <a:pt x="0" y="3900"/>
                    <a:pt x="0" y="3780"/>
                  </a:cubicBezTo>
                  <a:cubicBezTo>
                    <a:pt x="0" y="216"/>
                    <a:pt x="0" y="216"/>
                    <a:pt x="0" y="216"/>
                  </a:cubicBezTo>
                  <a:cubicBezTo>
                    <a:pt x="0" y="96"/>
                    <a:pt x="96" y="0"/>
                    <a:pt x="216" y="0"/>
                  </a:cubicBezTo>
                  <a:close/>
                </a:path>
              </a:pathLst>
            </a:custGeom>
            <a:solidFill>
              <a:srgbClr val="3B57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53" name="Freeform 6">
              <a:extLst>
                <a:ext uri="{FF2B5EF4-FFF2-40B4-BE49-F238E27FC236}">
                  <a16:creationId xmlns:a16="http://schemas.microsoft.com/office/drawing/2014/main" id="{A6EBA84F-1076-4C39-83A0-5D916B44CDF2}"/>
                </a:ext>
              </a:extLst>
            </p:cNvPr>
            <p:cNvSpPr>
              <a:spLocks/>
            </p:cNvSpPr>
            <p:nvPr userDrawn="1"/>
          </p:nvSpPr>
          <p:spPr bwMode="auto">
            <a:xfrm>
              <a:off x="2388199" y="356081"/>
              <a:ext cx="2490788" cy="4781550"/>
            </a:xfrm>
            <a:custGeom>
              <a:avLst/>
              <a:gdLst>
                <a:gd name="T0" fmla="*/ 522 w 1764"/>
                <a:gd name="T1" fmla="*/ 3392 h 3392"/>
                <a:gd name="T2" fmla="*/ 522 w 1764"/>
                <a:gd name="T3" fmla="*/ 1843 h 3392"/>
                <a:gd name="T4" fmla="*/ 0 w 1764"/>
                <a:gd name="T5" fmla="*/ 1843 h 3392"/>
                <a:gd name="T6" fmla="*/ 0 w 1764"/>
                <a:gd name="T7" fmla="*/ 1241 h 3392"/>
                <a:gd name="T8" fmla="*/ 522 w 1764"/>
                <a:gd name="T9" fmla="*/ 1241 h 3392"/>
                <a:gd name="T10" fmla="*/ 522 w 1764"/>
                <a:gd name="T11" fmla="*/ 781 h 3392"/>
                <a:gd name="T12" fmla="*/ 1291 w 1764"/>
                <a:gd name="T13" fmla="*/ 0 h 3392"/>
                <a:gd name="T14" fmla="*/ 1764 w 1764"/>
                <a:gd name="T15" fmla="*/ 23 h 3392"/>
                <a:gd name="T16" fmla="*/ 1764 w 1764"/>
                <a:gd name="T17" fmla="*/ 566 h 3392"/>
                <a:gd name="T18" fmla="*/ 1445 w 1764"/>
                <a:gd name="T19" fmla="*/ 566 h 3392"/>
                <a:gd name="T20" fmla="*/ 1148 w 1764"/>
                <a:gd name="T21" fmla="*/ 851 h 3392"/>
                <a:gd name="T22" fmla="*/ 1148 w 1764"/>
                <a:gd name="T23" fmla="*/ 1241 h 3392"/>
                <a:gd name="T24" fmla="*/ 1744 w 1764"/>
                <a:gd name="T25" fmla="*/ 1241 h 3392"/>
                <a:gd name="T26" fmla="*/ 1667 w 1764"/>
                <a:gd name="T27" fmla="*/ 1843 h 3392"/>
                <a:gd name="T28" fmla="*/ 1148 w 1764"/>
                <a:gd name="T29" fmla="*/ 1843 h 3392"/>
                <a:gd name="T30" fmla="*/ 1148 w 1764"/>
                <a:gd name="T31" fmla="*/ 3392 h 3392"/>
                <a:gd name="T32" fmla="*/ 522 w 1764"/>
                <a:gd name="T33" fmla="*/ 3392 h 3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64" h="3392">
                  <a:moveTo>
                    <a:pt x="522" y="3392"/>
                  </a:moveTo>
                  <a:cubicBezTo>
                    <a:pt x="522" y="1843"/>
                    <a:pt x="522" y="1843"/>
                    <a:pt x="522" y="1843"/>
                  </a:cubicBezTo>
                  <a:cubicBezTo>
                    <a:pt x="0" y="1843"/>
                    <a:pt x="0" y="1843"/>
                    <a:pt x="0" y="1843"/>
                  </a:cubicBezTo>
                  <a:cubicBezTo>
                    <a:pt x="0" y="1241"/>
                    <a:pt x="0" y="1241"/>
                    <a:pt x="0" y="1241"/>
                  </a:cubicBezTo>
                  <a:cubicBezTo>
                    <a:pt x="522" y="1241"/>
                    <a:pt x="522" y="1241"/>
                    <a:pt x="522" y="1241"/>
                  </a:cubicBezTo>
                  <a:cubicBezTo>
                    <a:pt x="522" y="781"/>
                    <a:pt x="522" y="781"/>
                    <a:pt x="522" y="781"/>
                  </a:cubicBezTo>
                  <a:cubicBezTo>
                    <a:pt x="522" y="300"/>
                    <a:pt x="820" y="0"/>
                    <a:pt x="1291" y="0"/>
                  </a:cubicBezTo>
                  <a:cubicBezTo>
                    <a:pt x="1574" y="0"/>
                    <a:pt x="1764" y="23"/>
                    <a:pt x="1764" y="23"/>
                  </a:cubicBezTo>
                  <a:cubicBezTo>
                    <a:pt x="1764" y="566"/>
                    <a:pt x="1764" y="566"/>
                    <a:pt x="1764" y="566"/>
                  </a:cubicBezTo>
                  <a:cubicBezTo>
                    <a:pt x="1445" y="566"/>
                    <a:pt x="1445" y="566"/>
                    <a:pt x="1445" y="566"/>
                  </a:cubicBezTo>
                  <a:cubicBezTo>
                    <a:pt x="1243" y="566"/>
                    <a:pt x="1148" y="637"/>
                    <a:pt x="1148" y="851"/>
                  </a:cubicBezTo>
                  <a:cubicBezTo>
                    <a:pt x="1148" y="1241"/>
                    <a:pt x="1148" y="1241"/>
                    <a:pt x="1148" y="1241"/>
                  </a:cubicBezTo>
                  <a:cubicBezTo>
                    <a:pt x="1744" y="1241"/>
                    <a:pt x="1744" y="1241"/>
                    <a:pt x="1744" y="1241"/>
                  </a:cubicBezTo>
                  <a:cubicBezTo>
                    <a:pt x="1667" y="1843"/>
                    <a:pt x="1667" y="1843"/>
                    <a:pt x="1667" y="1843"/>
                  </a:cubicBezTo>
                  <a:cubicBezTo>
                    <a:pt x="1148" y="1843"/>
                    <a:pt x="1148" y="1843"/>
                    <a:pt x="1148" y="1843"/>
                  </a:cubicBezTo>
                  <a:cubicBezTo>
                    <a:pt x="1148" y="3392"/>
                    <a:pt x="1148" y="3392"/>
                    <a:pt x="1148" y="3392"/>
                  </a:cubicBezTo>
                  <a:lnTo>
                    <a:pt x="522" y="33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43" name="TextBox 42">
            <a:extLst>
              <a:ext uri="{FF2B5EF4-FFF2-40B4-BE49-F238E27FC236}">
                <a16:creationId xmlns:a16="http://schemas.microsoft.com/office/drawing/2014/main" id="{AE5BC93E-485A-4134-A283-1A061D51C328}"/>
              </a:ext>
            </a:extLst>
          </p:cNvPr>
          <p:cNvSpPr txBox="1"/>
          <p:nvPr userDrawn="1"/>
        </p:nvSpPr>
        <p:spPr>
          <a:xfrm>
            <a:off x="458813" y="2207143"/>
            <a:ext cx="2298408" cy="657479"/>
          </a:xfrm>
          <a:prstGeom prst="rect">
            <a:avLst/>
          </a:prstGeom>
          <a:noFill/>
        </p:spPr>
        <p:txBody>
          <a:bodyPr wrap="square" lIns="0" tIns="72000" rIns="0" bIns="0" rtlCol="0">
            <a:spAutoFit/>
          </a:bodyPr>
          <a:lstStyle/>
          <a:p>
            <a:r>
              <a:rPr lang="en-US" sz="1600" b="1" noProof="0">
                <a:solidFill>
                  <a:schemeClr val="tx2"/>
                </a:solidFill>
                <a:latin typeface="+mj-lt"/>
              </a:rPr>
              <a:t>Cover image</a:t>
            </a:r>
          </a:p>
          <a:p>
            <a:r>
              <a:rPr lang="en-US" sz="1100" noProof="0"/>
              <a:t>851:315 aspect ratio</a:t>
            </a:r>
          </a:p>
          <a:p>
            <a:r>
              <a:rPr lang="en-US" sz="1100" noProof="0"/>
              <a:t>851 x 315 pixels – optimal size</a:t>
            </a:r>
          </a:p>
        </p:txBody>
      </p:sp>
      <p:sp>
        <p:nvSpPr>
          <p:cNvPr id="45" name="TextBox 44">
            <a:extLst>
              <a:ext uri="{FF2B5EF4-FFF2-40B4-BE49-F238E27FC236}">
                <a16:creationId xmlns:a16="http://schemas.microsoft.com/office/drawing/2014/main" id="{594C3B9F-D3B6-45D8-A6C7-6CCAF87F12C7}"/>
              </a:ext>
            </a:extLst>
          </p:cNvPr>
          <p:cNvSpPr txBox="1"/>
          <p:nvPr userDrawn="1"/>
        </p:nvSpPr>
        <p:spPr>
          <a:xfrm>
            <a:off x="458813"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Shared image</a:t>
            </a:r>
          </a:p>
          <a:p>
            <a:r>
              <a:rPr lang="en-US" sz="1100" noProof="0"/>
              <a:t>40:21 aspect ratio</a:t>
            </a:r>
          </a:p>
          <a:p>
            <a:r>
              <a:rPr lang="en-US" sz="1100" noProof="0"/>
              <a:t>1200 x 630 pixels – optimal size</a:t>
            </a:r>
          </a:p>
        </p:txBody>
      </p:sp>
      <p:sp>
        <p:nvSpPr>
          <p:cNvPr id="50" name="TextBox 49">
            <a:extLst>
              <a:ext uri="{FF2B5EF4-FFF2-40B4-BE49-F238E27FC236}">
                <a16:creationId xmlns:a16="http://schemas.microsoft.com/office/drawing/2014/main" id="{3162EA38-A326-47D5-AC6E-CA9C1DBBD3E1}"/>
              </a:ext>
            </a:extLst>
          </p:cNvPr>
          <p:cNvSpPr txBox="1"/>
          <p:nvPr userDrawn="1"/>
        </p:nvSpPr>
        <p:spPr>
          <a:xfrm>
            <a:off x="6828289"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Profile image</a:t>
            </a:r>
          </a:p>
          <a:p>
            <a:r>
              <a:rPr lang="en-US" sz="1100" noProof="0"/>
              <a:t>1:1 aspect ratio</a:t>
            </a:r>
          </a:p>
          <a:p>
            <a:r>
              <a:rPr lang="en-US" sz="1100" noProof="0"/>
              <a:t>180 x 180 pixels – optimal size</a:t>
            </a:r>
          </a:p>
        </p:txBody>
      </p:sp>
      <p:cxnSp>
        <p:nvCxnSpPr>
          <p:cNvPr id="52" name="Straight Connector 51">
            <a:extLst>
              <a:ext uri="{FF2B5EF4-FFF2-40B4-BE49-F238E27FC236}">
                <a16:creationId xmlns:a16="http://schemas.microsoft.com/office/drawing/2014/main" id="{AE058455-71FC-4878-8BDD-973ED87296E6}"/>
              </a:ext>
            </a:extLst>
          </p:cNvPr>
          <p:cNvCxnSpPr/>
          <p:nvPr userDrawn="1"/>
        </p:nvCxnSpPr>
        <p:spPr>
          <a:xfrm>
            <a:off x="2877785" y="3627025"/>
            <a:ext cx="8480530"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74" name="Picture Placeholder 3" descr="An empty placeholder to create a Cover image for Facebook. Click on the placeholder and select the image that you wish to add.">
            <a:extLst>
              <a:ext uri="{FF2B5EF4-FFF2-40B4-BE49-F238E27FC236}">
                <a16:creationId xmlns:a16="http://schemas.microsoft.com/office/drawing/2014/main" id="{E06E205A-3168-4632-B580-F66A80E829BF}"/>
              </a:ext>
            </a:extLst>
          </p:cNvPr>
          <p:cNvSpPr>
            <a:spLocks noGrp="1" noChangeAspect="1"/>
          </p:cNvSpPr>
          <p:nvPr>
            <p:ph type="pic" sz="quarter" idx="32" hasCustomPrompt="1"/>
          </p:nvPr>
        </p:nvSpPr>
        <p:spPr>
          <a:xfrm>
            <a:off x="2877785" y="1511944"/>
            <a:ext cx="5081974" cy="1881107"/>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75" name="Picture Placeholder 7" descr="An empty placeholder to create a Shared image for Facebook. Click on the placeholder and select the image that you wish to add.">
            <a:extLst>
              <a:ext uri="{FF2B5EF4-FFF2-40B4-BE49-F238E27FC236}">
                <a16:creationId xmlns:a16="http://schemas.microsoft.com/office/drawing/2014/main" id="{451EB93A-5AF3-4024-8B6F-7272316A3EB2}"/>
              </a:ext>
            </a:extLst>
          </p:cNvPr>
          <p:cNvSpPr>
            <a:spLocks noGrp="1" noChangeAspect="1"/>
          </p:cNvSpPr>
          <p:nvPr>
            <p:ph type="pic" sz="quarter" idx="33" hasCustomPrompt="1"/>
          </p:nvPr>
        </p:nvSpPr>
        <p:spPr>
          <a:xfrm>
            <a:off x="2883241" y="3861000"/>
            <a:ext cx="3593879" cy="1881051"/>
          </a:xfrm>
        </p:spPr>
        <p:txBody>
          <a:bodyPr anchor="ctr">
            <a:normAutofit/>
          </a:bodyPr>
          <a:lstStyle>
            <a:lvl1pPr marL="0" indent="0" algn="ctr">
              <a:buNone/>
              <a:defRPr sz="1200" i="1">
                <a:latin typeface="+mj-lt"/>
              </a:defRPr>
            </a:lvl1pPr>
          </a:lstStyle>
          <a:p>
            <a:r>
              <a:rPr lang="en-US" noProof="0"/>
              <a:t>Insert or Drag and Drop Your Image </a:t>
            </a:r>
          </a:p>
        </p:txBody>
      </p:sp>
    </p:spTree>
    <p:extLst>
      <p:ext uri="{BB962C8B-B14F-4D97-AF65-F5344CB8AC3E}">
        <p14:creationId xmlns:p14="http://schemas.microsoft.com/office/powerpoint/2010/main" val="220432189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Facebook sizes NEW images">
    <p:spTree>
      <p:nvGrpSpPr>
        <p:cNvPr id="1" name=""/>
        <p:cNvGrpSpPr/>
        <p:nvPr/>
      </p:nvGrpSpPr>
      <p:grpSpPr>
        <a:xfrm>
          <a:off x="0" y="0"/>
          <a:ext cx="0" cy="0"/>
          <a:chOff x="0" y="0"/>
          <a:chExt cx="0" cy="0"/>
        </a:xfrm>
      </p:grpSpPr>
      <p:grpSp>
        <p:nvGrpSpPr>
          <p:cNvPr id="68" name="Group 67" descr="Social Media Placement Grid Facebook">
            <a:extLst>
              <a:ext uri="{FF2B5EF4-FFF2-40B4-BE49-F238E27FC236}">
                <a16:creationId xmlns:a16="http://schemas.microsoft.com/office/drawing/2014/main" id="{3A80E077-37E9-41C3-9989-9403F4EFEB2C}"/>
              </a:ext>
            </a:extLst>
          </p:cNvPr>
          <p:cNvGrpSpPr>
            <a:grpSpLocks noChangeAspect="1"/>
          </p:cNvGrpSpPr>
          <p:nvPr userDrawn="1"/>
        </p:nvGrpSpPr>
        <p:grpSpPr>
          <a:xfrm>
            <a:off x="458813" y="3861000"/>
            <a:ext cx="671257" cy="671257"/>
            <a:chOff x="10412314" y="3817160"/>
            <a:chExt cx="2121768" cy="2121768"/>
          </a:xfrm>
        </p:grpSpPr>
        <p:sp>
          <p:nvSpPr>
            <p:cNvPr id="69" name="Rectangle: Rounded Corners 68">
              <a:extLst>
                <a:ext uri="{FF2B5EF4-FFF2-40B4-BE49-F238E27FC236}">
                  <a16:creationId xmlns:a16="http://schemas.microsoft.com/office/drawing/2014/main" id="{65A9FD28-8810-490C-AB9F-7C61015E1DAF}"/>
                </a:ext>
              </a:extLst>
            </p:cNvPr>
            <p:cNvSpPr/>
            <p:nvPr userDrawn="1"/>
          </p:nvSpPr>
          <p:spPr>
            <a:xfrm>
              <a:off x="10412314" y="381716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0" name="Rectangle 69">
              <a:extLst>
                <a:ext uri="{FF2B5EF4-FFF2-40B4-BE49-F238E27FC236}">
                  <a16:creationId xmlns:a16="http://schemas.microsoft.com/office/drawing/2014/main" id="{75DD3912-46B3-4C0F-93DB-99E2814D8F6E}"/>
                </a:ext>
              </a:extLst>
            </p:cNvPr>
            <p:cNvSpPr/>
            <p:nvPr userDrawn="1"/>
          </p:nvSpPr>
          <p:spPr>
            <a:xfrm>
              <a:off x="10717550" y="4137660"/>
              <a:ext cx="1511297" cy="714342"/>
            </a:xfrm>
            <a:prstGeom prst="rect">
              <a:avLst/>
            </a:prstGeom>
            <a:solidFill>
              <a:srgbClr val="3B57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1" name="Rectangle 70">
              <a:extLst>
                <a:ext uri="{FF2B5EF4-FFF2-40B4-BE49-F238E27FC236}">
                  <a16:creationId xmlns:a16="http://schemas.microsoft.com/office/drawing/2014/main" id="{0B278098-52EE-46F9-9715-747AD048DA0A}"/>
                </a:ext>
              </a:extLst>
            </p:cNvPr>
            <p:cNvSpPr/>
            <p:nvPr userDrawn="1"/>
          </p:nvSpPr>
          <p:spPr>
            <a:xfrm>
              <a:off x="10717550" y="5103365"/>
              <a:ext cx="1511297" cy="10871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2" name="Rectangle: Rounded Corners 71">
              <a:extLst>
                <a:ext uri="{FF2B5EF4-FFF2-40B4-BE49-F238E27FC236}">
                  <a16:creationId xmlns:a16="http://schemas.microsoft.com/office/drawing/2014/main" id="{574D6095-8BE3-4521-BD15-9898EE357CAC}"/>
                </a:ext>
              </a:extLst>
            </p:cNvPr>
            <p:cNvSpPr/>
            <p:nvPr userDrawn="1"/>
          </p:nvSpPr>
          <p:spPr>
            <a:xfrm>
              <a:off x="10412314" y="381716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3" name="Rectangle 72">
              <a:extLst>
                <a:ext uri="{FF2B5EF4-FFF2-40B4-BE49-F238E27FC236}">
                  <a16:creationId xmlns:a16="http://schemas.microsoft.com/office/drawing/2014/main" id="{B6F77E82-FC98-4F27-AF3E-C6B39DC5103B}"/>
                </a:ext>
              </a:extLst>
            </p:cNvPr>
            <p:cNvSpPr/>
            <p:nvPr userDrawn="1"/>
          </p:nvSpPr>
          <p:spPr>
            <a:xfrm>
              <a:off x="10717550" y="5354728"/>
              <a:ext cx="1511297" cy="10871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61" name="Group 60" descr="Social Media Placement Grid Facebook">
            <a:extLst>
              <a:ext uri="{FF2B5EF4-FFF2-40B4-BE49-F238E27FC236}">
                <a16:creationId xmlns:a16="http://schemas.microsoft.com/office/drawing/2014/main" id="{7D555728-AB1C-44D4-B6FA-CF71AFB5A41F}"/>
              </a:ext>
            </a:extLst>
          </p:cNvPr>
          <p:cNvGrpSpPr>
            <a:grpSpLocks noChangeAspect="1"/>
          </p:cNvGrpSpPr>
          <p:nvPr userDrawn="1"/>
        </p:nvGrpSpPr>
        <p:grpSpPr>
          <a:xfrm>
            <a:off x="6829779" y="3861000"/>
            <a:ext cx="671257" cy="671257"/>
            <a:chOff x="7200900" y="3637712"/>
            <a:chExt cx="2121768" cy="2121768"/>
          </a:xfrm>
        </p:grpSpPr>
        <p:sp>
          <p:nvSpPr>
            <p:cNvPr id="62" name="Rectangle: Rounded Corners 61">
              <a:extLst>
                <a:ext uri="{FF2B5EF4-FFF2-40B4-BE49-F238E27FC236}">
                  <a16:creationId xmlns:a16="http://schemas.microsoft.com/office/drawing/2014/main" id="{DB6EE059-523E-452F-8F65-99ED3E8ACD1A}"/>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3" name="Rectangle: Top Corners Rounded 62">
              <a:extLst>
                <a:ext uri="{FF2B5EF4-FFF2-40B4-BE49-F238E27FC236}">
                  <a16:creationId xmlns:a16="http://schemas.microsoft.com/office/drawing/2014/main" id="{86535F32-6E65-40FA-8C86-E7664549058A}"/>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4" name="Rectangle 63">
              <a:extLst>
                <a:ext uri="{FF2B5EF4-FFF2-40B4-BE49-F238E27FC236}">
                  <a16:creationId xmlns:a16="http://schemas.microsoft.com/office/drawing/2014/main" id="{91E555C2-A267-42FC-8582-E6894EB22AD3}"/>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5" name="Rectangle 64">
              <a:extLst>
                <a:ext uri="{FF2B5EF4-FFF2-40B4-BE49-F238E27FC236}">
                  <a16:creationId xmlns:a16="http://schemas.microsoft.com/office/drawing/2014/main" id="{AB4B05F8-589D-408D-853E-739AF1A64C7B}"/>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6" name="Rectangle 65">
              <a:extLst>
                <a:ext uri="{FF2B5EF4-FFF2-40B4-BE49-F238E27FC236}">
                  <a16:creationId xmlns:a16="http://schemas.microsoft.com/office/drawing/2014/main" id="{A7541237-F0C1-44DF-A33E-D6A68BF32F72}"/>
                </a:ext>
              </a:extLst>
            </p:cNvPr>
            <p:cNvSpPr/>
            <p:nvPr userDrawn="1"/>
          </p:nvSpPr>
          <p:spPr>
            <a:xfrm>
              <a:off x="7506136" y="3883124"/>
              <a:ext cx="360000" cy="360000"/>
            </a:xfrm>
            <a:prstGeom prst="rect">
              <a:avLst/>
            </a:prstGeom>
            <a:solidFill>
              <a:srgbClr val="3B57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7" name="Rectangle: Rounded Corners 66">
              <a:extLst>
                <a:ext uri="{FF2B5EF4-FFF2-40B4-BE49-F238E27FC236}">
                  <a16:creationId xmlns:a16="http://schemas.microsoft.com/office/drawing/2014/main" id="{D8B5F608-D115-479C-B1AF-7721AFFAB2A8}"/>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54" name="Group 53" descr="Social Media Placement Grid Facebook">
            <a:extLst>
              <a:ext uri="{FF2B5EF4-FFF2-40B4-BE49-F238E27FC236}">
                <a16:creationId xmlns:a16="http://schemas.microsoft.com/office/drawing/2014/main" id="{41A1655D-F6BC-49ED-ABFA-59632247F717}"/>
              </a:ext>
            </a:extLst>
          </p:cNvPr>
          <p:cNvGrpSpPr>
            <a:grpSpLocks noChangeAspect="1"/>
          </p:cNvGrpSpPr>
          <p:nvPr userDrawn="1"/>
        </p:nvGrpSpPr>
        <p:grpSpPr>
          <a:xfrm>
            <a:off x="458813" y="1529654"/>
            <a:ext cx="671257" cy="671257"/>
            <a:chOff x="7200900" y="3637712"/>
            <a:chExt cx="2121768" cy="2121768"/>
          </a:xfrm>
        </p:grpSpPr>
        <p:sp>
          <p:nvSpPr>
            <p:cNvPr id="55" name="Rectangle: Rounded Corners 54">
              <a:extLst>
                <a:ext uri="{FF2B5EF4-FFF2-40B4-BE49-F238E27FC236}">
                  <a16:creationId xmlns:a16="http://schemas.microsoft.com/office/drawing/2014/main" id="{B5B4BB5A-4438-4B85-87EB-6374818AE909}"/>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6" name="Rectangle: Top Corners Rounded 55">
              <a:extLst>
                <a:ext uri="{FF2B5EF4-FFF2-40B4-BE49-F238E27FC236}">
                  <a16:creationId xmlns:a16="http://schemas.microsoft.com/office/drawing/2014/main" id="{0F136B69-1F23-4CCE-B78C-F5A428FE4556}"/>
                </a:ext>
              </a:extLst>
            </p:cNvPr>
            <p:cNvSpPr/>
            <p:nvPr userDrawn="1"/>
          </p:nvSpPr>
          <p:spPr>
            <a:xfrm>
              <a:off x="7200900" y="3637712"/>
              <a:ext cx="2121768" cy="783479"/>
            </a:xfrm>
            <a:prstGeom prst="round2SameRect">
              <a:avLst>
                <a:gd name="adj1" fmla="val 12588"/>
                <a:gd name="adj2" fmla="val 0"/>
              </a:avLst>
            </a:prstGeom>
            <a:solidFill>
              <a:srgbClr val="3B57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7" name="Rectangle 56">
              <a:extLst>
                <a:ext uri="{FF2B5EF4-FFF2-40B4-BE49-F238E27FC236}">
                  <a16:creationId xmlns:a16="http://schemas.microsoft.com/office/drawing/2014/main" id="{638656CD-F2E9-40F4-8D37-B026115F9EA6}"/>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8" name="Rectangle 57">
              <a:extLst>
                <a:ext uri="{FF2B5EF4-FFF2-40B4-BE49-F238E27FC236}">
                  <a16:creationId xmlns:a16="http://schemas.microsoft.com/office/drawing/2014/main" id="{D53924AB-7A00-4214-99A7-F885EDEFA4CB}"/>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9" name="Rectangle 58">
              <a:extLst>
                <a:ext uri="{FF2B5EF4-FFF2-40B4-BE49-F238E27FC236}">
                  <a16:creationId xmlns:a16="http://schemas.microsoft.com/office/drawing/2014/main" id="{958E8A19-11F3-432F-88C1-5E29B7E3D52E}"/>
                </a:ext>
              </a:extLst>
            </p:cNvPr>
            <p:cNvSpPr/>
            <p:nvPr userDrawn="1"/>
          </p:nvSpPr>
          <p:spPr>
            <a:xfrm>
              <a:off x="7506136" y="3883124"/>
              <a:ext cx="360000"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0" name="Rectangle: Rounded Corners 59">
              <a:extLst>
                <a:ext uri="{FF2B5EF4-FFF2-40B4-BE49-F238E27FC236}">
                  <a16:creationId xmlns:a16="http://schemas.microsoft.com/office/drawing/2014/main" id="{92E503CA-6729-41CC-9A2B-7B2559125CA7}"/>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grpSp>
        <p:nvGrpSpPr>
          <p:cNvPr id="44" name="Group 43" descr="Facebook Icon">
            <a:extLst>
              <a:ext uri="{FF2B5EF4-FFF2-40B4-BE49-F238E27FC236}">
                <a16:creationId xmlns:a16="http://schemas.microsoft.com/office/drawing/2014/main" id="{836F1501-F997-408F-B111-2AB865635964}"/>
              </a:ext>
            </a:extLst>
          </p:cNvPr>
          <p:cNvGrpSpPr>
            <a:grpSpLocks noChangeAspect="1"/>
          </p:cNvGrpSpPr>
          <p:nvPr userDrawn="1"/>
        </p:nvGrpSpPr>
        <p:grpSpPr>
          <a:xfrm>
            <a:off x="511212" y="489600"/>
            <a:ext cx="461579" cy="460800"/>
            <a:chOff x="111724" y="-496407"/>
            <a:chExt cx="5643562" cy="5634038"/>
          </a:xfrm>
        </p:grpSpPr>
        <p:sp>
          <p:nvSpPr>
            <p:cNvPr id="48" name="AutoShape 3">
              <a:extLst>
                <a:ext uri="{FF2B5EF4-FFF2-40B4-BE49-F238E27FC236}">
                  <a16:creationId xmlns:a16="http://schemas.microsoft.com/office/drawing/2014/main" id="{81E0CFEC-E765-4D70-A097-F2E90335F994}"/>
                </a:ext>
              </a:extLst>
            </p:cNvPr>
            <p:cNvSpPr>
              <a:spLocks noChangeAspect="1" noChangeArrowheads="1" noTextEdit="1"/>
            </p:cNvSpPr>
            <p:nvPr userDrawn="1"/>
          </p:nvSpPr>
          <p:spPr bwMode="auto">
            <a:xfrm>
              <a:off x="113311" y="-496407"/>
              <a:ext cx="5641975"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51" name="Freeform 5">
              <a:extLst>
                <a:ext uri="{FF2B5EF4-FFF2-40B4-BE49-F238E27FC236}">
                  <a16:creationId xmlns:a16="http://schemas.microsoft.com/office/drawing/2014/main" id="{EBDE287A-DEA1-409D-8AEF-20BD8FAB1B03}"/>
                </a:ext>
              </a:extLst>
            </p:cNvPr>
            <p:cNvSpPr>
              <a:spLocks/>
            </p:cNvSpPr>
            <p:nvPr userDrawn="1"/>
          </p:nvSpPr>
          <p:spPr bwMode="auto">
            <a:xfrm>
              <a:off x="111724" y="-494819"/>
              <a:ext cx="5641975" cy="5632450"/>
            </a:xfrm>
            <a:custGeom>
              <a:avLst/>
              <a:gdLst>
                <a:gd name="T0" fmla="*/ 216 w 3996"/>
                <a:gd name="T1" fmla="*/ 0 h 3996"/>
                <a:gd name="T2" fmla="*/ 3780 w 3996"/>
                <a:gd name="T3" fmla="*/ 0 h 3996"/>
                <a:gd name="T4" fmla="*/ 3996 w 3996"/>
                <a:gd name="T5" fmla="*/ 216 h 3996"/>
                <a:gd name="T6" fmla="*/ 3996 w 3996"/>
                <a:gd name="T7" fmla="*/ 3780 h 3996"/>
                <a:gd name="T8" fmla="*/ 3780 w 3996"/>
                <a:gd name="T9" fmla="*/ 3996 h 3996"/>
                <a:gd name="T10" fmla="*/ 2760 w 3996"/>
                <a:gd name="T11" fmla="*/ 3996 h 3996"/>
                <a:gd name="T12" fmla="*/ 2441 w 3996"/>
                <a:gd name="T13" fmla="*/ 3732 h 3996"/>
                <a:gd name="T14" fmla="*/ 2134 w 3996"/>
                <a:gd name="T15" fmla="*/ 3996 h 3996"/>
                <a:gd name="T16" fmla="*/ 216 w 3996"/>
                <a:gd name="T17" fmla="*/ 3996 h 3996"/>
                <a:gd name="T18" fmla="*/ 0 w 3996"/>
                <a:gd name="T19" fmla="*/ 3780 h 3996"/>
                <a:gd name="T20" fmla="*/ 0 w 3996"/>
                <a:gd name="T21" fmla="*/ 216 h 3996"/>
                <a:gd name="T22" fmla="*/ 216 w 3996"/>
                <a:gd name="T23" fmla="*/ 0 h 39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996" h="3996">
                  <a:moveTo>
                    <a:pt x="216" y="0"/>
                  </a:moveTo>
                  <a:cubicBezTo>
                    <a:pt x="3780" y="0"/>
                    <a:pt x="3780" y="0"/>
                    <a:pt x="3780" y="0"/>
                  </a:cubicBezTo>
                  <a:cubicBezTo>
                    <a:pt x="3900" y="0"/>
                    <a:pt x="3996" y="96"/>
                    <a:pt x="3996" y="216"/>
                  </a:cubicBezTo>
                  <a:cubicBezTo>
                    <a:pt x="3996" y="3780"/>
                    <a:pt x="3996" y="3780"/>
                    <a:pt x="3996" y="3780"/>
                  </a:cubicBezTo>
                  <a:cubicBezTo>
                    <a:pt x="3996" y="3900"/>
                    <a:pt x="3900" y="3996"/>
                    <a:pt x="3780" y="3996"/>
                  </a:cubicBezTo>
                  <a:cubicBezTo>
                    <a:pt x="2760" y="3996"/>
                    <a:pt x="2760" y="3996"/>
                    <a:pt x="2760" y="3996"/>
                  </a:cubicBezTo>
                  <a:cubicBezTo>
                    <a:pt x="2441" y="3732"/>
                    <a:pt x="2441" y="3732"/>
                    <a:pt x="2441" y="3732"/>
                  </a:cubicBezTo>
                  <a:cubicBezTo>
                    <a:pt x="2134" y="3996"/>
                    <a:pt x="2134" y="3996"/>
                    <a:pt x="2134" y="3996"/>
                  </a:cubicBezTo>
                  <a:cubicBezTo>
                    <a:pt x="216" y="3996"/>
                    <a:pt x="216" y="3996"/>
                    <a:pt x="216" y="3996"/>
                  </a:cubicBezTo>
                  <a:cubicBezTo>
                    <a:pt x="96" y="3996"/>
                    <a:pt x="0" y="3900"/>
                    <a:pt x="0" y="3780"/>
                  </a:cubicBezTo>
                  <a:cubicBezTo>
                    <a:pt x="0" y="216"/>
                    <a:pt x="0" y="216"/>
                    <a:pt x="0" y="216"/>
                  </a:cubicBezTo>
                  <a:cubicBezTo>
                    <a:pt x="0" y="96"/>
                    <a:pt x="96" y="0"/>
                    <a:pt x="216" y="0"/>
                  </a:cubicBezTo>
                  <a:close/>
                </a:path>
              </a:pathLst>
            </a:custGeom>
            <a:solidFill>
              <a:srgbClr val="3B57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53" name="Freeform 6">
              <a:extLst>
                <a:ext uri="{FF2B5EF4-FFF2-40B4-BE49-F238E27FC236}">
                  <a16:creationId xmlns:a16="http://schemas.microsoft.com/office/drawing/2014/main" id="{A6EBA84F-1076-4C39-83A0-5D916B44CDF2}"/>
                </a:ext>
              </a:extLst>
            </p:cNvPr>
            <p:cNvSpPr>
              <a:spLocks/>
            </p:cNvSpPr>
            <p:nvPr userDrawn="1"/>
          </p:nvSpPr>
          <p:spPr bwMode="auto">
            <a:xfrm>
              <a:off x="2388199" y="356081"/>
              <a:ext cx="2490788" cy="4781550"/>
            </a:xfrm>
            <a:custGeom>
              <a:avLst/>
              <a:gdLst>
                <a:gd name="T0" fmla="*/ 522 w 1764"/>
                <a:gd name="T1" fmla="*/ 3392 h 3392"/>
                <a:gd name="T2" fmla="*/ 522 w 1764"/>
                <a:gd name="T3" fmla="*/ 1843 h 3392"/>
                <a:gd name="T4" fmla="*/ 0 w 1764"/>
                <a:gd name="T5" fmla="*/ 1843 h 3392"/>
                <a:gd name="T6" fmla="*/ 0 w 1764"/>
                <a:gd name="T7" fmla="*/ 1241 h 3392"/>
                <a:gd name="T8" fmla="*/ 522 w 1764"/>
                <a:gd name="T9" fmla="*/ 1241 h 3392"/>
                <a:gd name="T10" fmla="*/ 522 w 1764"/>
                <a:gd name="T11" fmla="*/ 781 h 3392"/>
                <a:gd name="T12" fmla="*/ 1291 w 1764"/>
                <a:gd name="T13" fmla="*/ 0 h 3392"/>
                <a:gd name="T14" fmla="*/ 1764 w 1764"/>
                <a:gd name="T15" fmla="*/ 23 h 3392"/>
                <a:gd name="T16" fmla="*/ 1764 w 1764"/>
                <a:gd name="T17" fmla="*/ 566 h 3392"/>
                <a:gd name="T18" fmla="*/ 1445 w 1764"/>
                <a:gd name="T19" fmla="*/ 566 h 3392"/>
                <a:gd name="T20" fmla="*/ 1148 w 1764"/>
                <a:gd name="T21" fmla="*/ 851 h 3392"/>
                <a:gd name="T22" fmla="*/ 1148 w 1764"/>
                <a:gd name="T23" fmla="*/ 1241 h 3392"/>
                <a:gd name="T24" fmla="*/ 1744 w 1764"/>
                <a:gd name="T25" fmla="*/ 1241 h 3392"/>
                <a:gd name="T26" fmla="*/ 1667 w 1764"/>
                <a:gd name="T27" fmla="*/ 1843 h 3392"/>
                <a:gd name="T28" fmla="*/ 1148 w 1764"/>
                <a:gd name="T29" fmla="*/ 1843 h 3392"/>
                <a:gd name="T30" fmla="*/ 1148 w 1764"/>
                <a:gd name="T31" fmla="*/ 3392 h 3392"/>
                <a:gd name="T32" fmla="*/ 522 w 1764"/>
                <a:gd name="T33" fmla="*/ 3392 h 3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64" h="3392">
                  <a:moveTo>
                    <a:pt x="522" y="3392"/>
                  </a:moveTo>
                  <a:cubicBezTo>
                    <a:pt x="522" y="1843"/>
                    <a:pt x="522" y="1843"/>
                    <a:pt x="522" y="1843"/>
                  </a:cubicBezTo>
                  <a:cubicBezTo>
                    <a:pt x="0" y="1843"/>
                    <a:pt x="0" y="1843"/>
                    <a:pt x="0" y="1843"/>
                  </a:cubicBezTo>
                  <a:cubicBezTo>
                    <a:pt x="0" y="1241"/>
                    <a:pt x="0" y="1241"/>
                    <a:pt x="0" y="1241"/>
                  </a:cubicBezTo>
                  <a:cubicBezTo>
                    <a:pt x="522" y="1241"/>
                    <a:pt x="522" y="1241"/>
                    <a:pt x="522" y="1241"/>
                  </a:cubicBezTo>
                  <a:cubicBezTo>
                    <a:pt x="522" y="781"/>
                    <a:pt x="522" y="781"/>
                    <a:pt x="522" y="781"/>
                  </a:cubicBezTo>
                  <a:cubicBezTo>
                    <a:pt x="522" y="300"/>
                    <a:pt x="820" y="0"/>
                    <a:pt x="1291" y="0"/>
                  </a:cubicBezTo>
                  <a:cubicBezTo>
                    <a:pt x="1574" y="0"/>
                    <a:pt x="1764" y="23"/>
                    <a:pt x="1764" y="23"/>
                  </a:cubicBezTo>
                  <a:cubicBezTo>
                    <a:pt x="1764" y="566"/>
                    <a:pt x="1764" y="566"/>
                    <a:pt x="1764" y="566"/>
                  </a:cubicBezTo>
                  <a:cubicBezTo>
                    <a:pt x="1445" y="566"/>
                    <a:pt x="1445" y="566"/>
                    <a:pt x="1445" y="566"/>
                  </a:cubicBezTo>
                  <a:cubicBezTo>
                    <a:pt x="1243" y="566"/>
                    <a:pt x="1148" y="637"/>
                    <a:pt x="1148" y="851"/>
                  </a:cubicBezTo>
                  <a:cubicBezTo>
                    <a:pt x="1148" y="1241"/>
                    <a:pt x="1148" y="1241"/>
                    <a:pt x="1148" y="1241"/>
                  </a:cubicBezTo>
                  <a:cubicBezTo>
                    <a:pt x="1744" y="1241"/>
                    <a:pt x="1744" y="1241"/>
                    <a:pt x="1744" y="1241"/>
                  </a:cubicBezTo>
                  <a:cubicBezTo>
                    <a:pt x="1667" y="1843"/>
                    <a:pt x="1667" y="1843"/>
                    <a:pt x="1667" y="1843"/>
                  </a:cubicBezTo>
                  <a:cubicBezTo>
                    <a:pt x="1148" y="1843"/>
                    <a:pt x="1148" y="1843"/>
                    <a:pt x="1148" y="1843"/>
                  </a:cubicBezTo>
                  <a:cubicBezTo>
                    <a:pt x="1148" y="3392"/>
                    <a:pt x="1148" y="3392"/>
                    <a:pt x="1148" y="3392"/>
                  </a:cubicBezTo>
                  <a:lnTo>
                    <a:pt x="522" y="33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cxnSp>
        <p:nvCxnSpPr>
          <p:cNvPr id="52" name="Straight Connector 51">
            <a:extLst>
              <a:ext uri="{FF2B5EF4-FFF2-40B4-BE49-F238E27FC236}">
                <a16:creationId xmlns:a16="http://schemas.microsoft.com/office/drawing/2014/main" id="{AE058455-71FC-4878-8BDD-973ED87296E6}"/>
              </a:ext>
            </a:extLst>
          </p:cNvPr>
          <p:cNvCxnSpPr/>
          <p:nvPr userDrawn="1"/>
        </p:nvCxnSpPr>
        <p:spPr>
          <a:xfrm>
            <a:off x="2877785" y="3627025"/>
            <a:ext cx="8480530"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DE86A0E9-B17F-4402-BFE0-515DE257D0B8}"/>
              </a:ext>
            </a:extLst>
          </p:cNvPr>
          <p:cNvSpPr txBox="1"/>
          <p:nvPr userDrawn="1"/>
        </p:nvSpPr>
        <p:spPr>
          <a:xfrm>
            <a:off x="458813" y="2207143"/>
            <a:ext cx="2298408" cy="657479"/>
          </a:xfrm>
          <a:prstGeom prst="rect">
            <a:avLst/>
          </a:prstGeom>
          <a:noFill/>
        </p:spPr>
        <p:txBody>
          <a:bodyPr wrap="square" lIns="0" tIns="72000" rIns="0" bIns="0" rtlCol="0">
            <a:spAutoFit/>
          </a:bodyPr>
          <a:lstStyle/>
          <a:p>
            <a:r>
              <a:rPr lang="en-US" sz="1600" b="1" noProof="0">
                <a:solidFill>
                  <a:schemeClr val="tx2"/>
                </a:solidFill>
                <a:latin typeface="+mj-lt"/>
              </a:rPr>
              <a:t>Cover image</a:t>
            </a:r>
          </a:p>
          <a:p>
            <a:r>
              <a:rPr lang="en-US" sz="1100" noProof="0"/>
              <a:t>851:315 aspect ratio</a:t>
            </a:r>
          </a:p>
          <a:p>
            <a:r>
              <a:rPr lang="en-US" sz="1100" noProof="0"/>
              <a:t>851 x 315 pixels – optimal size</a:t>
            </a:r>
          </a:p>
        </p:txBody>
      </p:sp>
      <p:sp>
        <p:nvSpPr>
          <p:cNvPr id="40" name="TextBox 39">
            <a:extLst>
              <a:ext uri="{FF2B5EF4-FFF2-40B4-BE49-F238E27FC236}">
                <a16:creationId xmlns:a16="http://schemas.microsoft.com/office/drawing/2014/main" id="{1848D552-7957-4213-A2AC-7B12605069C7}"/>
              </a:ext>
            </a:extLst>
          </p:cNvPr>
          <p:cNvSpPr txBox="1"/>
          <p:nvPr userDrawn="1"/>
        </p:nvSpPr>
        <p:spPr>
          <a:xfrm>
            <a:off x="458813"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Shared image</a:t>
            </a:r>
          </a:p>
          <a:p>
            <a:r>
              <a:rPr lang="en-US" sz="1100" noProof="0"/>
              <a:t>40:21 aspect ratio</a:t>
            </a:r>
          </a:p>
          <a:p>
            <a:r>
              <a:rPr lang="en-US" sz="1100" noProof="0"/>
              <a:t>1200 x 630 pixels – optimal size</a:t>
            </a:r>
          </a:p>
        </p:txBody>
      </p:sp>
      <p:sp>
        <p:nvSpPr>
          <p:cNvPr id="41" name="TextBox 40">
            <a:extLst>
              <a:ext uri="{FF2B5EF4-FFF2-40B4-BE49-F238E27FC236}">
                <a16:creationId xmlns:a16="http://schemas.microsoft.com/office/drawing/2014/main" id="{7FF19103-40AB-41EF-A947-4B92FBAA7F11}"/>
              </a:ext>
            </a:extLst>
          </p:cNvPr>
          <p:cNvSpPr txBox="1"/>
          <p:nvPr userDrawn="1"/>
        </p:nvSpPr>
        <p:spPr>
          <a:xfrm>
            <a:off x="6828289" y="4540358"/>
            <a:ext cx="2298408" cy="657479"/>
          </a:xfrm>
          <a:prstGeom prst="rect">
            <a:avLst/>
          </a:prstGeom>
          <a:noFill/>
        </p:spPr>
        <p:txBody>
          <a:bodyPr wrap="square" lIns="0" tIns="72000" rIns="0" bIns="0" rtlCol="0">
            <a:spAutoFit/>
          </a:bodyPr>
          <a:lstStyle/>
          <a:p>
            <a:r>
              <a:rPr lang="en-US" sz="1600" b="1" noProof="0">
                <a:solidFill>
                  <a:schemeClr val="tx2"/>
                </a:solidFill>
                <a:latin typeface="+mj-lt"/>
              </a:rPr>
              <a:t>Profile image</a:t>
            </a:r>
          </a:p>
          <a:p>
            <a:r>
              <a:rPr lang="en-US" sz="1100" noProof="0"/>
              <a:t>1:1 aspect ratio</a:t>
            </a:r>
          </a:p>
          <a:p>
            <a:r>
              <a:rPr lang="en-US" sz="1100" noProof="0"/>
              <a:t>180 x 180 pixels – optimal size</a:t>
            </a:r>
          </a:p>
        </p:txBody>
      </p:sp>
      <p:sp>
        <p:nvSpPr>
          <p:cNvPr id="42" name="Rectangle 41" descr="Social media size indicator">
            <a:extLst>
              <a:ext uri="{FF2B5EF4-FFF2-40B4-BE49-F238E27FC236}">
                <a16:creationId xmlns:a16="http://schemas.microsoft.com/office/drawing/2014/main" id="{6457B630-24A4-42C0-9C59-2054C12CCE7D}"/>
              </a:ext>
            </a:extLst>
          </p:cNvPr>
          <p:cNvSpPr/>
          <p:nvPr userDrawn="1"/>
        </p:nvSpPr>
        <p:spPr>
          <a:xfrm>
            <a:off x="9223264" y="3861000"/>
            <a:ext cx="1881051" cy="188105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3" name="Rectangle 42" descr="Social media size indicator">
            <a:extLst>
              <a:ext uri="{FF2B5EF4-FFF2-40B4-BE49-F238E27FC236}">
                <a16:creationId xmlns:a16="http://schemas.microsoft.com/office/drawing/2014/main" id="{88F6D41B-6621-41A0-8402-4E93A329A9F8}"/>
              </a:ext>
            </a:extLst>
          </p:cNvPr>
          <p:cNvSpPr/>
          <p:nvPr userDrawn="1"/>
        </p:nvSpPr>
        <p:spPr>
          <a:xfrm>
            <a:off x="2883241" y="3861000"/>
            <a:ext cx="3593879" cy="188105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5" name="Rectangle 44" descr="Social media size indicator">
            <a:extLst>
              <a:ext uri="{FF2B5EF4-FFF2-40B4-BE49-F238E27FC236}">
                <a16:creationId xmlns:a16="http://schemas.microsoft.com/office/drawing/2014/main" id="{A596DD30-4EC2-4C9F-BCAA-C5917AFBBC2F}"/>
              </a:ext>
            </a:extLst>
          </p:cNvPr>
          <p:cNvSpPr/>
          <p:nvPr userDrawn="1"/>
        </p:nvSpPr>
        <p:spPr>
          <a:xfrm>
            <a:off x="2877785" y="1511944"/>
            <a:ext cx="5081974" cy="1881107"/>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66773937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nstagram sizes EXISTING images 1">
    <p:spTree>
      <p:nvGrpSpPr>
        <p:cNvPr id="1" name=""/>
        <p:cNvGrpSpPr/>
        <p:nvPr/>
      </p:nvGrpSpPr>
      <p:grpSpPr>
        <a:xfrm>
          <a:off x="0" y="0"/>
          <a:ext cx="0" cy="0"/>
          <a:chOff x="0" y="0"/>
          <a:chExt cx="0" cy="0"/>
        </a:xfrm>
      </p:grpSpPr>
      <p:grpSp>
        <p:nvGrpSpPr>
          <p:cNvPr id="83" name="Group 82" descr="Social Media Placement Grid Instagram">
            <a:extLst>
              <a:ext uri="{FF2B5EF4-FFF2-40B4-BE49-F238E27FC236}">
                <a16:creationId xmlns:a16="http://schemas.microsoft.com/office/drawing/2014/main" id="{A8F3AE2A-72B2-465D-B47F-0D50D26387CF}"/>
              </a:ext>
            </a:extLst>
          </p:cNvPr>
          <p:cNvGrpSpPr>
            <a:grpSpLocks noChangeAspect="1"/>
          </p:cNvGrpSpPr>
          <p:nvPr userDrawn="1"/>
        </p:nvGrpSpPr>
        <p:grpSpPr>
          <a:xfrm>
            <a:off x="458813" y="1529654"/>
            <a:ext cx="671257" cy="671257"/>
            <a:chOff x="7200900" y="3637712"/>
            <a:chExt cx="2121768" cy="2121768"/>
          </a:xfrm>
        </p:grpSpPr>
        <p:sp>
          <p:nvSpPr>
            <p:cNvPr id="84" name="Rectangle: Rounded Corners 83">
              <a:extLst>
                <a:ext uri="{FF2B5EF4-FFF2-40B4-BE49-F238E27FC236}">
                  <a16:creationId xmlns:a16="http://schemas.microsoft.com/office/drawing/2014/main" id="{6A0F8B11-A47E-4507-B2A4-18154D189256}"/>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5" name="Rectangle: Top Corners Rounded 84">
              <a:extLst>
                <a:ext uri="{FF2B5EF4-FFF2-40B4-BE49-F238E27FC236}">
                  <a16:creationId xmlns:a16="http://schemas.microsoft.com/office/drawing/2014/main" id="{A49734B7-872D-415E-868A-B87F737C23ED}"/>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6" name="Rectangle 85">
              <a:extLst>
                <a:ext uri="{FF2B5EF4-FFF2-40B4-BE49-F238E27FC236}">
                  <a16:creationId xmlns:a16="http://schemas.microsoft.com/office/drawing/2014/main" id="{C6F96150-0C99-45C8-8705-CF0412184AB8}"/>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7" name="Rectangle 86">
              <a:extLst>
                <a:ext uri="{FF2B5EF4-FFF2-40B4-BE49-F238E27FC236}">
                  <a16:creationId xmlns:a16="http://schemas.microsoft.com/office/drawing/2014/main" id="{00B502E4-3480-4DCB-843F-24E6B9EE2E97}"/>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8" name="Oval 87">
              <a:extLst>
                <a:ext uri="{FF2B5EF4-FFF2-40B4-BE49-F238E27FC236}">
                  <a16:creationId xmlns:a16="http://schemas.microsoft.com/office/drawing/2014/main" id="{D407A06B-95FA-4EBA-B553-83660407FB40}"/>
                </a:ext>
              </a:extLst>
            </p:cNvPr>
            <p:cNvSpPr/>
            <p:nvPr userDrawn="1"/>
          </p:nvSpPr>
          <p:spPr>
            <a:xfrm>
              <a:off x="7506136" y="3883124"/>
              <a:ext cx="360000" cy="360000"/>
            </a:xfrm>
            <a:prstGeom prst="ellipse">
              <a:avLst/>
            </a:prstGeom>
            <a:gradFill>
              <a:gsLst>
                <a:gs pos="0">
                  <a:srgbClr val="FFDB55"/>
                </a:gs>
                <a:gs pos="33000">
                  <a:srgbClr val="FB5245"/>
                </a:gs>
                <a:gs pos="66000">
                  <a:srgbClr val="C837AB"/>
                </a:gs>
                <a:gs pos="100000">
                  <a:srgbClr val="4465C9"/>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9" name="Rectangle: Rounded Corners 88">
              <a:extLst>
                <a:ext uri="{FF2B5EF4-FFF2-40B4-BE49-F238E27FC236}">
                  <a16:creationId xmlns:a16="http://schemas.microsoft.com/office/drawing/2014/main" id="{E49B608C-AED5-4E34-A7CB-83AF85E0D77D}"/>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98" name="Group 97" descr="Social Media Placement Grid Instagram">
            <a:extLst>
              <a:ext uri="{FF2B5EF4-FFF2-40B4-BE49-F238E27FC236}">
                <a16:creationId xmlns:a16="http://schemas.microsoft.com/office/drawing/2014/main" id="{F8596D06-B7C3-4BDC-9283-70046A252349}"/>
              </a:ext>
            </a:extLst>
          </p:cNvPr>
          <p:cNvGrpSpPr>
            <a:grpSpLocks noChangeAspect="1"/>
          </p:cNvGrpSpPr>
          <p:nvPr userDrawn="1"/>
        </p:nvGrpSpPr>
        <p:grpSpPr>
          <a:xfrm>
            <a:off x="3906139" y="1529654"/>
            <a:ext cx="671257" cy="671257"/>
            <a:chOff x="5115323" y="3429000"/>
            <a:chExt cx="2121768" cy="2121768"/>
          </a:xfrm>
        </p:grpSpPr>
        <p:sp>
          <p:nvSpPr>
            <p:cNvPr id="99" name="Rectangle: Rounded Corners 98">
              <a:extLst>
                <a:ext uri="{FF2B5EF4-FFF2-40B4-BE49-F238E27FC236}">
                  <a16:creationId xmlns:a16="http://schemas.microsoft.com/office/drawing/2014/main" id="{6B845CBE-8FF1-4551-A737-D9351FC1EEB0}"/>
                </a:ext>
              </a:extLst>
            </p:cNvPr>
            <p:cNvSpPr/>
            <p:nvPr userDrawn="1"/>
          </p:nvSpPr>
          <p:spPr>
            <a:xfrm>
              <a:off x="5115323" y="342900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0" name="Rectangle 99">
              <a:extLst>
                <a:ext uri="{FF2B5EF4-FFF2-40B4-BE49-F238E27FC236}">
                  <a16:creationId xmlns:a16="http://schemas.microsoft.com/office/drawing/2014/main" id="{00D32176-1018-4100-86F6-7D4D6FD965EB}"/>
                </a:ext>
              </a:extLst>
            </p:cNvPr>
            <p:cNvSpPr/>
            <p:nvPr userDrawn="1"/>
          </p:nvSpPr>
          <p:spPr>
            <a:xfrm>
              <a:off x="5438207" y="4073302"/>
              <a:ext cx="1476000" cy="833164"/>
            </a:xfrm>
            <a:prstGeom prst="rect">
              <a:avLst/>
            </a:prstGeom>
            <a:solidFill>
              <a:srgbClr val="C837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1" name="Rectangle: Rounded Corners 100">
              <a:extLst>
                <a:ext uri="{FF2B5EF4-FFF2-40B4-BE49-F238E27FC236}">
                  <a16:creationId xmlns:a16="http://schemas.microsoft.com/office/drawing/2014/main" id="{E513BA81-D1A3-443D-A20F-3C60596B85FC}"/>
                </a:ext>
              </a:extLst>
            </p:cNvPr>
            <p:cNvSpPr/>
            <p:nvPr userDrawn="1"/>
          </p:nvSpPr>
          <p:spPr>
            <a:xfrm>
              <a:off x="5115323" y="342900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grpSp>
        <p:nvGrpSpPr>
          <p:cNvPr id="79" name="Group 78" descr="Instagram Icon">
            <a:extLst>
              <a:ext uri="{FF2B5EF4-FFF2-40B4-BE49-F238E27FC236}">
                <a16:creationId xmlns:a16="http://schemas.microsoft.com/office/drawing/2014/main" id="{EBA5C6DE-59AC-4957-A5D4-D567E495ED2B}"/>
              </a:ext>
            </a:extLst>
          </p:cNvPr>
          <p:cNvGrpSpPr>
            <a:grpSpLocks noChangeAspect="1"/>
          </p:cNvGrpSpPr>
          <p:nvPr userDrawn="1"/>
        </p:nvGrpSpPr>
        <p:grpSpPr>
          <a:xfrm>
            <a:off x="511212" y="489600"/>
            <a:ext cx="461795" cy="460800"/>
            <a:chOff x="8633934" y="388990"/>
            <a:chExt cx="736600" cy="735013"/>
          </a:xfrm>
          <a:gradFill flip="none" rotWithShape="1">
            <a:gsLst>
              <a:gs pos="0">
                <a:srgbClr val="FFDB55"/>
              </a:gs>
              <a:gs pos="33000">
                <a:srgbClr val="FB5245"/>
              </a:gs>
              <a:gs pos="66000">
                <a:srgbClr val="C837AB"/>
              </a:gs>
              <a:gs pos="100000">
                <a:srgbClr val="4465C9"/>
              </a:gs>
            </a:gsLst>
            <a:path path="circle">
              <a:fillToRect t="100000" r="100000"/>
            </a:path>
            <a:tileRect l="-100000" b="-100000"/>
          </a:gradFill>
        </p:grpSpPr>
        <p:sp>
          <p:nvSpPr>
            <p:cNvPr id="80" name="Oval 10">
              <a:extLst>
                <a:ext uri="{FF2B5EF4-FFF2-40B4-BE49-F238E27FC236}">
                  <a16:creationId xmlns:a16="http://schemas.microsoft.com/office/drawing/2014/main" id="{79900BF4-7922-47E8-A6E9-AF8C0F8C6545}"/>
                </a:ext>
              </a:extLst>
            </p:cNvPr>
            <p:cNvSpPr>
              <a:spLocks noChangeArrowheads="1"/>
            </p:cNvSpPr>
            <p:nvPr userDrawn="1"/>
          </p:nvSpPr>
          <p:spPr bwMode="auto">
            <a:xfrm>
              <a:off x="8911746" y="666802"/>
              <a:ext cx="180975" cy="18097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1" name="Freeform 11">
              <a:extLst>
                <a:ext uri="{FF2B5EF4-FFF2-40B4-BE49-F238E27FC236}">
                  <a16:creationId xmlns:a16="http://schemas.microsoft.com/office/drawing/2014/main" id="{78D04EB7-1C7E-4EDF-8AEA-EEECFCED96D5}"/>
                </a:ext>
              </a:extLst>
            </p:cNvPr>
            <p:cNvSpPr>
              <a:spLocks noEditPoints="1"/>
            </p:cNvSpPr>
            <p:nvPr userDrawn="1"/>
          </p:nvSpPr>
          <p:spPr bwMode="auto">
            <a:xfrm>
              <a:off x="8779984" y="535040"/>
              <a:ext cx="444500" cy="442913"/>
            </a:xfrm>
            <a:custGeom>
              <a:avLst/>
              <a:gdLst>
                <a:gd name="T0" fmla="*/ 307 w 314"/>
                <a:gd name="T1" fmla="*/ 44 h 314"/>
                <a:gd name="T2" fmla="*/ 292 w 314"/>
                <a:gd name="T3" fmla="*/ 22 h 314"/>
                <a:gd name="T4" fmla="*/ 270 w 314"/>
                <a:gd name="T5" fmla="*/ 7 h 314"/>
                <a:gd name="T6" fmla="*/ 235 w 314"/>
                <a:gd name="T7" fmla="*/ 1 h 314"/>
                <a:gd name="T8" fmla="*/ 157 w 314"/>
                <a:gd name="T9" fmla="*/ 0 h 314"/>
                <a:gd name="T10" fmla="*/ 140 w 314"/>
                <a:gd name="T11" fmla="*/ 0 h 314"/>
                <a:gd name="T12" fmla="*/ 140 w 314"/>
                <a:gd name="T13" fmla="*/ 0 h 314"/>
                <a:gd name="T14" fmla="*/ 79 w 314"/>
                <a:gd name="T15" fmla="*/ 1 h 314"/>
                <a:gd name="T16" fmla="*/ 44 w 314"/>
                <a:gd name="T17" fmla="*/ 7 h 314"/>
                <a:gd name="T18" fmla="*/ 22 w 314"/>
                <a:gd name="T19" fmla="*/ 22 h 314"/>
                <a:gd name="T20" fmla="*/ 7 w 314"/>
                <a:gd name="T21" fmla="*/ 44 h 314"/>
                <a:gd name="T22" fmla="*/ 1 w 314"/>
                <a:gd name="T23" fmla="*/ 79 h 314"/>
                <a:gd name="T24" fmla="*/ 0 w 314"/>
                <a:gd name="T25" fmla="*/ 157 h 314"/>
                <a:gd name="T26" fmla="*/ 1 w 314"/>
                <a:gd name="T27" fmla="*/ 234 h 314"/>
                <a:gd name="T28" fmla="*/ 7 w 314"/>
                <a:gd name="T29" fmla="*/ 270 h 314"/>
                <a:gd name="T30" fmla="*/ 22 w 314"/>
                <a:gd name="T31" fmla="*/ 292 h 314"/>
                <a:gd name="T32" fmla="*/ 44 w 314"/>
                <a:gd name="T33" fmla="*/ 307 h 314"/>
                <a:gd name="T34" fmla="*/ 79 w 314"/>
                <a:gd name="T35" fmla="*/ 313 h 314"/>
                <a:gd name="T36" fmla="*/ 157 w 314"/>
                <a:gd name="T37" fmla="*/ 314 h 314"/>
                <a:gd name="T38" fmla="*/ 235 w 314"/>
                <a:gd name="T39" fmla="*/ 313 h 314"/>
                <a:gd name="T40" fmla="*/ 270 w 314"/>
                <a:gd name="T41" fmla="*/ 307 h 314"/>
                <a:gd name="T42" fmla="*/ 292 w 314"/>
                <a:gd name="T43" fmla="*/ 292 h 314"/>
                <a:gd name="T44" fmla="*/ 307 w 314"/>
                <a:gd name="T45" fmla="*/ 270 h 314"/>
                <a:gd name="T46" fmla="*/ 313 w 314"/>
                <a:gd name="T47" fmla="*/ 235 h 314"/>
                <a:gd name="T48" fmla="*/ 314 w 314"/>
                <a:gd name="T49" fmla="*/ 157 h 314"/>
                <a:gd name="T50" fmla="*/ 313 w 314"/>
                <a:gd name="T51" fmla="*/ 79 h 314"/>
                <a:gd name="T52" fmla="*/ 307 w 314"/>
                <a:gd name="T53" fmla="*/ 44 h 314"/>
                <a:gd name="T54" fmla="*/ 157 w 314"/>
                <a:gd name="T55" fmla="*/ 256 h 314"/>
                <a:gd name="T56" fmla="*/ 58 w 314"/>
                <a:gd name="T57" fmla="*/ 157 h 314"/>
                <a:gd name="T58" fmla="*/ 157 w 314"/>
                <a:gd name="T59" fmla="*/ 58 h 314"/>
                <a:gd name="T60" fmla="*/ 256 w 314"/>
                <a:gd name="T61" fmla="*/ 157 h 314"/>
                <a:gd name="T62" fmla="*/ 157 w 314"/>
                <a:gd name="T63" fmla="*/ 256 h 314"/>
                <a:gd name="T64" fmla="*/ 260 w 314"/>
                <a:gd name="T65" fmla="*/ 78 h 314"/>
                <a:gd name="T66" fmla="*/ 236 w 314"/>
                <a:gd name="T67" fmla="*/ 55 h 314"/>
                <a:gd name="T68" fmla="*/ 260 w 314"/>
                <a:gd name="T69" fmla="*/ 31 h 314"/>
                <a:gd name="T70" fmla="*/ 260 w 314"/>
                <a:gd name="T71" fmla="*/ 31 h 314"/>
                <a:gd name="T72" fmla="*/ 283 w 314"/>
                <a:gd name="T73" fmla="*/ 55 h 314"/>
                <a:gd name="T74" fmla="*/ 260 w 314"/>
                <a:gd name="T75" fmla="*/ 78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14" h="314">
                  <a:moveTo>
                    <a:pt x="307" y="44"/>
                  </a:moveTo>
                  <a:cubicBezTo>
                    <a:pt x="303" y="35"/>
                    <a:pt x="299" y="28"/>
                    <a:pt x="292" y="22"/>
                  </a:cubicBezTo>
                  <a:cubicBezTo>
                    <a:pt x="286" y="15"/>
                    <a:pt x="279" y="11"/>
                    <a:pt x="270" y="7"/>
                  </a:cubicBezTo>
                  <a:cubicBezTo>
                    <a:pt x="263" y="5"/>
                    <a:pt x="253" y="2"/>
                    <a:pt x="235" y="1"/>
                  </a:cubicBezTo>
                  <a:cubicBezTo>
                    <a:pt x="214" y="0"/>
                    <a:pt x="208" y="0"/>
                    <a:pt x="157" y="0"/>
                  </a:cubicBezTo>
                  <a:cubicBezTo>
                    <a:pt x="151" y="0"/>
                    <a:pt x="145" y="0"/>
                    <a:pt x="140" y="0"/>
                  </a:cubicBezTo>
                  <a:cubicBezTo>
                    <a:pt x="140" y="0"/>
                    <a:pt x="140" y="0"/>
                    <a:pt x="140" y="0"/>
                  </a:cubicBezTo>
                  <a:cubicBezTo>
                    <a:pt x="104" y="0"/>
                    <a:pt x="97" y="0"/>
                    <a:pt x="79" y="1"/>
                  </a:cubicBezTo>
                  <a:cubicBezTo>
                    <a:pt x="61" y="1"/>
                    <a:pt x="51" y="5"/>
                    <a:pt x="44" y="7"/>
                  </a:cubicBezTo>
                  <a:cubicBezTo>
                    <a:pt x="35" y="11"/>
                    <a:pt x="28" y="15"/>
                    <a:pt x="22" y="22"/>
                  </a:cubicBezTo>
                  <a:cubicBezTo>
                    <a:pt x="15" y="28"/>
                    <a:pt x="11" y="35"/>
                    <a:pt x="7" y="44"/>
                  </a:cubicBezTo>
                  <a:cubicBezTo>
                    <a:pt x="5" y="50"/>
                    <a:pt x="2" y="61"/>
                    <a:pt x="1" y="79"/>
                  </a:cubicBezTo>
                  <a:cubicBezTo>
                    <a:pt x="0" y="100"/>
                    <a:pt x="0" y="106"/>
                    <a:pt x="0" y="157"/>
                  </a:cubicBezTo>
                  <a:cubicBezTo>
                    <a:pt x="0" y="208"/>
                    <a:pt x="0" y="214"/>
                    <a:pt x="1" y="234"/>
                  </a:cubicBezTo>
                  <a:cubicBezTo>
                    <a:pt x="2" y="253"/>
                    <a:pt x="5" y="263"/>
                    <a:pt x="7" y="270"/>
                  </a:cubicBezTo>
                  <a:cubicBezTo>
                    <a:pt x="11" y="279"/>
                    <a:pt x="15" y="285"/>
                    <a:pt x="22" y="292"/>
                  </a:cubicBezTo>
                  <a:cubicBezTo>
                    <a:pt x="28" y="299"/>
                    <a:pt x="35" y="303"/>
                    <a:pt x="44" y="307"/>
                  </a:cubicBezTo>
                  <a:cubicBezTo>
                    <a:pt x="51" y="309"/>
                    <a:pt x="61" y="312"/>
                    <a:pt x="79" y="313"/>
                  </a:cubicBezTo>
                  <a:cubicBezTo>
                    <a:pt x="100" y="314"/>
                    <a:pt x="106" y="314"/>
                    <a:pt x="157" y="314"/>
                  </a:cubicBezTo>
                  <a:cubicBezTo>
                    <a:pt x="208" y="314"/>
                    <a:pt x="214" y="314"/>
                    <a:pt x="235" y="313"/>
                  </a:cubicBezTo>
                  <a:cubicBezTo>
                    <a:pt x="253" y="312"/>
                    <a:pt x="263" y="309"/>
                    <a:pt x="270" y="307"/>
                  </a:cubicBezTo>
                  <a:cubicBezTo>
                    <a:pt x="279" y="303"/>
                    <a:pt x="286" y="299"/>
                    <a:pt x="292" y="292"/>
                  </a:cubicBezTo>
                  <a:cubicBezTo>
                    <a:pt x="299" y="285"/>
                    <a:pt x="303" y="279"/>
                    <a:pt x="307" y="270"/>
                  </a:cubicBezTo>
                  <a:cubicBezTo>
                    <a:pt x="309" y="263"/>
                    <a:pt x="312" y="253"/>
                    <a:pt x="313" y="235"/>
                  </a:cubicBezTo>
                  <a:cubicBezTo>
                    <a:pt x="314" y="214"/>
                    <a:pt x="314" y="208"/>
                    <a:pt x="314" y="157"/>
                  </a:cubicBezTo>
                  <a:cubicBezTo>
                    <a:pt x="314" y="106"/>
                    <a:pt x="314" y="100"/>
                    <a:pt x="313" y="79"/>
                  </a:cubicBezTo>
                  <a:cubicBezTo>
                    <a:pt x="312" y="61"/>
                    <a:pt x="309" y="51"/>
                    <a:pt x="307" y="44"/>
                  </a:cubicBezTo>
                  <a:close/>
                  <a:moveTo>
                    <a:pt x="157" y="256"/>
                  </a:moveTo>
                  <a:cubicBezTo>
                    <a:pt x="103" y="256"/>
                    <a:pt x="58" y="211"/>
                    <a:pt x="58" y="157"/>
                  </a:cubicBezTo>
                  <a:cubicBezTo>
                    <a:pt x="58" y="103"/>
                    <a:pt x="103" y="58"/>
                    <a:pt x="157" y="58"/>
                  </a:cubicBezTo>
                  <a:cubicBezTo>
                    <a:pt x="211" y="58"/>
                    <a:pt x="256" y="103"/>
                    <a:pt x="256" y="157"/>
                  </a:cubicBezTo>
                  <a:cubicBezTo>
                    <a:pt x="256" y="211"/>
                    <a:pt x="211" y="256"/>
                    <a:pt x="157" y="256"/>
                  </a:cubicBezTo>
                  <a:close/>
                  <a:moveTo>
                    <a:pt x="260" y="78"/>
                  </a:moveTo>
                  <a:cubicBezTo>
                    <a:pt x="247" y="78"/>
                    <a:pt x="236" y="67"/>
                    <a:pt x="236" y="55"/>
                  </a:cubicBezTo>
                  <a:cubicBezTo>
                    <a:pt x="236" y="42"/>
                    <a:pt x="247" y="31"/>
                    <a:pt x="260" y="31"/>
                  </a:cubicBezTo>
                  <a:cubicBezTo>
                    <a:pt x="260" y="31"/>
                    <a:pt x="260" y="31"/>
                    <a:pt x="260" y="31"/>
                  </a:cubicBezTo>
                  <a:cubicBezTo>
                    <a:pt x="272" y="31"/>
                    <a:pt x="283" y="42"/>
                    <a:pt x="283" y="55"/>
                  </a:cubicBezTo>
                  <a:cubicBezTo>
                    <a:pt x="283" y="67"/>
                    <a:pt x="272" y="78"/>
                    <a:pt x="260"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2" name="Freeform 12">
              <a:extLst>
                <a:ext uri="{FF2B5EF4-FFF2-40B4-BE49-F238E27FC236}">
                  <a16:creationId xmlns:a16="http://schemas.microsoft.com/office/drawing/2014/main" id="{5BB1C936-C4F4-4E37-A831-8E011CB30716}"/>
                </a:ext>
              </a:extLst>
            </p:cNvPr>
            <p:cNvSpPr>
              <a:spLocks noEditPoints="1"/>
            </p:cNvSpPr>
            <p:nvPr userDrawn="1"/>
          </p:nvSpPr>
          <p:spPr bwMode="auto">
            <a:xfrm>
              <a:off x="8633934" y="388990"/>
              <a:ext cx="736600" cy="735013"/>
            </a:xfrm>
            <a:custGeom>
              <a:avLst/>
              <a:gdLst>
                <a:gd name="T0" fmla="*/ 520 w 520"/>
                <a:gd name="T1" fmla="*/ 113 h 520"/>
                <a:gd name="T2" fmla="*/ 507 w 520"/>
                <a:gd name="T3" fmla="*/ 63 h 520"/>
                <a:gd name="T4" fmla="*/ 485 w 520"/>
                <a:gd name="T5" fmla="*/ 32 h 520"/>
                <a:gd name="T6" fmla="*/ 422 w 520"/>
                <a:gd name="T7" fmla="*/ 2 h 520"/>
                <a:gd name="T8" fmla="*/ 345 w 520"/>
                <a:gd name="T9" fmla="*/ 0 h 520"/>
                <a:gd name="T10" fmla="*/ 260 w 520"/>
                <a:gd name="T11" fmla="*/ 0 h 520"/>
                <a:gd name="T12" fmla="*/ 114 w 520"/>
                <a:gd name="T13" fmla="*/ 1 h 520"/>
                <a:gd name="T14" fmla="*/ 62 w 520"/>
                <a:gd name="T15" fmla="*/ 14 h 520"/>
                <a:gd name="T16" fmla="*/ 33 w 520"/>
                <a:gd name="T17" fmla="*/ 35 h 520"/>
                <a:gd name="T18" fmla="*/ 2 w 520"/>
                <a:gd name="T19" fmla="*/ 99 h 520"/>
                <a:gd name="T20" fmla="*/ 0 w 520"/>
                <a:gd name="T21" fmla="*/ 175 h 520"/>
                <a:gd name="T22" fmla="*/ 0 w 520"/>
                <a:gd name="T23" fmla="*/ 260 h 520"/>
                <a:gd name="T24" fmla="*/ 1 w 520"/>
                <a:gd name="T25" fmla="*/ 406 h 520"/>
                <a:gd name="T26" fmla="*/ 13 w 520"/>
                <a:gd name="T27" fmla="*/ 456 h 520"/>
                <a:gd name="T28" fmla="*/ 84 w 520"/>
                <a:gd name="T29" fmla="*/ 514 h 520"/>
                <a:gd name="T30" fmla="*/ 122 w 520"/>
                <a:gd name="T31" fmla="*/ 519 h 520"/>
                <a:gd name="T32" fmla="*/ 260 w 520"/>
                <a:gd name="T33" fmla="*/ 520 h 520"/>
                <a:gd name="T34" fmla="*/ 397 w 520"/>
                <a:gd name="T35" fmla="*/ 520 h 520"/>
                <a:gd name="T36" fmla="*/ 436 w 520"/>
                <a:gd name="T37" fmla="*/ 514 h 520"/>
                <a:gd name="T38" fmla="*/ 507 w 520"/>
                <a:gd name="T39" fmla="*/ 456 h 520"/>
                <a:gd name="T40" fmla="*/ 520 w 520"/>
                <a:gd name="T41" fmla="*/ 407 h 520"/>
                <a:gd name="T42" fmla="*/ 520 w 520"/>
                <a:gd name="T43" fmla="*/ 260 h 520"/>
                <a:gd name="T44" fmla="*/ 520 w 520"/>
                <a:gd name="T45" fmla="*/ 113 h 520"/>
                <a:gd name="T46" fmla="*/ 451 w 520"/>
                <a:gd name="T47" fmla="*/ 339 h 520"/>
                <a:gd name="T48" fmla="*/ 442 w 520"/>
                <a:gd name="T49" fmla="*/ 386 h 520"/>
                <a:gd name="T50" fmla="*/ 420 w 520"/>
                <a:gd name="T51" fmla="*/ 420 h 520"/>
                <a:gd name="T52" fmla="*/ 386 w 520"/>
                <a:gd name="T53" fmla="*/ 442 h 520"/>
                <a:gd name="T54" fmla="*/ 339 w 520"/>
                <a:gd name="T55" fmla="*/ 451 h 520"/>
                <a:gd name="T56" fmla="*/ 260 w 520"/>
                <a:gd name="T57" fmla="*/ 452 h 520"/>
                <a:gd name="T58" fmla="*/ 181 w 520"/>
                <a:gd name="T59" fmla="*/ 451 h 520"/>
                <a:gd name="T60" fmla="*/ 134 w 520"/>
                <a:gd name="T61" fmla="*/ 442 h 520"/>
                <a:gd name="T62" fmla="*/ 100 w 520"/>
                <a:gd name="T63" fmla="*/ 420 h 520"/>
                <a:gd name="T64" fmla="*/ 78 w 520"/>
                <a:gd name="T65" fmla="*/ 386 h 520"/>
                <a:gd name="T66" fmla="*/ 69 w 520"/>
                <a:gd name="T67" fmla="*/ 339 h 520"/>
                <a:gd name="T68" fmla="*/ 68 w 520"/>
                <a:gd name="T69" fmla="*/ 260 h 520"/>
                <a:gd name="T70" fmla="*/ 69 w 520"/>
                <a:gd name="T71" fmla="*/ 181 h 520"/>
                <a:gd name="T72" fmla="*/ 78 w 520"/>
                <a:gd name="T73" fmla="*/ 134 h 520"/>
                <a:gd name="T74" fmla="*/ 100 w 520"/>
                <a:gd name="T75" fmla="*/ 100 h 520"/>
                <a:gd name="T76" fmla="*/ 134 w 520"/>
                <a:gd name="T77" fmla="*/ 78 h 520"/>
                <a:gd name="T78" fmla="*/ 181 w 520"/>
                <a:gd name="T79" fmla="*/ 69 h 520"/>
                <a:gd name="T80" fmla="*/ 260 w 520"/>
                <a:gd name="T81" fmla="*/ 68 h 520"/>
                <a:gd name="T82" fmla="*/ 339 w 520"/>
                <a:gd name="T83" fmla="*/ 69 h 520"/>
                <a:gd name="T84" fmla="*/ 386 w 520"/>
                <a:gd name="T85" fmla="*/ 78 h 520"/>
                <a:gd name="T86" fmla="*/ 420 w 520"/>
                <a:gd name="T87" fmla="*/ 100 h 520"/>
                <a:gd name="T88" fmla="*/ 442 w 520"/>
                <a:gd name="T89" fmla="*/ 134 h 520"/>
                <a:gd name="T90" fmla="*/ 451 w 520"/>
                <a:gd name="T91" fmla="*/ 181 h 520"/>
                <a:gd name="T92" fmla="*/ 452 w 520"/>
                <a:gd name="T93" fmla="*/ 260 h 520"/>
                <a:gd name="T94" fmla="*/ 451 w 520"/>
                <a:gd name="T95" fmla="*/ 33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0" h="520">
                  <a:moveTo>
                    <a:pt x="520" y="113"/>
                  </a:moveTo>
                  <a:cubicBezTo>
                    <a:pt x="518" y="92"/>
                    <a:pt x="514" y="78"/>
                    <a:pt x="507" y="63"/>
                  </a:cubicBezTo>
                  <a:cubicBezTo>
                    <a:pt x="501" y="51"/>
                    <a:pt x="494" y="42"/>
                    <a:pt x="485" y="32"/>
                  </a:cubicBezTo>
                  <a:cubicBezTo>
                    <a:pt x="468" y="16"/>
                    <a:pt x="447" y="6"/>
                    <a:pt x="422" y="2"/>
                  </a:cubicBezTo>
                  <a:cubicBezTo>
                    <a:pt x="409" y="1"/>
                    <a:pt x="407" y="0"/>
                    <a:pt x="345" y="0"/>
                  </a:cubicBezTo>
                  <a:cubicBezTo>
                    <a:pt x="260" y="0"/>
                    <a:pt x="260" y="0"/>
                    <a:pt x="260" y="0"/>
                  </a:cubicBezTo>
                  <a:cubicBezTo>
                    <a:pt x="152" y="0"/>
                    <a:pt x="120" y="0"/>
                    <a:pt x="114" y="1"/>
                  </a:cubicBezTo>
                  <a:cubicBezTo>
                    <a:pt x="91" y="2"/>
                    <a:pt x="78" y="6"/>
                    <a:pt x="62" y="14"/>
                  </a:cubicBezTo>
                  <a:cubicBezTo>
                    <a:pt x="51" y="19"/>
                    <a:pt x="42" y="26"/>
                    <a:pt x="33" y="35"/>
                  </a:cubicBezTo>
                  <a:cubicBezTo>
                    <a:pt x="16" y="53"/>
                    <a:pt x="6" y="74"/>
                    <a:pt x="2" y="99"/>
                  </a:cubicBezTo>
                  <a:cubicBezTo>
                    <a:pt x="1" y="111"/>
                    <a:pt x="0" y="113"/>
                    <a:pt x="0" y="175"/>
                  </a:cubicBezTo>
                  <a:cubicBezTo>
                    <a:pt x="0" y="196"/>
                    <a:pt x="0" y="223"/>
                    <a:pt x="0" y="260"/>
                  </a:cubicBezTo>
                  <a:cubicBezTo>
                    <a:pt x="0" y="368"/>
                    <a:pt x="0" y="400"/>
                    <a:pt x="1" y="406"/>
                  </a:cubicBezTo>
                  <a:cubicBezTo>
                    <a:pt x="2" y="428"/>
                    <a:pt x="6" y="442"/>
                    <a:pt x="13" y="456"/>
                  </a:cubicBezTo>
                  <a:cubicBezTo>
                    <a:pt x="27" y="485"/>
                    <a:pt x="53" y="506"/>
                    <a:pt x="84" y="514"/>
                  </a:cubicBezTo>
                  <a:cubicBezTo>
                    <a:pt x="95" y="517"/>
                    <a:pt x="107" y="519"/>
                    <a:pt x="122" y="519"/>
                  </a:cubicBezTo>
                  <a:cubicBezTo>
                    <a:pt x="128" y="520"/>
                    <a:pt x="194" y="520"/>
                    <a:pt x="260" y="520"/>
                  </a:cubicBezTo>
                  <a:cubicBezTo>
                    <a:pt x="325" y="520"/>
                    <a:pt x="391" y="520"/>
                    <a:pt x="397" y="520"/>
                  </a:cubicBezTo>
                  <a:cubicBezTo>
                    <a:pt x="415" y="519"/>
                    <a:pt x="425" y="517"/>
                    <a:pt x="436" y="514"/>
                  </a:cubicBezTo>
                  <a:cubicBezTo>
                    <a:pt x="468" y="506"/>
                    <a:pt x="493" y="485"/>
                    <a:pt x="507" y="456"/>
                  </a:cubicBezTo>
                  <a:cubicBezTo>
                    <a:pt x="514" y="442"/>
                    <a:pt x="518" y="428"/>
                    <a:pt x="520" y="407"/>
                  </a:cubicBezTo>
                  <a:cubicBezTo>
                    <a:pt x="520" y="403"/>
                    <a:pt x="520" y="331"/>
                    <a:pt x="520" y="260"/>
                  </a:cubicBezTo>
                  <a:cubicBezTo>
                    <a:pt x="520" y="188"/>
                    <a:pt x="520" y="117"/>
                    <a:pt x="520" y="113"/>
                  </a:cubicBezTo>
                  <a:close/>
                  <a:moveTo>
                    <a:pt x="451" y="339"/>
                  </a:moveTo>
                  <a:cubicBezTo>
                    <a:pt x="450" y="360"/>
                    <a:pt x="447" y="374"/>
                    <a:pt x="442" y="386"/>
                  </a:cubicBezTo>
                  <a:cubicBezTo>
                    <a:pt x="437" y="398"/>
                    <a:pt x="430" y="409"/>
                    <a:pt x="420" y="420"/>
                  </a:cubicBezTo>
                  <a:cubicBezTo>
                    <a:pt x="409" y="430"/>
                    <a:pt x="398" y="437"/>
                    <a:pt x="386" y="442"/>
                  </a:cubicBezTo>
                  <a:cubicBezTo>
                    <a:pt x="374" y="447"/>
                    <a:pt x="360" y="450"/>
                    <a:pt x="339" y="451"/>
                  </a:cubicBezTo>
                  <a:cubicBezTo>
                    <a:pt x="319" y="452"/>
                    <a:pt x="312" y="452"/>
                    <a:pt x="260" y="452"/>
                  </a:cubicBezTo>
                  <a:cubicBezTo>
                    <a:pt x="208" y="452"/>
                    <a:pt x="201" y="452"/>
                    <a:pt x="181" y="451"/>
                  </a:cubicBezTo>
                  <a:cubicBezTo>
                    <a:pt x="160" y="450"/>
                    <a:pt x="146" y="447"/>
                    <a:pt x="134" y="442"/>
                  </a:cubicBezTo>
                  <a:cubicBezTo>
                    <a:pt x="122" y="437"/>
                    <a:pt x="111" y="430"/>
                    <a:pt x="100" y="420"/>
                  </a:cubicBezTo>
                  <a:cubicBezTo>
                    <a:pt x="90" y="409"/>
                    <a:pt x="83" y="398"/>
                    <a:pt x="78" y="386"/>
                  </a:cubicBezTo>
                  <a:cubicBezTo>
                    <a:pt x="73" y="374"/>
                    <a:pt x="70" y="360"/>
                    <a:pt x="69" y="339"/>
                  </a:cubicBezTo>
                  <a:cubicBezTo>
                    <a:pt x="68" y="319"/>
                    <a:pt x="68" y="312"/>
                    <a:pt x="68" y="260"/>
                  </a:cubicBezTo>
                  <a:cubicBezTo>
                    <a:pt x="68" y="208"/>
                    <a:pt x="68" y="201"/>
                    <a:pt x="69" y="181"/>
                  </a:cubicBezTo>
                  <a:cubicBezTo>
                    <a:pt x="70" y="160"/>
                    <a:pt x="73" y="146"/>
                    <a:pt x="78" y="134"/>
                  </a:cubicBezTo>
                  <a:cubicBezTo>
                    <a:pt x="83" y="122"/>
                    <a:pt x="90" y="111"/>
                    <a:pt x="100" y="100"/>
                  </a:cubicBezTo>
                  <a:cubicBezTo>
                    <a:pt x="111" y="90"/>
                    <a:pt x="122" y="83"/>
                    <a:pt x="134" y="78"/>
                  </a:cubicBezTo>
                  <a:cubicBezTo>
                    <a:pt x="146" y="73"/>
                    <a:pt x="160" y="70"/>
                    <a:pt x="181" y="69"/>
                  </a:cubicBezTo>
                  <a:cubicBezTo>
                    <a:pt x="201" y="68"/>
                    <a:pt x="208" y="68"/>
                    <a:pt x="260" y="68"/>
                  </a:cubicBezTo>
                  <a:cubicBezTo>
                    <a:pt x="312" y="68"/>
                    <a:pt x="319" y="68"/>
                    <a:pt x="339" y="69"/>
                  </a:cubicBezTo>
                  <a:cubicBezTo>
                    <a:pt x="360" y="70"/>
                    <a:pt x="374" y="73"/>
                    <a:pt x="386" y="78"/>
                  </a:cubicBezTo>
                  <a:cubicBezTo>
                    <a:pt x="398" y="83"/>
                    <a:pt x="409" y="90"/>
                    <a:pt x="420" y="100"/>
                  </a:cubicBezTo>
                  <a:cubicBezTo>
                    <a:pt x="430" y="111"/>
                    <a:pt x="437" y="122"/>
                    <a:pt x="442" y="134"/>
                  </a:cubicBezTo>
                  <a:cubicBezTo>
                    <a:pt x="447" y="146"/>
                    <a:pt x="450" y="160"/>
                    <a:pt x="451" y="181"/>
                  </a:cubicBezTo>
                  <a:cubicBezTo>
                    <a:pt x="452" y="201"/>
                    <a:pt x="452" y="208"/>
                    <a:pt x="452" y="260"/>
                  </a:cubicBezTo>
                  <a:cubicBezTo>
                    <a:pt x="452" y="312"/>
                    <a:pt x="452" y="319"/>
                    <a:pt x="451" y="3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43" name="TextBox 42">
            <a:extLst>
              <a:ext uri="{FF2B5EF4-FFF2-40B4-BE49-F238E27FC236}">
                <a16:creationId xmlns:a16="http://schemas.microsoft.com/office/drawing/2014/main" id="{AE5BC93E-485A-4134-A283-1A061D51C328}"/>
              </a:ext>
            </a:extLst>
          </p:cNvPr>
          <p:cNvSpPr txBox="1"/>
          <p:nvPr userDrawn="1"/>
        </p:nvSpPr>
        <p:spPr>
          <a:xfrm>
            <a:off x="1289290" y="1511944"/>
            <a:ext cx="2298408" cy="657479"/>
          </a:xfrm>
          <a:prstGeom prst="rect">
            <a:avLst/>
          </a:prstGeom>
          <a:noFill/>
        </p:spPr>
        <p:txBody>
          <a:bodyPr wrap="square" lIns="0" tIns="72000" rIns="0" bIns="0" rtlCol="0">
            <a:spAutoFit/>
          </a:bodyPr>
          <a:lstStyle/>
          <a:p>
            <a:r>
              <a:rPr lang="en-US" sz="1600" b="1" noProof="0">
                <a:solidFill>
                  <a:schemeClr val="tx2"/>
                </a:solidFill>
                <a:latin typeface="+mj-lt"/>
              </a:rPr>
              <a:t>Profile image</a:t>
            </a:r>
          </a:p>
          <a:p>
            <a:r>
              <a:rPr lang="en-US" sz="1100" noProof="0"/>
              <a:t>1:1 aspect ratio</a:t>
            </a:r>
          </a:p>
          <a:p>
            <a:r>
              <a:rPr lang="en-US" sz="1100" noProof="0"/>
              <a:t>400 x 400 pixels – optimal size</a:t>
            </a:r>
          </a:p>
        </p:txBody>
      </p:sp>
      <p:sp>
        <p:nvSpPr>
          <p:cNvPr id="49" name="TextBox 48">
            <a:extLst>
              <a:ext uri="{FF2B5EF4-FFF2-40B4-BE49-F238E27FC236}">
                <a16:creationId xmlns:a16="http://schemas.microsoft.com/office/drawing/2014/main" id="{64699E2E-0C0B-411A-9389-1BB0861C774D}"/>
              </a:ext>
            </a:extLst>
          </p:cNvPr>
          <p:cNvSpPr txBox="1"/>
          <p:nvPr userDrawn="1"/>
        </p:nvSpPr>
        <p:spPr>
          <a:xfrm>
            <a:off x="4781899" y="1511944"/>
            <a:ext cx="2298408" cy="657479"/>
          </a:xfrm>
          <a:prstGeom prst="rect">
            <a:avLst/>
          </a:prstGeom>
          <a:noFill/>
        </p:spPr>
        <p:txBody>
          <a:bodyPr wrap="square" lIns="0" tIns="72000" rIns="0" bIns="0" rtlCol="0">
            <a:spAutoFit/>
          </a:bodyPr>
          <a:lstStyle/>
          <a:p>
            <a:r>
              <a:rPr lang="en-US" sz="1600" b="1" noProof="0">
                <a:solidFill>
                  <a:schemeClr val="tx2"/>
                </a:solidFill>
                <a:latin typeface="+mj-lt"/>
              </a:rPr>
              <a:t>In-stream wide image</a:t>
            </a:r>
          </a:p>
          <a:p>
            <a:r>
              <a:rPr lang="en-US" sz="1100" noProof="0"/>
              <a:t>16:9 aspect ratio</a:t>
            </a:r>
          </a:p>
          <a:p>
            <a:r>
              <a:rPr lang="en-US" sz="1100" noProof="0"/>
              <a:t>1920 x 1080 pixels – optimal size</a:t>
            </a:r>
          </a:p>
        </p:txBody>
      </p:sp>
      <p:sp>
        <p:nvSpPr>
          <p:cNvPr id="77" name="Picture Placeholder 3" descr="An empty placeholder to create a Profile image for Instagram. Click on the placeholder and select the image that you wish to add.">
            <a:extLst>
              <a:ext uri="{FF2B5EF4-FFF2-40B4-BE49-F238E27FC236}">
                <a16:creationId xmlns:a16="http://schemas.microsoft.com/office/drawing/2014/main" id="{F3DA0479-14AD-4228-993F-AF628E2737C6}"/>
              </a:ext>
            </a:extLst>
          </p:cNvPr>
          <p:cNvSpPr>
            <a:spLocks noGrp="1" noChangeAspect="1"/>
          </p:cNvSpPr>
          <p:nvPr>
            <p:ph type="pic" sz="quarter" idx="31" hasCustomPrompt="1"/>
          </p:nvPr>
        </p:nvSpPr>
        <p:spPr>
          <a:xfrm>
            <a:off x="458813" y="2349654"/>
            <a:ext cx="1881051" cy="1881051"/>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78" name="Picture Placeholder 7" descr="An empty placeholder to create an In­‑Stream Wide image for Instagram. Click on the placeholder and select the image that you wish to add.">
            <a:extLst>
              <a:ext uri="{FF2B5EF4-FFF2-40B4-BE49-F238E27FC236}">
                <a16:creationId xmlns:a16="http://schemas.microsoft.com/office/drawing/2014/main" id="{C8F3EDB2-EEDB-4AB1-8E34-3CCD3A2F1795}"/>
              </a:ext>
            </a:extLst>
          </p:cNvPr>
          <p:cNvSpPr>
            <a:spLocks noGrp="1" noChangeAspect="1"/>
          </p:cNvSpPr>
          <p:nvPr>
            <p:ph type="pic" sz="quarter" idx="30" hasCustomPrompt="1"/>
          </p:nvPr>
        </p:nvSpPr>
        <p:spPr>
          <a:xfrm>
            <a:off x="3906139" y="2349654"/>
            <a:ext cx="6270171" cy="3526971"/>
          </a:xfrm>
        </p:spPr>
        <p:txBody>
          <a:bodyPr anchor="ctr">
            <a:normAutofit/>
          </a:bodyPr>
          <a:lstStyle>
            <a:lvl1pPr marL="0" indent="0" algn="ctr">
              <a:buNone/>
              <a:defRPr sz="1200" i="1">
                <a:latin typeface="+mj-lt"/>
              </a:defRPr>
            </a:lvl1pPr>
          </a:lstStyle>
          <a:p>
            <a:r>
              <a:rPr lang="en-US" noProof="0"/>
              <a:t>Insert or Drag and Drop Your Image </a:t>
            </a:r>
          </a:p>
        </p:txBody>
      </p:sp>
      <p:cxnSp>
        <p:nvCxnSpPr>
          <p:cNvPr id="110" name="Straight Connector 109">
            <a:extLst>
              <a:ext uri="{FF2B5EF4-FFF2-40B4-BE49-F238E27FC236}">
                <a16:creationId xmlns:a16="http://schemas.microsoft.com/office/drawing/2014/main" id="{06A45E9E-9BA5-4028-A74F-5465E7F1A804}"/>
              </a:ext>
            </a:extLst>
          </p:cNvPr>
          <p:cNvCxnSpPr>
            <a:cxnSpLocks/>
          </p:cNvCxnSpPr>
          <p:nvPr userDrawn="1"/>
        </p:nvCxnSpPr>
        <p:spPr>
          <a:xfrm>
            <a:off x="3492918" y="1511944"/>
            <a:ext cx="0" cy="457135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8180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stagram sizes EXISTING images 2">
    <p:spTree>
      <p:nvGrpSpPr>
        <p:cNvPr id="1" name=""/>
        <p:cNvGrpSpPr/>
        <p:nvPr/>
      </p:nvGrpSpPr>
      <p:grpSpPr>
        <a:xfrm>
          <a:off x="0" y="0"/>
          <a:ext cx="0" cy="0"/>
          <a:chOff x="0" y="0"/>
          <a:chExt cx="0" cy="0"/>
        </a:xfrm>
      </p:grpSpPr>
      <p:grpSp>
        <p:nvGrpSpPr>
          <p:cNvPr id="90" name="Group 89" descr="Social Media Placement Grid Instagram">
            <a:extLst>
              <a:ext uri="{FF2B5EF4-FFF2-40B4-BE49-F238E27FC236}">
                <a16:creationId xmlns:a16="http://schemas.microsoft.com/office/drawing/2014/main" id="{9EDDEDDD-0191-4EBE-ABFC-6A821F0E5C3E}"/>
              </a:ext>
            </a:extLst>
          </p:cNvPr>
          <p:cNvGrpSpPr>
            <a:grpSpLocks noChangeAspect="1"/>
          </p:cNvGrpSpPr>
          <p:nvPr userDrawn="1"/>
        </p:nvGrpSpPr>
        <p:grpSpPr>
          <a:xfrm>
            <a:off x="458813" y="1529654"/>
            <a:ext cx="671257" cy="671257"/>
            <a:chOff x="5115323" y="3429000"/>
            <a:chExt cx="2121768" cy="2121768"/>
          </a:xfrm>
        </p:grpSpPr>
        <p:sp>
          <p:nvSpPr>
            <p:cNvPr id="91" name="Rectangle: Rounded Corners 90">
              <a:extLst>
                <a:ext uri="{FF2B5EF4-FFF2-40B4-BE49-F238E27FC236}">
                  <a16:creationId xmlns:a16="http://schemas.microsoft.com/office/drawing/2014/main" id="{1E8445C1-99AA-4831-B871-A65DFFA3827D}"/>
                </a:ext>
              </a:extLst>
            </p:cNvPr>
            <p:cNvSpPr/>
            <p:nvPr userDrawn="1"/>
          </p:nvSpPr>
          <p:spPr>
            <a:xfrm>
              <a:off x="5115323" y="342900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2" name="Rectangle 91">
              <a:extLst>
                <a:ext uri="{FF2B5EF4-FFF2-40B4-BE49-F238E27FC236}">
                  <a16:creationId xmlns:a16="http://schemas.microsoft.com/office/drawing/2014/main" id="{FCEBAE29-B9D4-4CFB-8075-1B439621DE2F}"/>
                </a:ext>
              </a:extLst>
            </p:cNvPr>
            <p:cNvSpPr/>
            <p:nvPr userDrawn="1"/>
          </p:nvSpPr>
          <p:spPr>
            <a:xfrm>
              <a:off x="5438207" y="3751884"/>
              <a:ext cx="1476000" cy="1476000"/>
            </a:xfrm>
            <a:prstGeom prst="rect">
              <a:avLst/>
            </a:prstGeom>
            <a:solidFill>
              <a:srgbClr val="C837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3" name="Rectangle: Rounded Corners 92">
              <a:extLst>
                <a:ext uri="{FF2B5EF4-FFF2-40B4-BE49-F238E27FC236}">
                  <a16:creationId xmlns:a16="http://schemas.microsoft.com/office/drawing/2014/main" id="{472FE87D-DB02-485A-B563-4A0D8AB0715E}"/>
                </a:ext>
              </a:extLst>
            </p:cNvPr>
            <p:cNvSpPr/>
            <p:nvPr userDrawn="1"/>
          </p:nvSpPr>
          <p:spPr>
            <a:xfrm>
              <a:off x="5115323" y="342900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42" name="TextBox 41">
            <a:extLst>
              <a:ext uri="{FF2B5EF4-FFF2-40B4-BE49-F238E27FC236}">
                <a16:creationId xmlns:a16="http://schemas.microsoft.com/office/drawing/2014/main" id="{FF1B9D23-917A-40D7-BDC5-6DF9BAD7B9FD}"/>
              </a:ext>
            </a:extLst>
          </p:cNvPr>
          <p:cNvSpPr txBox="1"/>
          <p:nvPr userDrawn="1"/>
        </p:nvSpPr>
        <p:spPr>
          <a:xfrm>
            <a:off x="458813" y="2207143"/>
            <a:ext cx="1466240" cy="1072977"/>
          </a:xfrm>
          <a:prstGeom prst="rect">
            <a:avLst/>
          </a:prstGeom>
          <a:noFill/>
        </p:spPr>
        <p:txBody>
          <a:bodyPr wrap="square" lIns="0" tIns="72000" rIns="0" bIns="0" rtlCol="0">
            <a:spAutoFit/>
          </a:bodyPr>
          <a:lstStyle/>
          <a:p>
            <a:r>
              <a:rPr lang="en-US" sz="1600" b="1" noProof="0">
                <a:solidFill>
                  <a:schemeClr val="tx2"/>
                </a:solidFill>
                <a:latin typeface="+mj-lt"/>
              </a:rPr>
              <a:t>In-stream square image</a:t>
            </a:r>
          </a:p>
          <a:p>
            <a:r>
              <a:rPr lang="en-US" sz="1100" noProof="0"/>
              <a:t>1:1 aspect ratio</a:t>
            </a:r>
          </a:p>
          <a:p>
            <a:r>
              <a:rPr lang="en-US" sz="1100" noProof="0"/>
              <a:t>1080 x 1080 pixels – optimal size</a:t>
            </a:r>
          </a:p>
        </p:txBody>
      </p:sp>
      <p:sp>
        <p:nvSpPr>
          <p:cNvPr id="33" name="Picture Placeholder 5" descr="An empty placeholder to create an In-Stream Tall  image for Instagram. Click on the placeholder and select the image that you wish to add.">
            <a:extLst>
              <a:ext uri="{FF2B5EF4-FFF2-40B4-BE49-F238E27FC236}">
                <a16:creationId xmlns:a16="http://schemas.microsoft.com/office/drawing/2014/main" id="{11F105D1-C83A-451B-8358-1159FC8EF196}"/>
              </a:ext>
            </a:extLst>
          </p:cNvPr>
          <p:cNvSpPr>
            <a:spLocks noGrp="1" noChangeAspect="1"/>
          </p:cNvSpPr>
          <p:nvPr>
            <p:ph type="pic" sz="quarter" idx="25" hasCustomPrompt="1"/>
          </p:nvPr>
        </p:nvSpPr>
        <p:spPr>
          <a:xfrm>
            <a:off x="8306229" y="1529654"/>
            <a:ext cx="3526971" cy="4408714"/>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34" name="Picture Placeholder 9" descr="An empty placeholder to create an In-Stream Square image for Instagram. Click on the placeholder and select the image that you wish to add.">
            <a:extLst>
              <a:ext uri="{FF2B5EF4-FFF2-40B4-BE49-F238E27FC236}">
                <a16:creationId xmlns:a16="http://schemas.microsoft.com/office/drawing/2014/main" id="{C7CA98C9-7D22-4812-8BE3-BDBE6233025E}"/>
              </a:ext>
            </a:extLst>
          </p:cNvPr>
          <p:cNvSpPr>
            <a:spLocks noGrp="1" noChangeAspect="1"/>
          </p:cNvSpPr>
          <p:nvPr>
            <p:ph type="pic" sz="quarter" idx="26" hasCustomPrompt="1"/>
          </p:nvPr>
        </p:nvSpPr>
        <p:spPr>
          <a:xfrm>
            <a:off x="2327410" y="1511944"/>
            <a:ext cx="3526971" cy="3526971"/>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grpSp>
        <p:nvGrpSpPr>
          <p:cNvPr id="79" name="Group 78" descr="Instagram Icon">
            <a:extLst>
              <a:ext uri="{FF2B5EF4-FFF2-40B4-BE49-F238E27FC236}">
                <a16:creationId xmlns:a16="http://schemas.microsoft.com/office/drawing/2014/main" id="{EBA5C6DE-59AC-4957-A5D4-D567E495ED2B}"/>
              </a:ext>
            </a:extLst>
          </p:cNvPr>
          <p:cNvGrpSpPr>
            <a:grpSpLocks noChangeAspect="1"/>
          </p:cNvGrpSpPr>
          <p:nvPr userDrawn="1"/>
        </p:nvGrpSpPr>
        <p:grpSpPr>
          <a:xfrm>
            <a:off x="511212" y="489600"/>
            <a:ext cx="461795" cy="460800"/>
            <a:chOff x="8633934" y="388990"/>
            <a:chExt cx="736600" cy="735013"/>
          </a:xfrm>
          <a:gradFill flip="none" rotWithShape="1">
            <a:gsLst>
              <a:gs pos="0">
                <a:srgbClr val="FFDB55"/>
              </a:gs>
              <a:gs pos="33000">
                <a:srgbClr val="FB5245"/>
              </a:gs>
              <a:gs pos="66000">
                <a:srgbClr val="C837AB"/>
              </a:gs>
              <a:gs pos="100000">
                <a:srgbClr val="4465C9"/>
              </a:gs>
            </a:gsLst>
            <a:path path="circle">
              <a:fillToRect t="100000" r="100000"/>
            </a:path>
            <a:tileRect l="-100000" b="-100000"/>
          </a:gradFill>
        </p:grpSpPr>
        <p:sp>
          <p:nvSpPr>
            <p:cNvPr id="80" name="Oval 10">
              <a:extLst>
                <a:ext uri="{FF2B5EF4-FFF2-40B4-BE49-F238E27FC236}">
                  <a16:creationId xmlns:a16="http://schemas.microsoft.com/office/drawing/2014/main" id="{79900BF4-7922-47E8-A6E9-AF8C0F8C6545}"/>
                </a:ext>
              </a:extLst>
            </p:cNvPr>
            <p:cNvSpPr>
              <a:spLocks noChangeArrowheads="1"/>
            </p:cNvSpPr>
            <p:nvPr userDrawn="1"/>
          </p:nvSpPr>
          <p:spPr bwMode="auto">
            <a:xfrm>
              <a:off x="8911746" y="666802"/>
              <a:ext cx="180975" cy="18097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1" name="Freeform 11">
              <a:extLst>
                <a:ext uri="{FF2B5EF4-FFF2-40B4-BE49-F238E27FC236}">
                  <a16:creationId xmlns:a16="http://schemas.microsoft.com/office/drawing/2014/main" id="{78D04EB7-1C7E-4EDF-8AEA-EEECFCED96D5}"/>
                </a:ext>
              </a:extLst>
            </p:cNvPr>
            <p:cNvSpPr>
              <a:spLocks noEditPoints="1"/>
            </p:cNvSpPr>
            <p:nvPr userDrawn="1"/>
          </p:nvSpPr>
          <p:spPr bwMode="auto">
            <a:xfrm>
              <a:off x="8779984" y="535040"/>
              <a:ext cx="444500" cy="442913"/>
            </a:xfrm>
            <a:custGeom>
              <a:avLst/>
              <a:gdLst>
                <a:gd name="T0" fmla="*/ 307 w 314"/>
                <a:gd name="T1" fmla="*/ 44 h 314"/>
                <a:gd name="T2" fmla="*/ 292 w 314"/>
                <a:gd name="T3" fmla="*/ 22 h 314"/>
                <a:gd name="T4" fmla="*/ 270 w 314"/>
                <a:gd name="T5" fmla="*/ 7 h 314"/>
                <a:gd name="T6" fmla="*/ 235 w 314"/>
                <a:gd name="T7" fmla="*/ 1 h 314"/>
                <a:gd name="T8" fmla="*/ 157 w 314"/>
                <a:gd name="T9" fmla="*/ 0 h 314"/>
                <a:gd name="T10" fmla="*/ 140 w 314"/>
                <a:gd name="T11" fmla="*/ 0 h 314"/>
                <a:gd name="T12" fmla="*/ 140 w 314"/>
                <a:gd name="T13" fmla="*/ 0 h 314"/>
                <a:gd name="T14" fmla="*/ 79 w 314"/>
                <a:gd name="T15" fmla="*/ 1 h 314"/>
                <a:gd name="T16" fmla="*/ 44 w 314"/>
                <a:gd name="T17" fmla="*/ 7 h 314"/>
                <a:gd name="T18" fmla="*/ 22 w 314"/>
                <a:gd name="T19" fmla="*/ 22 h 314"/>
                <a:gd name="T20" fmla="*/ 7 w 314"/>
                <a:gd name="T21" fmla="*/ 44 h 314"/>
                <a:gd name="T22" fmla="*/ 1 w 314"/>
                <a:gd name="T23" fmla="*/ 79 h 314"/>
                <a:gd name="T24" fmla="*/ 0 w 314"/>
                <a:gd name="T25" fmla="*/ 157 h 314"/>
                <a:gd name="T26" fmla="*/ 1 w 314"/>
                <a:gd name="T27" fmla="*/ 234 h 314"/>
                <a:gd name="T28" fmla="*/ 7 w 314"/>
                <a:gd name="T29" fmla="*/ 270 h 314"/>
                <a:gd name="T30" fmla="*/ 22 w 314"/>
                <a:gd name="T31" fmla="*/ 292 h 314"/>
                <a:gd name="T32" fmla="*/ 44 w 314"/>
                <a:gd name="T33" fmla="*/ 307 h 314"/>
                <a:gd name="T34" fmla="*/ 79 w 314"/>
                <a:gd name="T35" fmla="*/ 313 h 314"/>
                <a:gd name="T36" fmla="*/ 157 w 314"/>
                <a:gd name="T37" fmla="*/ 314 h 314"/>
                <a:gd name="T38" fmla="*/ 235 w 314"/>
                <a:gd name="T39" fmla="*/ 313 h 314"/>
                <a:gd name="T40" fmla="*/ 270 w 314"/>
                <a:gd name="T41" fmla="*/ 307 h 314"/>
                <a:gd name="T42" fmla="*/ 292 w 314"/>
                <a:gd name="T43" fmla="*/ 292 h 314"/>
                <a:gd name="T44" fmla="*/ 307 w 314"/>
                <a:gd name="T45" fmla="*/ 270 h 314"/>
                <a:gd name="T46" fmla="*/ 313 w 314"/>
                <a:gd name="T47" fmla="*/ 235 h 314"/>
                <a:gd name="T48" fmla="*/ 314 w 314"/>
                <a:gd name="T49" fmla="*/ 157 h 314"/>
                <a:gd name="T50" fmla="*/ 313 w 314"/>
                <a:gd name="T51" fmla="*/ 79 h 314"/>
                <a:gd name="T52" fmla="*/ 307 w 314"/>
                <a:gd name="T53" fmla="*/ 44 h 314"/>
                <a:gd name="T54" fmla="*/ 157 w 314"/>
                <a:gd name="T55" fmla="*/ 256 h 314"/>
                <a:gd name="T56" fmla="*/ 58 w 314"/>
                <a:gd name="T57" fmla="*/ 157 h 314"/>
                <a:gd name="T58" fmla="*/ 157 w 314"/>
                <a:gd name="T59" fmla="*/ 58 h 314"/>
                <a:gd name="T60" fmla="*/ 256 w 314"/>
                <a:gd name="T61" fmla="*/ 157 h 314"/>
                <a:gd name="T62" fmla="*/ 157 w 314"/>
                <a:gd name="T63" fmla="*/ 256 h 314"/>
                <a:gd name="T64" fmla="*/ 260 w 314"/>
                <a:gd name="T65" fmla="*/ 78 h 314"/>
                <a:gd name="T66" fmla="*/ 236 w 314"/>
                <a:gd name="T67" fmla="*/ 55 h 314"/>
                <a:gd name="T68" fmla="*/ 260 w 314"/>
                <a:gd name="T69" fmla="*/ 31 h 314"/>
                <a:gd name="T70" fmla="*/ 260 w 314"/>
                <a:gd name="T71" fmla="*/ 31 h 314"/>
                <a:gd name="T72" fmla="*/ 283 w 314"/>
                <a:gd name="T73" fmla="*/ 55 h 314"/>
                <a:gd name="T74" fmla="*/ 260 w 314"/>
                <a:gd name="T75" fmla="*/ 78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14" h="314">
                  <a:moveTo>
                    <a:pt x="307" y="44"/>
                  </a:moveTo>
                  <a:cubicBezTo>
                    <a:pt x="303" y="35"/>
                    <a:pt x="299" y="28"/>
                    <a:pt x="292" y="22"/>
                  </a:cubicBezTo>
                  <a:cubicBezTo>
                    <a:pt x="286" y="15"/>
                    <a:pt x="279" y="11"/>
                    <a:pt x="270" y="7"/>
                  </a:cubicBezTo>
                  <a:cubicBezTo>
                    <a:pt x="263" y="5"/>
                    <a:pt x="253" y="2"/>
                    <a:pt x="235" y="1"/>
                  </a:cubicBezTo>
                  <a:cubicBezTo>
                    <a:pt x="214" y="0"/>
                    <a:pt x="208" y="0"/>
                    <a:pt x="157" y="0"/>
                  </a:cubicBezTo>
                  <a:cubicBezTo>
                    <a:pt x="151" y="0"/>
                    <a:pt x="145" y="0"/>
                    <a:pt x="140" y="0"/>
                  </a:cubicBezTo>
                  <a:cubicBezTo>
                    <a:pt x="140" y="0"/>
                    <a:pt x="140" y="0"/>
                    <a:pt x="140" y="0"/>
                  </a:cubicBezTo>
                  <a:cubicBezTo>
                    <a:pt x="104" y="0"/>
                    <a:pt x="97" y="0"/>
                    <a:pt x="79" y="1"/>
                  </a:cubicBezTo>
                  <a:cubicBezTo>
                    <a:pt x="61" y="1"/>
                    <a:pt x="51" y="5"/>
                    <a:pt x="44" y="7"/>
                  </a:cubicBezTo>
                  <a:cubicBezTo>
                    <a:pt x="35" y="11"/>
                    <a:pt x="28" y="15"/>
                    <a:pt x="22" y="22"/>
                  </a:cubicBezTo>
                  <a:cubicBezTo>
                    <a:pt x="15" y="28"/>
                    <a:pt x="11" y="35"/>
                    <a:pt x="7" y="44"/>
                  </a:cubicBezTo>
                  <a:cubicBezTo>
                    <a:pt x="5" y="50"/>
                    <a:pt x="2" y="61"/>
                    <a:pt x="1" y="79"/>
                  </a:cubicBezTo>
                  <a:cubicBezTo>
                    <a:pt x="0" y="100"/>
                    <a:pt x="0" y="106"/>
                    <a:pt x="0" y="157"/>
                  </a:cubicBezTo>
                  <a:cubicBezTo>
                    <a:pt x="0" y="208"/>
                    <a:pt x="0" y="214"/>
                    <a:pt x="1" y="234"/>
                  </a:cubicBezTo>
                  <a:cubicBezTo>
                    <a:pt x="2" y="253"/>
                    <a:pt x="5" y="263"/>
                    <a:pt x="7" y="270"/>
                  </a:cubicBezTo>
                  <a:cubicBezTo>
                    <a:pt x="11" y="279"/>
                    <a:pt x="15" y="285"/>
                    <a:pt x="22" y="292"/>
                  </a:cubicBezTo>
                  <a:cubicBezTo>
                    <a:pt x="28" y="299"/>
                    <a:pt x="35" y="303"/>
                    <a:pt x="44" y="307"/>
                  </a:cubicBezTo>
                  <a:cubicBezTo>
                    <a:pt x="51" y="309"/>
                    <a:pt x="61" y="312"/>
                    <a:pt x="79" y="313"/>
                  </a:cubicBezTo>
                  <a:cubicBezTo>
                    <a:pt x="100" y="314"/>
                    <a:pt x="106" y="314"/>
                    <a:pt x="157" y="314"/>
                  </a:cubicBezTo>
                  <a:cubicBezTo>
                    <a:pt x="208" y="314"/>
                    <a:pt x="214" y="314"/>
                    <a:pt x="235" y="313"/>
                  </a:cubicBezTo>
                  <a:cubicBezTo>
                    <a:pt x="253" y="312"/>
                    <a:pt x="263" y="309"/>
                    <a:pt x="270" y="307"/>
                  </a:cubicBezTo>
                  <a:cubicBezTo>
                    <a:pt x="279" y="303"/>
                    <a:pt x="286" y="299"/>
                    <a:pt x="292" y="292"/>
                  </a:cubicBezTo>
                  <a:cubicBezTo>
                    <a:pt x="299" y="285"/>
                    <a:pt x="303" y="279"/>
                    <a:pt x="307" y="270"/>
                  </a:cubicBezTo>
                  <a:cubicBezTo>
                    <a:pt x="309" y="263"/>
                    <a:pt x="312" y="253"/>
                    <a:pt x="313" y="235"/>
                  </a:cubicBezTo>
                  <a:cubicBezTo>
                    <a:pt x="314" y="214"/>
                    <a:pt x="314" y="208"/>
                    <a:pt x="314" y="157"/>
                  </a:cubicBezTo>
                  <a:cubicBezTo>
                    <a:pt x="314" y="106"/>
                    <a:pt x="314" y="100"/>
                    <a:pt x="313" y="79"/>
                  </a:cubicBezTo>
                  <a:cubicBezTo>
                    <a:pt x="312" y="61"/>
                    <a:pt x="309" y="51"/>
                    <a:pt x="307" y="44"/>
                  </a:cubicBezTo>
                  <a:close/>
                  <a:moveTo>
                    <a:pt x="157" y="256"/>
                  </a:moveTo>
                  <a:cubicBezTo>
                    <a:pt x="103" y="256"/>
                    <a:pt x="58" y="211"/>
                    <a:pt x="58" y="157"/>
                  </a:cubicBezTo>
                  <a:cubicBezTo>
                    <a:pt x="58" y="103"/>
                    <a:pt x="103" y="58"/>
                    <a:pt x="157" y="58"/>
                  </a:cubicBezTo>
                  <a:cubicBezTo>
                    <a:pt x="211" y="58"/>
                    <a:pt x="256" y="103"/>
                    <a:pt x="256" y="157"/>
                  </a:cubicBezTo>
                  <a:cubicBezTo>
                    <a:pt x="256" y="211"/>
                    <a:pt x="211" y="256"/>
                    <a:pt x="157" y="256"/>
                  </a:cubicBezTo>
                  <a:close/>
                  <a:moveTo>
                    <a:pt x="260" y="78"/>
                  </a:moveTo>
                  <a:cubicBezTo>
                    <a:pt x="247" y="78"/>
                    <a:pt x="236" y="67"/>
                    <a:pt x="236" y="55"/>
                  </a:cubicBezTo>
                  <a:cubicBezTo>
                    <a:pt x="236" y="42"/>
                    <a:pt x="247" y="31"/>
                    <a:pt x="260" y="31"/>
                  </a:cubicBezTo>
                  <a:cubicBezTo>
                    <a:pt x="260" y="31"/>
                    <a:pt x="260" y="31"/>
                    <a:pt x="260" y="31"/>
                  </a:cubicBezTo>
                  <a:cubicBezTo>
                    <a:pt x="272" y="31"/>
                    <a:pt x="283" y="42"/>
                    <a:pt x="283" y="55"/>
                  </a:cubicBezTo>
                  <a:cubicBezTo>
                    <a:pt x="283" y="67"/>
                    <a:pt x="272" y="78"/>
                    <a:pt x="260"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2" name="Freeform 12">
              <a:extLst>
                <a:ext uri="{FF2B5EF4-FFF2-40B4-BE49-F238E27FC236}">
                  <a16:creationId xmlns:a16="http://schemas.microsoft.com/office/drawing/2014/main" id="{5BB1C936-C4F4-4E37-A831-8E011CB30716}"/>
                </a:ext>
              </a:extLst>
            </p:cNvPr>
            <p:cNvSpPr>
              <a:spLocks noEditPoints="1"/>
            </p:cNvSpPr>
            <p:nvPr userDrawn="1"/>
          </p:nvSpPr>
          <p:spPr bwMode="auto">
            <a:xfrm>
              <a:off x="8633934" y="388990"/>
              <a:ext cx="736600" cy="735013"/>
            </a:xfrm>
            <a:custGeom>
              <a:avLst/>
              <a:gdLst>
                <a:gd name="T0" fmla="*/ 520 w 520"/>
                <a:gd name="T1" fmla="*/ 113 h 520"/>
                <a:gd name="T2" fmla="*/ 507 w 520"/>
                <a:gd name="T3" fmla="*/ 63 h 520"/>
                <a:gd name="T4" fmla="*/ 485 w 520"/>
                <a:gd name="T5" fmla="*/ 32 h 520"/>
                <a:gd name="T6" fmla="*/ 422 w 520"/>
                <a:gd name="T7" fmla="*/ 2 h 520"/>
                <a:gd name="T8" fmla="*/ 345 w 520"/>
                <a:gd name="T9" fmla="*/ 0 h 520"/>
                <a:gd name="T10" fmla="*/ 260 w 520"/>
                <a:gd name="T11" fmla="*/ 0 h 520"/>
                <a:gd name="T12" fmla="*/ 114 w 520"/>
                <a:gd name="T13" fmla="*/ 1 h 520"/>
                <a:gd name="T14" fmla="*/ 62 w 520"/>
                <a:gd name="T15" fmla="*/ 14 h 520"/>
                <a:gd name="T16" fmla="*/ 33 w 520"/>
                <a:gd name="T17" fmla="*/ 35 h 520"/>
                <a:gd name="T18" fmla="*/ 2 w 520"/>
                <a:gd name="T19" fmla="*/ 99 h 520"/>
                <a:gd name="T20" fmla="*/ 0 w 520"/>
                <a:gd name="T21" fmla="*/ 175 h 520"/>
                <a:gd name="T22" fmla="*/ 0 w 520"/>
                <a:gd name="T23" fmla="*/ 260 h 520"/>
                <a:gd name="T24" fmla="*/ 1 w 520"/>
                <a:gd name="T25" fmla="*/ 406 h 520"/>
                <a:gd name="T26" fmla="*/ 13 w 520"/>
                <a:gd name="T27" fmla="*/ 456 h 520"/>
                <a:gd name="T28" fmla="*/ 84 w 520"/>
                <a:gd name="T29" fmla="*/ 514 h 520"/>
                <a:gd name="T30" fmla="*/ 122 w 520"/>
                <a:gd name="T31" fmla="*/ 519 h 520"/>
                <a:gd name="T32" fmla="*/ 260 w 520"/>
                <a:gd name="T33" fmla="*/ 520 h 520"/>
                <a:gd name="T34" fmla="*/ 397 w 520"/>
                <a:gd name="T35" fmla="*/ 520 h 520"/>
                <a:gd name="T36" fmla="*/ 436 w 520"/>
                <a:gd name="T37" fmla="*/ 514 h 520"/>
                <a:gd name="T38" fmla="*/ 507 w 520"/>
                <a:gd name="T39" fmla="*/ 456 h 520"/>
                <a:gd name="T40" fmla="*/ 520 w 520"/>
                <a:gd name="T41" fmla="*/ 407 h 520"/>
                <a:gd name="T42" fmla="*/ 520 w 520"/>
                <a:gd name="T43" fmla="*/ 260 h 520"/>
                <a:gd name="T44" fmla="*/ 520 w 520"/>
                <a:gd name="T45" fmla="*/ 113 h 520"/>
                <a:gd name="T46" fmla="*/ 451 w 520"/>
                <a:gd name="T47" fmla="*/ 339 h 520"/>
                <a:gd name="T48" fmla="*/ 442 w 520"/>
                <a:gd name="T49" fmla="*/ 386 h 520"/>
                <a:gd name="T50" fmla="*/ 420 w 520"/>
                <a:gd name="T51" fmla="*/ 420 h 520"/>
                <a:gd name="T52" fmla="*/ 386 w 520"/>
                <a:gd name="T53" fmla="*/ 442 h 520"/>
                <a:gd name="T54" fmla="*/ 339 w 520"/>
                <a:gd name="T55" fmla="*/ 451 h 520"/>
                <a:gd name="T56" fmla="*/ 260 w 520"/>
                <a:gd name="T57" fmla="*/ 452 h 520"/>
                <a:gd name="T58" fmla="*/ 181 w 520"/>
                <a:gd name="T59" fmla="*/ 451 h 520"/>
                <a:gd name="T60" fmla="*/ 134 w 520"/>
                <a:gd name="T61" fmla="*/ 442 h 520"/>
                <a:gd name="T62" fmla="*/ 100 w 520"/>
                <a:gd name="T63" fmla="*/ 420 h 520"/>
                <a:gd name="T64" fmla="*/ 78 w 520"/>
                <a:gd name="T65" fmla="*/ 386 h 520"/>
                <a:gd name="T66" fmla="*/ 69 w 520"/>
                <a:gd name="T67" fmla="*/ 339 h 520"/>
                <a:gd name="T68" fmla="*/ 68 w 520"/>
                <a:gd name="T69" fmla="*/ 260 h 520"/>
                <a:gd name="T70" fmla="*/ 69 w 520"/>
                <a:gd name="T71" fmla="*/ 181 h 520"/>
                <a:gd name="T72" fmla="*/ 78 w 520"/>
                <a:gd name="T73" fmla="*/ 134 h 520"/>
                <a:gd name="T74" fmla="*/ 100 w 520"/>
                <a:gd name="T75" fmla="*/ 100 h 520"/>
                <a:gd name="T76" fmla="*/ 134 w 520"/>
                <a:gd name="T77" fmla="*/ 78 h 520"/>
                <a:gd name="T78" fmla="*/ 181 w 520"/>
                <a:gd name="T79" fmla="*/ 69 h 520"/>
                <a:gd name="T80" fmla="*/ 260 w 520"/>
                <a:gd name="T81" fmla="*/ 68 h 520"/>
                <a:gd name="T82" fmla="*/ 339 w 520"/>
                <a:gd name="T83" fmla="*/ 69 h 520"/>
                <a:gd name="T84" fmla="*/ 386 w 520"/>
                <a:gd name="T85" fmla="*/ 78 h 520"/>
                <a:gd name="T86" fmla="*/ 420 w 520"/>
                <a:gd name="T87" fmla="*/ 100 h 520"/>
                <a:gd name="T88" fmla="*/ 442 w 520"/>
                <a:gd name="T89" fmla="*/ 134 h 520"/>
                <a:gd name="T90" fmla="*/ 451 w 520"/>
                <a:gd name="T91" fmla="*/ 181 h 520"/>
                <a:gd name="T92" fmla="*/ 452 w 520"/>
                <a:gd name="T93" fmla="*/ 260 h 520"/>
                <a:gd name="T94" fmla="*/ 451 w 520"/>
                <a:gd name="T95" fmla="*/ 33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0" h="520">
                  <a:moveTo>
                    <a:pt x="520" y="113"/>
                  </a:moveTo>
                  <a:cubicBezTo>
                    <a:pt x="518" y="92"/>
                    <a:pt x="514" y="78"/>
                    <a:pt x="507" y="63"/>
                  </a:cubicBezTo>
                  <a:cubicBezTo>
                    <a:pt x="501" y="51"/>
                    <a:pt x="494" y="42"/>
                    <a:pt x="485" y="32"/>
                  </a:cubicBezTo>
                  <a:cubicBezTo>
                    <a:pt x="468" y="16"/>
                    <a:pt x="447" y="6"/>
                    <a:pt x="422" y="2"/>
                  </a:cubicBezTo>
                  <a:cubicBezTo>
                    <a:pt x="409" y="1"/>
                    <a:pt x="407" y="0"/>
                    <a:pt x="345" y="0"/>
                  </a:cubicBezTo>
                  <a:cubicBezTo>
                    <a:pt x="260" y="0"/>
                    <a:pt x="260" y="0"/>
                    <a:pt x="260" y="0"/>
                  </a:cubicBezTo>
                  <a:cubicBezTo>
                    <a:pt x="152" y="0"/>
                    <a:pt x="120" y="0"/>
                    <a:pt x="114" y="1"/>
                  </a:cubicBezTo>
                  <a:cubicBezTo>
                    <a:pt x="91" y="2"/>
                    <a:pt x="78" y="6"/>
                    <a:pt x="62" y="14"/>
                  </a:cubicBezTo>
                  <a:cubicBezTo>
                    <a:pt x="51" y="19"/>
                    <a:pt x="42" y="26"/>
                    <a:pt x="33" y="35"/>
                  </a:cubicBezTo>
                  <a:cubicBezTo>
                    <a:pt x="16" y="53"/>
                    <a:pt x="6" y="74"/>
                    <a:pt x="2" y="99"/>
                  </a:cubicBezTo>
                  <a:cubicBezTo>
                    <a:pt x="1" y="111"/>
                    <a:pt x="0" y="113"/>
                    <a:pt x="0" y="175"/>
                  </a:cubicBezTo>
                  <a:cubicBezTo>
                    <a:pt x="0" y="196"/>
                    <a:pt x="0" y="223"/>
                    <a:pt x="0" y="260"/>
                  </a:cubicBezTo>
                  <a:cubicBezTo>
                    <a:pt x="0" y="368"/>
                    <a:pt x="0" y="400"/>
                    <a:pt x="1" y="406"/>
                  </a:cubicBezTo>
                  <a:cubicBezTo>
                    <a:pt x="2" y="428"/>
                    <a:pt x="6" y="442"/>
                    <a:pt x="13" y="456"/>
                  </a:cubicBezTo>
                  <a:cubicBezTo>
                    <a:pt x="27" y="485"/>
                    <a:pt x="53" y="506"/>
                    <a:pt x="84" y="514"/>
                  </a:cubicBezTo>
                  <a:cubicBezTo>
                    <a:pt x="95" y="517"/>
                    <a:pt x="107" y="519"/>
                    <a:pt x="122" y="519"/>
                  </a:cubicBezTo>
                  <a:cubicBezTo>
                    <a:pt x="128" y="520"/>
                    <a:pt x="194" y="520"/>
                    <a:pt x="260" y="520"/>
                  </a:cubicBezTo>
                  <a:cubicBezTo>
                    <a:pt x="325" y="520"/>
                    <a:pt x="391" y="520"/>
                    <a:pt x="397" y="520"/>
                  </a:cubicBezTo>
                  <a:cubicBezTo>
                    <a:pt x="415" y="519"/>
                    <a:pt x="425" y="517"/>
                    <a:pt x="436" y="514"/>
                  </a:cubicBezTo>
                  <a:cubicBezTo>
                    <a:pt x="468" y="506"/>
                    <a:pt x="493" y="485"/>
                    <a:pt x="507" y="456"/>
                  </a:cubicBezTo>
                  <a:cubicBezTo>
                    <a:pt x="514" y="442"/>
                    <a:pt x="518" y="428"/>
                    <a:pt x="520" y="407"/>
                  </a:cubicBezTo>
                  <a:cubicBezTo>
                    <a:pt x="520" y="403"/>
                    <a:pt x="520" y="331"/>
                    <a:pt x="520" y="260"/>
                  </a:cubicBezTo>
                  <a:cubicBezTo>
                    <a:pt x="520" y="188"/>
                    <a:pt x="520" y="117"/>
                    <a:pt x="520" y="113"/>
                  </a:cubicBezTo>
                  <a:close/>
                  <a:moveTo>
                    <a:pt x="451" y="339"/>
                  </a:moveTo>
                  <a:cubicBezTo>
                    <a:pt x="450" y="360"/>
                    <a:pt x="447" y="374"/>
                    <a:pt x="442" y="386"/>
                  </a:cubicBezTo>
                  <a:cubicBezTo>
                    <a:pt x="437" y="398"/>
                    <a:pt x="430" y="409"/>
                    <a:pt x="420" y="420"/>
                  </a:cubicBezTo>
                  <a:cubicBezTo>
                    <a:pt x="409" y="430"/>
                    <a:pt x="398" y="437"/>
                    <a:pt x="386" y="442"/>
                  </a:cubicBezTo>
                  <a:cubicBezTo>
                    <a:pt x="374" y="447"/>
                    <a:pt x="360" y="450"/>
                    <a:pt x="339" y="451"/>
                  </a:cubicBezTo>
                  <a:cubicBezTo>
                    <a:pt x="319" y="452"/>
                    <a:pt x="312" y="452"/>
                    <a:pt x="260" y="452"/>
                  </a:cubicBezTo>
                  <a:cubicBezTo>
                    <a:pt x="208" y="452"/>
                    <a:pt x="201" y="452"/>
                    <a:pt x="181" y="451"/>
                  </a:cubicBezTo>
                  <a:cubicBezTo>
                    <a:pt x="160" y="450"/>
                    <a:pt x="146" y="447"/>
                    <a:pt x="134" y="442"/>
                  </a:cubicBezTo>
                  <a:cubicBezTo>
                    <a:pt x="122" y="437"/>
                    <a:pt x="111" y="430"/>
                    <a:pt x="100" y="420"/>
                  </a:cubicBezTo>
                  <a:cubicBezTo>
                    <a:pt x="90" y="409"/>
                    <a:pt x="83" y="398"/>
                    <a:pt x="78" y="386"/>
                  </a:cubicBezTo>
                  <a:cubicBezTo>
                    <a:pt x="73" y="374"/>
                    <a:pt x="70" y="360"/>
                    <a:pt x="69" y="339"/>
                  </a:cubicBezTo>
                  <a:cubicBezTo>
                    <a:pt x="68" y="319"/>
                    <a:pt x="68" y="312"/>
                    <a:pt x="68" y="260"/>
                  </a:cubicBezTo>
                  <a:cubicBezTo>
                    <a:pt x="68" y="208"/>
                    <a:pt x="68" y="201"/>
                    <a:pt x="69" y="181"/>
                  </a:cubicBezTo>
                  <a:cubicBezTo>
                    <a:pt x="70" y="160"/>
                    <a:pt x="73" y="146"/>
                    <a:pt x="78" y="134"/>
                  </a:cubicBezTo>
                  <a:cubicBezTo>
                    <a:pt x="83" y="122"/>
                    <a:pt x="90" y="111"/>
                    <a:pt x="100" y="100"/>
                  </a:cubicBezTo>
                  <a:cubicBezTo>
                    <a:pt x="111" y="90"/>
                    <a:pt x="122" y="83"/>
                    <a:pt x="134" y="78"/>
                  </a:cubicBezTo>
                  <a:cubicBezTo>
                    <a:pt x="146" y="73"/>
                    <a:pt x="160" y="70"/>
                    <a:pt x="181" y="69"/>
                  </a:cubicBezTo>
                  <a:cubicBezTo>
                    <a:pt x="201" y="68"/>
                    <a:pt x="208" y="68"/>
                    <a:pt x="260" y="68"/>
                  </a:cubicBezTo>
                  <a:cubicBezTo>
                    <a:pt x="312" y="68"/>
                    <a:pt x="319" y="68"/>
                    <a:pt x="339" y="69"/>
                  </a:cubicBezTo>
                  <a:cubicBezTo>
                    <a:pt x="360" y="70"/>
                    <a:pt x="374" y="73"/>
                    <a:pt x="386" y="78"/>
                  </a:cubicBezTo>
                  <a:cubicBezTo>
                    <a:pt x="398" y="83"/>
                    <a:pt x="409" y="90"/>
                    <a:pt x="420" y="100"/>
                  </a:cubicBezTo>
                  <a:cubicBezTo>
                    <a:pt x="430" y="111"/>
                    <a:pt x="437" y="122"/>
                    <a:pt x="442" y="134"/>
                  </a:cubicBezTo>
                  <a:cubicBezTo>
                    <a:pt x="447" y="146"/>
                    <a:pt x="450" y="160"/>
                    <a:pt x="451" y="181"/>
                  </a:cubicBezTo>
                  <a:cubicBezTo>
                    <a:pt x="452" y="201"/>
                    <a:pt x="452" y="208"/>
                    <a:pt x="452" y="260"/>
                  </a:cubicBezTo>
                  <a:cubicBezTo>
                    <a:pt x="452" y="312"/>
                    <a:pt x="452" y="319"/>
                    <a:pt x="451" y="3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cxnSp>
        <p:nvCxnSpPr>
          <p:cNvPr id="52" name="Straight Connector 51">
            <a:extLst>
              <a:ext uri="{FF2B5EF4-FFF2-40B4-BE49-F238E27FC236}">
                <a16:creationId xmlns:a16="http://schemas.microsoft.com/office/drawing/2014/main" id="{AE058455-71FC-4878-8BDD-973ED87296E6}"/>
              </a:ext>
            </a:extLst>
          </p:cNvPr>
          <p:cNvCxnSpPr>
            <a:cxnSpLocks/>
          </p:cNvCxnSpPr>
          <p:nvPr userDrawn="1"/>
        </p:nvCxnSpPr>
        <p:spPr>
          <a:xfrm>
            <a:off x="6096000" y="1511944"/>
            <a:ext cx="0" cy="457135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nvGrpSpPr>
          <p:cNvPr id="94" name="Group 93" descr="Social Media Placement Grid Instagram">
            <a:extLst>
              <a:ext uri="{FF2B5EF4-FFF2-40B4-BE49-F238E27FC236}">
                <a16:creationId xmlns:a16="http://schemas.microsoft.com/office/drawing/2014/main" id="{38E53C32-63A9-44D8-B17D-717C3E713F8E}"/>
              </a:ext>
            </a:extLst>
          </p:cNvPr>
          <p:cNvGrpSpPr>
            <a:grpSpLocks noChangeAspect="1"/>
          </p:cNvGrpSpPr>
          <p:nvPr userDrawn="1"/>
        </p:nvGrpSpPr>
        <p:grpSpPr>
          <a:xfrm>
            <a:off x="6584026" y="1529654"/>
            <a:ext cx="671257" cy="671257"/>
            <a:chOff x="5115323" y="3429000"/>
            <a:chExt cx="2121768" cy="2121768"/>
          </a:xfrm>
        </p:grpSpPr>
        <p:sp>
          <p:nvSpPr>
            <p:cNvPr id="95" name="Rectangle: Rounded Corners 94">
              <a:extLst>
                <a:ext uri="{FF2B5EF4-FFF2-40B4-BE49-F238E27FC236}">
                  <a16:creationId xmlns:a16="http://schemas.microsoft.com/office/drawing/2014/main" id="{E9BB2F3A-CC2E-4A2B-ABE3-CFFA5CC0F4DF}"/>
                </a:ext>
              </a:extLst>
            </p:cNvPr>
            <p:cNvSpPr/>
            <p:nvPr userDrawn="1"/>
          </p:nvSpPr>
          <p:spPr>
            <a:xfrm>
              <a:off x="5115323" y="342900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6" name="Rectangle 95">
              <a:extLst>
                <a:ext uri="{FF2B5EF4-FFF2-40B4-BE49-F238E27FC236}">
                  <a16:creationId xmlns:a16="http://schemas.microsoft.com/office/drawing/2014/main" id="{43BD68B8-264B-48C6-8B6C-B2B77ED5D942}"/>
                </a:ext>
              </a:extLst>
            </p:cNvPr>
            <p:cNvSpPr/>
            <p:nvPr userDrawn="1"/>
          </p:nvSpPr>
          <p:spPr>
            <a:xfrm>
              <a:off x="5672143" y="3751884"/>
              <a:ext cx="1008128" cy="1476000"/>
            </a:xfrm>
            <a:prstGeom prst="rect">
              <a:avLst/>
            </a:prstGeom>
            <a:solidFill>
              <a:srgbClr val="C837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7" name="Rectangle: Rounded Corners 96">
              <a:extLst>
                <a:ext uri="{FF2B5EF4-FFF2-40B4-BE49-F238E27FC236}">
                  <a16:creationId xmlns:a16="http://schemas.microsoft.com/office/drawing/2014/main" id="{2AF9EC8B-07D1-4770-B85A-BAF4C297AFE1}"/>
                </a:ext>
              </a:extLst>
            </p:cNvPr>
            <p:cNvSpPr/>
            <p:nvPr userDrawn="1"/>
          </p:nvSpPr>
          <p:spPr>
            <a:xfrm>
              <a:off x="5115323" y="342900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53" name="TextBox 52">
            <a:extLst>
              <a:ext uri="{FF2B5EF4-FFF2-40B4-BE49-F238E27FC236}">
                <a16:creationId xmlns:a16="http://schemas.microsoft.com/office/drawing/2014/main" id="{6A318079-CA1C-4D00-8843-07035D592714}"/>
              </a:ext>
            </a:extLst>
          </p:cNvPr>
          <p:cNvSpPr txBox="1"/>
          <p:nvPr userDrawn="1"/>
        </p:nvSpPr>
        <p:spPr>
          <a:xfrm>
            <a:off x="6584026" y="2207143"/>
            <a:ext cx="1480581" cy="1072977"/>
          </a:xfrm>
          <a:prstGeom prst="rect">
            <a:avLst/>
          </a:prstGeom>
          <a:noFill/>
        </p:spPr>
        <p:txBody>
          <a:bodyPr wrap="square" lIns="0" tIns="72000" rIns="0" bIns="0" rtlCol="0">
            <a:spAutoFit/>
          </a:bodyPr>
          <a:lstStyle/>
          <a:p>
            <a:r>
              <a:rPr lang="en-US" sz="1600" b="1" noProof="0">
                <a:solidFill>
                  <a:schemeClr val="tx2"/>
                </a:solidFill>
                <a:latin typeface="+mj-lt"/>
              </a:rPr>
              <a:t>In-stream tall image</a:t>
            </a:r>
          </a:p>
          <a:p>
            <a:r>
              <a:rPr lang="en-US" sz="1100" noProof="0"/>
              <a:t>4:5 aspect ratio</a:t>
            </a:r>
          </a:p>
          <a:p>
            <a:r>
              <a:rPr lang="en-US" sz="1100" noProof="0"/>
              <a:t>1080 x 1350 pixels – optimal size</a:t>
            </a:r>
          </a:p>
        </p:txBody>
      </p:sp>
    </p:spTree>
    <p:extLst>
      <p:ext uri="{BB962C8B-B14F-4D97-AF65-F5344CB8AC3E}">
        <p14:creationId xmlns:p14="http://schemas.microsoft.com/office/powerpoint/2010/main" val="341408040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nstagram sizes NEW images 1">
    <p:spTree>
      <p:nvGrpSpPr>
        <p:cNvPr id="1" name=""/>
        <p:cNvGrpSpPr/>
        <p:nvPr/>
      </p:nvGrpSpPr>
      <p:grpSpPr>
        <a:xfrm>
          <a:off x="0" y="0"/>
          <a:ext cx="0" cy="0"/>
          <a:chOff x="0" y="0"/>
          <a:chExt cx="0" cy="0"/>
        </a:xfrm>
      </p:grpSpPr>
      <p:grpSp>
        <p:nvGrpSpPr>
          <p:cNvPr id="83" name="Group 82" descr="Social Media Placement Grid Instagram">
            <a:extLst>
              <a:ext uri="{FF2B5EF4-FFF2-40B4-BE49-F238E27FC236}">
                <a16:creationId xmlns:a16="http://schemas.microsoft.com/office/drawing/2014/main" id="{A8F3AE2A-72B2-465D-B47F-0D50D26387CF}"/>
              </a:ext>
            </a:extLst>
          </p:cNvPr>
          <p:cNvGrpSpPr>
            <a:grpSpLocks noChangeAspect="1"/>
          </p:cNvGrpSpPr>
          <p:nvPr userDrawn="1"/>
        </p:nvGrpSpPr>
        <p:grpSpPr>
          <a:xfrm>
            <a:off x="458813" y="1529654"/>
            <a:ext cx="671257" cy="671257"/>
            <a:chOff x="7200900" y="3637712"/>
            <a:chExt cx="2121768" cy="2121768"/>
          </a:xfrm>
        </p:grpSpPr>
        <p:sp>
          <p:nvSpPr>
            <p:cNvPr id="84" name="Rectangle: Rounded Corners 83">
              <a:extLst>
                <a:ext uri="{FF2B5EF4-FFF2-40B4-BE49-F238E27FC236}">
                  <a16:creationId xmlns:a16="http://schemas.microsoft.com/office/drawing/2014/main" id="{6A0F8B11-A47E-4507-B2A4-18154D189256}"/>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5" name="Rectangle: Top Corners Rounded 84">
              <a:extLst>
                <a:ext uri="{FF2B5EF4-FFF2-40B4-BE49-F238E27FC236}">
                  <a16:creationId xmlns:a16="http://schemas.microsoft.com/office/drawing/2014/main" id="{A49734B7-872D-415E-868A-B87F737C23ED}"/>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6" name="Rectangle 85">
              <a:extLst>
                <a:ext uri="{FF2B5EF4-FFF2-40B4-BE49-F238E27FC236}">
                  <a16:creationId xmlns:a16="http://schemas.microsoft.com/office/drawing/2014/main" id="{C6F96150-0C99-45C8-8705-CF0412184AB8}"/>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7" name="Rectangle 86">
              <a:extLst>
                <a:ext uri="{FF2B5EF4-FFF2-40B4-BE49-F238E27FC236}">
                  <a16:creationId xmlns:a16="http://schemas.microsoft.com/office/drawing/2014/main" id="{00B502E4-3480-4DCB-843F-24E6B9EE2E97}"/>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8" name="Oval 87">
              <a:extLst>
                <a:ext uri="{FF2B5EF4-FFF2-40B4-BE49-F238E27FC236}">
                  <a16:creationId xmlns:a16="http://schemas.microsoft.com/office/drawing/2014/main" id="{D407A06B-95FA-4EBA-B553-83660407FB40}"/>
                </a:ext>
              </a:extLst>
            </p:cNvPr>
            <p:cNvSpPr/>
            <p:nvPr userDrawn="1"/>
          </p:nvSpPr>
          <p:spPr>
            <a:xfrm>
              <a:off x="7506136" y="3883124"/>
              <a:ext cx="360000" cy="360000"/>
            </a:xfrm>
            <a:prstGeom prst="ellipse">
              <a:avLst/>
            </a:prstGeom>
            <a:gradFill>
              <a:gsLst>
                <a:gs pos="0">
                  <a:srgbClr val="FFDB55"/>
                </a:gs>
                <a:gs pos="33000">
                  <a:srgbClr val="FB5245"/>
                </a:gs>
                <a:gs pos="66000">
                  <a:srgbClr val="C837AB"/>
                </a:gs>
                <a:gs pos="100000">
                  <a:srgbClr val="4465C9"/>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9" name="Rectangle: Rounded Corners 88">
              <a:extLst>
                <a:ext uri="{FF2B5EF4-FFF2-40B4-BE49-F238E27FC236}">
                  <a16:creationId xmlns:a16="http://schemas.microsoft.com/office/drawing/2014/main" id="{E49B608C-AED5-4E34-A7CB-83AF85E0D77D}"/>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98" name="Group 97" descr="Social Media Placement Grid Instagram">
            <a:extLst>
              <a:ext uri="{FF2B5EF4-FFF2-40B4-BE49-F238E27FC236}">
                <a16:creationId xmlns:a16="http://schemas.microsoft.com/office/drawing/2014/main" id="{F8596D06-B7C3-4BDC-9283-70046A252349}"/>
              </a:ext>
            </a:extLst>
          </p:cNvPr>
          <p:cNvGrpSpPr>
            <a:grpSpLocks noChangeAspect="1"/>
          </p:cNvGrpSpPr>
          <p:nvPr userDrawn="1"/>
        </p:nvGrpSpPr>
        <p:grpSpPr>
          <a:xfrm>
            <a:off x="3906139" y="1529654"/>
            <a:ext cx="671257" cy="671257"/>
            <a:chOff x="5115323" y="3429000"/>
            <a:chExt cx="2121768" cy="2121768"/>
          </a:xfrm>
        </p:grpSpPr>
        <p:sp>
          <p:nvSpPr>
            <p:cNvPr id="99" name="Rectangle: Rounded Corners 98">
              <a:extLst>
                <a:ext uri="{FF2B5EF4-FFF2-40B4-BE49-F238E27FC236}">
                  <a16:creationId xmlns:a16="http://schemas.microsoft.com/office/drawing/2014/main" id="{6B845CBE-8FF1-4551-A737-D9351FC1EEB0}"/>
                </a:ext>
              </a:extLst>
            </p:cNvPr>
            <p:cNvSpPr/>
            <p:nvPr userDrawn="1"/>
          </p:nvSpPr>
          <p:spPr>
            <a:xfrm>
              <a:off x="5115323" y="342900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0" name="Rectangle 99">
              <a:extLst>
                <a:ext uri="{FF2B5EF4-FFF2-40B4-BE49-F238E27FC236}">
                  <a16:creationId xmlns:a16="http://schemas.microsoft.com/office/drawing/2014/main" id="{00D32176-1018-4100-86F6-7D4D6FD965EB}"/>
                </a:ext>
              </a:extLst>
            </p:cNvPr>
            <p:cNvSpPr/>
            <p:nvPr userDrawn="1"/>
          </p:nvSpPr>
          <p:spPr>
            <a:xfrm>
              <a:off x="5438207" y="4073302"/>
              <a:ext cx="1476000" cy="833164"/>
            </a:xfrm>
            <a:prstGeom prst="rect">
              <a:avLst/>
            </a:prstGeom>
            <a:solidFill>
              <a:srgbClr val="C837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1" name="Rectangle: Rounded Corners 100">
              <a:extLst>
                <a:ext uri="{FF2B5EF4-FFF2-40B4-BE49-F238E27FC236}">
                  <a16:creationId xmlns:a16="http://schemas.microsoft.com/office/drawing/2014/main" id="{E513BA81-D1A3-443D-A20F-3C60596B85FC}"/>
                </a:ext>
              </a:extLst>
            </p:cNvPr>
            <p:cNvSpPr/>
            <p:nvPr userDrawn="1"/>
          </p:nvSpPr>
          <p:spPr>
            <a:xfrm>
              <a:off x="5115323" y="342900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grpSp>
        <p:nvGrpSpPr>
          <p:cNvPr id="79" name="Group 78" descr="Instagram Icon">
            <a:extLst>
              <a:ext uri="{FF2B5EF4-FFF2-40B4-BE49-F238E27FC236}">
                <a16:creationId xmlns:a16="http://schemas.microsoft.com/office/drawing/2014/main" id="{EBA5C6DE-59AC-4957-A5D4-D567E495ED2B}"/>
              </a:ext>
            </a:extLst>
          </p:cNvPr>
          <p:cNvGrpSpPr>
            <a:grpSpLocks noChangeAspect="1"/>
          </p:cNvGrpSpPr>
          <p:nvPr userDrawn="1"/>
        </p:nvGrpSpPr>
        <p:grpSpPr>
          <a:xfrm>
            <a:off x="511212" y="489600"/>
            <a:ext cx="461795" cy="460800"/>
            <a:chOff x="8633934" y="388990"/>
            <a:chExt cx="736600" cy="735013"/>
          </a:xfrm>
          <a:gradFill flip="none" rotWithShape="1">
            <a:gsLst>
              <a:gs pos="0">
                <a:srgbClr val="FFDB55"/>
              </a:gs>
              <a:gs pos="33000">
                <a:srgbClr val="FB5245"/>
              </a:gs>
              <a:gs pos="66000">
                <a:srgbClr val="C837AB"/>
              </a:gs>
              <a:gs pos="100000">
                <a:srgbClr val="4465C9"/>
              </a:gs>
            </a:gsLst>
            <a:path path="circle">
              <a:fillToRect t="100000" r="100000"/>
            </a:path>
            <a:tileRect l="-100000" b="-100000"/>
          </a:gradFill>
        </p:grpSpPr>
        <p:sp>
          <p:nvSpPr>
            <p:cNvPr id="80" name="Oval 10">
              <a:extLst>
                <a:ext uri="{FF2B5EF4-FFF2-40B4-BE49-F238E27FC236}">
                  <a16:creationId xmlns:a16="http://schemas.microsoft.com/office/drawing/2014/main" id="{79900BF4-7922-47E8-A6E9-AF8C0F8C6545}"/>
                </a:ext>
              </a:extLst>
            </p:cNvPr>
            <p:cNvSpPr>
              <a:spLocks noChangeArrowheads="1"/>
            </p:cNvSpPr>
            <p:nvPr userDrawn="1"/>
          </p:nvSpPr>
          <p:spPr bwMode="auto">
            <a:xfrm>
              <a:off x="8911746" y="666802"/>
              <a:ext cx="180975" cy="18097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1" name="Freeform 11">
              <a:extLst>
                <a:ext uri="{FF2B5EF4-FFF2-40B4-BE49-F238E27FC236}">
                  <a16:creationId xmlns:a16="http://schemas.microsoft.com/office/drawing/2014/main" id="{78D04EB7-1C7E-4EDF-8AEA-EEECFCED96D5}"/>
                </a:ext>
              </a:extLst>
            </p:cNvPr>
            <p:cNvSpPr>
              <a:spLocks noEditPoints="1"/>
            </p:cNvSpPr>
            <p:nvPr userDrawn="1"/>
          </p:nvSpPr>
          <p:spPr bwMode="auto">
            <a:xfrm>
              <a:off x="8779984" y="535040"/>
              <a:ext cx="444500" cy="442913"/>
            </a:xfrm>
            <a:custGeom>
              <a:avLst/>
              <a:gdLst>
                <a:gd name="T0" fmla="*/ 307 w 314"/>
                <a:gd name="T1" fmla="*/ 44 h 314"/>
                <a:gd name="T2" fmla="*/ 292 w 314"/>
                <a:gd name="T3" fmla="*/ 22 h 314"/>
                <a:gd name="T4" fmla="*/ 270 w 314"/>
                <a:gd name="T5" fmla="*/ 7 h 314"/>
                <a:gd name="T6" fmla="*/ 235 w 314"/>
                <a:gd name="T7" fmla="*/ 1 h 314"/>
                <a:gd name="T8" fmla="*/ 157 w 314"/>
                <a:gd name="T9" fmla="*/ 0 h 314"/>
                <a:gd name="T10" fmla="*/ 140 w 314"/>
                <a:gd name="T11" fmla="*/ 0 h 314"/>
                <a:gd name="T12" fmla="*/ 140 w 314"/>
                <a:gd name="T13" fmla="*/ 0 h 314"/>
                <a:gd name="T14" fmla="*/ 79 w 314"/>
                <a:gd name="T15" fmla="*/ 1 h 314"/>
                <a:gd name="T16" fmla="*/ 44 w 314"/>
                <a:gd name="T17" fmla="*/ 7 h 314"/>
                <a:gd name="T18" fmla="*/ 22 w 314"/>
                <a:gd name="T19" fmla="*/ 22 h 314"/>
                <a:gd name="T20" fmla="*/ 7 w 314"/>
                <a:gd name="T21" fmla="*/ 44 h 314"/>
                <a:gd name="T22" fmla="*/ 1 w 314"/>
                <a:gd name="T23" fmla="*/ 79 h 314"/>
                <a:gd name="T24" fmla="*/ 0 w 314"/>
                <a:gd name="T25" fmla="*/ 157 h 314"/>
                <a:gd name="T26" fmla="*/ 1 w 314"/>
                <a:gd name="T27" fmla="*/ 234 h 314"/>
                <a:gd name="T28" fmla="*/ 7 w 314"/>
                <a:gd name="T29" fmla="*/ 270 h 314"/>
                <a:gd name="T30" fmla="*/ 22 w 314"/>
                <a:gd name="T31" fmla="*/ 292 h 314"/>
                <a:gd name="T32" fmla="*/ 44 w 314"/>
                <a:gd name="T33" fmla="*/ 307 h 314"/>
                <a:gd name="T34" fmla="*/ 79 w 314"/>
                <a:gd name="T35" fmla="*/ 313 h 314"/>
                <a:gd name="T36" fmla="*/ 157 w 314"/>
                <a:gd name="T37" fmla="*/ 314 h 314"/>
                <a:gd name="T38" fmla="*/ 235 w 314"/>
                <a:gd name="T39" fmla="*/ 313 h 314"/>
                <a:gd name="T40" fmla="*/ 270 w 314"/>
                <a:gd name="T41" fmla="*/ 307 h 314"/>
                <a:gd name="T42" fmla="*/ 292 w 314"/>
                <a:gd name="T43" fmla="*/ 292 h 314"/>
                <a:gd name="T44" fmla="*/ 307 w 314"/>
                <a:gd name="T45" fmla="*/ 270 h 314"/>
                <a:gd name="T46" fmla="*/ 313 w 314"/>
                <a:gd name="T47" fmla="*/ 235 h 314"/>
                <a:gd name="T48" fmla="*/ 314 w 314"/>
                <a:gd name="T49" fmla="*/ 157 h 314"/>
                <a:gd name="T50" fmla="*/ 313 w 314"/>
                <a:gd name="T51" fmla="*/ 79 h 314"/>
                <a:gd name="T52" fmla="*/ 307 w 314"/>
                <a:gd name="T53" fmla="*/ 44 h 314"/>
                <a:gd name="T54" fmla="*/ 157 w 314"/>
                <a:gd name="T55" fmla="*/ 256 h 314"/>
                <a:gd name="T56" fmla="*/ 58 w 314"/>
                <a:gd name="T57" fmla="*/ 157 h 314"/>
                <a:gd name="T58" fmla="*/ 157 w 314"/>
                <a:gd name="T59" fmla="*/ 58 h 314"/>
                <a:gd name="T60" fmla="*/ 256 w 314"/>
                <a:gd name="T61" fmla="*/ 157 h 314"/>
                <a:gd name="T62" fmla="*/ 157 w 314"/>
                <a:gd name="T63" fmla="*/ 256 h 314"/>
                <a:gd name="T64" fmla="*/ 260 w 314"/>
                <a:gd name="T65" fmla="*/ 78 h 314"/>
                <a:gd name="T66" fmla="*/ 236 w 314"/>
                <a:gd name="T67" fmla="*/ 55 h 314"/>
                <a:gd name="T68" fmla="*/ 260 w 314"/>
                <a:gd name="T69" fmla="*/ 31 h 314"/>
                <a:gd name="T70" fmla="*/ 260 w 314"/>
                <a:gd name="T71" fmla="*/ 31 h 314"/>
                <a:gd name="T72" fmla="*/ 283 w 314"/>
                <a:gd name="T73" fmla="*/ 55 h 314"/>
                <a:gd name="T74" fmla="*/ 260 w 314"/>
                <a:gd name="T75" fmla="*/ 78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14" h="314">
                  <a:moveTo>
                    <a:pt x="307" y="44"/>
                  </a:moveTo>
                  <a:cubicBezTo>
                    <a:pt x="303" y="35"/>
                    <a:pt x="299" y="28"/>
                    <a:pt x="292" y="22"/>
                  </a:cubicBezTo>
                  <a:cubicBezTo>
                    <a:pt x="286" y="15"/>
                    <a:pt x="279" y="11"/>
                    <a:pt x="270" y="7"/>
                  </a:cubicBezTo>
                  <a:cubicBezTo>
                    <a:pt x="263" y="5"/>
                    <a:pt x="253" y="2"/>
                    <a:pt x="235" y="1"/>
                  </a:cubicBezTo>
                  <a:cubicBezTo>
                    <a:pt x="214" y="0"/>
                    <a:pt x="208" y="0"/>
                    <a:pt x="157" y="0"/>
                  </a:cubicBezTo>
                  <a:cubicBezTo>
                    <a:pt x="151" y="0"/>
                    <a:pt x="145" y="0"/>
                    <a:pt x="140" y="0"/>
                  </a:cubicBezTo>
                  <a:cubicBezTo>
                    <a:pt x="140" y="0"/>
                    <a:pt x="140" y="0"/>
                    <a:pt x="140" y="0"/>
                  </a:cubicBezTo>
                  <a:cubicBezTo>
                    <a:pt x="104" y="0"/>
                    <a:pt x="97" y="0"/>
                    <a:pt x="79" y="1"/>
                  </a:cubicBezTo>
                  <a:cubicBezTo>
                    <a:pt x="61" y="1"/>
                    <a:pt x="51" y="5"/>
                    <a:pt x="44" y="7"/>
                  </a:cubicBezTo>
                  <a:cubicBezTo>
                    <a:pt x="35" y="11"/>
                    <a:pt x="28" y="15"/>
                    <a:pt x="22" y="22"/>
                  </a:cubicBezTo>
                  <a:cubicBezTo>
                    <a:pt x="15" y="28"/>
                    <a:pt x="11" y="35"/>
                    <a:pt x="7" y="44"/>
                  </a:cubicBezTo>
                  <a:cubicBezTo>
                    <a:pt x="5" y="50"/>
                    <a:pt x="2" y="61"/>
                    <a:pt x="1" y="79"/>
                  </a:cubicBezTo>
                  <a:cubicBezTo>
                    <a:pt x="0" y="100"/>
                    <a:pt x="0" y="106"/>
                    <a:pt x="0" y="157"/>
                  </a:cubicBezTo>
                  <a:cubicBezTo>
                    <a:pt x="0" y="208"/>
                    <a:pt x="0" y="214"/>
                    <a:pt x="1" y="234"/>
                  </a:cubicBezTo>
                  <a:cubicBezTo>
                    <a:pt x="2" y="253"/>
                    <a:pt x="5" y="263"/>
                    <a:pt x="7" y="270"/>
                  </a:cubicBezTo>
                  <a:cubicBezTo>
                    <a:pt x="11" y="279"/>
                    <a:pt x="15" y="285"/>
                    <a:pt x="22" y="292"/>
                  </a:cubicBezTo>
                  <a:cubicBezTo>
                    <a:pt x="28" y="299"/>
                    <a:pt x="35" y="303"/>
                    <a:pt x="44" y="307"/>
                  </a:cubicBezTo>
                  <a:cubicBezTo>
                    <a:pt x="51" y="309"/>
                    <a:pt x="61" y="312"/>
                    <a:pt x="79" y="313"/>
                  </a:cubicBezTo>
                  <a:cubicBezTo>
                    <a:pt x="100" y="314"/>
                    <a:pt x="106" y="314"/>
                    <a:pt x="157" y="314"/>
                  </a:cubicBezTo>
                  <a:cubicBezTo>
                    <a:pt x="208" y="314"/>
                    <a:pt x="214" y="314"/>
                    <a:pt x="235" y="313"/>
                  </a:cubicBezTo>
                  <a:cubicBezTo>
                    <a:pt x="253" y="312"/>
                    <a:pt x="263" y="309"/>
                    <a:pt x="270" y="307"/>
                  </a:cubicBezTo>
                  <a:cubicBezTo>
                    <a:pt x="279" y="303"/>
                    <a:pt x="286" y="299"/>
                    <a:pt x="292" y="292"/>
                  </a:cubicBezTo>
                  <a:cubicBezTo>
                    <a:pt x="299" y="285"/>
                    <a:pt x="303" y="279"/>
                    <a:pt x="307" y="270"/>
                  </a:cubicBezTo>
                  <a:cubicBezTo>
                    <a:pt x="309" y="263"/>
                    <a:pt x="312" y="253"/>
                    <a:pt x="313" y="235"/>
                  </a:cubicBezTo>
                  <a:cubicBezTo>
                    <a:pt x="314" y="214"/>
                    <a:pt x="314" y="208"/>
                    <a:pt x="314" y="157"/>
                  </a:cubicBezTo>
                  <a:cubicBezTo>
                    <a:pt x="314" y="106"/>
                    <a:pt x="314" y="100"/>
                    <a:pt x="313" y="79"/>
                  </a:cubicBezTo>
                  <a:cubicBezTo>
                    <a:pt x="312" y="61"/>
                    <a:pt x="309" y="51"/>
                    <a:pt x="307" y="44"/>
                  </a:cubicBezTo>
                  <a:close/>
                  <a:moveTo>
                    <a:pt x="157" y="256"/>
                  </a:moveTo>
                  <a:cubicBezTo>
                    <a:pt x="103" y="256"/>
                    <a:pt x="58" y="211"/>
                    <a:pt x="58" y="157"/>
                  </a:cubicBezTo>
                  <a:cubicBezTo>
                    <a:pt x="58" y="103"/>
                    <a:pt x="103" y="58"/>
                    <a:pt x="157" y="58"/>
                  </a:cubicBezTo>
                  <a:cubicBezTo>
                    <a:pt x="211" y="58"/>
                    <a:pt x="256" y="103"/>
                    <a:pt x="256" y="157"/>
                  </a:cubicBezTo>
                  <a:cubicBezTo>
                    <a:pt x="256" y="211"/>
                    <a:pt x="211" y="256"/>
                    <a:pt x="157" y="256"/>
                  </a:cubicBezTo>
                  <a:close/>
                  <a:moveTo>
                    <a:pt x="260" y="78"/>
                  </a:moveTo>
                  <a:cubicBezTo>
                    <a:pt x="247" y="78"/>
                    <a:pt x="236" y="67"/>
                    <a:pt x="236" y="55"/>
                  </a:cubicBezTo>
                  <a:cubicBezTo>
                    <a:pt x="236" y="42"/>
                    <a:pt x="247" y="31"/>
                    <a:pt x="260" y="31"/>
                  </a:cubicBezTo>
                  <a:cubicBezTo>
                    <a:pt x="260" y="31"/>
                    <a:pt x="260" y="31"/>
                    <a:pt x="260" y="31"/>
                  </a:cubicBezTo>
                  <a:cubicBezTo>
                    <a:pt x="272" y="31"/>
                    <a:pt x="283" y="42"/>
                    <a:pt x="283" y="55"/>
                  </a:cubicBezTo>
                  <a:cubicBezTo>
                    <a:pt x="283" y="67"/>
                    <a:pt x="272" y="78"/>
                    <a:pt x="260"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2" name="Freeform 12">
              <a:extLst>
                <a:ext uri="{FF2B5EF4-FFF2-40B4-BE49-F238E27FC236}">
                  <a16:creationId xmlns:a16="http://schemas.microsoft.com/office/drawing/2014/main" id="{5BB1C936-C4F4-4E37-A831-8E011CB30716}"/>
                </a:ext>
              </a:extLst>
            </p:cNvPr>
            <p:cNvSpPr>
              <a:spLocks noEditPoints="1"/>
            </p:cNvSpPr>
            <p:nvPr userDrawn="1"/>
          </p:nvSpPr>
          <p:spPr bwMode="auto">
            <a:xfrm>
              <a:off x="8633934" y="388990"/>
              <a:ext cx="736600" cy="735013"/>
            </a:xfrm>
            <a:custGeom>
              <a:avLst/>
              <a:gdLst>
                <a:gd name="T0" fmla="*/ 520 w 520"/>
                <a:gd name="T1" fmla="*/ 113 h 520"/>
                <a:gd name="T2" fmla="*/ 507 w 520"/>
                <a:gd name="T3" fmla="*/ 63 h 520"/>
                <a:gd name="T4" fmla="*/ 485 w 520"/>
                <a:gd name="T5" fmla="*/ 32 h 520"/>
                <a:gd name="T6" fmla="*/ 422 w 520"/>
                <a:gd name="T7" fmla="*/ 2 h 520"/>
                <a:gd name="T8" fmla="*/ 345 w 520"/>
                <a:gd name="T9" fmla="*/ 0 h 520"/>
                <a:gd name="T10" fmla="*/ 260 w 520"/>
                <a:gd name="T11" fmla="*/ 0 h 520"/>
                <a:gd name="T12" fmla="*/ 114 w 520"/>
                <a:gd name="T13" fmla="*/ 1 h 520"/>
                <a:gd name="T14" fmla="*/ 62 w 520"/>
                <a:gd name="T15" fmla="*/ 14 h 520"/>
                <a:gd name="T16" fmla="*/ 33 w 520"/>
                <a:gd name="T17" fmla="*/ 35 h 520"/>
                <a:gd name="T18" fmla="*/ 2 w 520"/>
                <a:gd name="T19" fmla="*/ 99 h 520"/>
                <a:gd name="T20" fmla="*/ 0 w 520"/>
                <a:gd name="T21" fmla="*/ 175 h 520"/>
                <a:gd name="T22" fmla="*/ 0 w 520"/>
                <a:gd name="T23" fmla="*/ 260 h 520"/>
                <a:gd name="T24" fmla="*/ 1 w 520"/>
                <a:gd name="T25" fmla="*/ 406 h 520"/>
                <a:gd name="T26" fmla="*/ 13 w 520"/>
                <a:gd name="T27" fmla="*/ 456 h 520"/>
                <a:gd name="T28" fmla="*/ 84 w 520"/>
                <a:gd name="T29" fmla="*/ 514 h 520"/>
                <a:gd name="T30" fmla="*/ 122 w 520"/>
                <a:gd name="T31" fmla="*/ 519 h 520"/>
                <a:gd name="T32" fmla="*/ 260 w 520"/>
                <a:gd name="T33" fmla="*/ 520 h 520"/>
                <a:gd name="T34" fmla="*/ 397 w 520"/>
                <a:gd name="T35" fmla="*/ 520 h 520"/>
                <a:gd name="T36" fmla="*/ 436 w 520"/>
                <a:gd name="T37" fmla="*/ 514 h 520"/>
                <a:gd name="T38" fmla="*/ 507 w 520"/>
                <a:gd name="T39" fmla="*/ 456 h 520"/>
                <a:gd name="T40" fmla="*/ 520 w 520"/>
                <a:gd name="T41" fmla="*/ 407 h 520"/>
                <a:gd name="T42" fmla="*/ 520 w 520"/>
                <a:gd name="T43" fmla="*/ 260 h 520"/>
                <a:gd name="T44" fmla="*/ 520 w 520"/>
                <a:gd name="T45" fmla="*/ 113 h 520"/>
                <a:gd name="T46" fmla="*/ 451 w 520"/>
                <a:gd name="T47" fmla="*/ 339 h 520"/>
                <a:gd name="T48" fmla="*/ 442 w 520"/>
                <a:gd name="T49" fmla="*/ 386 h 520"/>
                <a:gd name="T50" fmla="*/ 420 w 520"/>
                <a:gd name="T51" fmla="*/ 420 h 520"/>
                <a:gd name="T52" fmla="*/ 386 w 520"/>
                <a:gd name="T53" fmla="*/ 442 h 520"/>
                <a:gd name="T54" fmla="*/ 339 w 520"/>
                <a:gd name="T55" fmla="*/ 451 h 520"/>
                <a:gd name="T56" fmla="*/ 260 w 520"/>
                <a:gd name="T57" fmla="*/ 452 h 520"/>
                <a:gd name="T58" fmla="*/ 181 w 520"/>
                <a:gd name="T59" fmla="*/ 451 h 520"/>
                <a:gd name="T60" fmla="*/ 134 w 520"/>
                <a:gd name="T61" fmla="*/ 442 h 520"/>
                <a:gd name="T62" fmla="*/ 100 w 520"/>
                <a:gd name="T63" fmla="*/ 420 h 520"/>
                <a:gd name="T64" fmla="*/ 78 w 520"/>
                <a:gd name="T65" fmla="*/ 386 h 520"/>
                <a:gd name="T66" fmla="*/ 69 w 520"/>
                <a:gd name="T67" fmla="*/ 339 h 520"/>
                <a:gd name="T68" fmla="*/ 68 w 520"/>
                <a:gd name="T69" fmla="*/ 260 h 520"/>
                <a:gd name="T70" fmla="*/ 69 w 520"/>
                <a:gd name="T71" fmla="*/ 181 h 520"/>
                <a:gd name="T72" fmla="*/ 78 w 520"/>
                <a:gd name="T73" fmla="*/ 134 h 520"/>
                <a:gd name="T74" fmla="*/ 100 w 520"/>
                <a:gd name="T75" fmla="*/ 100 h 520"/>
                <a:gd name="T76" fmla="*/ 134 w 520"/>
                <a:gd name="T77" fmla="*/ 78 h 520"/>
                <a:gd name="T78" fmla="*/ 181 w 520"/>
                <a:gd name="T79" fmla="*/ 69 h 520"/>
                <a:gd name="T80" fmla="*/ 260 w 520"/>
                <a:gd name="T81" fmla="*/ 68 h 520"/>
                <a:gd name="T82" fmla="*/ 339 w 520"/>
                <a:gd name="T83" fmla="*/ 69 h 520"/>
                <a:gd name="T84" fmla="*/ 386 w 520"/>
                <a:gd name="T85" fmla="*/ 78 h 520"/>
                <a:gd name="T86" fmla="*/ 420 w 520"/>
                <a:gd name="T87" fmla="*/ 100 h 520"/>
                <a:gd name="T88" fmla="*/ 442 w 520"/>
                <a:gd name="T89" fmla="*/ 134 h 520"/>
                <a:gd name="T90" fmla="*/ 451 w 520"/>
                <a:gd name="T91" fmla="*/ 181 h 520"/>
                <a:gd name="T92" fmla="*/ 452 w 520"/>
                <a:gd name="T93" fmla="*/ 260 h 520"/>
                <a:gd name="T94" fmla="*/ 451 w 520"/>
                <a:gd name="T95" fmla="*/ 33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0" h="520">
                  <a:moveTo>
                    <a:pt x="520" y="113"/>
                  </a:moveTo>
                  <a:cubicBezTo>
                    <a:pt x="518" y="92"/>
                    <a:pt x="514" y="78"/>
                    <a:pt x="507" y="63"/>
                  </a:cubicBezTo>
                  <a:cubicBezTo>
                    <a:pt x="501" y="51"/>
                    <a:pt x="494" y="42"/>
                    <a:pt x="485" y="32"/>
                  </a:cubicBezTo>
                  <a:cubicBezTo>
                    <a:pt x="468" y="16"/>
                    <a:pt x="447" y="6"/>
                    <a:pt x="422" y="2"/>
                  </a:cubicBezTo>
                  <a:cubicBezTo>
                    <a:pt x="409" y="1"/>
                    <a:pt x="407" y="0"/>
                    <a:pt x="345" y="0"/>
                  </a:cubicBezTo>
                  <a:cubicBezTo>
                    <a:pt x="260" y="0"/>
                    <a:pt x="260" y="0"/>
                    <a:pt x="260" y="0"/>
                  </a:cubicBezTo>
                  <a:cubicBezTo>
                    <a:pt x="152" y="0"/>
                    <a:pt x="120" y="0"/>
                    <a:pt x="114" y="1"/>
                  </a:cubicBezTo>
                  <a:cubicBezTo>
                    <a:pt x="91" y="2"/>
                    <a:pt x="78" y="6"/>
                    <a:pt x="62" y="14"/>
                  </a:cubicBezTo>
                  <a:cubicBezTo>
                    <a:pt x="51" y="19"/>
                    <a:pt x="42" y="26"/>
                    <a:pt x="33" y="35"/>
                  </a:cubicBezTo>
                  <a:cubicBezTo>
                    <a:pt x="16" y="53"/>
                    <a:pt x="6" y="74"/>
                    <a:pt x="2" y="99"/>
                  </a:cubicBezTo>
                  <a:cubicBezTo>
                    <a:pt x="1" y="111"/>
                    <a:pt x="0" y="113"/>
                    <a:pt x="0" y="175"/>
                  </a:cubicBezTo>
                  <a:cubicBezTo>
                    <a:pt x="0" y="196"/>
                    <a:pt x="0" y="223"/>
                    <a:pt x="0" y="260"/>
                  </a:cubicBezTo>
                  <a:cubicBezTo>
                    <a:pt x="0" y="368"/>
                    <a:pt x="0" y="400"/>
                    <a:pt x="1" y="406"/>
                  </a:cubicBezTo>
                  <a:cubicBezTo>
                    <a:pt x="2" y="428"/>
                    <a:pt x="6" y="442"/>
                    <a:pt x="13" y="456"/>
                  </a:cubicBezTo>
                  <a:cubicBezTo>
                    <a:pt x="27" y="485"/>
                    <a:pt x="53" y="506"/>
                    <a:pt x="84" y="514"/>
                  </a:cubicBezTo>
                  <a:cubicBezTo>
                    <a:pt x="95" y="517"/>
                    <a:pt x="107" y="519"/>
                    <a:pt x="122" y="519"/>
                  </a:cubicBezTo>
                  <a:cubicBezTo>
                    <a:pt x="128" y="520"/>
                    <a:pt x="194" y="520"/>
                    <a:pt x="260" y="520"/>
                  </a:cubicBezTo>
                  <a:cubicBezTo>
                    <a:pt x="325" y="520"/>
                    <a:pt x="391" y="520"/>
                    <a:pt x="397" y="520"/>
                  </a:cubicBezTo>
                  <a:cubicBezTo>
                    <a:pt x="415" y="519"/>
                    <a:pt x="425" y="517"/>
                    <a:pt x="436" y="514"/>
                  </a:cubicBezTo>
                  <a:cubicBezTo>
                    <a:pt x="468" y="506"/>
                    <a:pt x="493" y="485"/>
                    <a:pt x="507" y="456"/>
                  </a:cubicBezTo>
                  <a:cubicBezTo>
                    <a:pt x="514" y="442"/>
                    <a:pt x="518" y="428"/>
                    <a:pt x="520" y="407"/>
                  </a:cubicBezTo>
                  <a:cubicBezTo>
                    <a:pt x="520" y="403"/>
                    <a:pt x="520" y="331"/>
                    <a:pt x="520" y="260"/>
                  </a:cubicBezTo>
                  <a:cubicBezTo>
                    <a:pt x="520" y="188"/>
                    <a:pt x="520" y="117"/>
                    <a:pt x="520" y="113"/>
                  </a:cubicBezTo>
                  <a:close/>
                  <a:moveTo>
                    <a:pt x="451" y="339"/>
                  </a:moveTo>
                  <a:cubicBezTo>
                    <a:pt x="450" y="360"/>
                    <a:pt x="447" y="374"/>
                    <a:pt x="442" y="386"/>
                  </a:cubicBezTo>
                  <a:cubicBezTo>
                    <a:pt x="437" y="398"/>
                    <a:pt x="430" y="409"/>
                    <a:pt x="420" y="420"/>
                  </a:cubicBezTo>
                  <a:cubicBezTo>
                    <a:pt x="409" y="430"/>
                    <a:pt x="398" y="437"/>
                    <a:pt x="386" y="442"/>
                  </a:cubicBezTo>
                  <a:cubicBezTo>
                    <a:pt x="374" y="447"/>
                    <a:pt x="360" y="450"/>
                    <a:pt x="339" y="451"/>
                  </a:cubicBezTo>
                  <a:cubicBezTo>
                    <a:pt x="319" y="452"/>
                    <a:pt x="312" y="452"/>
                    <a:pt x="260" y="452"/>
                  </a:cubicBezTo>
                  <a:cubicBezTo>
                    <a:pt x="208" y="452"/>
                    <a:pt x="201" y="452"/>
                    <a:pt x="181" y="451"/>
                  </a:cubicBezTo>
                  <a:cubicBezTo>
                    <a:pt x="160" y="450"/>
                    <a:pt x="146" y="447"/>
                    <a:pt x="134" y="442"/>
                  </a:cubicBezTo>
                  <a:cubicBezTo>
                    <a:pt x="122" y="437"/>
                    <a:pt x="111" y="430"/>
                    <a:pt x="100" y="420"/>
                  </a:cubicBezTo>
                  <a:cubicBezTo>
                    <a:pt x="90" y="409"/>
                    <a:pt x="83" y="398"/>
                    <a:pt x="78" y="386"/>
                  </a:cubicBezTo>
                  <a:cubicBezTo>
                    <a:pt x="73" y="374"/>
                    <a:pt x="70" y="360"/>
                    <a:pt x="69" y="339"/>
                  </a:cubicBezTo>
                  <a:cubicBezTo>
                    <a:pt x="68" y="319"/>
                    <a:pt x="68" y="312"/>
                    <a:pt x="68" y="260"/>
                  </a:cubicBezTo>
                  <a:cubicBezTo>
                    <a:pt x="68" y="208"/>
                    <a:pt x="68" y="201"/>
                    <a:pt x="69" y="181"/>
                  </a:cubicBezTo>
                  <a:cubicBezTo>
                    <a:pt x="70" y="160"/>
                    <a:pt x="73" y="146"/>
                    <a:pt x="78" y="134"/>
                  </a:cubicBezTo>
                  <a:cubicBezTo>
                    <a:pt x="83" y="122"/>
                    <a:pt x="90" y="111"/>
                    <a:pt x="100" y="100"/>
                  </a:cubicBezTo>
                  <a:cubicBezTo>
                    <a:pt x="111" y="90"/>
                    <a:pt x="122" y="83"/>
                    <a:pt x="134" y="78"/>
                  </a:cubicBezTo>
                  <a:cubicBezTo>
                    <a:pt x="146" y="73"/>
                    <a:pt x="160" y="70"/>
                    <a:pt x="181" y="69"/>
                  </a:cubicBezTo>
                  <a:cubicBezTo>
                    <a:pt x="201" y="68"/>
                    <a:pt x="208" y="68"/>
                    <a:pt x="260" y="68"/>
                  </a:cubicBezTo>
                  <a:cubicBezTo>
                    <a:pt x="312" y="68"/>
                    <a:pt x="319" y="68"/>
                    <a:pt x="339" y="69"/>
                  </a:cubicBezTo>
                  <a:cubicBezTo>
                    <a:pt x="360" y="70"/>
                    <a:pt x="374" y="73"/>
                    <a:pt x="386" y="78"/>
                  </a:cubicBezTo>
                  <a:cubicBezTo>
                    <a:pt x="398" y="83"/>
                    <a:pt x="409" y="90"/>
                    <a:pt x="420" y="100"/>
                  </a:cubicBezTo>
                  <a:cubicBezTo>
                    <a:pt x="430" y="111"/>
                    <a:pt x="437" y="122"/>
                    <a:pt x="442" y="134"/>
                  </a:cubicBezTo>
                  <a:cubicBezTo>
                    <a:pt x="447" y="146"/>
                    <a:pt x="450" y="160"/>
                    <a:pt x="451" y="181"/>
                  </a:cubicBezTo>
                  <a:cubicBezTo>
                    <a:pt x="452" y="201"/>
                    <a:pt x="452" y="208"/>
                    <a:pt x="452" y="260"/>
                  </a:cubicBezTo>
                  <a:cubicBezTo>
                    <a:pt x="452" y="312"/>
                    <a:pt x="452" y="319"/>
                    <a:pt x="451" y="3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43" name="TextBox 42">
            <a:extLst>
              <a:ext uri="{FF2B5EF4-FFF2-40B4-BE49-F238E27FC236}">
                <a16:creationId xmlns:a16="http://schemas.microsoft.com/office/drawing/2014/main" id="{AE5BC93E-485A-4134-A283-1A061D51C328}"/>
              </a:ext>
            </a:extLst>
          </p:cNvPr>
          <p:cNvSpPr txBox="1"/>
          <p:nvPr userDrawn="1"/>
        </p:nvSpPr>
        <p:spPr>
          <a:xfrm>
            <a:off x="1289290" y="1511944"/>
            <a:ext cx="2298408" cy="657479"/>
          </a:xfrm>
          <a:prstGeom prst="rect">
            <a:avLst/>
          </a:prstGeom>
          <a:noFill/>
        </p:spPr>
        <p:txBody>
          <a:bodyPr wrap="square" lIns="0" tIns="72000" rIns="0" bIns="0" rtlCol="0">
            <a:spAutoFit/>
          </a:bodyPr>
          <a:lstStyle/>
          <a:p>
            <a:r>
              <a:rPr lang="en-US" sz="1600" b="1" noProof="0">
                <a:solidFill>
                  <a:schemeClr val="tx2"/>
                </a:solidFill>
                <a:latin typeface="+mj-lt"/>
              </a:rPr>
              <a:t>Profile image</a:t>
            </a:r>
          </a:p>
          <a:p>
            <a:r>
              <a:rPr lang="en-US" sz="1100" noProof="0"/>
              <a:t>1:1 aspect ratio</a:t>
            </a:r>
          </a:p>
          <a:p>
            <a:r>
              <a:rPr lang="en-US" sz="1100" noProof="0"/>
              <a:t>400 x 400 pixels – optimal size</a:t>
            </a:r>
          </a:p>
        </p:txBody>
      </p:sp>
      <p:cxnSp>
        <p:nvCxnSpPr>
          <p:cNvPr id="52" name="Straight Connector 51">
            <a:extLst>
              <a:ext uri="{FF2B5EF4-FFF2-40B4-BE49-F238E27FC236}">
                <a16:creationId xmlns:a16="http://schemas.microsoft.com/office/drawing/2014/main" id="{AE058455-71FC-4878-8BDD-973ED87296E6}"/>
              </a:ext>
            </a:extLst>
          </p:cNvPr>
          <p:cNvCxnSpPr>
            <a:cxnSpLocks/>
          </p:cNvCxnSpPr>
          <p:nvPr userDrawn="1"/>
        </p:nvCxnSpPr>
        <p:spPr>
          <a:xfrm>
            <a:off x="3492918" y="1511944"/>
            <a:ext cx="0" cy="457135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64699E2E-0C0B-411A-9389-1BB0861C774D}"/>
              </a:ext>
            </a:extLst>
          </p:cNvPr>
          <p:cNvSpPr txBox="1"/>
          <p:nvPr userDrawn="1"/>
        </p:nvSpPr>
        <p:spPr>
          <a:xfrm>
            <a:off x="4781899" y="1511944"/>
            <a:ext cx="2298408" cy="657479"/>
          </a:xfrm>
          <a:prstGeom prst="rect">
            <a:avLst/>
          </a:prstGeom>
          <a:noFill/>
        </p:spPr>
        <p:txBody>
          <a:bodyPr wrap="square" lIns="0" tIns="72000" rIns="0" bIns="0" rtlCol="0">
            <a:spAutoFit/>
          </a:bodyPr>
          <a:lstStyle/>
          <a:p>
            <a:r>
              <a:rPr lang="en-US" sz="1600" b="1" noProof="0">
                <a:solidFill>
                  <a:schemeClr val="tx2"/>
                </a:solidFill>
                <a:latin typeface="+mj-lt"/>
              </a:rPr>
              <a:t>In-stream wide image</a:t>
            </a:r>
          </a:p>
          <a:p>
            <a:r>
              <a:rPr lang="en-US" sz="1100" noProof="0"/>
              <a:t>16:9 aspect ratio</a:t>
            </a:r>
          </a:p>
          <a:p>
            <a:r>
              <a:rPr lang="en-US" sz="1100" noProof="0"/>
              <a:t>1920 x 1080 pixels – optimal size</a:t>
            </a:r>
          </a:p>
        </p:txBody>
      </p:sp>
      <p:sp>
        <p:nvSpPr>
          <p:cNvPr id="27" name="Rectangle 26" descr="Social media size indicator">
            <a:extLst>
              <a:ext uri="{FF2B5EF4-FFF2-40B4-BE49-F238E27FC236}">
                <a16:creationId xmlns:a16="http://schemas.microsoft.com/office/drawing/2014/main" id="{966EB296-B827-434C-A6FB-AC1F653544BE}"/>
              </a:ext>
            </a:extLst>
          </p:cNvPr>
          <p:cNvSpPr/>
          <p:nvPr userDrawn="1"/>
        </p:nvSpPr>
        <p:spPr>
          <a:xfrm>
            <a:off x="3906139" y="2349654"/>
            <a:ext cx="6270171" cy="352697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descr="Social media size indicator">
            <a:extLst>
              <a:ext uri="{FF2B5EF4-FFF2-40B4-BE49-F238E27FC236}">
                <a16:creationId xmlns:a16="http://schemas.microsoft.com/office/drawing/2014/main" id="{15E8D62B-9E12-462B-A725-C7C1D1A06DD9}"/>
              </a:ext>
            </a:extLst>
          </p:cNvPr>
          <p:cNvSpPr/>
          <p:nvPr userDrawn="1"/>
        </p:nvSpPr>
        <p:spPr>
          <a:xfrm>
            <a:off x="458813" y="2349598"/>
            <a:ext cx="1881051" cy="1881107"/>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76493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nstagram sizes NEW images 2">
    <p:spTree>
      <p:nvGrpSpPr>
        <p:cNvPr id="1" name=""/>
        <p:cNvGrpSpPr/>
        <p:nvPr/>
      </p:nvGrpSpPr>
      <p:grpSpPr>
        <a:xfrm>
          <a:off x="0" y="0"/>
          <a:ext cx="0" cy="0"/>
          <a:chOff x="0" y="0"/>
          <a:chExt cx="0" cy="0"/>
        </a:xfrm>
      </p:grpSpPr>
      <p:grpSp>
        <p:nvGrpSpPr>
          <p:cNvPr id="90" name="Group 89" descr="Social Media Placement Grid Instagram">
            <a:extLst>
              <a:ext uri="{FF2B5EF4-FFF2-40B4-BE49-F238E27FC236}">
                <a16:creationId xmlns:a16="http://schemas.microsoft.com/office/drawing/2014/main" id="{9EDDEDDD-0191-4EBE-ABFC-6A821F0E5C3E}"/>
              </a:ext>
            </a:extLst>
          </p:cNvPr>
          <p:cNvGrpSpPr>
            <a:grpSpLocks noChangeAspect="1"/>
          </p:cNvGrpSpPr>
          <p:nvPr userDrawn="1"/>
        </p:nvGrpSpPr>
        <p:grpSpPr>
          <a:xfrm>
            <a:off x="458813" y="1529654"/>
            <a:ext cx="671257" cy="671257"/>
            <a:chOff x="5115323" y="3429000"/>
            <a:chExt cx="2121768" cy="2121768"/>
          </a:xfrm>
        </p:grpSpPr>
        <p:sp>
          <p:nvSpPr>
            <p:cNvPr id="91" name="Rectangle: Rounded Corners 90">
              <a:extLst>
                <a:ext uri="{FF2B5EF4-FFF2-40B4-BE49-F238E27FC236}">
                  <a16:creationId xmlns:a16="http://schemas.microsoft.com/office/drawing/2014/main" id="{1E8445C1-99AA-4831-B871-A65DFFA3827D}"/>
                </a:ext>
              </a:extLst>
            </p:cNvPr>
            <p:cNvSpPr/>
            <p:nvPr userDrawn="1"/>
          </p:nvSpPr>
          <p:spPr>
            <a:xfrm>
              <a:off x="5115323" y="342900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2" name="Rectangle 91">
              <a:extLst>
                <a:ext uri="{FF2B5EF4-FFF2-40B4-BE49-F238E27FC236}">
                  <a16:creationId xmlns:a16="http://schemas.microsoft.com/office/drawing/2014/main" id="{FCEBAE29-B9D4-4CFB-8075-1B439621DE2F}"/>
                </a:ext>
              </a:extLst>
            </p:cNvPr>
            <p:cNvSpPr/>
            <p:nvPr userDrawn="1"/>
          </p:nvSpPr>
          <p:spPr>
            <a:xfrm>
              <a:off x="5438208" y="3751885"/>
              <a:ext cx="1475999" cy="1475999"/>
            </a:xfrm>
            <a:prstGeom prst="rect">
              <a:avLst/>
            </a:prstGeom>
            <a:solidFill>
              <a:srgbClr val="C837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3" name="Rectangle: Rounded Corners 92">
              <a:extLst>
                <a:ext uri="{FF2B5EF4-FFF2-40B4-BE49-F238E27FC236}">
                  <a16:creationId xmlns:a16="http://schemas.microsoft.com/office/drawing/2014/main" id="{472FE87D-DB02-485A-B563-4A0D8AB0715E}"/>
                </a:ext>
              </a:extLst>
            </p:cNvPr>
            <p:cNvSpPr/>
            <p:nvPr userDrawn="1"/>
          </p:nvSpPr>
          <p:spPr>
            <a:xfrm>
              <a:off x="5115323" y="342900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42" name="TextBox 41">
            <a:extLst>
              <a:ext uri="{FF2B5EF4-FFF2-40B4-BE49-F238E27FC236}">
                <a16:creationId xmlns:a16="http://schemas.microsoft.com/office/drawing/2014/main" id="{FF1B9D23-917A-40D7-BDC5-6DF9BAD7B9FD}"/>
              </a:ext>
            </a:extLst>
          </p:cNvPr>
          <p:cNvSpPr txBox="1"/>
          <p:nvPr userDrawn="1"/>
        </p:nvSpPr>
        <p:spPr>
          <a:xfrm>
            <a:off x="458813" y="2207143"/>
            <a:ext cx="1466240" cy="1072977"/>
          </a:xfrm>
          <a:prstGeom prst="rect">
            <a:avLst/>
          </a:prstGeom>
          <a:noFill/>
        </p:spPr>
        <p:txBody>
          <a:bodyPr wrap="square" lIns="0" tIns="72000" rIns="0" bIns="0" rtlCol="0">
            <a:spAutoFit/>
          </a:bodyPr>
          <a:lstStyle/>
          <a:p>
            <a:r>
              <a:rPr lang="en-US" sz="1600" b="1" noProof="0">
                <a:solidFill>
                  <a:schemeClr val="tx2"/>
                </a:solidFill>
                <a:latin typeface="+mj-lt"/>
              </a:rPr>
              <a:t>In-stream square image</a:t>
            </a:r>
          </a:p>
          <a:p>
            <a:r>
              <a:rPr lang="en-US" sz="1100" noProof="0"/>
              <a:t>1:1 aspect ratio</a:t>
            </a:r>
          </a:p>
          <a:p>
            <a:r>
              <a:rPr lang="en-US" sz="1100" noProof="0"/>
              <a:t>1080 x 1080 pixels – optimal size</a:t>
            </a:r>
          </a:p>
        </p:txBody>
      </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grpSp>
        <p:nvGrpSpPr>
          <p:cNvPr id="79" name="Group 78" descr="Instagram Icon">
            <a:extLst>
              <a:ext uri="{FF2B5EF4-FFF2-40B4-BE49-F238E27FC236}">
                <a16:creationId xmlns:a16="http://schemas.microsoft.com/office/drawing/2014/main" id="{EBA5C6DE-59AC-4957-A5D4-D567E495ED2B}"/>
              </a:ext>
            </a:extLst>
          </p:cNvPr>
          <p:cNvGrpSpPr>
            <a:grpSpLocks noChangeAspect="1"/>
          </p:cNvGrpSpPr>
          <p:nvPr userDrawn="1"/>
        </p:nvGrpSpPr>
        <p:grpSpPr>
          <a:xfrm>
            <a:off x="511212" y="489600"/>
            <a:ext cx="461795" cy="460800"/>
            <a:chOff x="8633934" y="388990"/>
            <a:chExt cx="736600" cy="735013"/>
          </a:xfrm>
          <a:gradFill flip="none" rotWithShape="1">
            <a:gsLst>
              <a:gs pos="0">
                <a:srgbClr val="FFDB55"/>
              </a:gs>
              <a:gs pos="33000">
                <a:srgbClr val="FB5245"/>
              </a:gs>
              <a:gs pos="66000">
                <a:srgbClr val="C837AB"/>
              </a:gs>
              <a:gs pos="100000">
                <a:srgbClr val="4465C9"/>
              </a:gs>
            </a:gsLst>
            <a:path path="circle">
              <a:fillToRect t="100000" r="100000"/>
            </a:path>
            <a:tileRect l="-100000" b="-100000"/>
          </a:gradFill>
        </p:grpSpPr>
        <p:sp>
          <p:nvSpPr>
            <p:cNvPr id="80" name="Oval 10">
              <a:extLst>
                <a:ext uri="{FF2B5EF4-FFF2-40B4-BE49-F238E27FC236}">
                  <a16:creationId xmlns:a16="http://schemas.microsoft.com/office/drawing/2014/main" id="{79900BF4-7922-47E8-A6E9-AF8C0F8C6545}"/>
                </a:ext>
              </a:extLst>
            </p:cNvPr>
            <p:cNvSpPr>
              <a:spLocks noChangeArrowheads="1"/>
            </p:cNvSpPr>
            <p:nvPr userDrawn="1"/>
          </p:nvSpPr>
          <p:spPr bwMode="auto">
            <a:xfrm>
              <a:off x="8911746" y="666802"/>
              <a:ext cx="180975" cy="18097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1" name="Freeform 11">
              <a:extLst>
                <a:ext uri="{FF2B5EF4-FFF2-40B4-BE49-F238E27FC236}">
                  <a16:creationId xmlns:a16="http://schemas.microsoft.com/office/drawing/2014/main" id="{78D04EB7-1C7E-4EDF-8AEA-EEECFCED96D5}"/>
                </a:ext>
              </a:extLst>
            </p:cNvPr>
            <p:cNvSpPr>
              <a:spLocks noEditPoints="1"/>
            </p:cNvSpPr>
            <p:nvPr userDrawn="1"/>
          </p:nvSpPr>
          <p:spPr bwMode="auto">
            <a:xfrm>
              <a:off x="8779984" y="535040"/>
              <a:ext cx="444500" cy="442913"/>
            </a:xfrm>
            <a:custGeom>
              <a:avLst/>
              <a:gdLst>
                <a:gd name="T0" fmla="*/ 307 w 314"/>
                <a:gd name="T1" fmla="*/ 44 h 314"/>
                <a:gd name="T2" fmla="*/ 292 w 314"/>
                <a:gd name="T3" fmla="*/ 22 h 314"/>
                <a:gd name="T4" fmla="*/ 270 w 314"/>
                <a:gd name="T5" fmla="*/ 7 h 314"/>
                <a:gd name="T6" fmla="*/ 235 w 314"/>
                <a:gd name="T7" fmla="*/ 1 h 314"/>
                <a:gd name="T8" fmla="*/ 157 w 314"/>
                <a:gd name="T9" fmla="*/ 0 h 314"/>
                <a:gd name="T10" fmla="*/ 140 w 314"/>
                <a:gd name="T11" fmla="*/ 0 h 314"/>
                <a:gd name="T12" fmla="*/ 140 w 314"/>
                <a:gd name="T13" fmla="*/ 0 h 314"/>
                <a:gd name="T14" fmla="*/ 79 w 314"/>
                <a:gd name="T15" fmla="*/ 1 h 314"/>
                <a:gd name="T16" fmla="*/ 44 w 314"/>
                <a:gd name="T17" fmla="*/ 7 h 314"/>
                <a:gd name="T18" fmla="*/ 22 w 314"/>
                <a:gd name="T19" fmla="*/ 22 h 314"/>
                <a:gd name="T20" fmla="*/ 7 w 314"/>
                <a:gd name="T21" fmla="*/ 44 h 314"/>
                <a:gd name="T22" fmla="*/ 1 w 314"/>
                <a:gd name="T23" fmla="*/ 79 h 314"/>
                <a:gd name="T24" fmla="*/ 0 w 314"/>
                <a:gd name="T25" fmla="*/ 157 h 314"/>
                <a:gd name="T26" fmla="*/ 1 w 314"/>
                <a:gd name="T27" fmla="*/ 234 h 314"/>
                <a:gd name="T28" fmla="*/ 7 w 314"/>
                <a:gd name="T29" fmla="*/ 270 h 314"/>
                <a:gd name="T30" fmla="*/ 22 w 314"/>
                <a:gd name="T31" fmla="*/ 292 h 314"/>
                <a:gd name="T32" fmla="*/ 44 w 314"/>
                <a:gd name="T33" fmla="*/ 307 h 314"/>
                <a:gd name="T34" fmla="*/ 79 w 314"/>
                <a:gd name="T35" fmla="*/ 313 h 314"/>
                <a:gd name="T36" fmla="*/ 157 w 314"/>
                <a:gd name="T37" fmla="*/ 314 h 314"/>
                <a:gd name="T38" fmla="*/ 235 w 314"/>
                <a:gd name="T39" fmla="*/ 313 h 314"/>
                <a:gd name="T40" fmla="*/ 270 w 314"/>
                <a:gd name="T41" fmla="*/ 307 h 314"/>
                <a:gd name="T42" fmla="*/ 292 w 314"/>
                <a:gd name="T43" fmla="*/ 292 h 314"/>
                <a:gd name="T44" fmla="*/ 307 w 314"/>
                <a:gd name="T45" fmla="*/ 270 h 314"/>
                <a:gd name="T46" fmla="*/ 313 w 314"/>
                <a:gd name="T47" fmla="*/ 235 h 314"/>
                <a:gd name="T48" fmla="*/ 314 w 314"/>
                <a:gd name="T49" fmla="*/ 157 h 314"/>
                <a:gd name="T50" fmla="*/ 313 w 314"/>
                <a:gd name="T51" fmla="*/ 79 h 314"/>
                <a:gd name="T52" fmla="*/ 307 w 314"/>
                <a:gd name="T53" fmla="*/ 44 h 314"/>
                <a:gd name="T54" fmla="*/ 157 w 314"/>
                <a:gd name="T55" fmla="*/ 256 h 314"/>
                <a:gd name="T56" fmla="*/ 58 w 314"/>
                <a:gd name="T57" fmla="*/ 157 h 314"/>
                <a:gd name="T58" fmla="*/ 157 w 314"/>
                <a:gd name="T59" fmla="*/ 58 h 314"/>
                <a:gd name="T60" fmla="*/ 256 w 314"/>
                <a:gd name="T61" fmla="*/ 157 h 314"/>
                <a:gd name="T62" fmla="*/ 157 w 314"/>
                <a:gd name="T63" fmla="*/ 256 h 314"/>
                <a:gd name="T64" fmla="*/ 260 w 314"/>
                <a:gd name="T65" fmla="*/ 78 h 314"/>
                <a:gd name="T66" fmla="*/ 236 w 314"/>
                <a:gd name="T67" fmla="*/ 55 h 314"/>
                <a:gd name="T68" fmla="*/ 260 w 314"/>
                <a:gd name="T69" fmla="*/ 31 h 314"/>
                <a:gd name="T70" fmla="*/ 260 w 314"/>
                <a:gd name="T71" fmla="*/ 31 h 314"/>
                <a:gd name="T72" fmla="*/ 283 w 314"/>
                <a:gd name="T73" fmla="*/ 55 h 314"/>
                <a:gd name="T74" fmla="*/ 260 w 314"/>
                <a:gd name="T75" fmla="*/ 78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14" h="314">
                  <a:moveTo>
                    <a:pt x="307" y="44"/>
                  </a:moveTo>
                  <a:cubicBezTo>
                    <a:pt x="303" y="35"/>
                    <a:pt x="299" y="28"/>
                    <a:pt x="292" y="22"/>
                  </a:cubicBezTo>
                  <a:cubicBezTo>
                    <a:pt x="286" y="15"/>
                    <a:pt x="279" y="11"/>
                    <a:pt x="270" y="7"/>
                  </a:cubicBezTo>
                  <a:cubicBezTo>
                    <a:pt x="263" y="5"/>
                    <a:pt x="253" y="2"/>
                    <a:pt x="235" y="1"/>
                  </a:cubicBezTo>
                  <a:cubicBezTo>
                    <a:pt x="214" y="0"/>
                    <a:pt x="208" y="0"/>
                    <a:pt x="157" y="0"/>
                  </a:cubicBezTo>
                  <a:cubicBezTo>
                    <a:pt x="151" y="0"/>
                    <a:pt x="145" y="0"/>
                    <a:pt x="140" y="0"/>
                  </a:cubicBezTo>
                  <a:cubicBezTo>
                    <a:pt x="140" y="0"/>
                    <a:pt x="140" y="0"/>
                    <a:pt x="140" y="0"/>
                  </a:cubicBezTo>
                  <a:cubicBezTo>
                    <a:pt x="104" y="0"/>
                    <a:pt x="97" y="0"/>
                    <a:pt x="79" y="1"/>
                  </a:cubicBezTo>
                  <a:cubicBezTo>
                    <a:pt x="61" y="1"/>
                    <a:pt x="51" y="5"/>
                    <a:pt x="44" y="7"/>
                  </a:cubicBezTo>
                  <a:cubicBezTo>
                    <a:pt x="35" y="11"/>
                    <a:pt x="28" y="15"/>
                    <a:pt x="22" y="22"/>
                  </a:cubicBezTo>
                  <a:cubicBezTo>
                    <a:pt x="15" y="28"/>
                    <a:pt x="11" y="35"/>
                    <a:pt x="7" y="44"/>
                  </a:cubicBezTo>
                  <a:cubicBezTo>
                    <a:pt x="5" y="50"/>
                    <a:pt x="2" y="61"/>
                    <a:pt x="1" y="79"/>
                  </a:cubicBezTo>
                  <a:cubicBezTo>
                    <a:pt x="0" y="100"/>
                    <a:pt x="0" y="106"/>
                    <a:pt x="0" y="157"/>
                  </a:cubicBezTo>
                  <a:cubicBezTo>
                    <a:pt x="0" y="208"/>
                    <a:pt x="0" y="214"/>
                    <a:pt x="1" y="234"/>
                  </a:cubicBezTo>
                  <a:cubicBezTo>
                    <a:pt x="2" y="253"/>
                    <a:pt x="5" y="263"/>
                    <a:pt x="7" y="270"/>
                  </a:cubicBezTo>
                  <a:cubicBezTo>
                    <a:pt x="11" y="279"/>
                    <a:pt x="15" y="285"/>
                    <a:pt x="22" y="292"/>
                  </a:cubicBezTo>
                  <a:cubicBezTo>
                    <a:pt x="28" y="299"/>
                    <a:pt x="35" y="303"/>
                    <a:pt x="44" y="307"/>
                  </a:cubicBezTo>
                  <a:cubicBezTo>
                    <a:pt x="51" y="309"/>
                    <a:pt x="61" y="312"/>
                    <a:pt x="79" y="313"/>
                  </a:cubicBezTo>
                  <a:cubicBezTo>
                    <a:pt x="100" y="314"/>
                    <a:pt x="106" y="314"/>
                    <a:pt x="157" y="314"/>
                  </a:cubicBezTo>
                  <a:cubicBezTo>
                    <a:pt x="208" y="314"/>
                    <a:pt x="214" y="314"/>
                    <a:pt x="235" y="313"/>
                  </a:cubicBezTo>
                  <a:cubicBezTo>
                    <a:pt x="253" y="312"/>
                    <a:pt x="263" y="309"/>
                    <a:pt x="270" y="307"/>
                  </a:cubicBezTo>
                  <a:cubicBezTo>
                    <a:pt x="279" y="303"/>
                    <a:pt x="286" y="299"/>
                    <a:pt x="292" y="292"/>
                  </a:cubicBezTo>
                  <a:cubicBezTo>
                    <a:pt x="299" y="285"/>
                    <a:pt x="303" y="279"/>
                    <a:pt x="307" y="270"/>
                  </a:cubicBezTo>
                  <a:cubicBezTo>
                    <a:pt x="309" y="263"/>
                    <a:pt x="312" y="253"/>
                    <a:pt x="313" y="235"/>
                  </a:cubicBezTo>
                  <a:cubicBezTo>
                    <a:pt x="314" y="214"/>
                    <a:pt x="314" y="208"/>
                    <a:pt x="314" y="157"/>
                  </a:cubicBezTo>
                  <a:cubicBezTo>
                    <a:pt x="314" y="106"/>
                    <a:pt x="314" y="100"/>
                    <a:pt x="313" y="79"/>
                  </a:cubicBezTo>
                  <a:cubicBezTo>
                    <a:pt x="312" y="61"/>
                    <a:pt x="309" y="51"/>
                    <a:pt x="307" y="44"/>
                  </a:cubicBezTo>
                  <a:close/>
                  <a:moveTo>
                    <a:pt x="157" y="256"/>
                  </a:moveTo>
                  <a:cubicBezTo>
                    <a:pt x="103" y="256"/>
                    <a:pt x="58" y="211"/>
                    <a:pt x="58" y="157"/>
                  </a:cubicBezTo>
                  <a:cubicBezTo>
                    <a:pt x="58" y="103"/>
                    <a:pt x="103" y="58"/>
                    <a:pt x="157" y="58"/>
                  </a:cubicBezTo>
                  <a:cubicBezTo>
                    <a:pt x="211" y="58"/>
                    <a:pt x="256" y="103"/>
                    <a:pt x="256" y="157"/>
                  </a:cubicBezTo>
                  <a:cubicBezTo>
                    <a:pt x="256" y="211"/>
                    <a:pt x="211" y="256"/>
                    <a:pt x="157" y="256"/>
                  </a:cubicBezTo>
                  <a:close/>
                  <a:moveTo>
                    <a:pt x="260" y="78"/>
                  </a:moveTo>
                  <a:cubicBezTo>
                    <a:pt x="247" y="78"/>
                    <a:pt x="236" y="67"/>
                    <a:pt x="236" y="55"/>
                  </a:cubicBezTo>
                  <a:cubicBezTo>
                    <a:pt x="236" y="42"/>
                    <a:pt x="247" y="31"/>
                    <a:pt x="260" y="31"/>
                  </a:cubicBezTo>
                  <a:cubicBezTo>
                    <a:pt x="260" y="31"/>
                    <a:pt x="260" y="31"/>
                    <a:pt x="260" y="31"/>
                  </a:cubicBezTo>
                  <a:cubicBezTo>
                    <a:pt x="272" y="31"/>
                    <a:pt x="283" y="42"/>
                    <a:pt x="283" y="55"/>
                  </a:cubicBezTo>
                  <a:cubicBezTo>
                    <a:pt x="283" y="67"/>
                    <a:pt x="272" y="78"/>
                    <a:pt x="260"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sp>
          <p:nvSpPr>
            <p:cNvPr id="82" name="Freeform 12">
              <a:extLst>
                <a:ext uri="{FF2B5EF4-FFF2-40B4-BE49-F238E27FC236}">
                  <a16:creationId xmlns:a16="http://schemas.microsoft.com/office/drawing/2014/main" id="{5BB1C936-C4F4-4E37-A831-8E011CB30716}"/>
                </a:ext>
              </a:extLst>
            </p:cNvPr>
            <p:cNvSpPr>
              <a:spLocks noEditPoints="1"/>
            </p:cNvSpPr>
            <p:nvPr userDrawn="1"/>
          </p:nvSpPr>
          <p:spPr bwMode="auto">
            <a:xfrm>
              <a:off x="8633934" y="388990"/>
              <a:ext cx="736600" cy="735013"/>
            </a:xfrm>
            <a:custGeom>
              <a:avLst/>
              <a:gdLst>
                <a:gd name="T0" fmla="*/ 520 w 520"/>
                <a:gd name="T1" fmla="*/ 113 h 520"/>
                <a:gd name="T2" fmla="*/ 507 w 520"/>
                <a:gd name="T3" fmla="*/ 63 h 520"/>
                <a:gd name="T4" fmla="*/ 485 w 520"/>
                <a:gd name="T5" fmla="*/ 32 h 520"/>
                <a:gd name="T6" fmla="*/ 422 w 520"/>
                <a:gd name="T7" fmla="*/ 2 h 520"/>
                <a:gd name="T8" fmla="*/ 345 w 520"/>
                <a:gd name="T9" fmla="*/ 0 h 520"/>
                <a:gd name="T10" fmla="*/ 260 w 520"/>
                <a:gd name="T11" fmla="*/ 0 h 520"/>
                <a:gd name="T12" fmla="*/ 114 w 520"/>
                <a:gd name="T13" fmla="*/ 1 h 520"/>
                <a:gd name="T14" fmla="*/ 62 w 520"/>
                <a:gd name="T15" fmla="*/ 14 h 520"/>
                <a:gd name="T16" fmla="*/ 33 w 520"/>
                <a:gd name="T17" fmla="*/ 35 h 520"/>
                <a:gd name="T18" fmla="*/ 2 w 520"/>
                <a:gd name="T19" fmla="*/ 99 h 520"/>
                <a:gd name="T20" fmla="*/ 0 w 520"/>
                <a:gd name="T21" fmla="*/ 175 h 520"/>
                <a:gd name="T22" fmla="*/ 0 w 520"/>
                <a:gd name="T23" fmla="*/ 260 h 520"/>
                <a:gd name="T24" fmla="*/ 1 w 520"/>
                <a:gd name="T25" fmla="*/ 406 h 520"/>
                <a:gd name="T26" fmla="*/ 13 w 520"/>
                <a:gd name="T27" fmla="*/ 456 h 520"/>
                <a:gd name="T28" fmla="*/ 84 w 520"/>
                <a:gd name="T29" fmla="*/ 514 h 520"/>
                <a:gd name="T30" fmla="*/ 122 w 520"/>
                <a:gd name="T31" fmla="*/ 519 h 520"/>
                <a:gd name="T32" fmla="*/ 260 w 520"/>
                <a:gd name="T33" fmla="*/ 520 h 520"/>
                <a:gd name="T34" fmla="*/ 397 w 520"/>
                <a:gd name="T35" fmla="*/ 520 h 520"/>
                <a:gd name="T36" fmla="*/ 436 w 520"/>
                <a:gd name="T37" fmla="*/ 514 h 520"/>
                <a:gd name="T38" fmla="*/ 507 w 520"/>
                <a:gd name="T39" fmla="*/ 456 h 520"/>
                <a:gd name="T40" fmla="*/ 520 w 520"/>
                <a:gd name="T41" fmla="*/ 407 h 520"/>
                <a:gd name="T42" fmla="*/ 520 w 520"/>
                <a:gd name="T43" fmla="*/ 260 h 520"/>
                <a:gd name="T44" fmla="*/ 520 w 520"/>
                <a:gd name="T45" fmla="*/ 113 h 520"/>
                <a:gd name="T46" fmla="*/ 451 w 520"/>
                <a:gd name="T47" fmla="*/ 339 h 520"/>
                <a:gd name="T48" fmla="*/ 442 w 520"/>
                <a:gd name="T49" fmla="*/ 386 h 520"/>
                <a:gd name="T50" fmla="*/ 420 w 520"/>
                <a:gd name="T51" fmla="*/ 420 h 520"/>
                <a:gd name="T52" fmla="*/ 386 w 520"/>
                <a:gd name="T53" fmla="*/ 442 h 520"/>
                <a:gd name="T54" fmla="*/ 339 w 520"/>
                <a:gd name="T55" fmla="*/ 451 h 520"/>
                <a:gd name="T56" fmla="*/ 260 w 520"/>
                <a:gd name="T57" fmla="*/ 452 h 520"/>
                <a:gd name="T58" fmla="*/ 181 w 520"/>
                <a:gd name="T59" fmla="*/ 451 h 520"/>
                <a:gd name="T60" fmla="*/ 134 w 520"/>
                <a:gd name="T61" fmla="*/ 442 h 520"/>
                <a:gd name="T62" fmla="*/ 100 w 520"/>
                <a:gd name="T63" fmla="*/ 420 h 520"/>
                <a:gd name="T64" fmla="*/ 78 w 520"/>
                <a:gd name="T65" fmla="*/ 386 h 520"/>
                <a:gd name="T66" fmla="*/ 69 w 520"/>
                <a:gd name="T67" fmla="*/ 339 h 520"/>
                <a:gd name="T68" fmla="*/ 68 w 520"/>
                <a:gd name="T69" fmla="*/ 260 h 520"/>
                <a:gd name="T70" fmla="*/ 69 w 520"/>
                <a:gd name="T71" fmla="*/ 181 h 520"/>
                <a:gd name="T72" fmla="*/ 78 w 520"/>
                <a:gd name="T73" fmla="*/ 134 h 520"/>
                <a:gd name="T74" fmla="*/ 100 w 520"/>
                <a:gd name="T75" fmla="*/ 100 h 520"/>
                <a:gd name="T76" fmla="*/ 134 w 520"/>
                <a:gd name="T77" fmla="*/ 78 h 520"/>
                <a:gd name="T78" fmla="*/ 181 w 520"/>
                <a:gd name="T79" fmla="*/ 69 h 520"/>
                <a:gd name="T80" fmla="*/ 260 w 520"/>
                <a:gd name="T81" fmla="*/ 68 h 520"/>
                <a:gd name="T82" fmla="*/ 339 w 520"/>
                <a:gd name="T83" fmla="*/ 69 h 520"/>
                <a:gd name="T84" fmla="*/ 386 w 520"/>
                <a:gd name="T85" fmla="*/ 78 h 520"/>
                <a:gd name="T86" fmla="*/ 420 w 520"/>
                <a:gd name="T87" fmla="*/ 100 h 520"/>
                <a:gd name="T88" fmla="*/ 442 w 520"/>
                <a:gd name="T89" fmla="*/ 134 h 520"/>
                <a:gd name="T90" fmla="*/ 451 w 520"/>
                <a:gd name="T91" fmla="*/ 181 h 520"/>
                <a:gd name="T92" fmla="*/ 452 w 520"/>
                <a:gd name="T93" fmla="*/ 260 h 520"/>
                <a:gd name="T94" fmla="*/ 451 w 520"/>
                <a:gd name="T95" fmla="*/ 339 h 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0" h="520">
                  <a:moveTo>
                    <a:pt x="520" y="113"/>
                  </a:moveTo>
                  <a:cubicBezTo>
                    <a:pt x="518" y="92"/>
                    <a:pt x="514" y="78"/>
                    <a:pt x="507" y="63"/>
                  </a:cubicBezTo>
                  <a:cubicBezTo>
                    <a:pt x="501" y="51"/>
                    <a:pt x="494" y="42"/>
                    <a:pt x="485" y="32"/>
                  </a:cubicBezTo>
                  <a:cubicBezTo>
                    <a:pt x="468" y="16"/>
                    <a:pt x="447" y="6"/>
                    <a:pt x="422" y="2"/>
                  </a:cubicBezTo>
                  <a:cubicBezTo>
                    <a:pt x="409" y="1"/>
                    <a:pt x="407" y="0"/>
                    <a:pt x="345" y="0"/>
                  </a:cubicBezTo>
                  <a:cubicBezTo>
                    <a:pt x="260" y="0"/>
                    <a:pt x="260" y="0"/>
                    <a:pt x="260" y="0"/>
                  </a:cubicBezTo>
                  <a:cubicBezTo>
                    <a:pt x="152" y="0"/>
                    <a:pt x="120" y="0"/>
                    <a:pt x="114" y="1"/>
                  </a:cubicBezTo>
                  <a:cubicBezTo>
                    <a:pt x="91" y="2"/>
                    <a:pt x="78" y="6"/>
                    <a:pt x="62" y="14"/>
                  </a:cubicBezTo>
                  <a:cubicBezTo>
                    <a:pt x="51" y="19"/>
                    <a:pt x="42" y="26"/>
                    <a:pt x="33" y="35"/>
                  </a:cubicBezTo>
                  <a:cubicBezTo>
                    <a:pt x="16" y="53"/>
                    <a:pt x="6" y="74"/>
                    <a:pt x="2" y="99"/>
                  </a:cubicBezTo>
                  <a:cubicBezTo>
                    <a:pt x="1" y="111"/>
                    <a:pt x="0" y="113"/>
                    <a:pt x="0" y="175"/>
                  </a:cubicBezTo>
                  <a:cubicBezTo>
                    <a:pt x="0" y="196"/>
                    <a:pt x="0" y="223"/>
                    <a:pt x="0" y="260"/>
                  </a:cubicBezTo>
                  <a:cubicBezTo>
                    <a:pt x="0" y="368"/>
                    <a:pt x="0" y="400"/>
                    <a:pt x="1" y="406"/>
                  </a:cubicBezTo>
                  <a:cubicBezTo>
                    <a:pt x="2" y="428"/>
                    <a:pt x="6" y="442"/>
                    <a:pt x="13" y="456"/>
                  </a:cubicBezTo>
                  <a:cubicBezTo>
                    <a:pt x="27" y="485"/>
                    <a:pt x="53" y="506"/>
                    <a:pt x="84" y="514"/>
                  </a:cubicBezTo>
                  <a:cubicBezTo>
                    <a:pt x="95" y="517"/>
                    <a:pt x="107" y="519"/>
                    <a:pt x="122" y="519"/>
                  </a:cubicBezTo>
                  <a:cubicBezTo>
                    <a:pt x="128" y="520"/>
                    <a:pt x="194" y="520"/>
                    <a:pt x="260" y="520"/>
                  </a:cubicBezTo>
                  <a:cubicBezTo>
                    <a:pt x="325" y="520"/>
                    <a:pt x="391" y="520"/>
                    <a:pt x="397" y="520"/>
                  </a:cubicBezTo>
                  <a:cubicBezTo>
                    <a:pt x="415" y="519"/>
                    <a:pt x="425" y="517"/>
                    <a:pt x="436" y="514"/>
                  </a:cubicBezTo>
                  <a:cubicBezTo>
                    <a:pt x="468" y="506"/>
                    <a:pt x="493" y="485"/>
                    <a:pt x="507" y="456"/>
                  </a:cubicBezTo>
                  <a:cubicBezTo>
                    <a:pt x="514" y="442"/>
                    <a:pt x="518" y="428"/>
                    <a:pt x="520" y="407"/>
                  </a:cubicBezTo>
                  <a:cubicBezTo>
                    <a:pt x="520" y="403"/>
                    <a:pt x="520" y="331"/>
                    <a:pt x="520" y="260"/>
                  </a:cubicBezTo>
                  <a:cubicBezTo>
                    <a:pt x="520" y="188"/>
                    <a:pt x="520" y="117"/>
                    <a:pt x="520" y="113"/>
                  </a:cubicBezTo>
                  <a:close/>
                  <a:moveTo>
                    <a:pt x="451" y="339"/>
                  </a:moveTo>
                  <a:cubicBezTo>
                    <a:pt x="450" y="360"/>
                    <a:pt x="447" y="374"/>
                    <a:pt x="442" y="386"/>
                  </a:cubicBezTo>
                  <a:cubicBezTo>
                    <a:pt x="437" y="398"/>
                    <a:pt x="430" y="409"/>
                    <a:pt x="420" y="420"/>
                  </a:cubicBezTo>
                  <a:cubicBezTo>
                    <a:pt x="409" y="430"/>
                    <a:pt x="398" y="437"/>
                    <a:pt x="386" y="442"/>
                  </a:cubicBezTo>
                  <a:cubicBezTo>
                    <a:pt x="374" y="447"/>
                    <a:pt x="360" y="450"/>
                    <a:pt x="339" y="451"/>
                  </a:cubicBezTo>
                  <a:cubicBezTo>
                    <a:pt x="319" y="452"/>
                    <a:pt x="312" y="452"/>
                    <a:pt x="260" y="452"/>
                  </a:cubicBezTo>
                  <a:cubicBezTo>
                    <a:pt x="208" y="452"/>
                    <a:pt x="201" y="452"/>
                    <a:pt x="181" y="451"/>
                  </a:cubicBezTo>
                  <a:cubicBezTo>
                    <a:pt x="160" y="450"/>
                    <a:pt x="146" y="447"/>
                    <a:pt x="134" y="442"/>
                  </a:cubicBezTo>
                  <a:cubicBezTo>
                    <a:pt x="122" y="437"/>
                    <a:pt x="111" y="430"/>
                    <a:pt x="100" y="420"/>
                  </a:cubicBezTo>
                  <a:cubicBezTo>
                    <a:pt x="90" y="409"/>
                    <a:pt x="83" y="398"/>
                    <a:pt x="78" y="386"/>
                  </a:cubicBezTo>
                  <a:cubicBezTo>
                    <a:pt x="73" y="374"/>
                    <a:pt x="70" y="360"/>
                    <a:pt x="69" y="339"/>
                  </a:cubicBezTo>
                  <a:cubicBezTo>
                    <a:pt x="68" y="319"/>
                    <a:pt x="68" y="312"/>
                    <a:pt x="68" y="260"/>
                  </a:cubicBezTo>
                  <a:cubicBezTo>
                    <a:pt x="68" y="208"/>
                    <a:pt x="68" y="201"/>
                    <a:pt x="69" y="181"/>
                  </a:cubicBezTo>
                  <a:cubicBezTo>
                    <a:pt x="70" y="160"/>
                    <a:pt x="73" y="146"/>
                    <a:pt x="78" y="134"/>
                  </a:cubicBezTo>
                  <a:cubicBezTo>
                    <a:pt x="83" y="122"/>
                    <a:pt x="90" y="111"/>
                    <a:pt x="100" y="100"/>
                  </a:cubicBezTo>
                  <a:cubicBezTo>
                    <a:pt x="111" y="90"/>
                    <a:pt x="122" y="83"/>
                    <a:pt x="134" y="78"/>
                  </a:cubicBezTo>
                  <a:cubicBezTo>
                    <a:pt x="146" y="73"/>
                    <a:pt x="160" y="70"/>
                    <a:pt x="181" y="69"/>
                  </a:cubicBezTo>
                  <a:cubicBezTo>
                    <a:pt x="201" y="68"/>
                    <a:pt x="208" y="68"/>
                    <a:pt x="260" y="68"/>
                  </a:cubicBezTo>
                  <a:cubicBezTo>
                    <a:pt x="312" y="68"/>
                    <a:pt x="319" y="68"/>
                    <a:pt x="339" y="69"/>
                  </a:cubicBezTo>
                  <a:cubicBezTo>
                    <a:pt x="360" y="70"/>
                    <a:pt x="374" y="73"/>
                    <a:pt x="386" y="78"/>
                  </a:cubicBezTo>
                  <a:cubicBezTo>
                    <a:pt x="398" y="83"/>
                    <a:pt x="409" y="90"/>
                    <a:pt x="420" y="100"/>
                  </a:cubicBezTo>
                  <a:cubicBezTo>
                    <a:pt x="430" y="111"/>
                    <a:pt x="437" y="122"/>
                    <a:pt x="442" y="134"/>
                  </a:cubicBezTo>
                  <a:cubicBezTo>
                    <a:pt x="447" y="146"/>
                    <a:pt x="450" y="160"/>
                    <a:pt x="451" y="181"/>
                  </a:cubicBezTo>
                  <a:cubicBezTo>
                    <a:pt x="452" y="201"/>
                    <a:pt x="452" y="208"/>
                    <a:pt x="452" y="260"/>
                  </a:cubicBezTo>
                  <a:cubicBezTo>
                    <a:pt x="452" y="312"/>
                    <a:pt x="452" y="319"/>
                    <a:pt x="451" y="3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a:p>
          </p:txBody>
        </p:sp>
      </p:gr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cxnSp>
        <p:nvCxnSpPr>
          <p:cNvPr id="52" name="Straight Connector 51">
            <a:extLst>
              <a:ext uri="{FF2B5EF4-FFF2-40B4-BE49-F238E27FC236}">
                <a16:creationId xmlns:a16="http://schemas.microsoft.com/office/drawing/2014/main" id="{AE058455-71FC-4878-8BDD-973ED87296E6}"/>
              </a:ext>
            </a:extLst>
          </p:cNvPr>
          <p:cNvCxnSpPr>
            <a:cxnSpLocks/>
          </p:cNvCxnSpPr>
          <p:nvPr userDrawn="1"/>
        </p:nvCxnSpPr>
        <p:spPr>
          <a:xfrm>
            <a:off x="6096000" y="1511944"/>
            <a:ext cx="0" cy="457135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grpSp>
        <p:nvGrpSpPr>
          <p:cNvPr id="94" name="Group 93" descr="Social Media Placement Grid Instagram">
            <a:extLst>
              <a:ext uri="{FF2B5EF4-FFF2-40B4-BE49-F238E27FC236}">
                <a16:creationId xmlns:a16="http://schemas.microsoft.com/office/drawing/2014/main" id="{38E53C32-63A9-44D8-B17D-717C3E713F8E}"/>
              </a:ext>
            </a:extLst>
          </p:cNvPr>
          <p:cNvGrpSpPr>
            <a:grpSpLocks noChangeAspect="1"/>
          </p:cNvGrpSpPr>
          <p:nvPr userDrawn="1"/>
        </p:nvGrpSpPr>
        <p:grpSpPr>
          <a:xfrm>
            <a:off x="6584026" y="1529654"/>
            <a:ext cx="671257" cy="671257"/>
            <a:chOff x="5115323" y="3429000"/>
            <a:chExt cx="2121768" cy="2121768"/>
          </a:xfrm>
        </p:grpSpPr>
        <p:sp>
          <p:nvSpPr>
            <p:cNvPr id="95" name="Rectangle: Rounded Corners 94">
              <a:extLst>
                <a:ext uri="{FF2B5EF4-FFF2-40B4-BE49-F238E27FC236}">
                  <a16:creationId xmlns:a16="http://schemas.microsoft.com/office/drawing/2014/main" id="{E9BB2F3A-CC2E-4A2B-ABE3-CFFA5CC0F4DF}"/>
                </a:ext>
              </a:extLst>
            </p:cNvPr>
            <p:cNvSpPr/>
            <p:nvPr userDrawn="1"/>
          </p:nvSpPr>
          <p:spPr>
            <a:xfrm>
              <a:off x="5115323" y="3429000"/>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6" name="Rectangle 95">
              <a:extLst>
                <a:ext uri="{FF2B5EF4-FFF2-40B4-BE49-F238E27FC236}">
                  <a16:creationId xmlns:a16="http://schemas.microsoft.com/office/drawing/2014/main" id="{43BD68B8-264B-48C6-8B6C-B2B77ED5D942}"/>
                </a:ext>
              </a:extLst>
            </p:cNvPr>
            <p:cNvSpPr/>
            <p:nvPr userDrawn="1"/>
          </p:nvSpPr>
          <p:spPr>
            <a:xfrm>
              <a:off x="5672143" y="3751884"/>
              <a:ext cx="1008128" cy="1476000"/>
            </a:xfrm>
            <a:prstGeom prst="rect">
              <a:avLst/>
            </a:prstGeom>
            <a:solidFill>
              <a:srgbClr val="C837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7" name="Rectangle: Rounded Corners 96">
              <a:extLst>
                <a:ext uri="{FF2B5EF4-FFF2-40B4-BE49-F238E27FC236}">
                  <a16:creationId xmlns:a16="http://schemas.microsoft.com/office/drawing/2014/main" id="{2AF9EC8B-07D1-4770-B85A-BAF4C297AFE1}"/>
                </a:ext>
              </a:extLst>
            </p:cNvPr>
            <p:cNvSpPr/>
            <p:nvPr userDrawn="1"/>
          </p:nvSpPr>
          <p:spPr>
            <a:xfrm>
              <a:off x="5115323" y="3429000"/>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53" name="TextBox 52">
            <a:extLst>
              <a:ext uri="{FF2B5EF4-FFF2-40B4-BE49-F238E27FC236}">
                <a16:creationId xmlns:a16="http://schemas.microsoft.com/office/drawing/2014/main" id="{6A318079-CA1C-4D00-8843-07035D592714}"/>
              </a:ext>
            </a:extLst>
          </p:cNvPr>
          <p:cNvSpPr txBox="1"/>
          <p:nvPr userDrawn="1"/>
        </p:nvSpPr>
        <p:spPr>
          <a:xfrm>
            <a:off x="6584026" y="2207143"/>
            <a:ext cx="1480581" cy="1072977"/>
          </a:xfrm>
          <a:prstGeom prst="rect">
            <a:avLst/>
          </a:prstGeom>
          <a:noFill/>
        </p:spPr>
        <p:txBody>
          <a:bodyPr wrap="square" lIns="0" tIns="72000" rIns="0" bIns="0" rtlCol="0">
            <a:spAutoFit/>
          </a:bodyPr>
          <a:lstStyle/>
          <a:p>
            <a:r>
              <a:rPr lang="en-US" sz="1600" b="1" noProof="0">
                <a:solidFill>
                  <a:schemeClr val="tx2"/>
                </a:solidFill>
                <a:latin typeface="+mj-lt"/>
              </a:rPr>
              <a:t>In-stream tall image</a:t>
            </a:r>
          </a:p>
          <a:p>
            <a:r>
              <a:rPr lang="en-US" sz="1100" noProof="0"/>
              <a:t>4:5 aspect ratio</a:t>
            </a:r>
          </a:p>
          <a:p>
            <a:r>
              <a:rPr lang="en-US" sz="1100" noProof="0"/>
              <a:t>1080 x 1350 pixels – optimal size</a:t>
            </a:r>
          </a:p>
        </p:txBody>
      </p:sp>
      <p:sp>
        <p:nvSpPr>
          <p:cNvPr id="24" name="Rectangle 23" descr="Social media size indicator">
            <a:extLst>
              <a:ext uri="{FF2B5EF4-FFF2-40B4-BE49-F238E27FC236}">
                <a16:creationId xmlns:a16="http://schemas.microsoft.com/office/drawing/2014/main" id="{8222734D-1BA6-44A4-80F5-D89C5F7EA78B}"/>
              </a:ext>
            </a:extLst>
          </p:cNvPr>
          <p:cNvSpPr/>
          <p:nvPr userDrawn="1"/>
        </p:nvSpPr>
        <p:spPr>
          <a:xfrm>
            <a:off x="8306229" y="1529654"/>
            <a:ext cx="3526971" cy="4408714"/>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5" name="Rectangle 24" descr="Social media size indicator">
            <a:extLst>
              <a:ext uri="{FF2B5EF4-FFF2-40B4-BE49-F238E27FC236}">
                <a16:creationId xmlns:a16="http://schemas.microsoft.com/office/drawing/2014/main" id="{A58A5C33-67C8-4F63-92E8-08869937905C}"/>
              </a:ext>
            </a:extLst>
          </p:cNvPr>
          <p:cNvSpPr/>
          <p:nvPr userDrawn="1"/>
        </p:nvSpPr>
        <p:spPr>
          <a:xfrm>
            <a:off x="2327410" y="1511944"/>
            <a:ext cx="3526971" cy="352697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3163440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inkedIn sizes EXISTING images">
    <p:spTree>
      <p:nvGrpSpPr>
        <p:cNvPr id="1" name=""/>
        <p:cNvGrpSpPr/>
        <p:nvPr/>
      </p:nvGrpSpPr>
      <p:grpSpPr>
        <a:xfrm>
          <a:off x="0" y="0"/>
          <a:ext cx="0" cy="0"/>
          <a:chOff x="0" y="0"/>
          <a:chExt cx="0" cy="0"/>
        </a:xfrm>
      </p:grpSpPr>
      <p:grpSp>
        <p:nvGrpSpPr>
          <p:cNvPr id="110" name="Group 109" descr="Social Media Placement Grid LinkedIn">
            <a:extLst>
              <a:ext uri="{FF2B5EF4-FFF2-40B4-BE49-F238E27FC236}">
                <a16:creationId xmlns:a16="http://schemas.microsoft.com/office/drawing/2014/main" id="{9A8377DC-F0E6-4042-9F39-A5E5B9DF3103}"/>
              </a:ext>
            </a:extLst>
          </p:cNvPr>
          <p:cNvGrpSpPr>
            <a:grpSpLocks noChangeAspect="1"/>
          </p:cNvGrpSpPr>
          <p:nvPr userDrawn="1"/>
        </p:nvGrpSpPr>
        <p:grpSpPr>
          <a:xfrm>
            <a:off x="5789576" y="4184873"/>
            <a:ext cx="671257" cy="671257"/>
            <a:chOff x="7200900" y="3637712"/>
            <a:chExt cx="2121768" cy="2121768"/>
          </a:xfrm>
        </p:grpSpPr>
        <p:sp>
          <p:nvSpPr>
            <p:cNvPr id="111" name="Rectangle: Rounded Corners 110">
              <a:extLst>
                <a:ext uri="{FF2B5EF4-FFF2-40B4-BE49-F238E27FC236}">
                  <a16:creationId xmlns:a16="http://schemas.microsoft.com/office/drawing/2014/main" id="{7FCECA42-1F19-46CF-BD7F-76F19893AC56}"/>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2" name="Rectangle 111">
              <a:extLst>
                <a:ext uri="{FF2B5EF4-FFF2-40B4-BE49-F238E27FC236}">
                  <a16:creationId xmlns:a16="http://schemas.microsoft.com/office/drawing/2014/main" id="{A12D689E-26FA-4D86-BCC2-BA537671D1DA}"/>
                </a:ext>
              </a:extLst>
            </p:cNvPr>
            <p:cNvSpPr/>
            <p:nvPr userDrawn="1"/>
          </p:nvSpPr>
          <p:spPr>
            <a:xfrm>
              <a:off x="7506136" y="4421191"/>
              <a:ext cx="1511297" cy="549370"/>
            </a:xfrm>
            <a:prstGeom prst="rect">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3" name="Rectangle 112">
              <a:extLst>
                <a:ext uri="{FF2B5EF4-FFF2-40B4-BE49-F238E27FC236}">
                  <a16:creationId xmlns:a16="http://schemas.microsoft.com/office/drawing/2014/main" id="{3522753C-ADF9-4447-AE83-870D64A4588D}"/>
                </a:ext>
              </a:extLst>
            </p:cNvPr>
            <p:cNvSpPr/>
            <p:nvPr userDrawn="1"/>
          </p:nvSpPr>
          <p:spPr>
            <a:xfrm>
              <a:off x="7506136" y="3883124"/>
              <a:ext cx="360000" cy="36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4" name="Rectangle: Rounded Corners 113">
              <a:extLst>
                <a:ext uri="{FF2B5EF4-FFF2-40B4-BE49-F238E27FC236}">
                  <a16:creationId xmlns:a16="http://schemas.microsoft.com/office/drawing/2014/main" id="{6B7B776D-0820-4D81-8682-B117482D1751}"/>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5" name="Rectangle 114">
              <a:extLst>
                <a:ext uri="{FF2B5EF4-FFF2-40B4-BE49-F238E27FC236}">
                  <a16:creationId xmlns:a16="http://schemas.microsoft.com/office/drawing/2014/main" id="{B9C0C61A-EAF0-43F5-AACE-2797C6D5D1F5}"/>
                </a:ext>
              </a:extLst>
            </p:cNvPr>
            <p:cNvSpPr/>
            <p:nvPr userDrawn="1"/>
          </p:nvSpPr>
          <p:spPr>
            <a:xfrm>
              <a:off x="8099987" y="3883124"/>
              <a:ext cx="902014" cy="36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6" name="Rectangle 115">
              <a:extLst>
                <a:ext uri="{FF2B5EF4-FFF2-40B4-BE49-F238E27FC236}">
                  <a16:creationId xmlns:a16="http://schemas.microsoft.com/office/drawing/2014/main" id="{9D1AFF81-1B1F-4534-A454-4F552838B2C9}"/>
                </a:ext>
              </a:extLst>
            </p:cNvPr>
            <p:cNvSpPr/>
            <p:nvPr userDrawn="1"/>
          </p:nvSpPr>
          <p:spPr>
            <a:xfrm>
              <a:off x="7506136" y="5216017"/>
              <a:ext cx="1511297" cy="28670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17" name="Group 116" descr="Social Media Placement Grid LinkedIn">
            <a:extLst>
              <a:ext uri="{FF2B5EF4-FFF2-40B4-BE49-F238E27FC236}">
                <a16:creationId xmlns:a16="http://schemas.microsoft.com/office/drawing/2014/main" id="{ABB8285F-49D2-4CA6-8788-A79475FE60D5}"/>
              </a:ext>
            </a:extLst>
          </p:cNvPr>
          <p:cNvGrpSpPr>
            <a:grpSpLocks noChangeAspect="1"/>
          </p:cNvGrpSpPr>
          <p:nvPr userDrawn="1"/>
        </p:nvGrpSpPr>
        <p:grpSpPr>
          <a:xfrm>
            <a:off x="458813" y="4184873"/>
            <a:ext cx="671257" cy="671257"/>
            <a:chOff x="12698182" y="3620151"/>
            <a:chExt cx="2121768" cy="2121768"/>
          </a:xfrm>
        </p:grpSpPr>
        <p:sp>
          <p:nvSpPr>
            <p:cNvPr id="118" name="Rectangle: Rounded Corners 117">
              <a:extLst>
                <a:ext uri="{FF2B5EF4-FFF2-40B4-BE49-F238E27FC236}">
                  <a16:creationId xmlns:a16="http://schemas.microsoft.com/office/drawing/2014/main" id="{8C6CCEDA-485F-4EDC-AB21-64DAC35CC4C7}"/>
                </a:ext>
              </a:extLst>
            </p:cNvPr>
            <p:cNvSpPr/>
            <p:nvPr userDrawn="1"/>
          </p:nvSpPr>
          <p:spPr>
            <a:xfrm>
              <a:off x="12698182" y="3620151"/>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9" name="Rectangle 118">
              <a:extLst>
                <a:ext uri="{FF2B5EF4-FFF2-40B4-BE49-F238E27FC236}">
                  <a16:creationId xmlns:a16="http://schemas.microsoft.com/office/drawing/2014/main" id="{B187891F-CF66-4CD9-A3AF-1CA1CE815904}"/>
                </a:ext>
              </a:extLst>
            </p:cNvPr>
            <p:cNvSpPr/>
            <p:nvPr userDrawn="1"/>
          </p:nvSpPr>
          <p:spPr>
            <a:xfrm>
              <a:off x="12798662" y="3738627"/>
              <a:ext cx="1920808" cy="39412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0" name="Rectangle 119">
              <a:extLst>
                <a:ext uri="{FF2B5EF4-FFF2-40B4-BE49-F238E27FC236}">
                  <a16:creationId xmlns:a16="http://schemas.microsoft.com/office/drawing/2014/main" id="{05A2C22D-313F-4562-81E3-F73DD2F350EC}"/>
                </a:ext>
              </a:extLst>
            </p:cNvPr>
            <p:cNvSpPr/>
            <p:nvPr userDrawn="1"/>
          </p:nvSpPr>
          <p:spPr>
            <a:xfrm>
              <a:off x="12791103" y="4177453"/>
              <a:ext cx="1168710" cy="702476"/>
            </a:xfrm>
            <a:prstGeom prst="rect">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1" name="Rectangle 120">
              <a:extLst>
                <a:ext uri="{FF2B5EF4-FFF2-40B4-BE49-F238E27FC236}">
                  <a16:creationId xmlns:a16="http://schemas.microsoft.com/office/drawing/2014/main" id="{4287BA8E-A4D4-4098-9319-5CC15DA5403B}"/>
                </a:ext>
              </a:extLst>
            </p:cNvPr>
            <p:cNvSpPr/>
            <p:nvPr userDrawn="1"/>
          </p:nvSpPr>
          <p:spPr>
            <a:xfrm>
              <a:off x="12791103" y="4931038"/>
              <a:ext cx="1168710" cy="7024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2" name="Rectangle 121">
              <a:extLst>
                <a:ext uri="{FF2B5EF4-FFF2-40B4-BE49-F238E27FC236}">
                  <a16:creationId xmlns:a16="http://schemas.microsoft.com/office/drawing/2014/main" id="{6BB520C9-22AA-4431-ABCC-0DDBC5C27623}"/>
                </a:ext>
              </a:extLst>
            </p:cNvPr>
            <p:cNvSpPr/>
            <p:nvPr userDrawn="1"/>
          </p:nvSpPr>
          <p:spPr>
            <a:xfrm>
              <a:off x="12839550" y="3706240"/>
              <a:ext cx="381600" cy="38214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3" name="Rectangle: Rounded Corners 122">
              <a:extLst>
                <a:ext uri="{FF2B5EF4-FFF2-40B4-BE49-F238E27FC236}">
                  <a16:creationId xmlns:a16="http://schemas.microsoft.com/office/drawing/2014/main" id="{64A6DACF-D4E0-491C-B86D-8F2AFC1D65FF}"/>
                </a:ext>
              </a:extLst>
            </p:cNvPr>
            <p:cNvSpPr/>
            <p:nvPr userDrawn="1"/>
          </p:nvSpPr>
          <p:spPr>
            <a:xfrm>
              <a:off x="12698182" y="3620151"/>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124" name="Group 123">
              <a:extLst>
                <a:ext uri="{FF2B5EF4-FFF2-40B4-BE49-F238E27FC236}">
                  <a16:creationId xmlns:a16="http://schemas.microsoft.com/office/drawing/2014/main" id="{7A1D5C9D-5AB9-4180-A42D-1A9BDFC9341B}"/>
                </a:ext>
              </a:extLst>
            </p:cNvPr>
            <p:cNvGrpSpPr/>
            <p:nvPr userDrawn="1"/>
          </p:nvGrpSpPr>
          <p:grpSpPr>
            <a:xfrm>
              <a:off x="13271528" y="3834024"/>
              <a:ext cx="533071" cy="171570"/>
              <a:chOff x="13271528" y="3802274"/>
              <a:chExt cx="533071" cy="171570"/>
            </a:xfrm>
          </p:grpSpPr>
          <p:sp>
            <p:nvSpPr>
              <p:cNvPr id="137" name="Rectangle 136">
                <a:extLst>
                  <a:ext uri="{FF2B5EF4-FFF2-40B4-BE49-F238E27FC236}">
                    <a16:creationId xmlns:a16="http://schemas.microsoft.com/office/drawing/2014/main" id="{28EB7351-65C4-4072-8132-3527EF9DC5C2}"/>
                  </a:ext>
                </a:extLst>
              </p:cNvPr>
              <p:cNvSpPr/>
              <p:nvPr userDrawn="1"/>
            </p:nvSpPr>
            <p:spPr>
              <a:xfrm>
                <a:off x="13271528" y="3802274"/>
                <a:ext cx="533071"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8" name="Rectangle 137">
                <a:extLst>
                  <a:ext uri="{FF2B5EF4-FFF2-40B4-BE49-F238E27FC236}">
                    <a16:creationId xmlns:a16="http://schemas.microsoft.com/office/drawing/2014/main" id="{174CD9CB-C705-4FAB-B6A4-71696724A8D9}"/>
                  </a:ext>
                </a:extLst>
              </p:cNvPr>
              <p:cNvSpPr/>
              <p:nvPr userDrawn="1"/>
            </p:nvSpPr>
            <p:spPr>
              <a:xfrm>
                <a:off x="13271528" y="3917192"/>
                <a:ext cx="360000"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25" name="Rectangle 124">
              <a:extLst>
                <a:ext uri="{FF2B5EF4-FFF2-40B4-BE49-F238E27FC236}">
                  <a16:creationId xmlns:a16="http://schemas.microsoft.com/office/drawing/2014/main" id="{959D7F47-F8BD-4CD8-9180-6DBD9D0F177A}"/>
                </a:ext>
              </a:extLst>
            </p:cNvPr>
            <p:cNvSpPr/>
            <p:nvPr userDrawn="1"/>
          </p:nvSpPr>
          <p:spPr>
            <a:xfrm>
              <a:off x="14020546" y="4177453"/>
              <a:ext cx="698924" cy="145606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126" name="Group 125">
              <a:extLst>
                <a:ext uri="{FF2B5EF4-FFF2-40B4-BE49-F238E27FC236}">
                  <a16:creationId xmlns:a16="http://schemas.microsoft.com/office/drawing/2014/main" id="{1553D63E-193F-429B-9C3B-93B5C050C0CB}"/>
                </a:ext>
              </a:extLst>
            </p:cNvPr>
            <p:cNvGrpSpPr/>
            <p:nvPr userDrawn="1"/>
          </p:nvGrpSpPr>
          <p:grpSpPr>
            <a:xfrm>
              <a:off x="14078500" y="4330067"/>
              <a:ext cx="583016" cy="117731"/>
              <a:chOff x="14138188" y="4330067"/>
              <a:chExt cx="583016" cy="117731"/>
            </a:xfrm>
          </p:grpSpPr>
          <p:sp>
            <p:nvSpPr>
              <p:cNvPr id="133" name="Rectangle 132">
                <a:extLst>
                  <a:ext uri="{FF2B5EF4-FFF2-40B4-BE49-F238E27FC236}">
                    <a16:creationId xmlns:a16="http://schemas.microsoft.com/office/drawing/2014/main" id="{52F84C9A-1276-4966-9BCB-0CB3B5F511FA}"/>
                  </a:ext>
                </a:extLst>
              </p:cNvPr>
              <p:cNvSpPr/>
              <p:nvPr userDrawn="1"/>
            </p:nvSpPr>
            <p:spPr>
              <a:xfrm>
                <a:off x="14138188"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4" name="Rectangle 133">
                <a:extLst>
                  <a:ext uri="{FF2B5EF4-FFF2-40B4-BE49-F238E27FC236}">
                    <a16:creationId xmlns:a16="http://schemas.microsoft.com/office/drawing/2014/main" id="{FC0705EB-E687-49DE-BC29-1B118468E8B5}"/>
                  </a:ext>
                </a:extLst>
              </p:cNvPr>
              <p:cNvSpPr/>
              <p:nvPr userDrawn="1"/>
            </p:nvSpPr>
            <p:spPr>
              <a:xfrm>
                <a:off x="14293339"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5" name="Rectangle 134">
                <a:extLst>
                  <a:ext uri="{FF2B5EF4-FFF2-40B4-BE49-F238E27FC236}">
                    <a16:creationId xmlns:a16="http://schemas.microsoft.com/office/drawing/2014/main" id="{2AF9E8DA-7328-461B-84EE-61CBB8D6A2BF}"/>
                  </a:ext>
                </a:extLst>
              </p:cNvPr>
              <p:cNvSpPr/>
              <p:nvPr userDrawn="1"/>
            </p:nvSpPr>
            <p:spPr>
              <a:xfrm>
                <a:off x="14448490"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6" name="Rectangle 135">
                <a:extLst>
                  <a:ext uri="{FF2B5EF4-FFF2-40B4-BE49-F238E27FC236}">
                    <a16:creationId xmlns:a16="http://schemas.microsoft.com/office/drawing/2014/main" id="{38E69923-DE87-4E52-A181-3CAFD72B5A60}"/>
                  </a:ext>
                </a:extLst>
              </p:cNvPr>
              <p:cNvSpPr/>
              <p:nvPr userDrawn="1"/>
            </p:nvSpPr>
            <p:spPr>
              <a:xfrm>
                <a:off x="14603642"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27" name="Rectangle 126">
              <a:extLst>
                <a:ext uri="{FF2B5EF4-FFF2-40B4-BE49-F238E27FC236}">
                  <a16:creationId xmlns:a16="http://schemas.microsoft.com/office/drawing/2014/main" id="{9F231289-6C8F-4DE5-AF23-E87CE006EC73}"/>
                </a:ext>
              </a:extLst>
            </p:cNvPr>
            <p:cNvSpPr/>
            <p:nvPr userDrawn="1"/>
          </p:nvSpPr>
          <p:spPr>
            <a:xfrm>
              <a:off x="14078500" y="4524247"/>
              <a:ext cx="583016" cy="40679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8" name="Rectangle 127">
              <a:extLst>
                <a:ext uri="{FF2B5EF4-FFF2-40B4-BE49-F238E27FC236}">
                  <a16:creationId xmlns:a16="http://schemas.microsoft.com/office/drawing/2014/main" id="{66FFF13F-0EC0-47D8-A2D0-D21E0BD5AD07}"/>
                </a:ext>
              </a:extLst>
            </p:cNvPr>
            <p:cNvSpPr/>
            <p:nvPr userDrawn="1"/>
          </p:nvSpPr>
          <p:spPr>
            <a:xfrm>
              <a:off x="14078500" y="4995060"/>
              <a:ext cx="583016" cy="63845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129" name="Group 128">
              <a:extLst>
                <a:ext uri="{FF2B5EF4-FFF2-40B4-BE49-F238E27FC236}">
                  <a16:creationId xmlns:a16="http://schemas.microsoft.com/office/drawing/2014/main" id="{F14F9A38-4921-4C94-A17B-5C212AF85E88}"/>
                </a:ext>
              </a:extLst>
            </p:cNvPr>
            <p:cNvGrpSpPr/>
            <p:nvPr userDrawn="1"/>
          </p:nvGrpSpPr>
          <p:grpSpPr>
            <a:xfrm flipV="1">
              <a:off x="12839550" y="5026886"/>
              <a:ext cx="1071816" cy="171570"/>
              <a:chOff x="13271528" y="3802274"/>
              <a:chExt cx="533071" cy="171570"/>
            </a:xfrm>
          </p:grpSpPr>
          <p:sp>
            <p:nvSpPr>
              <p:cNvPr id="131" name="Rectangle 130">
                <a:extLst>
                  <a:ext uri="{FF2B5EF4-FFF2-40B4-BE49-F238E27FC236}">
                    <a16:creationId xmlns:a16="http://schemas.microsoft.com/office/drawing/2014/main" id="{D3DE532B-57CE-468F-97BE-33BD98F5AFE2}"/>
                  </a:ext>
                </a:extLst>
              </p:cNvPr>
              <p:cNvSpPr/>
              <p:nvPr userDrawn="1"/>
            </p:nvSpPr>
            <p:spPr>
              <a:xfrm>
                <a:off x="13271528" y="3802274"/>
                <a:ext cx="533071"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2" name="Rectangle 131">
                <a:extLst>
                  <a:ext uri="{FF2B5EF4-FFF2-40B4-BE49-F238E27FC236}">
                    <a16:creationId xmlns:a16="http://schemas.microsoft.com/office/drawing/2014/main" id="{7B3BA013-987F-4887-BBA1-39F2EA2383B2}"/>
                  </a:ext>
                </a:extLst>
              </p:cNvPr>
              <p:cNvSpPr/>
              <p:nvPr userDrawn="1"/>
            </p:nvSpPr>
            <p:spPr>
              <a:xfrm>
                <a:off x="13271528" y="3917192"/>
                <a:ext cx="360000"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30" name="Rectangle 129">
              <a:extLst>
                <a:ext uri="{FF2B5EF4-FFF2-40B4-BE49-F238E27FC236}">
                  <a16:creationId xmlns:a16="http://schemas.microsoft.com/office/drawing/2014/main" id="{0A7273A6-FFCF-4B50-98C6-C93A70863145}"/>
                </a:ext>
              </a:extLst>
            </p:cNvPr>
            <p:cNvSpPr/>
            <p:nvPr userDrawn="1"/>
          </p:nvSpPr>
          <p:spPr>
            <a:xfrm>
              <a:off x="12839550" y="5294304"/>
              <a:ext cx="1071817" cy="33921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03" name="Group 102" descr="Social Media Placement Grid LinkedIn">
            <a:extLst>
              <a:ext uri="{FF2B5EF4-FFF2-40B4-BE49-F238E27FC236}">
                <a16:creationId xmlns:a16="http://schemas.microsoft.com/office/drawing/2014/main" id="{21A30689-7E05-49D3-82FB-2BDAAA57D236}"/>
              </a:ext>
            </a:extLst>
          </p:cNvPr>
          <p:cNvGrpSpPr>
            <a:grpSpLocks noChangeAspect="1"/>
          </p:cNvGrpSpPr>
          <p:nvPr userDrawn="1"/>
        </p:nvGrpSpPr>
        <p:grpSpPr>
          <a:xfrm>
            <a:off x="458813" y="1529654"/>
            <a:ext cx="671257" cy="671257"/>
            <a:chOff x="7200900" y="3637712"/>
            <a:chExt cx="2121768" cy="2121768"/>
          </a:xfrm>
        </p:grpSpPr>
        <p:sp>
          <p:nvSpPr>
            <p:cNvPr id="104" name="Rectangle: Rounded Corners 103">
              <a:extLst>
                <a:ext uri="{FF2B5EF4-FFF2-40B4-BE49-F238E27FC236}">
                  <a16:creationId xmlns:a16="http://schemas.microsoft.com/office/drawing/2014/main" id="{3CDE95F1-EA57-485D-8F4B-EA2FC63B2226}"/>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5" name="Rectangle: Top Corners Rounded 104">
              <a:extLst>
                <a:ext uri="{FF2B5EF4-FFF2-40B4-BE49-F238E27FC236}">
                  <a16:creationId xmlns:a16="http://schemas.microsoft.com/office/drawing/2014/main" id="{88C26234-C37C-4D2A-9ABF-6071A7D29543}"/>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6" name="Rectangle 105">
              <a:extLst>
                <a:ext uri="{FF2B5EF4-FFF2-40B4-BE49-F238E27FC236}">
                  <a16:creationId xmlns:a16="http://schemas.microsoft.com/office/drawing/2014/main" id="{C3D8186F-D9B6-41B5-B23E-FEAB202F1675}"/>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7" name="Rectangle 106">
              <a:extLst>
                <a:ext uri="{FF2B5EF4-FFF2-40B4-BE49-F238E27FC236}">
                  <a16:creationId xmlns:a16="http://schemas.microsoft.com/office/drawing/2014/main" id="{1086F79F-9A6E-4596-A192-9F1F5F3D0F65}"/>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8" name="Rectangle 107">
              <a:extLst>
                <a:ext uri="{FF2B5EF4-FFF2-40B4-BE49-F238E27FC236}">
                  <a16:creationId xmlns:a16="http://schemas.microsoft.com/office/drawing/2014/main" id="{BBEAD6E5-F138-4D4C-9135-B14AE4B0146C}"/>
                </a:ext>
              </a:extLst>
            </p:cNvPr>
            <p:cNvSpPr/>
            <p:nvPr userDrawn="1"/>
          </p:nvSpPr>
          <p:spPr>
            <a:xfrm>
              <a:off x="7506136" y="3883124"/>
              <a:ext cx="360000" cy="360000"/>
            </a:xfrm>
            <a:prstGeom prst="rect">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9" name="Rectangle: Rounded Corners 108">
              <a:extLst>
                <a:ext uri="{FF2B5EF4-FFF2-40B4-BE49-F238E27FC236}">
                  <a16:creationId xmlns:a16="http://schemas.microsoft.com/office/drawing/2014/main" id="{313B876D-5FDA-4AA9-925E-B7D80238833B}"/>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96" name="Group 95" descr="Social Media Placement Grid LinkedIn">
            <a:extLst>
              <a:ext uri="{FF2B5EF4-FFF2-40B4-BE49-F238E27FC236}">
                <a16:creationId xmlns:a16="http://schemas.microsoft.com/office/drawing/2014/main" id="{D3ABBEDF-F902-4889-8955-E55BF1FA5DC3}"/>
              </a:ext>
            </a:extLst>
          </p:cNvPr>
          <p:cNvGrpSpPr>
            <a:grpSpLocks noChangeAspect="1"/>
          </p:cNvGrpSpPr>
          <p:nvPr userDrawn="1"/>
        </p:nvGrpSpPr>
        <p:grpSpPr>
          <a:xfrm>
            <a:off x="4024184" y="1529654"/>
            <a:ext cx="671257" cy="671257"/>
            <a:chOff x="7200900" y="3637712"/>
            <a:chExt cx="2121768" cy="2121768"/>
          </a:xfrm>
        </p:grpSpPr>
        <p:sp>
          <p:nvSpPr>
            <p:cNvPr id="97" name="Rectangle: Rounded Corners 96">
              <a:extLst>
                <a:ext uri="{FF2B5EF4-FFF2-40B4-BE49-F238E27FC236}">
                  <a16:creationId xmlns:a16="http://schemas.microsoft.com/office/drawing/2014/main" id="{05D9E7F8-1E4D-4168-8BEF-53E3016EB28E}"/>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8" name="Rectangle: Top Corners Rounded 97">
              <a:extLst>
                <a:ext uri="{FF2B5EF4-FFF2-40B4-BE49-F238E27FC236}">
                  <a16:creationId xmlns:a16="http://schemas.microsoft.com/office/drawing/2014/main" id="{BCD532A0-AD5F-46CA-A0AE-8038401B783E}"/>
                </a:ext>
              </a:extLst>
            </p:cNvPr>
            <p:cNvSpPr/>
            <p:nvPr userDrawn="1"/>
          </p:nvSpPr>
          <p:spPr>
            <a:xfrm>
              <a:off x="7200900" y="3637712"/>
              <a:ext cx="2121768" cy="783479"/>
            </a:xfrm>
            <a:prstGeom prst="round2SameRect">
              <a:avLst>
                <a:gd name="adj1" fmla="val 12588"/>
                <a:gd name="adj2" fmla="val 0"/>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9" name="Rectangle 98">
              <a:extLst>
                <a:ext uri="{FF2B5EF4-FFF2-40B4-BE49-F238E27FC236}">
                  <a16:creationId xmlns:a16="http://schemas.microsoft.com/office/drawing/2014/main" id="{39602097-2564-41D1-9C61-10CA0177E4CF}"/>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0" name="Rectangle 99">
              <a:extLst>
                <a:ext uri="{FF2B5EF4-FFF2-40B4-BE49-F238E27FC236}">
                  <a16:creationId xmlns:a16="http://schemas.microsoft.com/office/drawing/2014/main" id="{C7C3F3B8-6931-4C2B-A147-BAEB5C793711}"/>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1" name="Rectangle 100">
              <a:extLst>
                <a:ext uri="{FF2B5EF4-FFF2-40B4-BE49-F238E27FC236}">
                  <a16:creationId xmlns:a16="http://schemas.microsoft.com/office/drawing/2014/main" id="{FA606DBD-B33F-4E9A-8ECF-E808339A975F}"/>
                </a:ext>
              </a:extLst>
            </p:cNvPr>
            <p:cNvSpPr/>
            <p:nvPr userDrawn="1"/>
          </p:nvSpPr>
          <p:spPr>
            <a:xfrm>
              <a:off x="7506136" y="3883124"/>
              <a:ext cx="360000"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2" name="Rectangle: Rounded Corners 101">
              <a:extLst>
                <a:ext uri="{FF2B5EF4-FFF2-40B4-BE49-F238E27FC236}">
                  <a16:creationId xmlns:a16="http://schemas.microsoft.com/office/drawing/2014/main" id="{251532DC-1D70-47B7-8405-1DE692DC8A0A}"/>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pic>
        <p:nvPicPr>
          <p:cNvPr id="95" name="Picture 94" descr="LinkedIn Icon">
            <a:extLst>
              <a:ext uri="{FF2B5EF4-FFF2-40B4-BE49-F238E27FC236}">
                <a16:creationId xmlns:a16="http://schemas.microsoft.com/office/drawing/2014/main" id="{BE330748-2D98-46E0-A36E-B78F15F8BCC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511212" y="489600"/>
            <a:ext cx="466120" cy="460800"/>
          </a:xfrm>
          <a:prstGeom prst="rect">
            <a:avLst/>
          </a:prstGeom>
        </p:spPr>
      </p:pic>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39" name="TextBox 38">
            <a:extLst>
              <a:ext uri="{FF2B5EF4-FFF2-40B4-BE49-F238E27FC236}">
                <a16:creationId xmlns:a16="http://schemas.microsoft.com/office/drawing/2014/main" id="{DE86A0E9-B17F-4402-BFE0-515DE257D0B8}"/>
              </a:ext>
            </a:extLst>
          </p:cNvPr>
          <p:cNvSpPr txBox="1"/>
          <p:nvPr userDrawn="1"/>
        </p:nvSpPr>
        <p:spPr>
          <a:xfrm>
            <a:off x="458813" y="2207143"/>
            <a:ext cx="1345603" cy="1072977"/>
          </a:xfrm>
          <a:prstGeom prst="rect">
            <a:avLst/>
          </a:prstGeom>
          <a:noFill/>
        </p:spPr>
        <p:txBody>
          <a:bodyPr wrap="square" lIns="0" tIns="72000" rIns="0" bIns="0" rtlCol="0">
            <a:spAutoFit/>
          </a:bodyPr>
          <a:lstStyle/>
          <a:p>
            <a:r>
              <a:rPr lang="en-US" sz="1600" b="1" noProof="0">
                <a:solidFill>
                  <a:schemeClr val="tx2"/>
                </a:solidFill>
                <a:latin typeface="+mj-lt"/>
              </a:rPr>
              <a:t>Profile or logo image</a:t>
            </a:r>
          </a:p>
          <a:p>
            <a:r>
              <a:rPr lang="en-US" sz="1100" noProof="0"/>
              <a:t>1:1 aspect ratio</a:t>
            </a:r>
          </a:p>
          <a:p>
            <a:r>
              <a:rPr lang="en-US" sz="1100" noProof="0"/>
              <a:t>400 x 400 pixels – optimal size</a:t>
            </a:r>
          </a:p>
        </p:txBody>
      </p:sp>
      <p:sp>
        <p:nvSpPr>
          <p:cNvPr id="42" name="Picture Placeholder 3" descr="An empty placeholder to create a Header Image for LinkedIn. Click on the placeholder and select the image that you wish to add.">
            <a:extLst>
              <a:ext uri="{FF2B5EF4-FFF2-40B4-BE49-F238E27FC236}">
                <a16:creationId xmlns:a16="http://schemas.microsoft.com/office/drawing/2014/main" id="{1FA3A7D8-F364-4FB9-B6A5-D5E00FB6E6FE}"/>
              </a:ext>
            </a:extLst>
          </p:cNvPr>
          <p:cNvSpPr>
            <a:spLocks noGrp="1" noChangeAspect="1"/>
          </p:cNvSpPr>
          <p:nvPr>
            <p:ph type="pic" sz="quarter" idx="30" hasCustomPrompt="1"/>
          </p:nvPr>
        </p:nvSpPr>
        <p:spPr>
          <a:xfrm>
            <a:off x="5581688" y="1511944"/>
            <a:ext cx="6251510" cy="1562878"/>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43" name="Picture Placeholder 7" descr="An empty placeholder to create a Banner image for LinkedIn. Click on the placeholder and select the image that you wish to add.">
            <a:extLst>
              <a:ext uri="{FF2B5EF4-FFF2-40B4-BE49-F238E27FC236}">
                <a16:creationId xmlns:a16="http://schemas.microsoft.com/office/drawing/2014/main" id="{DA2E5921-584D-4E18-B02E-E80F8BE99239}"/>
              </a:ext>
            </a:extLst>
          </p:cNvPr>
          <p:cNvSpPr>
            <a:spLocks noGrp="1" noChangeAspect="1"/>
          </p:cNvSpPr>
          <p:nvPr>
            <p:ph type="pic" sz="quarter" idx="25" hasCustomPrompt="1"/>
          </p:nvPr>
        </p:nvSpPr>
        <p:spPr>
          <a:xfrm>
            <a:off x="1877892" y="4184873"/>
            <a:ext cx="3478479" cy="1184621"/>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45" name="Picture Placeholder 9" descr="An empty placeholder to create a Profile or Logo image for LinkedIn. Click on the placeholder and select the image that you wish to add.">
            <a:extLst>
              <a:ext uri="{FF2B5EF4-FFF2-40B4-BE49-F238E27FC236}">
                <a16:creationId xmlns:a16="http://schemas.microsoft.com/office/drawing/2014/main" id="{1C3972D2-BE14-462F-A2C1-E10B890D71F3}"/>
              </a:ext>
            </a:extLst>
          </p:cNvPr>
          <p:cNvSpPr>
            <a:spLocks noGrp="1" noChangeAspect="1"/>
          </p:cNvSpPr>
          <p:nvPr>
            <p:ph type="pic" sz="quarter" idx="26" hasCustomPrompt="1"/>
          </p:nvPr>
        </p:nvSpPr>
        <p:spPr>
          <a:xfrm>
            <a:off x="1877892" y="1511944"/>
            <a:ext cx="1881051" cy="1881051"/>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46" name="Picture Placeholder 3" descr="An empty placeholder to create a Hero Image  for LinkedIn. Click on the placeholder and select the image that you wish to add.">
            <a:extLst>
              <a:ext uri="{FF2B5EF4-FFF2-40B4-BE49-F238E27FC236}">
                <a16:creationId xmlns:a16="http://schemas.microsoft.com/office/drawing/2014/main" id="{1435627B-6161-47F8-A2AE-581526381AC8}"/>
              </a:ext>
            </a:extLst>
          </p:cNvPr>
          <p:cNvSpPr>
            <a:spLocks noGrp="1" noChangeAspect="1"/>
          </p:cNvSpPr>
          <p:nvPr>
            <p:ph type="pic" sz="quarter" idx="31" hasCustomPrompt="1"/>
          </p:nvPr>
        </p:nvSpPr>
        <p:spPr>
          <a:xfrm>
            <a:off x="7420467" y="4184873"/>
            <a:ext cx="4412731" cy="1470910"/>
          </a:xfrm>
        </p:spPr>
        <p:txBody>
          <a:bodyPr anchor="ctr">
            <a:normAutofit/>
          </a:bodyPr>
          <a:lstStyle>
            <a:lvl1pPr marL="0" indent="0" algn="ctr">
              <a:buNone/>
              <a:defRPr sz="1200" i="1">
                <a:latin typeface="+mj-lt"/>
              </a:defRPr>
            </a:lvl1pPr>
          </a:lstStyle>
          <a:p>
            <a:r>
              <a:rPr lang="en-US" noProof="0"/>
              <a:t>Insert or Drag and Drop Your Image </a:t>
            </a:r>
          </a:p>
        </p:txBody>
      </p:sp>
      <p:sp>
        <p:nvSpPr>
          <p:cNvPr id="78" name="TextBox 77">
            <a:extLst>
              <a:ext uri="{FF2B5EF4-FFF2-40B4-BE49-F238E27FC236}">
                <a16:creationId xmlns:a16="http://schemas.microsoft.com/office/drawing/2014/main" id="{382ABB52-91A4-487A-812F-F17786BAC873}"/>
              </a:ext>
            </a:extLst>
          </p:cNvPr>
          <p:cNvSpPr txBox="1"/>
          <p:nvPr userDrawn="1"/>
        </p:nvSpPr>
        <p:spPr>
          <a:xfrm>
            <a:off x="458813" y="5122842"/>
            <a:ext cx="1345603" cy="826756"/>
          </a:xfrm>
          <a:prstGeom prst="rect">
            <a:avLst/>
          </a:prstGeom>
          <a:noFill/>
        </p:spPr>
        <p:txBody>
          <a:bodyPr wrap="square" lIns="0" tIns="72000" rIns="0" bIns="0" rtlCol="0">
            <a:spAutoFit/>
          </a:bodyPr>
          <a:lstStyle/>
          <a:p>
            <a:r>
              <a:rPr lang="en-US" sz="1600" b="1" noProof="0">
                <a:solidFill>
                  <a:schemeClr val="tx2"/>
                </a:solidFill>
                <a:latin typeface="+mj-lt"/>
              </a:rPr>
              <a:t>Banner image</a:t>
            </a:r>
          </a:p>
          <a:p>
            <a:r>
              <a:rPr lang="en-US" sz="1100" noProof="0"/>
              <a:t>323:110 aspect ratio</a:t>
            </a:r>
          </a:p>
          <a:p>
            <a:r>
              <a:rPr lang="en-US" sz="1100" noProof="0"/>
              <a:t>646 x 220 pixels – optimal size</a:t>
            </a:r>
          </a:p>
        </p:txBody>
      </p:sp>
      <p:sp>
        <p:nvSpPr>
          <p:cNvPr id="86" name="TextBox 85">
            <a:extLst>
              <a:ext uri="{FF2B5EF4-FFF2-40B4-BE49-F238E27FC236}">
                <a16:creationId xmlns:a16="http://schemas.microsoft.com/office/drawing/2014/main" id="{2A6C310A-CD02-4743-BE78-A26B32933D66}"/>
              </a:ext>
            </a:extLst>
          </p:cNvPr>
          <p:cNvSpPr txBox="1"/>
          <p:nvPr userDrawn="1"/>
        </p:nvSpPr>
        <p:spPr>
          <a:xfrm>
            <a:off x="4024184" y="2207143"/>
            <a:ext cx="1345603" cy="826756"/>
          </a:xfrm>
          <a:prstGeom prst="rect">
            <a:avLst/>
          </a:prstGeom>
          <a:noFill/>
        </p:spPr>
        <p:txBody>
          <a:bodyPr wrap="square" lIns="0" tIns="72000" rIns="0" bIns="0" rtlCol="0">
            <a:spAutoFit/>
          </a:bodyPr>
          <a:lstStyle/>
          <a:p>
            <a:r>
              <a:rPr lang="en-US" sz="1600" b="1" noProof="0">
                <a:solidFill>
                  <a:schemeClr val="tx2"/>
                </a:solidFill>
                <a:latin typeface="+mj-lt"/>
              </a:rPr>
              <a:t>Header image</a:t>
            </a:r>
          </a:p>
          <a:p>
            <a:r>
              <a:rPr lang="en-US" sz="1100" noProof="0"/>
              <a:t>4:1 aspect ratio</a:t>
            </a:r>
          </a:p>
          <a:p>
            <a:r>
              <a:rPr lang="en-US" sz="1100" noProof="0"/>
              <a:t>1584 x 396 pixels – optimal size</a:t>
            </a:r>
          </a:p>
        </p:txBody>
      </p:sp>
      <p:sp>
        <p:nvSpPr>
          <p:cNvPr id="94" name="TextBox 93">
            <a:extLst>
              <a:ext uri="{FF2B5EF4-FFF2-40B4-BE49-F238E27FC236}">
                <a16:creationId xmlns:a16="http://schemas.microsoft.com/office/drawing/2014/main" id="{9D727F13-3A81-4C3F-834E-6613DA08389E}"/>
              </a:ext>
            </a:extLst>
          </p:cNvPr>
          <p:cNvSpPr txBox="1"/>
          <p:nvPr userDrawn="1"/>
        </p:nvSpPr>
        <p:spPr>
          <a:xfrm>
            <a:off x="5789576" y="5122842"/>
            <a:ext cx="1345603" cy="826756"/>
          </a:xfrm>
          <a:prstGeom prst="rect">
            <a:avLst/>
          </a:prstGeom>
          <a:noFill/>
        </p:spPr>
        <p:txBody>
          <a:bodyPr wrap="square" lIns="0" tIns="72000" rIns="0" bIns="0" rtlCol="0">
            <a:spAutoFit/>
          </a:bodyPr>
          <a:lstStyle/>
          <a:p>
            <a:r>
              <a:rPr lang="en-US" sz="1600" b="1" noProof="0">
                <a:solidFill>
                  <a:schemeClr val="tx2"/>
                </a:solidFill>
                <a:latin typeface="+mj-lt"/>
              </a:rPr>
              <a:t>Hero image</a:t>
            </a:r>
          </a:p>
          <a:p>
            <a:r>
              <a:rPr lang="en-US" sz="1100" noProof="0"/>
              <a:t>3:1 aspect ratio</a:t>
            </a:r>
          </a:p>
          <a:p>
            <a:r>
              <a:rPr lang="en-US" sz="1100" noProof="0"/>
              <a:t>1128 x 376 pixels – optimal size</a:t>
            </a:r>
          </a:p>
        </p:txBody>
      </p:sp>
      <p:cxnSp>
        <p:nvCxnSpPr>
          <p:cNvPr id="139" name="Straight Connector 138">
            <a:extLst>
              <a:ext uri="{FF2B5EF4-FFF2-40B4-BE49-F238E27FC236}">
                <a16:creationId xmlns:a16="http://schemas.microsoft.com/office/drawing/2014/main" id="{F8B8B391-71B7-4347-A1C8-59BF1429CE8D}"/>
              </a:ext>
            </a:extLst>
          </p:cNvPr>
          <p:cNvCxnSpPr>
            <a:cxnSpLocks/>
          </p:cNvCxnSpPr>
          <p:nvPr userDrawn="1"/>
        </p:nvCxnSpPr>
        <p:spPr>
          <a:xfrm>
            <a:off x="1855735" y="3785521"/>
            <a:ext cx="3514052"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C4DF9FA-0308-4DF4-BBF2-BB61A7177F41}"/>
              </a:ext>
            </a:extLst>
          </p:cNvPr>
          <p:cNvCxnSpPr>
            <a:cxnSpLocks/>
          </p:cNvCxnSpPr>
          <p:nvPr userDrawn="1"/>
        </p:nvCxnSpPr>
        <p:spPr>
          <a:xfrm>
            <a:off x="7420467" y="3785521"/>
            <a:ext cx="4412731"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2433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inkedIn sizes NEW images">
    <p:spTree>
      <p:nvGrpSpPr>
        <p:cNvPr id="1" name=""/>
        <p:cNvGrpSpPr/>
        <p:nvPr/>
      </p:nvGrpSpPr>
      <p:grpSpPr>
        <a:xfrm>
          <a:off x="0" y="0"/>
          <a:ext cx="0" cy="0"/>
          <a:chOff x="0" y="0"/>
          <a:chExt cx="0" cy="0"/>
        </a:xfrm>
      </p:grpSpPr>
      <p:grpSp>
        <p:nvGrpSpPr>
          <p:cNvPr id="110" name="Group 109" descr="Social Media Placement Grid LinkedIn">
            <a:extLst>
              <a:ext uri="{FF2B5EF4-FFF2-40B4-BE49-F238E27FC236}">
                <a16:creationId xmlns:a16="http://schemas.microsoft.com/office/drawing/2014/main" id="{9A8377DC-F0E6-4042-9F39-A5E5B9DF3103}"/>
              </a:ext>
            </a:extLst>
          </p:cNvPr>
          <p:cNvGrpSpPr>
            <a:grpSpLocks noChangeAspect="1"/>
          </p:cNvGrpSpPr>
          <p:nvPr userDrawn="1"/>
        </p:nvGrpSpPr>
        <p:grpSpPr>
          <a:xfrm>
            <a:off x="5789576" y="4184873"/>
            <a:ext cx="671257" cy="671257"/>
            <a:chOff x="7200900" y="3637712"/>
            <a:chExt cx="2121768" cy="2121768"/>
          </a:xfrm>
        </p:grpSpPr>
        <p:sp>
          <p:nvSpPr>
            <p:cNvPr id="111" name="Rectangle: Rounded Corners 110">
              <a:extLst>
                <a:ext uri="{FF2B5EF4-FFF2-40B4-BE49-F238E27FC236}">
                  <a16:creationId xmlns:a16="http://schemas.microsoft.com/office/drawing/2014/main" id="{7FCECA42-1F19-46CF-BD7F-76F19893AC56}"/>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2" name="Rectangle 111">
              <a:extLst>
                <a:ext uri="{FF2B5EF4-FFF2-40B4-BE49-F238E27FC236}">
                  <a16:creationId xmlns:a16="http://schemas.microsoft.com/office/drawing/2014/main" id="{A12D689E-26FA-4D86-BCC2-BA537671D1DA}"/>
                </a:ext>
              </a:extLst>
            </p:cNvPr>
            <p:cNvSpPr/>
            <p:nvPr userDrawn="1"/>
          </p:nvSpPr>
          <p:spPr>
            <a:xfrm>
              <a:off x="7506136" y="4421191"/>
              <a:ext cx="1511297" cy="549370"/>
            </a:xfrm>
            <a:prstGeom prst="rect">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3" name="Rectangle 112">
              <a:extLst>
                <a:ext uri="{FF2B5EF4-FFF2-40B4-BE49-F238E27FC236}">
                  <a16:creationId xmlns:a16="http://schemas.microsoft.com/office/drawing/2014/main" id="{3522753C-ADF9-4447-AE83-870D64A4588D}"/>
                </a:ext>
              </a:extLst>
            </p:cNvPr>
            <p:cNvSpPr/>
            <p:nvPr userDrawn="1"/>
          </p:nvSpPr>
          <p:spPr>
            <a:xfrm>
              <a:off x="7506136" y="3883124"/>
              <a:ext cx="360000" cy="36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4" name="Rectangle: Rounded Corners 113">
              <a:extLst>
                <a:ext uri="{FF2B5EF4-FFF2-40B4-BE49-F238E27FC236}">
                  <a16:creationId xmlns:a16="http://schemas.microsoft.com/office/drawing/2014/main" id="{6B7B776D-0820-4D81-8682-B117482D1751}"/>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5" name="Rectangle 114">
              <a:extLst>
                <a:ext uri="{FF2B5EF4-FFF2-40B4-BE49-F238E27FC236}">
                  <a16:creationId xmlns:a16="http://schemas.microsoft.com/office/drawing/2014/main" id="{B9C0C61A-EAF0-43F5-AACE-2797C6D5D1F5}"/>
                </a:ext>
              </a:extLst>
            </p:cNvPr>
            <p:cNvSpPr/>
            <p:nvPr userDrawn="1"/>
          </p:nvSpPr>
          <p:spPr>
            <a:xfrm>
              <a:off x="8099987" y="3883124"/>
              <a:ext cx="902014" cy="360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6" name="Rectangle 115">
              <a:extLst>
                <a:ext uri="{FF2B5EF4-FFF2-40B4-BE49-F238E27FC236}">
                  <a16:creationId xmlns:a16="http://schemas.microsoft.com/office/drawing/2014/main" id="{9D1AFF81-1B1F-4534-A454-4F552838B2C9}"/>
                </a:ext>
              </a:extLst>
            </p:cNvPr>
            <p:cNvSpPr/>
            <p:nvPr userDrawn="1"/>
          </p:nvSpPr>
          <p:spPr>
            <a:xfrm>
              <a:off x="7506136" y="5216017"/>
              <a:ext cx="1511297" cy="28670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17" name="Group 116" descr="Social Media Placement Grid LinkedIn">
            <a:extLst>
              <a:ext uri="{FF2B5EF4-FFF2-40B4-BE49-F238E27FC236}">
                <a16:creationId xmlns:a16="http://schemas.microsoft.com/office/drawing/2014/main" id="{ABB8285F-49D2-4CA6-8788-A79475FE60D5}"/>
              </a:ext>
            </a:extLst>
          </p:cNvPr>
          <p:cNvGrpSpPr>
            <a:grpSpLocks noChangeAspect="1"/>
          </p:cNvGrpSpPr>
          <p:nvPr userDrawn="1"/>
        </p:nvGrpSpPr>
        <p:grpSpPr>
          <a:xfrm>
            <a:off x="458813" y="4184873"/>
            <a:ext cx="671257" cy="671257"/>
            <a:chOff x="12698182" y="3620151"/>
            <a:chExt cx="2121768" cy="2121768"/>
          </a:xfrm>
        </p:grpSpPr>
        <p:sp>
          <p:nvSpPr>
            <p:cNvPr id="118" name="Rectangle: Rounded Corners 117">
              <a:extLst>
                <a:ext uri="{FF2B5EF4-FFF2-40B4-BE49-F238E27FC236}">
                  <a16:creationId xmlns:a16="http://schemas.microsoft.com/office/drawing/2014/main" id="{8C6CCEDA-485F-4EDC-AB21-64DAC35CC4C7}"/>
                </a:ext>
              </a:extLst>
            </p:cNvPr>
            <p:cNvSpPr/>
            <p:nvPr userDrawn="1"/>
          </p:nvSpPr>
          <p:spPr>
            <a:xfrm>
              <a:off x="12698182" y="3620151"/>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9" name="Rectangle 118">
              <a:extLst>
                <a:ext uri="{FF2B5EF4-FFF2-40B4-BE49-F238E27FC236}">
                  <a16:creationId xmlns:a16="http://schemas.microsoft.com/office/drawing/2014/main" id="{B187891F-CF66-4CD9-A3AF-1CA1CE815904}"/>
                </a:ext>
              </a:extLst>
            </p:cNvPr>
            <p:cNvSpPr/>
            <p:nvPr userDrawn="1"/>
          </p:nvSpPr>
          <p:spPr>
            <a:xfrm>
              <a:off x="12798662" y="3738627"/>
              <a:ext cx="1920808" cy="39412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0" name="Rectangle 119">
              <a:extLst>
                <a:ext uri="{FF2B5EF4-FFF2-40B4-BE49-F238E27FC236}">
                  <a16:creationId xmlns:a16="http://schemas.microsoft.com/office/drawing/2014/main" id="{05A2C22D-313F-4562-81E3-F73DD2F350EC}"/>
                </a:ext>
              </a:extLst>
            </p:cNvPr>
            <p:cNvSpPr/>
            <p:nvPr userDrawn="1"/>
          </p:nvSpPr>
          <p:spPr>
            <a:xfrm>
              <a:off x="12791103" y="4177453"/>
              <a:ext cx="1168710" cy="702476"/>
            </a:xfrm>
            <a:prstGeom prst="rect">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1" name="Rectangle 120">
              <a:extLst>
                <a:ext uri="{FF2B5EF4-FFF2-40B4-BE49-F238E27FC236}">
                  <a16:creationId xmlns:a16="http://schemas.microsoft.com/office/drawing/2014/main" id="{4287BA8E-A4D4-4098-9319-5CC15DA5403B}"/>
                </a:ext>
              </a:extLst>
            </p:cNvPr>
            <p:cNvSpPr/>
            <p:nvPr userDrawn="1"/>
          </p:nvSpPr>
          <p:spPr>
            <a:xfrm>
              <a:off x="12791103" y="4931038"/>
              <a:ext cx="1168710" cy="70247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2" name="Rectangle 121">
              <a:extLst>
                <a:ext uri="{FF2B5EF4-FFF2-40B4-BE49-F238E27FC236}">
                  <a16:creationId xmlns:a16="http://schemas.microsoft.com/office/drawing/2014/main" id="{6BB520C9-22AA-4431-ABCC-0DDBC5C27623}"/>
                </a:ext>
              </a:extLst>
            </p:cNvPr>
            <p:cNvSpPr/>
            <p:nvPr userDrawn="1"/>
          </p:nvSpPr>
          <p:spPr>
            <a:xfrm>
              <a:off x="12839550" y="3706240"/>
              <a:ext cx="381600" cy="38214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3" name="Rectangle: Rounded Corners 122">
              <a:extLst>
                <a:ext uri="{FF2B5EF4-FFF2-40B4-BE49-F238E27FC236}">
                  <a16:creationId xmlns:a16="http://schemas.microsoft.com/office/drawing/2014/main" id="{64A6DACF-D4E0-491C-B86D-8F2AFC1D65FF}"/>
                </a:ext>
              </a:extLst>
            </p:cNvPr>
            <p:cNvSpPr/>
            <p:nvPr userDrawn="1"/>
          </p:nvSpPr>
          <p:spPr>
            <a:xfrm>
              <a:off x="12698182" y="3620151"/>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124" name="Group 123">
              <a:extLst>
                <a:ext uri="{FF2B5EF4-FFF2-40B4-BE49-F238E27FC236}">
                  <a16:creationId xmlns:a16="http://schemas.microsoft.com/office/drawing/2014/main" id="{7A1D5C9D-5AB9-4180-A42D-1A9BDFC9341B}"/>
                </a:ext>
              </a:extLst>
            </p:cNvPr>
            <p:cNvGrpSpPr/>
            <p:nvPr userDrawn="1"/>
          </p:nvGrpSpPr>
          <p:grpSpPr>
            <a:xfrm>
              <a:off x="13271528" y="3834024"/>
              <a:ext cx="533071" cy="171570"/>
              <a:chOff x="13271528" y="3802274"/>
              <a:chExt cx="533071" cy="171570"/>
            </a:xfrm>
          </p:grpSpPr>
          <p:sp>
            <p:nvSpPr>
              <p:cNvPr id="137" name="Rectangle 136">
                <a:extLst>
                  <a:ext uri="{FF2B5EF4-FFF2-40B4-BE49-F238E27FC236}">
                    <a16:creationId xmlns:a16="http://schemas.microsoft.com/office/drawing/2014/main" id="{28EB7351-65C4-4072-8132-3527EF9DC5C2}"/>
                  </a:ext>
                </a:extLst>
              </p:cNvPr>
              <p:cNvSpPr/>
              <p:nvPr userDrawn="1"/>
            </p:nvSpPr>
            <p:spPr>
              <a:xfrm>
                <a:off x="13271528" y="3802274"/>
                <a:ext cx="533071"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8" name="Rectangle 137">
                <a:extLst>
                  <a:ext uri="{FF2B5EF4-FFF2-40B4-BE49-F238E27FC236}">
                    <a16:creationId xmlns:a16="http://schemas.microsoft.com/office/drawing/2014/main" id="{174CD9CB-C705-4FAB-B6A4-71696724A8D9}"/>
                  </a:ext>
                </a:extLst>
              </p:cNvPr>
              <p:cNvSpPr/>
              <p:nvPr userDrawn="1"/>
            </p:nvSpPr>
            <p:spPr>
              <a:xfrm>
                <a:off x="13271528" y="3917192"/>
                <a:ext cx="360000"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25" name="Rectangle 124">
              <a:extLst>
                <a:ext uri="{FF2B5EF4-FFF2-40B4-BE49-F238E27FC236}">
                  <a16:creationId xmlns:a16="http://schemas.microsoft.com/office/drawing/2014/main" id="{959D7F47-F8BD-4CD8-9180-6DBD9D0F177A}"/>
                </a:ext>
              </a:extLst>
            </p:cNvPr>
            <p:cNvSpPr/>
            <p:nvPr userDrawn="1"/>
          </p:nvSpPr>
          <p:spPr>
            <a:xfrm>
              <a:off x="14020546" y="4177453"/>
              <a:ext cx="698924" cy="145606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126" name="Group 125">
              <a:extLst>
                <a:ext uri="{FF2B5EF4-FFF2-40B4-BE49-F238E27FC236}">
                  <a16:creationId xmlns:a16="http://schemas.microsoft.com/office/drawing/2014/main" id="{1553D63E-193F-429B-9C3B-93B5C050C0CB}"/>
                </a:ext>
              </a:extLst>
            </p:cNvPr>
            <p:cNvGrpSpPr/>
            <p:nvPr userDrawn="1"/>
          </p:nvGrpSpPr>
          <p:grpSpPr>
            <a:xfrm>
              <a:off x="14078500" y="4330067"/>
              <a:ext cx="583016" cy="117731"/>
              <a:chOff x="14138188" y="4330067"/>
              <a:chExt cx="583016" cy="117731"/>
            </a:xfrm>
          </p:grpSpPr>
          <p:sp>
            <p:nvSpPr>
              <p:cNvPr id="133" name="Rectangle 132">
                <a:extLst>
                  <a:ext uri="{FF2B5EF4-FFF2-40B4-BE49-F238E27FC236}">
                    <a16:creationId xmlns:a16="http://schemas.microsoft.com/office/drawing/2014/main" id="{52F84C9A-1276-4966-9BCB-0CB3B5F511FA}"/>
                  </a:ext>
                </a:extLst>
              </p:cNvPr>
              <p:cNvSpPr/>
              <p:nvPr userDrawn="1"/>
            </p:nvSpPr>
            <p:spPr>
              <a:xfrm>
                <a:off x="14138188"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4" name="Rectangle 133">
                <a:extLst>
                  <a:ext uri="{FF2B5EF4-FFF2-40B4-BE49-F238E27FC236}">
                    <a16:creationId xmlns:a16="http://schemas.microsoft.com/office/drawing/2014/main" id="{FC0705EB-E687-49DE-BC29-1B118468E8B5}"/>
                  </a:ext>
                </a:extLst>
              </p:cNvPr>
              <p:cNvSpPr/>
              <p:nvPr userDrawn="1"/>
            </p:nvSpPr>
            <p:spPr>
              <a:xfrm>
                <a:off x="14293339"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5" name="Rectangle 134">
                <a:extLst>
                  <a:ext uri="{FF2B5EF4-FFF2-40B4-BE49-F238E27FC236}">
                    <a16:creationId xmlns:a16="http://schemas.microsoft.com/office/drawing/2014/main" id="{2AF9E8DA-7328-461B-84EE-61CBB8D6A2BF}"/>
                  </a:ext>
                </a:extLst>
              </p:cNvPr>
              <p:cNvSpPr/>
              <p:nvPr userDrawn="1"/>
            </p:nvSpPr>
            <p:spPr>
              <a:xfrm>
                <a:off x="14448490"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6" name="Rectangle 135">
                <a:extLst>
                  <a:ext uri="{FF2B5EF4-FFF2-40B4-BE49-F238E27FC236}">
                    <a16:creationId xmlns:a16="http://schemas.microsoft.com/office/drawing/2014/main" id="{38E69923-DE87-4E52-A181-3CAFD72B5A60}"/>
                  </a:ext>
                </a:extLst>
              </p:cNvPr>
              <p:cNvSpPr/>
              <p:nvPr userDrawn="1"/>
            </p:nvSpPr>
            <p:spPr>
              <a:xfrm>
                <a:off x="14603642" y="4330067"/>
                <a:ext cx="117562" cy="11773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27" name="Rectangle 126">
              <a:extLst>
                <a:ext uri="{FF2B5EF4-FFF2-40B4-BE49-F238E27FC236}">
                  <a16:creationId xmlns:a16="http://schemas.microsoft.com/office/drawing/2014/main" id="{9F231289-6C8F-4DE5-AF23-E87CE006EC73}"/>
                </a:ext>
              </a:extLst>
            </p:cNvPr>
            <p:cNvSpPr/>
            <p:nvPr userDrawn="1"/>
          </p:nvSpPr>
          <p:spPr>
            <a:xfrm>
              <a:off x="14078500" y="4524247"/>
              <a:ext cx="583016" cy="40679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8" name="Rectangle 127">
              <a:extLst>
                <a:ext uri="{FF2B5EF4-FFF2-40B4-BE49-F238E27FC236}">
                  <a16:creationId xmlns:a16="http://schemas.microsoft.com/office/drawing/2014/main" id="{66FFF13F-0EC0-47D8-A2D0-D21E0BD5AD07}"/>
                </a:ext>
              </a:extLst>
            </p:cNvPr>
            <p:cNvSpPr/>
            <p:nvPr userDrawn="1"/>
          </p:nvSpPr>
          <p:spPr>
            <a:xfrm>
              <a:off x="14078500" y="4995060"/>
              <a:ext cx="583016" cy="63845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nvGrpSpPr>
            <p:cNvPr id="129" name="Group 128">
              <a:extLst>
                <a:ext uri="{FF2B5EF4-FFF2-40B4-BE49-F238E27FC236}">
                  <a16:creationId xmlns:a16="http://schemas.microsoft.com/office/drawing/2014/main" id="{F14F9A38-4921-4C94-A17B-5C212AF85E88}"/>
                </a:ext>
              </a:extLst>
            </p:cNvPr>
            <p:cNvGrpSpPr/>
            <p:nvPr userDrawn="1"/>
          </p:nvGrpSpPr>
          <p:grpSpPr>
            <a:xfrm flipV="1">
              <a:off x="12839550" y="5026886"/>
              <a:ext cx="1071816" cy="171570"/>
              <a:chOff x="13271528" y="3802274"/>
              <a:chExt cx="533071" cy="171570"/>
            </a:xfrm>
          </p:grpSpPr>
          <p:sp>
            <p:nvSpPr>
              <p:cNvPr id="131" name="Rectangle 130">
                <a:extLst>
                  <a:ext uri="{FF2B5EF4-FFF2-40B4-BE49-F238E27FC236}">
                    <a16:creationId xmlns:a16="http://schemas.microsoft.com/office/drawing/2014/main" id="{D3DE532B-57CE-468F-97BE-33BD98F5AFE2}"/>
                  </a:ext>
                </a:extLst>
              </p:cNvPr>
              <p:cNvSpPr/>
              <p:nvPr userDrawn="1"/>
            </p:nvSpPr>
            <p:spPr>
              <a:xfrm>
                <a:off x="13271528" y="3802274"/>
                <a:ext cx="533071"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2" name="Rectangle 131">
                <a:extLst>
                  <a:ext uri="{FF2B5EF4-FFF2-40B4-BE49-F238E27FC236}">
                    <a16:creationId xmlns:a16="http://schemas.microsoft.com/office/drawing/2014/main" id="{7B3BA013-987F-4887-BBA1-39F2EA2383B2}"/>
                  </a:ext>
                </a:extLst>
              </p:cNvPr>
              <p:cNvSpPr/>
              <p:nvPr userDrawn="1"/>
            </p:nvSpPr>
            <p:spPr>
              <a:xfrm>
                <a:off x="13271528" y="3917192"/>
                <a:ext cx="360000" cy="56652"/>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30" name="Rectangle 129">
              <a:extLst>
                <a:ext uri="{FF2B5EF4-FFF2-40B4-BE49-F238E27FC236}">
                  <a16:creationId xmlns:a16="http://schemas.microsoft.com/office/drawing/2014/main" id="{0A7273A6-FFCF-4B50-98C6-C93A70863145}"/>
                </a:ext>
              </a:extLst>
            </p:cNvPr>
            <p:cNvSpPr/>
            <p:nvPr userDrawn="1"/>
          </p:nvSpPr>
          <p:spPr>
            <a:xfrm>
              <a:off x="12839550" y="5294304"/>
              <a:ext cx="1071817" cy="33921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03" name="Group 102" descr="Social Media Placement Grid LinkedIn">
            <a:extLst>
              <a:ext uri="{FF2B5EF4-FFF2-40B4-BE49-F238E27FC236}">
                <a16:creationId xmlns:a16="http://schemas.microsoft.com/office/drawing/2014/main" id="{21A30689-7E05-49D3-82FB-2BDAAA57D236}"/>
              </a:ext>
            </a:extLst>
          </p:cNvPr>
          <p:cNvGrpSpPr>
            <a:grpSpLocks noChangeAspect="1"/>
          </p:cNvGrpSpPr>
          <p:nvPr userDrawn="1"/>
        </p:nvGrpSpPr>
        <p:grpSpPr>
          <a:xfrm>
            <a:off x="458813" y="1529654"/>
            <a:ext cx="671257" cy="671257"/>
            <a:chOff x="7200900" y="3637712"/>
            <a:chExt cx="2121768" cy="2121768"/>
          </a:xfrm>
        </p:grpSpPr>
        <p:sp>
          <p:nvSpPr>
            <p:cNvPr id="104" name="Rectangle: Rounded Corners 103">
              <a:extLst>
                <a:ext uri="{FF2B5EF4-FFF2-40B4-BE49-F238E27FC236}">
                  <a16:creationId xmlns:a16="http://schemas.microsoft.com/office/drawing/2014/main" id="{3CDE95F1-EA57-485D-8F4B-EA2FC63B2226}"/>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5" name="Rectangle: Top Corners Rounded 104">
              <a:extLst>
                <a:ext uri="{FF2B5EF4-FFF2-40B4-BE49-F238E27FC236}">
                  <a16:creationId xmlns:a16="http://schemas.microsoft.com/office/drawing/2014/main" id="{88C26234-C37C-4D2A-9ABF-6071A7D29543}"/>
                </a:ext>
              </a:extLst>
            </p:cNvPr>
            <p:cNvSpPr/>
            <p:nvPr userDrawn="1"/>
          </p:nvSpPr>
          <p:spPr>
            <a:xfrm>
              <a:off x="7200900" y="3637712"/>
              <a:ext cx="2121768" cy="783479"/>
            </a:xfrm>
            <a:prstGeom prst="round2SameRect">
              <a:avLst>
                <a:gd name="adj1" fmla="val 12588"/>
                <a:gd name="adj2" fmla="val 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6" name="Rectangle 105">
              <a:extLst>
                <a:ext uri="{FF2B5EF4-FFF2-40B4-BE49-F238E27FC236}">
                  <a16:creationId xmlns:a16="http://schemas.microsoft.com/office/drawing/2014/main" id="{C3D8186F-D9B6-41B5-B23E-FEAB202F1675}"/>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7" name="Rectangle 106">
              <a:extLst>
                <a:ext uri="{FF2B5EF4-FFF2-40B4-BE49-F238E27FC236}">
                  <a16:creationId xmlns:a16="http://schemas.microsoft.com/office/drawing/2014/main" id="{1086F79F-9A6E-4596-A192-9F1F5F3D0F65}"/>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8" name="Rectangle 107">
              <a:extLst>
                <a:ext uri="{FF2B5EF4-FFF2-40B4-BE49-F238E27FC236}">
                  <a16:creationId xmlns:a16="http://schemas.microsoft.com/office/drawing/2014/main" id="{BBEAD6E5-F138-4D4C-9135-B14AE4B0146C}"/>
                </a:ext>
              </a:extLst>
            </p:cNvPr>
            <p:cNvSpPr/>
            <p:nvPr userDrawn="1"/>
          </p:nvSpPr>
          <p:spPr>
            <a:xfrm>
              <a:off x="7506136" y="3883124"/>
              <a:ext cx="360000" cy="360000"/>
            </a:xfrm>
            <a:prstGeom prst="rect">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9" name="Rectangle: Rounded Corners 108">
              <a:extLst>
                <a:ext uri="{FF2B5EF4-FFF2-40B4-BE49-F238E27FC236}">
                  <a16:creationId xmlns:a16="http://schemas.microsoft.com/office/drawing/2014/main" id="{313B876D-5FDA-4AA9-925E-B7D80238833B}"/>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96" name="Group 95" descr="Social Media Placement Grid LinkedIn">
            <a:extLst>
              <a:ext uri="{FF2B5EF4-FFF2-40B4-BE49-F238E27FC236}">
                <a16:creationId xmlns:a16="http://schemas.microsoft.com/office/drawing/2014/main" id="{D3ABBEDF-F902-4889-8955-E55BF1FA5DC3}"/>
              </a:ext>
            </a:extLst>
          </p:cNvPr>
          <p:cNvGrpSpPr>
            <a:grpSpLocks noChangeAspect="1"/>
          </p:cNvGrpSpPr>
          <p:nvPr userDrawn="1"/>
        </p:nvGrpSpPr>
        <p:grpSpPr>
          <a:xfrm>
            <a:off x="4024184" y="1529654"/>
            <a:ext cx="671257" cy="671257"/>
            <a:chOff x="7200900" y="3637712"/>
            <a:chExt cx="2121768" cy="2121768"/>
          </a:xfrm>
        </p:grpSpPr>
        <p:sp>
          <p:nvSpPr>
            <p:cNvPr id="97" name="Rectangle: Rounded Corners 96">
              <a:extLst>
                <a:ext uri="{FF2B5EF4-FFF2-40B4-BE49-F238E27FC236}">
                  <a16:creationId xmlns:a16="http://schemas.microsoft.com/office/drawing/2014/main" id="{05D9E7F8-1E4D-4168-8BEF-53E3016EB28E}"/>
                </a:ext>
              </a:extLst>
            </p:cNvPr>
            <p:cNvSpPr/>
            <p:nvPr userDrawn="1"/>
          </p:nvSpPr>
          <p:spPr>
            <a:xfrm>
              <a:off x="7200900" y="3637712"/>
              <a:ext cx="2121768" cy="2121768"/>
            </a:xfrm>
            <a:prstGeom prst="roundRect">
              <a:avLst>
                <a:gd name="adj" fmla="val 45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8" name="Rectangle: Top Corners Rounded 97">
              <a:extLst>
                <a:ext uri="{FF2B5EF4-FFF2-40B4-BE49-F238E27FC236}">
                  <a16:creationId xmlns:a16="http://schemas.microsoft.com/office/drawing/2014/main" id="{BCD532A0-AD5F-46CA-A0AE-8038401B783E}"/>
                </a:ext>
              </a:extLst>
            </p:cNvPr>
            <p:cNvSpPr/>
            <p:nvPr userDrawn="1"/>
          </p:nvSpPr>
          <p:spPr>
            <a:xfrm>
              <a:off x="7200900" y="3637712"/>
              <a:ext cx="2121768" cy="783479"/>
            </a:xfrm>
            <a:prstGeom prst="round2SameRect">
              <a:avLst>
                <a:gd name="adj1" fmla="val 12588"/>
                <a:gd name="adj2" fmla="val 0"/>
              </a:avLst>
            </a:prstGeom>
            <a:solidFill>
              <a:srgbClr val="1D76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9" name="Rectangle 98">
              <a:extLst>
                <a:ext uri="{FF2B5EF4-FFF2-40B4-BE49-F238E27FC236}">
                  <a16:creationId xmlns:a16="http://schemas.microsoft.com/office/drawing/2014/main" id="{39602097-2564-41D1-9C61-10CA0177E4CF}"/>
                </a:ext>
              </a:extLst>
            </p:cNvPr>
            <p:cNvSpPr/>
            <p:nvPr userDrawn="1"/>
          </p:nvSpPr>
          <p:spPr>
            <a:xfrm>
              <a:off x="7506136" y="4672554"/>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0" name="Rectangle 99">
              <a:extLst>
                <a:ext uri="{FF2B5EF4-FFF2-40B4-BE49-F238E27FC236}">
                  <a16:creationId xmlns:a16="http://schemas.microsoft.com/office/drawing/2014/main" id="{C7C3F3B8-6931-4C2B-A147-BAEB5C793711}"/>
                </a:ext>
              </a:extLst>
            </p:cNvPr>
            <p:cNvSpPr/>
            <p:nvPr userDrawn="1"/>
          </p:nvSpPr>
          <p:spPr>
            <a:xfrm>
              <a:off x="7506136" y="5216017"/>
              <a:ext cx="1511297" cy="2921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1" name="Rectangle 100">
              <a:extLst>
                <a:ext uri="{FF2B5EF4-FFF2-40B4-BE49-F238E27FC236}">
                  <a16:creationId xmlns:a16="http://schemas.microsoft.com/office/drawing/2014/main" id="{FA606DBD-B33F-4E9A-8ECF-E808339A975F}"/>
                </a:ext>
              </a:extLst>
            </p:cNvPr>
            <p:cNvSpPr/>
            <p:nvPr userDrawn="1"/>
          </p:nvSpPr>
          <p:spPr>
            <a:xfrm>
              <a:off x="7506136" y="3883124"/>
              <a:ext cx="360000"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2" name="Rectangle: Rounded Corners 101">
              <a:extLst>
                <a:ext uri="{FF2B5EF4-FFF2-40B4-BE49-F238E27FC236}">
                  <a16:creationId xmlns:a16="http://schemas.microsoft.com/office/drawing/2014/main" id="{251532DC-1D70-47B7-8405-1DE692DC8A0A}"/>
                </a:ext>
              </a:extLst>
            </p:cNvPr>
            <p:cNvSpPr/>
            <p:nvPr userDrawn="1"/>
          </p:nvSpPr>
          <p:spPr>
            <a:xfrm>
              <a:off x="7200900" y="3637712"/>
              <a:ext cx="2121768" cy="2121768"/>
            </a:xfrm>
            <a:prstGeom prst="roundRect">
              <a:avLst>
                <a:gd name="adj" fmla="val 4546"/>
              </a:avLst>
            </a:prstGeom>
            <a:noFill/>
            <a:ln w="158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a:xfrm>
            <a:off x="360000" y="360000"/>
            <a:ext cx="11473200" cy="720000"/>
          </a:xfrm>
        </p:spPr>
        <p:txBody>
          <a:bodyPr lIns="828000"/>
          <a:lstStyle/>
          <a:p>
            <a:r>
              <a:rPr lang="en-US" noProof="0"/>
              <a:t>Click to edit Master title style</a:t>
            </a:r>
          </a:p>
        </p:txBody>
      </p:sp>
      <p:pic>
        <p:nvPicPr>
          <p:cNvPr id="95" name="Picture 94" descr="LinkedIn Icon">
            <a:extLst>
              <a:ext uri="{FF2B5EF4-FFF2-40B4-BE49-F238E27FC236}">
                <a16:creationId xmlns:a16="http://schemas.microsoft.com/office/drawing/2014/main" id="{BE330748-2D98-46E0-A36E-B78F15F8BCC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511212" y="489600"/>
            <a:ext cx="466120" cy="460800"/>
          </a:xfrm>
          <a:prstGeom prst="rect">
            <a:avLst/>
          </a:prstGeom>
        </p:spPr>
      </p:pic>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
        <p:nvSpPr>
          <p:cNvPr id="39" name="TextBox 38">
            <a:extLst>
              <a:ext uri="{FF2B5EF4-FFF2-40B4-BE49-F238E27FC236}">
                <a16:creationId xmlns:a16="http://schemas.microsoft.com/office/drawing/2014/main" id="{DE86A0E9-B17F-4402-BFE0-515DE257D0B8}"/>
              </a:ext>
            </a:extLst>
          </p:cNvPr>
          <p:cNvSpPr txBox="1"/>
          <p:nvPr userDrawn="1"/>
        </p:nvSpPr>
        <p:spPr>
          <a:xfrm>
            <a:off x="458813" y="2207143"/>
            <a:ext cx="1345603" cy="1072977"/>
          </a:xfrm>
          <a:prstGeom prst="rect">
            <a:avLst/>
          </a:prstGeom>
          <a:noFill/>
        </p:spPr>
        <p:txBody>
          <a:bodyPr wrap="square" lIns="0" tIns="72000" rIns="0" bIns="0" rtlCol="0">
            <a:spAutoFit/>
          </a:bodyPr>
          <a:lstStyle/>
          <a:p>
            <a:r>
              <a:rPr lang="en-US" sz="1600" b="1" noProof="0">
                <a:solidFill>
                  <a:schemeClr val="tx2"/>
                </a:solidFill>
                <a:latin typeface="+mj-lt"/>
              </a:rPr>
              <a:t>Profile or logo image</a:t>
            </a:r>
          </a:p>
          <a:p>
            <a:r>
              <a:rPr lang="en-US" sz="1100" noProof="0"/>
              <a:t>1:1 aspect ratio</a:t>
            </a:r>
          </a:p>
          <a:p>
            <a:r>
              <a:rPr lang="en-US" sz="1100" noProof="0"/>
              <a:t>400 x 400 pixels – optimal size</a:t>
            </a:r>
          </a:p>
        </p:txBody>
      </p:sp>
      <p:sp>
        <p:nvSpPr>
          <p:cNvPr id="78" name="TextBox 77">
            <a:extLst>
              <a:ext uri="{FF2B5EF4-FFF2-40B4-BE49-F238E27FC236}">
                <a16:creationId xmlns:a16="http://schemas.microsoft.com/office/drawing/2014/main" id="{382ABB52-91A4-487A-812F-F17786BAC873}"/>
              </a:ext>
            </a:extLst>
          </p:cNvPr>
          <p:cNvSpPr txBox="1"/>
          <p:nvPr userDrawn="1"/>
        </p:nvSpPr>
        <p:spPr>
          <a:xfrm>
            <a:off x="458813" y="5122842"/>
            <a:ext cx="1345603" cy="826756"/>
          </a:xfrm>
          <a:prstGeom prst="rect">
            <a:avLst/>
          </a:prstGeom>
          <a:noFill/>
        </p:spPr>
        <p:txBody>
          <a:bodyPr wrap="square" lIns="0" tIns="72000" rIns="0" bIns="0" rtlCol="0">
            <a:spAutoFit/>
          </a:bodyPr>
          <a:lstStyle/>
          <a:p>
            <a:r>
              <a:rPr lang="en-US" sz="1600" b="1" noProof="0">
                <a:solidFill>
                  <a:schemeClr val="tx2"/>
                </a:solidFill>
                <a:latin typeface="+mj-lt"/>
              </a:rPr>
              <a:t>Banner image</a:t>
            </a:r>
          </a:p>
          <a:p>
            <a:r>
              <a:rPr lang="en-US" sz="1100" noProof="0"/>
              <a:t>323:110 aspect ratio</a:t>
            </a:r>
          </a:p>
          <a:p>
            <a:r>
              <a:rPr lang="en-US" sz="1100" noProof="0"/>
              <a:t>646 x 220 pixels – optimal size</a:t>
            </a:r>
          </a:p>
        </p:txBody>
      </p:sp>
      <p:sp>
        <p:nvSpPr>
          <p:cNvPr id="86" name="TextBox 85">
            <a:extLst>
              <a:ext uri="{FF2B5EF4-FFF2-40B4-BE49-F238E27FC236}">
                <a16:creationId xmlns:a16="http://schemas.microsoft.com/office/drawing/2014/main" id="{2A6C310A-CD02-4743-BE78-A26B32933D66}"/>
              </a:ext>
            </a:extLst>
          </p:cNvPr>
          <p:cNvSpPr txBox="1"/>
          <p:nvPr userDrawn="1"/>
        </p:nvSpPr>
        <p:spPr>
          <a:xfrm>
            <a:off x="4024184" y="2207143"/>
            <a:ext cx="1345603" cy="826756"/>
          </a:xfrm>
          <a:prstGeom prst="rect">
            <a:avLst/>
          </a:prstGeom>
          <a:noFill/>
        </p:spPr>
        <p:txBody>
          <a:bodyPr wrap="square" lIns="0" tIns="72000" rIns="0" bIns="0" rtlCol="0">
            <a:spAutoFit/>
          </a:bodyPr>
          <a:lstStyle/>
          <a:p>
            <a:r>
              <a:rPr lang="en-US" sz="1600" b="1" noProof="0">
                <a:solidFill>
                  <a:schemeClr val="tx2"/>
                </a:solidFill>
                <a:latin typeface="+mj-lt"/>
              </a:rPr>
              <a:t>Header image</a:t>
            </a:r>
          </a:p>
          <a:p>
            <a:r>
              <a:rPr lang="en-US" sz="1100" noProof="0"/>
              <a:t>4:1 aspect ratio</a:t>
            </a:r>
          </a:p>
          <a:p>
            <a:r>
              <a:rPr lang="en-US" sz="1100" noProof="0"/>
              <a:t>1584 x 396 pixels – optimal size</a:t>
            </a:r>
          </a:p>
        </p:txBody>
      </p:sp>
      <p:sp>
        <p:nvSpPr>
          <p:cNvPr id="94" name="TextBox 93">
            <a:extLst>
              <a:ext uri="{FF2B5EF4-FFF2-40B4-BE49-F238E27FC236}">
                <a16:creationId xmlns:a16="http://schemas.microsoft.com/office/drawing/2014/main" id="{9D727F13-3A81-4C3F-834E-6613DA08389E}"/>
              </a:ext>
            </a:extLst>
          </p:cNvPr>
          <p:cNvSpPr txBox="1"/>
          <p:nvPr userDrawn="1"/>
        </p:nvSpPr>
        <p:spPr>
          <a:xfrm>
            <a:off x="5789576" y="5122842"/>
            <a:ext cx="1345603" cy="826756"/>
          </a:xfrm>
          <a:prstGeom prst="rect">
            <a:avLst/>
          </a:prstGeom>
          <a:noFill/>
        </p:spPr>
        <p:txBody>
          <a:bodyPr wrap="square" lIns="0" tIns="72000" rIns="0" bIns="0" rtlCol="0">
            <a:spAutoFit/>
          </a:bodyPr>
          <a:lstStyle/>
          <a:p>
            <a:r>
              <a:rPr lang="en-US" sz="1600" b="1" noProof="0">
                <a:solidFill>
                  <a:schemeClr val="tx2"/>
                </a:solidFill>
                <a:latin typeface="+mj-lt"/>
              </a:rPr>
              <a:t>Hero image</a:t>
            </a:r>
          </a:p>
          <a:p>
            <a:r>
              <a:rPr lang="en-US" sz="1100" noProof="0"/>
              <a:t>3:1 aspect ratio</a:t>
            </a:r>
          </a:p>
          <a:p>
            <a:r>
              <a:rPr lang="en-US" sz="1100" noProof="0"/>
              <a:t>1128 x 376 pixels – optimal size</a:t>
            </a:r>
          </a:p>
        </p:txBody>
      </p:sp>
      <p:cxnSp>
        <p:nvCxnSpPr>
          <p:cNvPr id="139" name="Straight Connector 138">
            <a:extLst>
              <a:ext uri="{FF2B5EF4-FFF2-40B4-BE49-F238E27FC236}">
                <a16:creationId xmlns:a16="http://schemas.microsoft.com/office/drawing/2014/main" id="{F8B8B391-71B7-4347-A1C8-59BF1429CE8D}"/>
              </a:ext>
            </a:extLst>
          </p:cNvPr>
          <p:cNvCxnSpPr>
            <a:cxnSpLocks/>
          </p:cNvCxnSpPr>
          <p:nvPr userDrawn="1"/>
        </p:nvCxnSpPr>
        <p:spPr>
          <a:xfrm>
            <a:off x="1855735" y="3785521"/>
            <a:ext cx="3514052"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C4DF9FA-0308-4DF4-BBF2-BB61A7177F41}"/>
              </a:ext>
            </a:extLst>
          </p:cNvPr>
          <p:cNvCxnSpPr>
            <a:cxnSpLocks/>
          </p:cNvCxnSpPr>
          <p:nvPr userDrawn="1"/>
        </p:nvCxnSpPr>
        <p:spPr>
          <a:xfrm>
            <a:off x="7420467" y="3785521"/>
            <a:ext cx="4412731"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63" name="Rectangle 62" descr="Social media size indicator">
            <a:extLst>
              <a:ext uri="{FF2B5EF4-FFF2-40B4-BE49-F238E27FC236}">
                <a16:creationId xmlns:a16="http://schemas.microsoft.com/office/drawing/2014/main" id="{799597CA-ED86-4DF6-BB7F-99907376D685}"/>
              </a:ext>
            </a:extLst>
          </p:cNvPr>
          <p:cNvSpPr/>
          <p:nvPr userDrawn="1"/>
        </p:nvSpPr>
        <p:spPr>
          <a:xfrm>
            <a:off x="7420467" y="4184873"/>
            <a:ext cx="4412731" cy="1470910"/>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4" name="Rectangle 63" descr="Social media size indicator">
            <a:extLst>
              <a:ext uri="{FF2B5EF4-FFF2-40B4-BE49-F238E27FC236}">
                <a16:creationId xmlns:a16="http://schemas.microsoft.com/office/drawing/2014/main" id="{D9740D93-B044-4162-AA19-4119679DABAF}"/>
              </a:ext>
            </a:extLst>
          </p:cNvPr>
          <p:cNvSpPr/>
          <p:nvPr userDrawn="1"/>
        </p:nvSpPr>
        <p:spPr>
          <a:xfrm>
            <a:off x="1877892" y="4184873"/>
            <a:ext cx="3478479" cy="118462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5" name="Rectangle 64" descr="Social media size indicator">
            <a:extLst>
              <a:ext uri="{FF2B5EF4-FFF2-40B4-BE49-F238E27FC236}">
                <a16:creationId xmlns:a16="http://schemas.microsoft.com/office/drawing/2014/main" id="{283E01B0-93CA-414F-929A-6A89E5E03AC0}"/>
              </a:ext>
            </a:extLst>
          </p:cNvPr>
          <p:cNvSpPr/>
          <p:nvPr userDrawn="1"/>
        </p:nvSpPr>
        <p:spPr>
          <a:xfrm>
            <a:off x="5581688" y="1511944"/>
            <a:ext cx="6251510" cy="1562878"/>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6" name="Rectangle 65" descr="Social media size indicator">
            <a:extLst>
              <a:ext uri="{FF2B5EF4-FFF2-40B4-BE49-F238E27FC236}">
                <a16:creationId xmlns:a16="http://schemas.microsoft.com/office/drawing/2014/main" id="{150FCBF7-C512-40AB-858B-FE85040F5AA7}"/>
              </a:ext>
            </a:extLst>
          </p:cNvPr>
          <p:cNvSpPr/>
          <p:nvPr userDrawn="1"/>
        </p:nvSpPr>
        <p:spPr>
          <a:xfrm>
            <a:off x="1877892" y="1511944"/>
            <a:ext cx="1881051" cy="1881051"/>
          </a:xfrm>
          <a:prstGeom prst="rect">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2986394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07F803C-AC32-4E64-A395-B7AC7A783CA2}"/>
              </a:ext>
            </a:extLst>
          </p:cNvPr>
          <p:cNvSpPr>
            <a:spLocks noGrp="1"/>
          </p:cNvSpPr>
          <p:nvPr>
            <p:ph type="title"/>
          </p:nvPr>
        </p:nvSpPr>
        <p:spPr/>
        <p:txBody>
          <a:bodyPr/>
          <a:lstStyle/>
          <a:p>
            <a:r>
              <a:rPr lang="en-US" noProof="0"/>
              <a:t>Click to edit Master title style</a:t>
            </a:r>
          </a:p>
        </p:txBody>
      </p:sp>
      <p:sp>
        <p:nvSpPr>
          <p:cNvPr id="12" name="Subtitle">
            <a:extLst>
              <a:ext uri="{FF2B5EF4-FFF2-40B4-BE49-F238E27FC236}">
                <a16:creationId xmlns:a16="http://schemas.microsoft.com/office/drawing/2014/main" id="{4272D401-B3EC-467D-8B53-C2CA2AB439DA}"/>
              </a:ext>
            </a:extLst>
          </p:cNvPr>
          <p:cNvSpPr>
            <a:spLocks noGrp="1"/>
          </p:cNvSpPr>
          <p:nvPr>
            <p:ph type="body" sz="quarter" idx="12" hasCustomPrompt="1"/>
          </p:nvPr>
        </p:nvSpPr>
        <p:spPr>
          <a:xfrm>
            <a:off x="360363" y="1260000"/>
            <a:ext cx="11472862" cy="360000"/>
          </a:xfrm>
        </p:spPr>
        <p:txBody>
          <a:bodyPr/>
          <a:lstStyle>
            <a:lvl1pPr marL="0" indent="0">
              <a:buNone/>
              <a:defRPr b="0">
                <a:solidFill>
                  <a:schemeClr val="tx2"/>
                </a:solidFill>
                <a:latin typeface="+mj-lt"/>
              </a:defRPr>
            </a:lvl1pPr>
            <a:lvl2pPr marL="268287" indent="0">
              <a:buNone/>
              <a:defRPr/>
            </a:lvl2pPr>
            <a:lvl3pPr marL="536575" indent="0">
              <a:buNone/>
              <a:defRPr/>
            </a:lvl3pPr>
            <a:lvl4pPr marL="804862" indent="0">
              <a:buNone/>
              <a:defRPr/>
            </a:lvl4pPr>
            <a:lvl5pPr marL="1073150" indent="0">
              <a:buNone/>
              <a:defRPr/>
            </a:lvl5pPr>
          </a:lstStyle>
          <a:p>
            <a:pPr lvl="0"/>
            <a:r>
              <a:rPr lang="en-US" noProof="0"/>
              <a:t>Click to edit your Subtitle</a:t>
            </a:r>
          </a:p>
        </p:txBody>
      </p:sp>
      <p:sp>
        <p:nvSpPr>
          <p:cNvPr id="3" name="Content Placeholder 2">
            <a:extLst>
              <a:ext uri="{FF2B5EF4-FFF2-40B4-BE49-F238E27FC236}">
                <a16:creationId xmlns:a16="http://schemas.microsoft.com/office/drawing/2014/main" id="{3F3AFBE6-A2AA-4FCA-9A6A-DE89664B2536}"/>
              </a:ext>
            </a:extLst>
          </p:cNvPr>
          <p:cNvSpPr>
            <a:spLocks noGrp="1"/>
          </p:cNvSpPr>
          <p:nvPr>
            <p:ph idx="1"/>
          </p:nvPr>
        </p:nvSpPr>
        <p:spPr>
          <a:xfrm>
            <a:off x="359999" y="1800000"/>
            <a:ext cx="11473199" cy="42539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68033FDC-FD46-42E7-ABFE-C69AD2E17309}"/>
              </a:ext>
            </a:extLst>
          </p:cNvPr>
          <p:cNvSpPr>
            <a:spLocks noGrp="1"/>
          </p:cNvSpPr>
          <p:nvPr>
            <p:ph type="ftr" sz="quarter" idx="10"/>
          </p:nvPr>
        </p:nvSpPr>
        <p:spPr/>
        <p:txBody>
          <a:bodyPr/>
          <a:lstStyle/>
          <a:p>
            <a:r>
              <a:rPr lang="en-US" noProof="0"/>
              <a:t>Add a footer</a:t>
            </a:r>
          </a:p>
        </p:txBody>
      </p:sp>
      <p:sp>
        <p:nvSpPr>
          <p:cNvPr id="9" name="Slide Number Placeholder 8">
            <a:extLst>
              <a:ext uri="{FF2B5EF4-FFF2-40B4-BE49-F238E27FC236}">
                <a16:creationId xmlns:a16="http://schemas.microsoft.com/office/drawing/2014/main" id="{1EB12A69-023B-4619-8DAF-C93209006DD1}"/>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Tree>
    <p:extLst>
      <p:ext uri="{BB962C8B-B14F-4D97-AF65-F5344CB8AC3E}">
        <p14:creationId xmlns:p14="http://schemas.microsoft.com/office/powerpoint/2010/main" val="3262438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0737BD6-A5D0-4F1D-8761-9F852CAE0B42}"/>
              </a:ext>
            </a:extLst>
          </p:cNvPr>
          <p:cNvSpPr>
            <a:spLocks noGrp="1"/>
          </p:cNvSpPr>
          <p:nvPr>
            <p:ph type="title"/>
          </p:nvPr>
        </p:nvSpPr>
        <p:spPr>
          <a:xfrm>
            <a:off x="360000" y="360000"/>
            <a:ext cx="11473200" cy="720000"/>
          </a:xfrm>
        </p:spPr>
        <p:txBody>
          <a:bodyPr/>
          <a:lstStyle/>
          <a:p>
            <a:r>
              <a:rPr lang="en-US" noProof="0"/>
              <a:t>Click to edit Master title style</a:t>
            </a:r>
          </a:p>
        </p:txBody>
      </p:sp>
      <p:sp>
        <p:nvSpPr>
          <p:cNvPr id="12" name="Subtitle">
            <a:extLst>
              <a:ext uri="{FF2B5EF4-FFF2-40B4-BE49-F238E27FC236}">
                <a16:creationId xmlns:a16="http://schemas.microsoft.com/office/drawing/2014/main" id="{95C711E1-7E53-41DC-B4C8-766C676B4E9E}"/>
              </a:ext>
            </a:extLst>
          </p:cNvPr>
          <p:cNvSpPr>
            <a:spLocks noGrp="1"/>
          </p:cNvSpPr>
          <p:nvPr>
            <p:ph type="body" sz="quarter" idx="12" hasCustomPrompt="1"/>
          </p:nvPr>
        </p:nvSpPr>
        <p:spPr>
          <a:xfrm>
            <a:off x="360363" y="1260000"/>
            <a:ext cx="11472862" cy="360000"/>
          </a:xfrm>
        </p:spPr>
        <p:txBody>
          <a:bodyPr/>
          <a:lstStyle>
            <a:lvl1pPr marL="0" indent="0">
              <a:buNone/>
              <a:defRPr b="0">
                <a:solidFill>
                  <a:schemeClr val="tx2"/>
                </a:solidFill>
                <a:latin typeface="+mj-lt"/>
              </a:defRPr>
            </a:lvl1pPr>
            <a:lvl2pPr marL="268287" indent="0">
              <a:buNone/>
              <a:defRPr/>
            </a:lvl2pPr>
            <a:lvl3pPr marL="536575" indent="0">
              <a:buNone/>
              <a:defRPr/>
            </a:lvl3pPr>
            <a:lvl4pPr marL="804862" indent="0">
              <a:buNone/>
              <a:defRPr/>
            </a:lvl4pPr>
            <a:lvl5pPr marL="1073150" indent="0">
              <a:buNone/>
              <a:defRPr/>
            </a:lvl5pPr>
          </a:lstStyle>
          <a:p>
            <a:pPr lvl="0"/>
            <a:r>
              <a:rPr lang="en-US" noProof="0"/>
              <a:t>Click to edit your Subtitle</a:t>
            </a:r>
          </a:p>
        </p:txBody>
      </p:sp>
      <p:sp>
        <p:nvSpPr>
          <p:cNvPr id="11" name="Left Column">
            <a:extLst>
              <a:ext uri="{FF2B5EF4-FFF2-40B4-BE49-F238E27FC236}">
                <a16:creationId xmlns:a16="http://schemas.microsoft.com/office/drawing/2014/main" id="{8EF82EA1-A5B1-4789-B4B0-8DBEE7A2886F}"/>
              </a:ext>
            </a:extLst>
          </p:cNvPr>
          <p:cNvSpPr>
            <a:spLocks noGrp="1"/>
          </p:cNvSpPr>
          <p:nvPr>
            <p:ph idx="1"/>
          </p:nvPr>
        </p:nvSpPr>
        <p:spPr>
          <a:xfrm>
            <a:off x="359999" y="1800000"/>
            <a:ext cx="5580000" cy="42539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Right Column">
            <a:extLst>
              <a:ext uri="{FF2B5EF4-FFF2-40B4-BE49-F238E27FC236}">
                <a16:creationId xmlns:a16="http://schemas.microsoft.com/office/drawing/2014/main" id="{B9C2B01E-328D-4201-A6ED-22888C411F53}"/>
              </a:ext>
            </a:extLst>
          </p:cNvPr>
          <p:cNvSpPr>
            <a:spLocks noGrp="1"/>
          </p:cNvSpPr>
          <p:nvPr>
            <p:ph idx="13"/>
          </p:nvPr>
        </p:nvSpPr>
        <p:spPr>
          <a:xfrm>
            <a:off x="6253225" y="1800000"/>
            <a:ext cx="5580000" cy="42539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3A0390A7-7BA8-495B-9F40-34CAC8BF01EB}"/>
              </a:ext>
            </a:extLst>
          </p:cNvPr>
          <p:cNvSpPr>
            <a:spLocks noGrp="1"/>
          </p:cNvSpPr>
          <p:nvPr>
            <p:ph type="ftr" sz="quarter" idx="10"/>
          </p:nvPr>
        </p:nvSpPr>
        <p:spPr/>
        <p:txBody>
          <a:bodyPr/>
          <a:lstStyle/>
          <a:p>
            <a:r>
              <a:rPr lang="en-US" noProof="0"/>
              <a:t>Add a footer</a:t>
            </a:r>
          </a:p>
        </p:txBody>
      </p:sp>
      <p:sp>
        <p:nvSpPr>
          <p:cNvPr id="9" name="Slide Number Placeholder 8">
            <a:extLst>
              <a:ext uri="{FF2B5EF4-FFF2-40B4-BE49-F238E27FC236}">
                <a16:creationId xmlns:a16="http://schemas.microsoft.com/office/drawing/2014/main" id="{47211BDA-858D-4F80-960A-48D0E1D1E30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Tree>
    <p:extLst>
      <p:ext uri="{BB962C8B-B14F-4D97-AF65-F5344CB8AC3E}">
        <p14:creationId xmlns:p14="http://schemas.microsoft.com/office/powerpoint/2010/main" val="36110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99DD389-8ED1-45AF-9D9E-B6177A3D6659}"/>
              </a:ext>
            </a:extLst>
          </p:cNvPr>
          <p:cNvSpPr>
            <a:spLocks noGrp="1"/>
          </p:cNvSpPr>
          <p:nvPr>
            <p:ph type="title"/>
          </p:nvPr>
        </p:nvSpPr>
        <p:spPr/>
        <p:txBody>
          <a:bodyPr/>
          <a:lstStyle/>
          <a:p>
            <a:r>
              <a:rPr lang="en-US" noProof="0"/>
              <a:t>Click to edit Master title style</a:t>
            </a:r>
          </a:p>
        </p:txBody>
      </p:sp>
      <p:sp>
        <p:nvSpPr>
          <p:cNvPr id="14" name="Subtitle">
            <a:extLst>
              <a:ext uri="{FF2B5EF4-FFF2-40B4-BE49-F238E27FC236}">
                <a16:creationId xmlns:a16="http://schemas.microsoft.com/office/drawing/2014/main" id="{FB70EDD5-2286-4897-86E2-45C9C94A7470}"/>
              </a:ext>
            </a:extLst>
          </p:cNvPr>
          <p:cNvSpPr>
            <a:spLocks noGrp="1"/>
          </p:cNvSpPr>
          <p:nvPr>
            <p:ph type="body" sz="quarter" idx="12" hasCustomPrompt="1"/>
          </p:nvPr>
        </p:nvSpPr>
        <p:spPr>
          <a:xfrm>
            <a:off x="360363" y="1260000"/>
            <a:ext cx="11472862" cy="360000"/>
          </a:xfrm>
        </p:spPr>
        <p:txBody>
          <a:bodyPr/>
          <a:lstStyle>
            <a:lvl1pPr marL="0" indent="0">
              <a:buNone/>
              <a:defRPr b="0">
                <a:solidFill>
                  <a:schemeClr val="tx2"/>
                </a:solidFill>
                <a:latin typeface="+mj-lt"/>
              </a:defRPr>
            </a:lvl1pPr>
            <a:lvl2pPr marL="268287" indent="0">
              <a:buNone/>
              <a:defRPr/>
            </a:lvl2pPr>
            <a:lvl3pPr marL="536575" indent="0">
              <a:buNone/>
              <a:defRPr/>
            </a:lvl3pPr>
            <a:lvl4pPr marL="804862" indent="0">
              <a:buNone/>
              <a:defRPr/>
            </a:lvl4pPr>
            <a:lvl5pPr marL="1073150" indent="0">
              <a:buNone/>
              <a:defRPr/>
            </a:lvl5pPr>
          </a:lstStyle>
          <a:p>
            <a:pPr lvl="0"/>
            <a:r>
              <a:rPr lang="en-US" noProof="0"/>
              <a:t>Click to edit your Subtitle</a:t>
            </a:r>
          </a:p>
        </p:txBody>
      </p:sp>
      <p:sp>
        <p:nvSpPr>
          <p:cNvPr id="16" name="Left Column Header">
            <a:extLst>
              <a:ext uri="{FF2B5EF4-FFF2-40B4-BE49-F238E27FC236}">
                <a16:creationId xmlns:a16="http://schemas.microsoft.com/office/drawing/2014/main" id="{1910B650-DA60-440E-95E5-F5EE5406836D}"/>
              </a:ext>
            </a:extLst>
          </p:cNvPr>
          <p:cNvSpPr>
            <a:spLocks noGrp="1"/>
          </p:cNvSpPr>
          <p:nvPr>
            <p:ph type="body" sz="quarter" idx="14" hasCustomPrompt="1"/>
          </p:nvPr>
        </p:nvSpPr>
        <p:spPr>
          <a:xfrm>
            <a:off x="360363" y="1800000"/>
            <a:ext cx="5579636" cy="360000"/>
          </a:xfrm>
          <a:solidFill>
            <a:schemeClr val="tx2">
              <a:lumMod val="20000"/>
              <a:lumOff val="80000"/>
            </a:schemeClr>
          </a:solidFill>
        </p:spPr>
        <p:txBody>
          <a:bodyPr/>
          <a:lstStyle>
            <a:lvl1pPr marL="0" indent="0">
              <a:buNone/>
              <a:defRPr b="0">
                <a:solidFill>
                  <a:schemeClr val="tx1"/>
                </a:solidFill>
                <a:latin typeface="+mj-lt"/>
              </a:defRPr>
            </a:lvl1pPr>
            <a:lvl2pPr marL="268287" indent="0">
              <a:buNone/>
              <a:defRPr/>
            </a:lvl2pPr>
            <a:lvl3pPr marL="536575" indent="0">
              <a:buNone/>
              <a:defRPr/>
            </a:lvl3pPr>
            <a:lvl4pPr marL="804862" indent="0">
              <a:buNone/>
              <a:defRPr/>
            </a:lvl4pPr>
            <a:lvl5pPr marL="1073150" indent="0">
              <a:buNone/>
              <a:defRPr/>
            </a:lvl5pPr>
          </a:lstStyle>
          <a:p>
            <a:pPr lvl="0"/>
            <a:r>
              <a:rPr lang="en-US" noProof="0"/>
              <a:t>Click to edit your Subtitle</a:t>
            </a:r>
          </a:p>
        </p:txBody>
      </p:sp>
      <p:sp>
        <p:nvSpPr>
          <p:cNvPr id="13" name="Left Column Text">
            <a:extLst>
              <a:ext uri="{FF2B5EF4-FFF2-40B4-BE49-F238E27FC236}">
                <a16:creationId xmlns:a16="http://schemas.microsoft.com/office/drawing/2014/main" id="{010C3BEA-34D4-4160-A30F-6A900C1A09BC}"/>
              </a:ext>
            </a:extLst>
          </p:cNvPr>
          <p:cNvSpPr>
            <a:spLocks noGrp="1"/>
          </p:cNvSpPr>
          <p:nvPr>
            <p:ph idx="1"/>
          </p:nvPr>
        </p:nvSpPr>
        <p:spPr>
          <a:xfrm>
            <a:off x="359999" y="2340000"/>
            <a:ext cx="5580000" cy="37139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Right Column Header">
            <a:extLst>
              <a:ext uri="{FF2B5EF4-FFF2-40B4-BE49-F238E27FC236}">
                <a16:creationId xmlns:a16="http://schemas.microsoft.com/office/drawing/2014/main" id="{09C98AD9-C2A9-4EAE-AA52-253312434F62}"/>
              </a:ext>
            </a:extLst>
          </p:cNvPr>
          <p:cNvSpPr>
            <a:spLocks noGrp="1"/>
          </p:cNvSpPr>
          <p:nvPr>
            <p:ph type="body" sz="quarter" idx="15" hasCustomPrompt="1"/>
          </p:nvPr>
        </p:nvSpPr>
        <p:spPr>
          <a:xfrm>
            <a:off x="6253407" y="1800000"/>
            <a:ext cx="5579636" cy="360000"/>
          </a:xfrm>
          <a:solidFill>
            <a:schemeClr val="tx2">
              <a:lumMod val="20000"/>
              <a:lumOff val="80000"/>
            </a:schemeClr>
          </a:solidFill>
        </p:spPr>
        <p:txBody>
          <a:bodyPr/>
          <a:lstStyle>
            <a:lvl1pPr marL="0" indent="0">
              <a:buNone/>
              <a:defRPr b="0">
                <a:solidFill>
                  <a:schemeClr val="tx1"/>
                </a:solidFill>
                <a:latin typeface="+mj-lt"/>
              </a:defRPr>
            </a:lvl1pPr>
            <a:lvl2pPr marL="268287" indent="0">
              <a:buNone/>
              <a:defRPr/>
            </a:lvl2pPr>
            <a:lvl3pPr marL="536575" indent="0">
              <a:buNone/>
              <a:defRPr/>
            </a:lvl3pPr>
            <a:lvl4pPr marL="804862" indent="0">
              <a:buNone/>
              <a:defRPr/>
            </a:lvl4pPr>
            <a:lvl5pPr marL="1073150" indent="0">
              <a:buNone/>
              <a:defRPr/>
            </a:lvl5pPr>
          </a:lstStyle>
          <a:p>
            <a:pPr lvl="0"/>
            <a:r>
              <a:rPr lang="en-US" noProof="0"/>
              <a:t>Click to edit your Subtitle</a:t>
            </a:r>
          </a:p>
        </p:txBody>
      </p:sp>
      <p:sp>
        <p:nvSpPr>
          <p:cNvPr id="15" name="Right Column Text">
            <a:extLst>
              <a:ext uri="{FF2B5EF4-FFF2-40B4-BE49-F238E27FC236}">
                <a16:creationId xmlns:a16="http://schemas.microsoft.com/office/drawing/2014/main" id="{0217D7BC-E1A7-4158-ACA0-40358EB7A82F}"/>
              </a:ext>
            </a:extLst>
          </p:cNvPr>
          <p:cNvSpPr>
            <a:spLocks noGrp="1"/>
          </p:cNvSpPr>
          <p:nvPr>
            <p:ph idx="13"/>
          </p:nvPr>
        </p:nvSpPr>
        <p:spPr>
          <a:xfrm>
            <a:off x="6253225" y="2340000"/>
            <a:ext cx="5580000" cy="37139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Footer Placeholder 10">
            <a:extLst>
              <a:ext uri="{FF2B5EF4-FFF2-40B4-BE49-F238E27FC236}">
                <a16:creationId xmlns:a16="http://schemas.microsoft.com/office/drawing/2014/main" id="{75F3E08A-CA22-4524-89B0-E5A2C714DF28}"/>
              </a:ext>
            </a:extLst>
          </p:cNvPr>
          <p:cNvSpPr>
            <a:spLocks noGrp="1"/>
          </p:cNvSpPr>
          <p:nvPr>
            <p:ph type="ftr" sz="quarter" idx="10"/>
          </p:nvPr>
        </p:nvSpPr>
        <p:spPr/>
        <p:txBody>
          <a:bodyPr/>
          <a:lstStyle/>
          <a:p>
            <a:r>
              <a:rPr lang="en-US" noProof="0"/>
              <a:t>Add a footer</a:t>
            </a:r>
          </a:p>
        </p:txBody>
      </p:sp>
      <p:sp>
        <p:nvSpPr>
          <p:cNvPr id="12" name="Slide Number Placeholder 11">
            <a:extLst>
              <a:ext uri="{FF2B5EF4-FFF2-40B4-BE49-F238E27FC236}">
                <a16:creationId xmlns:a16="http://schemas.microsoft.com/office/drawing/2014/main" id="{7B9EC698-4B34-457D-B497-C95B69148A02}"/>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Tree>
    <p:extLst>
      <p:ext uri="{BB962C8B-B14F-4D97-AF65-F5344CB8AC3E}">
        <p14:creationId xmlns:p14="http://schemas.microsoft.com/office/powerpoint/2010/main" val="3394302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C12DE5D-58D0-4E6B-BC91-87DE73269391}"/>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0CA76DE0-E8F0-43C1-B61D-C98A4189ABEF}"/>
              </a:ext>
            </a:extLst>
          </p:cNvPr>
          <p:cNvSpPr>
            <a:spLocks noGrp="1"/>
          </p:cNvSpPr>
          <p:nvPr>
            <p:ph type="ftr" sz="quarter" idx="10"/>
          </p:nvPr>
        </p:nvSpPr>
        <p:spPr/>
        <p:txBody>
          <a:bodyPr/>
          <a:lstStyle/>
          <a:p>
            <a:r>
              <a:rPr lang="en-US" noProof="0"/>
              <a:t>Add a footer</a:t>
            </a:r>
          </a:p>
        </p:txBody>
      </p:sp>
      <p:sp>
        <p:nvSpPr>
          <p:cNvPr id="8" name="Slide Number Placeholder 7">
            <a:extLst>
              <a:ext uri="{FF2B5EF4-FFF2-40B4-BE49-F238E27FC236}">
                <a16:creationId xmlns:a16="http://schemas.microsoft.com/office/drawing/2014/main" id="{A5139548-F44B-41DB-98B2-9C2E66D53F65}"/>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Tree>
    <p:extLst>
      <p:ext uri="{BB962C8B-B14F-4D97-AF65-F5344CB8AC3E}">
        <p14:creationId xmlns:p14="http://schemas.microsoft.com/office/powerpoint/2010/main" val="2918928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1A54F365-92A1-4677-AB78-F437147FE84E}"/>
              </a:ext>
            </a:extLst>
          </p:cNvPr>
          <p:cNvSpPr>
            <a:spLocks noGrp="1"/>
          </p:cNvSpPr>
          <p:nvPr>
            <p:ph type="ftr" sz="quarter" idx="10"/>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13663D2A-7456-4FA0-B06E-4AD49AFB9C0F}"/>
              </a:ext>
            </a:extLst>
          </p:cNvPr>
          <p:cNvSpPr>
            <a:spLocks noGrp="1"/>
          </p:cNvSpPr>
          <p:nvPr>
            <p:ph type="sldNum" sz="quarter" idx="11"/>
          </p:nvPr>
        </p:nvSpPr>
        <p:spPr/>
        <p:txBody>
          <a:bodyPr/>
          <a:lstStyle/>
          <a:p>
            <a:fld id="{8A41149D-4D8E-415E-A775-D93DC644163D}" type="slidenum">
              <a:rPr lang="en-US" noProof="0" smtClean="0"/>
              <a:pPr/>
              <a:t>‹#›</a:t>
            </a:fld>
            <a:endParaRPr lang="en-US" noProof="0"/>
          </a:p>
        </p:txBody>
      </p:sp>
    </p:spTree>
    <p:extLst>
      <p:ext uri="{BB962C8B-B14F-4D97-AF65-F5344CB8AC3E}">
        <p14:creationId xmlns:p14="http://schemas.microsoft.com/office/powerpoint/2010/main" val="1546382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DFBDD9-9722-45E3-9A3E-521E1643376A}"/>
              </a:ext>
            </a:extLst>
          </p:cNvPr>
          <p:cNvSpPr>
            <a:spLocks noGrp="1"/>
          </p:cNvSpPr>
          <p:nvPr>
            <p:ph type="title"/>
          </p:nvPr>
        </p:nvSpPr>
        <p:spPr>
          <a:xfrm>
            <a:off x="360000" y="360000"/>
            <a:ext cx="11473200" cy="720000"/>
          </a:xfrm>
          <a:prstGeom prst="rect">
            <a:avLst/>
          </a:prstGeom>
          <a:solidFill>
            <a:schemeClr val="bg1">
              <a:lumMod val="95000"/>
            </a:schemeClr>
          </a:solidFill>
        </p:spPr>
        <p:txBody>
          <a:bodyPr vert="horz" lIns="91440" tIns="45720" rIns="91440" bIns="45720" rtlCol="0" anchor="ctr">
            <a:noAutofit/>
          </a:bodyPr>
          <a:lstStyle/>
          <a:p>
            <a:r>
              <a:rPr lang="en-US" noProof="0"/>
              <a:t>Click to edit Master title style</a:t>
            </a:r>
          </a:p>
        </p:txBody>
      </p:sp>
      <p:sp>
        <p:nvSpPr>
          <p:cNvPr id="3" name="Text Placeholder 2">
            <a:extLst>
              <a:ext uri="{FF2B5EF4-FFF2-40B4-BE49-F238E27FC236}">
                <a16:creationId xmlns:a16="http://schemas.microsoft.com/office/drawing/2014/main" id="{B4F4EDAD-3ACF-4570-9D70-24C3662AF540}"/>
              </a:ext>
            </a:extLst>
          </p:cNvPr>
          <p:cNvSpPr>
            <a:spLocks noGrp="1"/>
          </p:cNvSpPr>
          <p:nvPr>
            <p:ph type="body" idx="1"/>
          </p:nvPr>
        </p:nvSpPr>
        <p:spPr>
          <a:xfrm>
            <a:off x="359999" y="1259999"/>
            <a:ext cx="11473199" cy="4922139"/>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A124ABF8-1027-4BA3-80B0-6FBDBE46C274}"/>
              </a:ext>
            </a:extLst>
          </p:cNvPr>
          <p:cNvSpPr>
            <a:spLocks noGrp="1"/>
          </p:cNvSpPr>
          <p:nvPr>
            <p:ph type="ftr" sz="quarter" idx="3"/>
          </p:nvPr>
        </p:nvSpPr>
        <p:spPr>
          <a:xfrm>
            <a:off x="359999" y="6356350"/>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noProof="0"/>
              <a:t>Add a footer</a:t>
            </a:r>
          </a:p>
        </p:txBody>
      </p:sp>
      <p:sp>
        <p:nvSpPr>
          <p:cNvPr id="6" name="Slide Number Placeholder 5">
            <a:extLst>
              <a:ext uri="{FF2B5EF4-FFF2-40B4-BE49-F238E27FC236}">
                <a16:creationId xmlns:a16="http://schemas.microsoft.com/office/drawing/2014/main" id="{844B20B0-47AD-4407-8167-3BC129692984}"/>
              </a:ext>
            </a:extLst>
          </p:cNvPr>
          <p:cNvSpPr>
            <a:spLocks noGrp="1"/>
          </p:cNvSpPr>
          <p:nvPr>
            <p:ph type="sldNum" sz="quarter" idx="4"/>
          </p:nvPr>
        </p:nvSpPr>
        <p:spPr>
          <a:xfrm>
            <a:off x="11473198" y="6356350"/>
            <a:ext cx="360000" cy="360000"/>
          </a:xfrm>
          <a:prstGeom prst="rect">
            <a:avLst/>
          </a:prstGeom>
          <a:solidFill>
            <a:schemeClr val="bg1">
              <a:lumMod val="95000"/>
            </a:schemeClr>
          </a:solidFill>
        </p:spPr>
        <p:txBody>
          <a:bodyPr vert="horz" lIns="0" tIns="0" rIns="0" bIns="0" rtlCol="0" anchor="ctr"/>
          <a:lstStyle>
            <a:lvl1pPr algn="ctr">
              <a:defRPr sz="1200">
                <a:solidFill>
                  <a:schemeClr val="tx1"/>
                </a:solidFill>
              </a:defRPr>
            </a:lvl1pPr>
          </a:lstStyle>
          <a:p>
            <a:fld id="{8A41149D-4D8E-415E-A775-D93DC644163D}" type="slidenum">
              <a:rPr lang="en-US" noProof="0" smtClean="0"/>
              <a:pPr/>
              <a:t>‹#›</a:t>
            </a:fld>
            <a:endParaRPr lang="en-US" noProof="0"/>
          </a:p>
        </p:txBody>
      </p:sp>
      <p:sp>
        <p:nvSpPr>
          <p:cNvPr id="7" name="TextBox 6">
            <a:extLst>
              <a:ext uri="{FF2B5EF4-FFF2-40B4-BE49-F238E27FC236}">
                <a16:creationId xmlns:a16="http://schemas.microsoft.com/office/drawing/2014/main" id="{696EBEBF-874A-44AD-BF42-9A96B6FCE298}"/>
              </a:ext>
            </a:extLst>
          </p:cNvPr>
          <p:cNvSpPr txBox="1"/>
          <p:nvPr userDrawn="1"/>
        </p:nvSpPr>
        <p:spPr>
          <a:xfrm>
            <a:off x="9382540" y="6356350"/>
            <a:ext cx="1924310" cy="369332"/>
          </a:xfrm>
          <a:prstGeom prst="rect">
            <a:avLst/>
          </a:prstGeom>
          <a:noFill/>
        </p:spPr>
        <p:txBody>
          <a:bodyPr wrap="square" lIns="0" tIns="0" rIns="0" bIns="0" rtlCol="0">
            <a:spAutoFit/>
          </a:bodyPr>
          <a:lstStyle/>
          <a:p>
            <a:pPr algn="r">
              <a:lnSpc>
                <a:spcPct val="100000"/>
              </a:lnSpc>
            </a:pPr>
            <a:r>
              <a:rPr lang="en-US" sz="2400" b="1" spc="-150" baseline="0" noProof="0">
                <a:solidFill>
                  <a:schemeClr val="tx2"/>
                </a:solidFill>
                <a:latin typeface="+mj-lt"/>
              </a:rPr>
              <a:t>Contoso </a:t>
            </a:r>
            <a:r>
              <a:rPr lang="en-US" sz="2400" b="0" i="1" spc="-150" baseline="0" noProof="0">
                <a:solidFill>
                  <a:schemeClr val="tx2"/>
                </a:solidFill>
                <a:latin typeface="+mj-lt"/>
              </a:rPr>
              <a:t>Ltd.</a:t>
            </a:r>
            <a:endParaRPr lang="en-US" sz="1000" b="0" i="1" spc="0" baseline="0" noProof="0">
              <a:solidFill>
                <a:schemeClr val="tx2"/>
              </a:solidFill>
              <a:latin typeface="+mj-lt"/>
            </a:endParaRPr>
          </a:p>
        </p:txBody>
      </p:sp>
      <p:cxnSp>
        <p:nvCxnSpPr>
          <p:cNvPr id="9" name="Straight Connector 8">
            <a:extLst>
              <a:ext uri="{FF2B5EF4-FFF2-40B4-BE49-F238E27FC236}">
                <a16:creationId xmlns:a16="http://schemas.microsoft.com/office/drawing/2014/main" id="{F80AEA96-9904-48A5-B762-1C3C11BF3A41}"/>
              </a:ext>
            </a:extLst>
          </p:cNvPr>
          <p:cNvCxnSpPr/>
          <p:nvPr userDrawn="1"/>
        </p:nvCxnSpPr>
        <p:spPr>
          <a:xfrm>
            <a:off x="359999" y="6269244"/>
            <a:ext cx="11473199"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1096354"/>
      </p:ext>
    </p:extLst>
  </p:cSld>
  <p:clrMap bg1="lt1" tx1="dk1" bg2="lt2" tx2="dk2" accent1="accent1" accent2="accent2" accent3="accent3" accent4="accent4" accent5="accent5" accent6="accent6" hlink="hlink" folHlink="folHlink"/>
  <p:sldLayoutIdLst>
    <p:sldLayoutId id="2147483661" r:id="rId1"/>
    <p:sldLayoutId id="2147483668"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62" r:id="rId12"/>
    <p:sldLayoutId id="2147483664" r:id="rId13"/>
    <p:sldLayoutId id="2147483665" r:id="rId14"/>
    <p:sldLayoutId id="2147483666" r:id="rId15"/>
    <p:sldLayoutId id="2147483667" r:id="rId16"/>
  </p:sldLayoutIdLst>
  <p:hf hdr="0" ftr="0" dt="0"/>
  <p:txStyles>
    <p:titleStyle>
      <a:lvl1pPr algn="l" defTabSz="914400" rtl="0" eaLnBrk="1" latinLnBrk="0" hangingPunct="1">
        <a:lnSpc>
          <a:spcPct val="90000"/>
        </a:lnSpc>
        <a:spcBef>
          <a:spcPct val="0"/>
        </a:spcBef>
        <a:buNone/>
        <a:defRPr sz="28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36575" indent="-268288"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4863"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3150"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1438"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xhere.com/en/photo/1576403" TargetMode="External"/><Relationship Id="rId13"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5.jpeg"/><Relationship Id="rId12" Type="http://schemas.openxmlformats.org/officeDocument/2006/relationships/hyperlink" Target="https://emojiterra.com/red-heart/" TargetMode="External"/><Relationship Id="rId2" Type="http://schemas.openxmlformats.org/officeDocument/2006/relationships/image" Target="../media/image2.svg"/><Relationship Id="rId16" Type="http://schemas.openxmlformats.org/officeDocument/2006/relationships/hyperlink" Target="https://www.rawpixel.com/image/24335/free-illustration-image-vector-application-communication" TargetMode="External"/><Relationship Id="rId1" Type="http://schemas.openxmlformats.org/officeDocument/2006/relationships/slideLayout" Target="../slideLayouts/slideLayout1.xml"/><Relationship Id="rId6" Type="http://schemas.openxmlformats.org/officeDocument/2006/relationships/hyperlink" Target="https://www.ign.com/articles/best-time-to-buy-books-and-comics" TargetMode="External"/><Relationship Id="rId11" Type="http://schemas.openxmlformats.org/officeDocument/2006/relationships/image" Target="../media/image7.png"/><Relationship Id="rId5" Type="http://schemas.openxmlformats.org/officeDocument/2006/relationships/image" Target="../media/image4.jpeg"/><Relationship Id="rId15" Type="http://schemas.openxmlformats.org/officeDocument/2006/relationships/image" Target="../media/image9.jpeg"/><Relationship Id="rId10" Type="http://schemas.openxmlformats.org/officeDocument/2006/relationships/hyperlink" Target="https://svgsilh.com/image/2029552.html" TargetMode="External"/><Relationship Id="rId4" Type="http://schemas.openxmlformats.org/officeDocument/2006/relationships/hyperlink" Target="https://lifelonglearningteachers.blogspot.com/2011_07_01_archive.html" TargetMode="External"/><Relationship Id="rId9" Type="http://schemas.openxmlformats.org/officeDocument/2006/relationships/image" Target="../media/image6.svg"/><Relationship Id="rId14" Type="http://schemas.openxmlformats.org/officeDocument/2006/relationships/hyperlink" Target="https://svgsilh.com/ff9800/image/944525.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5403A95-D542-231B-69F3-7913369ECD52}"/>
              </a:ext>
            </a:extLst>
          </p:cNvPr>
          <p:cNvSpPr txBox="1">
            <a:spLocks/>
          </p:cNvSpPr>
          <p:nvPr/>
        </p:nvSpPr>
        <p:spPr>
          <a:xfrm>
            <a:off x="360000" y="360000"/>
            <a:ext cx="5735632" cy="584933"/>
          </a:xfrm>
          <a:prstGeom prst="rect">
            <a:avLst/>
          </a:prstGeom>
          <a:solidFill>
            <a:schemeClr val="bg1">
              <a:lumMod val="95000"/>
            </a:schemeClr>
          </a:solidFill>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685800"/>
            <a:r>
              <a:rPr lang="en-US"/>
              <a:t>Emotional intelligence  </a:t>
            </a:r>
            <a:br>
              <a:rPr lang="en-US"/>
            </a:br>
            <a:r>
              <a:rPr lang="en-US" sz="1100"/>
              <a:t>LCLM 5006           Kazeem Oseni         </a:t>
            </a:r>
            <a:r>
              <a:rPr lang="en-US" sz="1100">
                <a:latin typeface="Arial Nova" panose="020F0502020204030204" pitchFamily="34" charset="0"/>
              </a:rPr>
              <a:t>2413801</a:t>
            </a:r>
            <a:r>
              <a:rPr lang="en-US" sz="1100"/>
              <a:t> Oleg Vlasov </a:t>
            </a:r>
            <a:endParaRPr lang="en-US"/>
          </a:p>
        </p:txBody>
      </p:sp>
      <p:grpSp>
        <p:nvGrpSpPr>
          <p:cNvPr id="5" name="Group 4" descr="hashtag icon inside chat bubble">
            <a:extLst>
              <a:ext uri="{FF2B5EF4-FFF2-40B4-BE49-F238E27FC236}">
                <a16:creationId xmlns:a16="http://schemas.microsoft.com/office/drawing/2014/main" id="{4A7CA73C-71BB-CDCE-CE4A-1BF4CDE30201}"/>
              </a:ext>
            </a:extLst>
          </p:cNvPr>
          <p:cNvGrpSpPr/>
          <p:nvPr/>
        </p:nvGrpSpPr>
        <p:grpSpPr>
          <a:xfrm>
            <a:off x="495809" y="392120"/>
            <a:ext cx="582930" cy="582295"/>
            <a:chOff x="0" y="0"/>
            <a:chExt cx="2806873" cy="2806873"/>
          </a:xfrm>
        </p:grpSpPr>
        <p:sp>
          <p:nvSpPr>
            <p:cNvPr id="6" name="Freeform: Shape 5">
              <a:extLst>
                <a:ext uri="{FF2B5EF4-FFF2-40B4-BE49-F238E27FC236}">
                  <a16:creationId xmlns:a16="http://schemas.microsoft.com/office/drawing/2014/main" id="{62D03D38-6AE0-EDD6-7FCB-20B349166C39}"/>
                </a:ext>
              </a:extLst>
            </p:cNvPr>
            <p:cNvSpPr/>
            <p:nvPr/>
          </p:nvSpPr>
          <p:spPr>
            <a:xfrm rot="2700000">
              <a:off x="0" y="0"/>
              <a:ext cx="2806873" cy="2806873"/>
            </a:xfrm>
            <a:custGeom>
              <a:avLst/>
              <a:gdLst>
                <a:gd name="connsiteX0" fmla="*/ 107372 w 2806873"/>
                <a:gd name="connsiteY0" fmla="*/ 1144218 h 2806873"/>
                <a:gd name="connsiteX1" fmla="*/ 1144217 w 2806873"/>
                <a:gd name="connsiteY1" fmla="*/ 107372 h 2806873"/>
                <a:gd name="connsiteX2" fmla="*/ 1662655 w 2806873"/>
                <a:gd name="connsiteY2" fmla="*/ 107372 h 2806873"/>
                <a:gd name="connsiteX3" fmla="*/ 2699501 w 2806873"/>
                <a:gd name="connsiteY3" fmla="*/ 1144218 h 2806873"/>
                <a:gd name="connsiteX4" fmla="*/ 2699501 w 2806873"/>
                <a:gd name="connsiteY4" fmla="*/ 1662656 h 2806873"/>
                <a:gd name="connsiteX5" fmla="*/ 2188970 w 2806873"/>
                <a:gd name="connsiteY5" fmla="*/ 2173187 h 2806873"/>
                <a:gd name="connsiteX6" fmla="*/ 2188970 w 2806873"/>
                <a:gd name="connsiteY6" fmla="*/ 2521352 h 2806873"/>
                <a:gd name="connsiteX7" fmla="*/ 2083578 w 2806873"/>
                <a:gd name="connsiteY7" fmla="*/ 2626744 h 2806873"/>
                <a:gd name="connsiteX8" fmla="*/ 1735413 w 2806873"/>
                <a:gd name="connsiteY8" fmla="*/ 2626744 h 2806873"/>
                <a:gd name="connsiteX9" fmla="*/ 1662655 w 2806873"/>
                <a:gd name="connsiteY9" fmla="*/ 2699501 h 2806873"/>
                <a:gd name="connsiteX10" fmla="*/ 1144217 w 2806873"/>
                <a:gd name="connsiteY10" fmla="*/ 2699501 h 2806873"/>
                <a:gd name="connsiteX11" fmla="*/ 107372 w 2806873"/>
                <a:gd name="connsiteY11" fmla="*/ 1662656 h 2806873"/>
                <a:gd name="connsiteX12" fmla="*/ 107372 w 2806873"/>
                <a:gd name="connsiteY12" fmla="*/ 1144218 h 280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06873" h="2806873">
                  <a:moveTo>
                    <a:pt x="107372" y="1144218"/>
                  </a:moveTo>
                  <a:lnTo>
                    <a:pt x="1144217" y="107372"/>
                  </a:lnTo>
                  <a:cubicBezTo>
                    <a:pt x="1287380" y="-35791"/>
                    <a:pt x="1519492" y="-35791"/>
                    <a:pt x="1662655" y="107372"/>
                  </a:cubicBezTo>
                  <a:lnTo>
                    <a:pt x="2699501" y="1144218"/>
                  </a:lnTo>
                  <a:cubicBezTo>
                    <a:pt x="2842664" y="1287381"/>
                    <a:pt x="2842664" y="1519493"/>
                    <a:pt x="2699501" y="1662656"/>
                  </a:cubicBezTo>
                  <a:lnTo>
                    <a:pt x="2188970" y="2173187"/>
                  </a:lnTo>
                  <a:lnTo>
                    <a:pt x="2188970" y="2521352"/>
                  </a:lnTo>
                  <a:cubicBezTo>
                    <a:pt x="2188970" y="2579558"/>
                    <a:pt x="2141784" y="2626744"/>
                    <a:pt x="2083578" y="2626744"/>
                  </a:cubicBezTo>
                  <a:lnTo>
                    <a:pt x="1735413" y="2626744"/>
                  </a:lnTo>
                  <a:lnTo>
                    <a:pt x="1662655" y="2699501"/>
                  </a:lnTo>
                  <a:cubicBezTo>
                    <a:pt x="1519492" y="2842664"/>
                    <a:pt x="1287380" y="2842664"/>
                    <a:pt x="1144217" y="2699501"/>
                  </a:cubicBezTo>
                  <a:lnTo>
                    <a:pt x="107372" y="1662656"/>
                  </a:lnTo>
                  <a:cubicBezTo>
                    <a:pt x="-35791" y="1519493"/>
                    <a:pt x="-35791" y="1287381"/>
                    <a:pt x="107372" y="114421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7" name="Graphic 7">
              <a:extLst>
                <a:ext uri="{FF2B5EF4-FFF2-40B4-BE49-F238E27FC236}">
                  <a16:creationId xmlns:a16="http://schemas.microsoft.com/office/drawing/2014/main" id="{DE71C30A-8A47-7A7D-527D-E72DF282F917}"/>
                </a:ext>
              </a:extLst>
            </p:cNvPr>
            <p:cNvSpPr/>
            <p:nvPr/>
          </p:nvSpPr>
          <p:spPr>
            <a:xfrm>
              <a:off x="836072" y="834053"/>
              <a:ext cx="1205617" cy="1165139"/>
            </a:xfrm>
            <a:custGeom>
              <a:avLst/>
              <a:gdLst>
                <a:gd name="connsiteX0" fmla="*/ 452386 w 866775"/>
                <a:gd name="connsiteY0" fmla="*/ 524984 h 838200"/>
                <a:gd name="connsiteX1" fmla="*/ 371040 w 866775"/>
                <a:gd name="connsiteY1" fmla="*/ 524984 h 838200"/>
                <a:gd name="connsiteX2" fmla="*/ 313668 w 866775"/>
                <a:gd name="connsiteY2" fmla="*/ 453294 h 838200"/>
                <a:gd name="connsiteX3" fmla="*/ 333306 w 866775"/>
                <a:gd name="connsiteY3" fmla="*/ 365864 h 838200"/>
                <a:gd name="connsiteX4" fmla="*/ 390678 w 866775"/>
                <a:gd name="connsiteY4" fmla="*/ 319948 h 838200"/>
                <a:gd name="connsiteX5" fmla="*/ 472025 w 866775"/>
                <a:gd name="connsiteY5" fmla="*/ 319948 h 838200"/>
                <a:gd name="connsiteX6" fmla="*/ 529398 w 866775"/>
                <a:gd name="connsiteY6" fmla="*/ 391638 h 838200"/>
                <a:gd name="connsiteX7" fmla="*/ 509759 w 866775"/>
                <a:gd name="connsiteY7" fmla="*/ 479067 h 838200"/>
                <a:gd name="connsiteX8" fmla="*/ 452386 w 866775"/>
                <a:gd name="connsiteY8" fmla="*/ 524984 h 838200"/>
                <a:gd name="connsiteX9" fmla="*/ 864394 w 866775"/>
                <a:gd name="connsiteY9" fmla="*/ 261145 h 838200"/>
                <a:gd name="connsiteX10" fmla="*/ 864394 w 866775"/>
                <a:gd name="connsiteY10" fmla="*/ 252192 h 838200"/>
                <a:gd name="connsiteX11" fmla="*/ 805591 w 866775"/>
                <a:gd name="connsiteY11" fmla="*/ 193389 h 838200"/>
                <a:gd name="connsiteX12" fmla="*/ 777115 w 866775"/>
                <a:gd name="connsiteY12" fmla="*/ 193389 h 838200"/>
                <a:gd name="connsiteX13" fmla="*/ 719742 w 866775"/>
                <a:gd name="connsiteY13" fmla="*/ 121699 h 838200"/>
                <a:gd name="connsiteX14" fmla="*/ 728927 w 866775"/>
                <a:gd name="connsiteY14" fmla="*/ 80807 h 838200"/>
                <a:gd name="connsiteX15" fmla="*/ 684439 w 866775"/>
                <a:gd name="connsiteY15" fmla="*/ 10548 h 838200"/>
                <a:gd name="connsiteX16" fmla="*/ 675704 w 866775"/>
                <a:gd name="connsiteY16" fmla="*/ 8587 h 838200"/>
                <a:gd name="connsiteX17" fmla="*/ 605444 w 866775"/>
                <a:gd name="connsiteY17" fmla="*/ 53072 h 838200"/>
                <a:gd name="connsiteX18" fmla="*/ 584242 w 866775"/>
                <a:gd name="connsiteY18" fmla="*/ 147473 h 838200"/>
                <a:gd name="connsiteX19" fmla="*/ 526866 w 866775"/>
                <a:gd name="connsiteY19" fmla="*/ 193389 h 838200"/>
                <a:gd name="connsiteX20" fmla="*/ 445523 w 866775"/>
                <a:gd name="connsiteY20" fmla="*/ 193389 h 838200"/>
                <a:gd name="connsiteX21" fmla="*/ 388150 w 866775"/>
                <a:gd name="connsiteY21" fmla="*/ 121699 h 838200"/>
                <a:gd name="connsiteX22" fmla="*/ 397335 w 866775"/>
                <a:gd name="connsiteY22" fmla="*/ 80807 h 838200"/>
                <a:gd name="connsiteX23" fmla="*/ 352847 w 866775"/>
                <a:gd name="connsiteY23" fmla="*/ 10548 h 838200"/>
                <a:gd name="connsiteX24" fmla="*/ 344114 w 866775"/>
                <a:gd name="connsiteY24" fmla="*/ 8587 h 838200"/>
                <a:gd name="connsiteX25" fmla="*/ 273855 w 866775"/>
                <a:gd name="connsiteY25" fmla="*/ 53072 h 838200"/>
                <a:gd name="connsiteX26" fmla="*/ 252650 w 866775"/>
                <a:gd name="connsiteY26" fmla="*/ 147473 h 838200"/>
                <a:gd name="connsiteX27" fmla="*/ 195274 w 866775"/>
                <a:gd name="connsiteY27" fmla="*/ 193389 h 838200"/>
                <a:gd name="connsiteX28" fmla="*/ 97396 w 866775"/>
                <a:gd name="connsiteY28" fmla="*/ 193389 h 838200"/>
                <a:gd name="connsiteX29" fmla="*/ 38594 w 866775"/>
                <a:gd name="connsiteY29" fmla="*/ 252192 h 838200"/>
                <a:gd name="connsiteX30" fmla="*/ 38594 w 866775"/>
                <a:gd name="connsiteY30" fmla="*/ 261145 h 838200"/>
                <a:gd name="connsiteX31" fmla="*/ 97396 w 866775"/>
                <a:gd name="connsiteY31" fmla="*/ 319948 h 838200"/>
                <a:gd name="connsiteX32" fmla="*/ 140430 w 866775"/>
                <a:gd name="connsiteY32" fmla="*/ 319948 h 838200"/>
                <a:gd name="connsiteX33" fmla="*/ 197806 w 866775"/>
                <a:gd name="connsiteY33" fmla="*/ 391638 h 838200"/>
                <a:gd name="connsiteX34" fmla="*/ 178167 w 866775"/>
                <a:gd name="connsiteY34" fmla="*/ 479067 h 838200"/>
                <a:gd name="connsiteX35" fmla="*/ 120794 w 866775"/>
                <a:gd name="connsiteY35" fmla="*/ 524984 h 838200"/>
                <a:gd name="connsiteX36" fmla="*/ 65949 w 866775"/>
                <a:gd name="connsiteY36" fmla="*/ 524984 h 838200"/>
                <a:gd name="connsiteX37" fmla="*/ 7144 w 866775"/>
                <a:gd name="connsiteY37" fmla="*/ 583786 h 838200"/>
                <a:gd name="connsiteX38" fmla="*/ 7144 w 866775"/>
                <a:gd name="connsiteY38" fmla="*/ 592741 h 838200"/>
                <a:gd name="connsiteX39" fmla="*/ 65949 w 866775"/>
                <a:gd name="connsiteY39" fmla="*/ 651543 h 838200"/>
                <a:gd name="connsiteX40" fmla="*/ 65949 w 866775"/>
                <a:gd name="connsiteY40" fmla="*/ 651543 h 838200"/>
                <a:gd name="connsiteX41" fmla="*/ 123322 w 866775"/>
                <a:gd name="connsiteY41" fmla="*/ 723232 h 838200"/>
                <a:gd name="connsiteX42" fmla="*/ 114137 w 866775"/>
                <a:gd name="connsiteY42" fmla="*/ 764124 h 838200"/>
                <a:gd name="connsiteX43" fmla="*/ 158623 w 866775"/>
                <a:gd name="connsiteY43" fmla="*/ 834386 h 838200"/>
                <a:gd name="connsiteX44" fmla="*/ 167358 w 866775"/>
                <a:gd name="connsiteY44" fmla="*/ 836348 h 838200"/>
                <a:gd name="connsiteX45" fmla="*/ 237618 w 866775"/>
                <a:gd name="connsiteY45" fmla="*/ 791863 h 838200"/>
                <a:gd name="connsiteX46" fmla="*/ 258823 w 866775"/>
                <a:gd name="connsiteY46" fmla="*/ 697459 h 838200"/>
                <a:gd name="connsiteX47" fmla="*/ 316196 w 866775"/>
                <a:gd name="connsiteY47" fmla="*/ 651543 h 838200"/>
                <a:gd name="connsiteX48" fmla="*/ 397541 w 866775"/>
                <a:gd name="connsiteY48" fmla="*/ 651543 h 838200"/>
                <a:gd name="connsiteX49" fmla="*/ 454914 w 866775"/>
                <a:gd name="connsiteY49" fmla="*/ 723232 h 838200"/>
                <a:gd name="connsiteX50" fmla="*/ 445729 w 866775"/>
                <a:gd name="connsiteY50" fmla="*/ 764124 h 838200"/>
                <a:gd name="connsiteX51" fmla="*/ 490217 w 866775"/>
                <a:gd name="connsiteY51" fmla="*/ 834386 h 838200"/>
                <a:gd name="connsiteX52" fmla="*/ 498954 w 866775"/>
                <a:gd name="connsiteY52" fmla="*/ 836348 h 838200"/>
                <a:gd name="connsiteX53" fmla="*/ 569213 w 866775"/>
                <a:gd name="connsiteY53" fmla="*/ 791859 h 838200"/>
                <a:gd name="connsiteX54" fmla="*/ 590415 w 866775"/>
                <a:gd name="connsiteY54" fmla="*/ 697459 h 838200"/>
                <a:gd name="connsiteX55" fmla="*/ 647791 w 866775"/>
                <a:gd name="connsiteY55" fmla="*/ 651543 h 838200"/>
                <a:gd name="connsiteX56" fmla="*/ 774142 w 866775"/>
                <a:gd name="connsiteY56" fmla="*/ 651543 h 838200"/>
                <a:gd name="connsiteX57" fmla="*/ 832944 w 866775"/>
                <a:gd name="connsiteY57" fmla="*/ 592741 h 838200"/>
                <a:gd name="connsiteX58" fmla="*/ 832944 w 866775"/>
                <a:gd name="connsiteY58" fmla="*/ 583786 h 838200"/>
                <a:gd name="connsiteX59" fmla="*/ 774142 w 866775"/>
                <a:gd name="connsiteY59" fmla="*/ 524984 h 838200"/>
                <a:gd name="connsiteX60" fmla="*/ 702632 w 866775"/>
                <a:gd name="connsiteY60" fmla="*/ 524984 h 838200"/>
                <a:gd name="connsiteX61" fmla="*/ 645260 w 866775"/>
                <a:gd name="connsiteY61" fmla="*/ 453294 h 838200"/>
                <a:gd name="connsiteX62" fmla="*/ 664898 w 866775"/>
                <a:gd name="connsiteY62" fmla="*/ 365864 h 838200"/>
                <a:gd name="connsiteX63" fmla="*/ 722270 w 866775"/>
                <a:gd name="connsiteY63" fmla="*/ 319948 h 838200"/>
                <a:gd name="connsiteX64" fmla="*/ 805591 w 866775"/>
                <a:gd name="connsiteY64" fmla="*/ 319948 h 838200"/>
                <a:gd name="connsiteX65" fmla="*/ 864394 w 866775"/>
                <a:gd name="connsiteY65" fmla="*/ 261145 h 8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866775" h="838200">
                  <a:moveTo>
                    <a:pt x="452386" y="524984"/>
                  </a:moveTo>
                  <a:lnTo>
                    <a:pt x="371040" y="524984"/>
                  </a:lnTo>
                  <a:cubicBezTo>
                    <a:pt x="333366" y="524984"/>
                    <a:pt x="305410" y="490054"/>
                    <a:pt x="313668" y="453294"/>
                  </a:cubicBezTo>
                  <a:lnTo>
                    <a:pt x="333306" y="365864"/>
                  </a:lnTo>
                  <a:cubicBezTo>
                    <a:pt x="339334" y="339023"/>
                    <a:pt x="363168" y="319948"/>
                    <a:pt x="390678" y="319948"/>
                  </a:cubicBezTo>
                  <a:lnTo>
                    <a:pt x="472025" y="319948"/>
                  </a:lnTo>
                  <a:cubicBezTo>
                    <a:pt x="509698" y="319948"/>
                    <a:pt x="537652" y="354881"/>
                    <a:pt x="529398" y="391638"/>
                  </a:cubicBezTo>
                  <a:lnTo>
                    <a:pt x="509759" y="479067"/>
                  </a:lnTo>
                  <a:cubicBezTo>
                    <a:pt x="503732" y="505908"/>
                    <a:pt x="479897" y="524984"/>
                    <a:pt x="452386" y="524984"/>
                  </a:cubicBezTo>
                  <a:moveTo>
                    <a:pt x="864394" y="261145"/>
                  </a:moveTo>
                  <a:lnTo>
                    <a:pt x="864394" y="252192"/>
                  </a:lnTo>
                  <a:cubicBezTo>
                    <a:pt x="864394" y="219716"/>
                    <a:pt x="838067" y="193389"/>
                    <a:pt x="805591" y="193389"/>
                  </a:cubicBezTo>
                  <a:lnTo>
                    <a:pt x="777115" y="193389"/>
                  </a:lnTo>
                  <a:cubicBezTo>
                    <a:pt x="739442" y="193389"/>
                    <a:pt x="711485" y="158458"/>
                    <a:pt x="719742" y="121699"/>
                  </a:cubicBezTo>
                  <a:lnTo>
                    <a:pt x="728927" y="80807"/>
                  </a:lnTo>
                  <a:cubicBezTo>
                    <a:pt x="736043" y="49120"/>
                    <a:pt x="716127" y="17664"/>
                    <a:pt x="684439" y="10548"/>
                  </a:cubicBezTo>
                  <a:lnTo>
                    <a:pt x="675704" y="8587"/>
                  </a:lnTo>
                  <a:cubicBezTo>
                    <a:pt x="644019" y="1468"/>
                    <a:pt x="612563" y="21385"/>
                    <a:pt x="605444" y="53072"/>
                  </a:cubicBezTo>
                  <a:lnTo>
                    <a:pt x="584242" y="147473"/>
                  </a:lnTo>
                  <a:cubicBezTo>
                    <a:pt x="578211" y="174316"/>
                    <a:pt x="554377" y="193389"/>
                    <a:pt x="526866" y="193389"/>
                  </a:cubicBezTo>
                  <a:lnTo>
                    <a:pt x="445523" y="193389"/>
                  </a:lnTo>
                  <a:cubicBezTo>
                    <a:pt x="407850" y="193389"/>
                    <a:pt x="379893" y="158458"/>
                    <a:pt x="388150" y="121699"/>
                  </a:cubicBezTo>
                  <a:lnTo>
                    <a:pt x="397335" y="80807"/>
                  </a:lnTo>
                  <a:cubicBezTo>
                    <a:pt x="404452" y="49120"/>
                    <a:pt x="384535" y="17664"/>
                    <a:pt x="352847" y="10548"/>
                  </a:cubicBezTo>
                  <a:lnTo>
                    <a:pt x="344114" y="8587"/>
                  </a:lnTo>
                  <a:cubicBezTo>
                    <a:pt x="312428" y="1468"/>
                    <a:pt x="280970" y="21385"/>
                    <a:pt x="273855" y="53072"/>
                  </a:cubicBezTo>
                  <a:lnTo>
                    <a:pt x="252650" y="147473"/>
                  </a:lnTo>
                  <a:cubicBezTo>
                    <a:pt x="246619" y="174316"/>
                    <a:pt x="222785" y="193389"/>
                    <a:pt x="195274" y="193389"/>
                  </a:cubicBezTo>
                  <a:lnTo>
                    <a:pt x="97396" y="193389"/>
                  </a:lnTo>
                  <a:cubicBezTo>
                    <a:pt x="64921" y="193389"/>
                    <a:pt x="38594" y="219716"/>
                    <a:pt x="38594" y="252192"/>
                  </a:cubicBezTo>
                  <a:lnTo>
                    <a:pt x="38594" y="261145"/>
                  </a:lnTo>
                  <a:cubicBezTo>
                    <a:pt x="38594" y="293621"/>
                    <a:pt x="64921" y="319948"/>
                    <a:pt x="97396" y="319948"/>
                  </a:cubicBezTo>
                  <a:lnTo>
                    <a:pt x="140430" y="319948"/>
                  </a:lnTo>
                  <a:cubicBezTo>
                    <a:pt x="178106" y="319948"/>
                    <a:pt x="206060" y="354881"/>
                    <a:pt x="197806" y="391638"/>
                  </a:cubicBezTo>
                  <a:lnTo>
                    <a:pt x="178167" y="479067"/>
                  </a:lnTo>
                  <a:cubicBezTo>
                    <a:pt x="172136" y="505911"/>
                    <a:pt x="148301" y="524984"/>
                    <a:pt x="120794" y="524984"/>
                  </a:cubicBezTo>
                  <a:lnTo>
                    <a:pt x="65949" y="524984"/>
                  </a:lnTo>
                  <a:cubicBezTo>
                    <a:pt x="33471" y="524984"/>
                    <a:pt x="7144" y="551311"/>
                    <a:pt x="7144" y="583786"/>
                  </a:cubicBezTo>
                  <a:lnTo>
                    <a:pt x="7144" y="592741"/>
                  </a:lnTo>
                  <a:cubicBezTo>
                    <a:pt x="7144" y="625215"/>
                    <a:pt x="33471" y="651543"/>
                    <a:pt x="65949" y="651543"/>
                  </a:cubicBezTo>
                  <a:lnTo>
                    <a:pt x="65949" y="651543"/>
                  </a:lnTo>
                  <a:cubicBezTo>
                    <a:pt x="103623" y="651543"/>
                    <a:pt x="131577" y="686473"/>
                    <a:pt x="123322" y="723232"/>
                  </a:cubicBezTo>
                  <a:lnTo>
                    <a:pt x="114137" y="764124"/>
                  </a:lnTo>
                  <a:cubicBezTo>
                    <a:pt x="107018" y="795811"/>
                    <a:pt x="126935" y="827267"/>
                    <a:pt x="158623" y="834386"/>
                  </a:cubicBezTo>
                  <a:lnTo>
                    <a:pt x="167358" y="836348"/>
                  </a:lnTo>
                  <a:cubicBezTo>
                    <a:pt x="199046" y="843464"/>
                    <a:pt x="230502" y="823547"/>
                    <a:pt x="237618" y="791863"/>
                  </a:cubicBezTo>
                  <a:lnTo>
                    <a:pt x="258823" y="697459"/>
                  </a:lnTo>
                  <a:cubicBezTo>
                    <a:pt x="264853" y="670615"/>
                    <a:pt x="288685" y="651543"/>
                    <a:pt x="316196" y="651543"/>
                  </a:cubicBezTo>
                  <a:lnTo>
                    <a:pt x="397541" y="651543"/>
                  </a:lnTo>
                  <a:cubicBezTo>
                    <a:pt x="435215" y="651543"/>
                    <a:pt x="463172" y="686473"/>
                    <a:pt x="454914" y="723232"/>
                  </a:cubicBezTo>
                  <a:lnTo>
                    <a:pt x="445729" y="764124"/>
                  </a:lnTo>
                  <a:cubicBezTo>
                    <a:pt x="438613" y="795811"/>
                    <a:pt x="458531" y="827267"/>
                    <a:pt x="490217" y="834386"/>
                  </a:cubicBezTo>
                  <a:lnTo>
                    <a:pt x="498954" y="836348"/>
                  </a:lnTo>
                  <a:cubicBezTo>
                    <a:pt x="530638" y="843464"/>
                    <a:pt x="562094" y="823547"/>
                    <a:pt x="569213" y="791859"/>
                  </a:cubicBezTo>
                  <a:lnTo>
                    <a:pt x="590415" y="697459"/>
                  </a:lnTo>
                  <a:cubicBezTo>
                    <a:pt x="596445" y="670619"/>
                    <a:pt x="620279" y="651543"/>
                    <a:pt x="647791" y="651543"/>
                  </a:cubicBezTo>
                  <a:lnTo>
                    <a:pt x="774142" y="651543"/>
                  </a:lnTo>
                  <a:cubicBezTo>
                    <a:pt x="806619" y="651543"/>
                    <a:pt x="832944" y="625215"/>
                    <a:pt x="832944" y="592741"/>
                  </a:cubicBezTo>
                  <a:lnTo>
                    <a:pt x="832944" y="583786"/>
                  </a:lnTo>
                  <a:cubicBezTo>
                    <a:pt x="832944" y="551311"/>
                    <a:pt x="806619" y="524984"/>
                    <a:pt x="774142" y="524984"/>
                  </a:cubicBezTo>
                  <a:lnTo>
                    <a:pt x="702632" y="524984"/>
                  </a:lnTo>
                  <a:cubicBezTo>
                    <a:pt x="664958" y="524984"/>
                    <a:pt x="637004" y="490054"/>
                    <a:pt x="645260" y="453294"/>
                  </a:cubicBezTo>
                  <a:lnTo>
                    <a:pt x="664898" y="365864"/>
                  </a:lnTo>
                  <a:cubicBezTo>
                    <a:pt x="670926" y="339023"/>
                    <a:pt x="694760" y="319948"/>
                    <a:pt x="722270" y="319948"/>
                  </a:cubicBezTo>
                  <a:lnTo>
                    <a:pt x="805591" y="319948"/>
                  </a:lnTo>
                  <a:cubicBezTo>
                    <a:pt x="838067" y="319948"/>
                    <a:pt x="864394" y="293621"/>
                    <a:pt x="864394" y="261145"/>
                  </a:cubicBezTo>
                </a:path>
              </a:pathLst>
            </a:custGeom>
            <a:solidFill>
              <a:schemeClr val="accent3"/>
            </a:solidFill>
            <a:ln w="79375" cap="flat">
              <a:noFill/>
              <a:prstDash val="solid"/>
              <a:miter/>
            </a:ln>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8" name="Text Placeholder 2">
            <a:extLst>
              <a:ext uri="{FF2B5EF4-FFF2-40B4-BE49-F238E27FC236}">
                <a16:creationId xmlns:a16="http://schemas.microsoft.com/office/drawing/2014/main" id="{B23E9A8B-E19B-9764-DFCF-0B039B37C543}"/>
              </a:ext>
            </a:extLst>
          </p:cNvPr>
          <p:cNvSpPr txBox="1">
            <a:spLocks/>
          </p:cNvSpPr>
          <p:nvPr/>
        </p:nvSpPr>
        <p:spPr>
          <a:xfrm>
            <a:off x="400286" y="965063"/>
            <a:ext cx="5735632" cy="2408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36575" indent="-268288"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4863"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3150"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1438"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t>                                     </a:t>
            </a:r>
            <a:r>
              <a:rPr lang="en-US" b="1"/>
              <a:t>Introduction</a:t>
            </a:r>
            <a:endParaRPr lang="en-US"/>
          </a:p>
        </p:txBody>
      </p:sp>
      <p:sp>
        <p:nvSpPr>
          <p:cNvPr id="9" name="Text Placeholder 3">
            <a:extLst>
              <a:ext uri="{FF2B5EF4-FFF2-40B4-BE49-F238E27FC236}">
                <a16:creationId xmlns:a16="http://schemas.microsoft.com/office/drawing/2014/main" id="{2F99532C-8E16-2569-FAC1-316DD964D108}"/>
              </a:ext>
            </a:extLst>
          </p:cNvPr>
          <p:cNvSpPr txBox="1">
            <a:spLocks/>
          </p:cNvSpPr>
          <p:nvPr/>
        </p:nvSpPr>
        <p:spPr>
          <a:xfrm>
            <a:off x="1623675" y="1220705"/>
            <a:ext cx="4491662" cy="119302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36575" indent="-268288"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4863"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3150"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1438"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00">
                <a:latin typeface="Arial"/>
                <a:cs typeface="Arial"/>
              </a:rPr>
              <a:t>Emotional Intelligence (EI) is the ability to recognise, understand, manage and influence emotions in ourselves and others (Goleman, 1995). In university group projects, students often experience pressure from deadlines, different personalities and conflicting opinions. Developing emotional intelligence enables students to communicate effectively, resolve disagreements professionally and maintain positive working relationships. By applying EI skills, groups can improve collaboration, reduce conflict and achieve better academic outcomes.</a:t>
            </a:r>
          </a:p>
          <a:p>
            <a:r>
              <a:rPr lang="en-US" sz="800">
                <a:latin typeface="Arial"/>
                <a:cs typeface="Arial"/>
              </a:rPr>
              <a:t>In group projects, students face challenges such as tight deadlines, different opinions, unequal workload and stress. Applying emotional intelligence helps us communicate effectively, resolve conflicts, stay motivated and achieve successful results together.</a:t>
            </a:r>
          </a:p>
          <a:p>
            <a:endParaRPr lang="en-US" sz="1200"/>
          </a:p>
        </p:txBody>
      </p:sp>
      <p:sp>
        <p:nvSpPr>
          <p:cNvPr id="10" name="Content Placeholder 4">
            <a:extLst>
              <a:ext uri="{FF2B5EF4-FFF2-40B4-BE49-F238E27FC236}">
                <a16:creationId xmlns:a16="http://schemas.microsoft.com/office/drawing/2014/main" id="{31E3DB96-BCC5-11F2-3C5A-36B0709BFD73}"/>
              </a:ext>
            </a:extLst>
          </p:cNvPr>
          <p:cNvSpPr txBox="1">
            <a:spLocks/>
          </p:cNvSpPr>
          <p:nvPr/>
        </p:nvSpPr>
        <p:spPr>
          <a:xfrm>
            <a:off x="358775" y="2636253"/>
            <a:ext cx="5467489" cy="357850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tx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800"/>
          </a:p>
          <a:p>
            <a:endParaRPr lang="en-US" sz="800"/>
          </a:p>
          <a:p>
            <a:endParaRPr lang="en-US" sz="800"/>
          </a:p>
          <a:p>
            <a:endParaRPr lang="en-US" sz="800"/>
          </a:p>
          <a:p>
            <a:endParaRPr lang="en-US" sz="800"/>
          </a:p>
        </p:txBody>
      </p:sp>
      <p:cxnSp>
        <p:nvCxnSpPr>
          <p:cNvPr id="12" name="Straight Connector 11" descr="decorative element">
            <a:extLst>
              <a:ext uri="{FF2B5EF4-FFF2-40B4-BE49-F238E27FC236}">
                <a16:creationId xmlns:a16="http://schemas.microsoft.com/office/drawing/2014/main" id="{2F8D0184-C8F5-CABF-EFFD-0AD6C673A730}"/>
              </a:ext>
              <a:ext uri="{C183D7F6-B498-43B3-948B-1728B52AA6E4}">
                <adec:decorative xmlns:adec="http://schemas.microsoft.com/office/drawing/2017/decorative" val="1"/>
              </a:ext>
            </a:extLst>
          </p:cNvPr>
          <p:cNvCxnSpPr>
            <a:cxnSpLocks/>
          </p:cNvCxnSpPr>
          <p:nvPr/>
        </p:nvCxnSpPr>
        <p:spPr>
          <a:xfrm>
            <a:off x="7205525" y="360000"/>
            <a:ext cx="0" cy="116400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descr="decorative element">
            <a:extLst>
              <a:ext uri="{FF2B5EF4-FFF2-40B4-BE49-F238E27FC236}">
                <a16:creationId xmlns:a16="http://schemas.microsoft.com/office/drawing/2014/main" id="{3DAA7CAE-B33D-1EA3-24E4-0100C0A2BCE6}"/>
              </a:ext>
              <a:ext uri="{C183D7F6-B498-43B3-948B-1728B52AA6E4}">
                <adec:decorative xmlns:adec="http://schemas.microsoft.com/office/drawing/2017/decorative" val="1"/>
              </a:ext>
            </a:extLst>
          </p:cNvPr>
          <p:cNvCxnSpPr>
            <a:cxnSpLocks/>
          </p:cNvCxnSpPr>
          <p:nvPr/>
        </p:nvCxnSpPr>
        <p:spPr>
          <a:xfrm>
            <a:off x="8155962" y="360000"/>
            <a:ext cx="0" cy="116400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descr="decorative element">
            <a:extLst>
              <a:ext uri="{FF2B5EF4-FFF2-40B4-BE49-F238E27FC236}">
                <a16:creationId xmlns:a16="http://schemas.microsoft.com/office/drawing/2014/main" id="{E78258CC-FDAC-5E87-B4D5-6FD67D3D9CAE}"/>
              </a:ext>
              <a:ext uri="{C183D7F6-B498-43B3-948B-1728B52AA6E4}">
                <adec:decorative xmlns:adec="http://schemas.microsoft.com/office/drawing/2017/decorative" val="1"/>
              </a:ext>
            </a:extLst>
          </p:cNvPr>
          <p:cNvCxnSpPr>
            <a:cxnSpLocks/>
          </p:cNvCxnSpPr>
          <p:nvPr/>
        </p:nvCxnSpPr>
        <p:spPr>
          <a:xfrm>
            <a:off x="9106562" y="360000"/>
            <a:ext cx="0" cy="116400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descr="decorative element">
            <a:extLst>
              <a:ext uri="{FF2B5EF4-FFF2-40B4-BE49-F238E27FC236}">
                <a16:creationId xmlns:a16="http://schemas.microsoft.com/office/drawing/2014/main" id="{6E2233D3-3833-96CA-56C7-276D59E6AED7}"/>
              </a:ext>
              <a:ext uri="{C183D7F6-B498-43B3-948B-1728B52AA6E4}">
                <adec:decorative xmlns:adec="http://schemas.microsoft.com/office/drawing/2017/decorative" val="1"/>
              </a:ext>
            </a:extLst>
          </p:cNvPr>
          <p:cNvCxnSpPr>
            <a:cxnSpLocks/>
          </p:cNvCxnSpPr>
          <p:nvPr/>
        </p:nvCxnSpPr>
        <p:spPr>
          <a:xfrm>
            <a:off x="6096000" y="1870233"/>
            <a:ext cx="0" cy="3899731"/>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9" name="Text Placeholder 5">
            <a:extLst>
              <a:ext uri="{FF2B5EF4-FFF2-40B4-BE49-F238E27FC236}">
                <a16:creationId xmlns:a16="http://schemas.microsoft.com/office/drawing/2014/main" id="{E350ECED-4EC7-6D7E-0770-788AE1A1FE0C}"/>
              </a:ext>
            </a:extLst>
          </p:cNvPr>
          <p:cNvSpPr txBox="1">
            <a:spLocks/>
          </p:cNvSpPr>
          <p:nvPr/>
        </p:nvSpPr>
        <p:spPr>
          <a:xfrm>
            <a:off x="6253407" y="1296450"/>
            <a:ext cx="5579636" cy="3233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36575" indent="-268288"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4863"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3150"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1438"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                      </a:t>
            </a:r>
            <a:r>
              <a:rPr lang="en-US" sz="1000" b="1"/>
              <a:t>Empathetic Behaviours in Action</a:t>
            </a:r>
          </a:p>
        </p:txBody>
      </p:sp>
      <p:sp>
        <p:nvSpPr>
          <p:cNvPr id="30" name="Content Placeholder 6">
            <a:extLst>
              <a:ext uri="{FF2B5EF4-FFF2-40B4-BE49-F238E27FC236}">
                <a16:creationId xmlns:a16="http://schemas.microsoft.com/office/drawing/2014/main" id="{B6C6D443-E38F-5AB3-CDC6-BEC4B1BE0E04}"/>
              </a:ext>
            </a:extLst>
          </p:cNvPr>
          <p:cNvSpPr txBox="1">
            <a:spLocks/>
          </p:cNvSpPr>
          <p:nvPr/>
        </p:nvSpPr>
        <p:spPr>
          <a:xfrm>
            <a:off x="6251992" y="2767558"/>
            <a:ext cx="5580000" cy="31906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36575" indent="-268288"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4863"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3150"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1438" indent="-268288"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800"/>
              <a:t>                                                                            </a:t>
            </a:r>
            <a:r>
              <a:rPr lang="en-US" sz="1000" b="1"/>
              <a:t>Mini  - Case: Empathy in Action</a:t>
            </a:r>
            <a:r>
              <a:rPr lang="en-US" sz="1000"/>
              <a:t> </a:t>
            </a:r>
          </a:p>
          <a:p>
            <a:pPr marL="0" indent="0">
              <a:buFont typeface="Arial" panose="020B0604020202020204" pitchFamily="34" charset="0"/>
              <a:buNone/>
            </a:pPr>
            <a:endParaRPr lang="en-US" sz="1000"/>
          </a:p>
        </p:txBody>
      </p:sp>
      <p:cxnSp>
        <p:nvCxnSpPr>
          <p:cNvPr id="31" name="Straight Connector 30" descr="decorative element">
            <a:extLst>
              <a:ext uri="{FF2B5EF4-FFF2-40B4-BE49-F238E27FC236}">
                <a16:creationId xmlns:a16="http://schemas.microsoft.com/office/drawing/2014/main" id="{5B4B2741-DF75-E4A4-AF01-125292A218AC}"/>
              </a:ext>
              <a:ext uri="{C183D7F6-B498-43B3-948B-1728B52AA6E4}">
                <adec:decorative xmlns:adec="http://schemas.microsoft.com/office/drawing/2017/decorative" val="1"/>
              </a:ext>
            </a:extLst>
          </p:cNvPr>
          <p:cNvCxnSpPr>
            <a:cxnSpLocks/>
          </p:cNvCxnSpPr>
          <p:nvPr/>
        </p:nvCxnSpPr>
        <p:spPr>
          <a:xfrm flipH="1">
            <a:off x="6361133" y="4789271"/>
            <a:ext cx="5289583"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3149E24-EFDB-47CC-7547-6D37D13C5C9E}"/>
              </a:ext>
            </a:extLst>
          </p:cNvPr>
          <p:cNvSpPr txBox="1"/>
          <p:nvPr/>
        </p:nvSpPr>
        <p:spPr>
          <a:xfrm>
            <a:off x="6253225" y="4996548"/>
            <a:ext cx="2690731" cy="605045"/>
          </a:xfrm>
          <a:prstGeom prst="rect">
            <a:avLst/>
          </a:prstGeom>
          <a:solidFill>
            <a:schemeClr val="tx2">
              <a:lumMod val="20000"/>
              <a:lumOff val="80000"/>
            </a:schemeClr>
          </a:solidFill>
        </p:spPr>
        <p:txBody>
          <a:bodyPr vert="horz" lIns="91440" tIns="45720" rIns="144000" bIns="45720" rtlCol="0">
            <a:noAutofit/>
          </a:bodyPr>
          <a:lstStyle>
            <a:lvl1pPr indent="0">
              <a:lnSpc>
                <a:spcPct val="90000"/>
              </a:lnSpc>
              <a:spcBef>
                <a:spcPts val="1000"/>
              </a:spcBef>
              <a:buFont typeface="Arial" panose="020B0604020202020204" pitchFamily="34" charset="0"/>
              <a:buNone/>
              <a:defRPr b="0">
                <a:latin typeface="+mj-lt"/>
              </a:defRPr>
            </a:lvl1pPr>
            <a:lvl2pPr marL="268287" indent="0">
              <a:lnSpc>
                <a:spcPct val="90000"/>
              </a:lnSpc>
              <a:spcBef>
                <a:spcPts val="500"/>
              </a:spcBef>
              <a:buFont typeface="Arial" panose="020B0604020202020204" pitchFamily="34" charset="0"/>
              <a:buNone/>
              <a:defRPr sz="1600"/>
            </a:lvl2pPr>
            <a:lvl3pPr marL="536575" indent="0">
              <a:lnSpc>
                <a:spcPct val="90000"/>
              </a:lnSpc>
              <a:spcBef>
                <a:spcPts val="500"/>
              </a:spcBef>
              <a:buFont typeface="Arial" panose="020B0604020202020204" pitchFamily="34" charset="0"/>
              <a:buNone/>
              <a:defRPr sz="1400"/>
            </a:lvl3pPr>
            <a:lvl4pPr marL="804862" indent="0">
              <a:lnSpc>
                <a:spcPct val="90000"/>
              </a:lnSpc>
              <a:spcBef>
                <a:spcPts val="500"/>
              </a:spcBef>
              <a:buFont typeface="Arial" panose="020B0604020202020204" pitchFamily="34" charset="0"/>
              <a:buNone/>
              <a:defRPr sz="1400"/>
            </a:lvl4pPr>
            <a:lvl5pPr marL="1073150" indent="0">
              <a:lnSpc>
                <a:spcPct val="90000"/>
              </a:lnSpc>
              <a:spcBef>
                <a:spcPts val="500"/>
              </a:spcBef>
              <a:buFont typeface="Arial" panose="020B0604020202020204" pitchFamily="34" charset="0"/>
              <a:buNone/>
              <a:defRPr sz="1400"/>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a:t>Insert your company logo on the Master Slide</a:t>
            </a:r>
          </a:p>
        </p:txBody>
      </p:sp>
      <p:sp>
        <p:nvSpPr>
          <p:cNvPr id="33" name="Rectangle 32" descr="decorative element">
            <a:extLst>
              <a:ext uri="{FF2B5EF4-FFF2-40B4-BE49-F238E27FC236}">
                <a16:creationId xmlns:a16="http://schemas.microsoft.com/office/drawing/2014/main" id="{0AB0383C-8A36-706C-8E3D-5F8C19C01354}"/>
              </a:ext>
              <a:ext uri="{C183D7F6-B498-43B3-948B-1728B52AA6E4}">
                <adec:decorative xmlns:adec="http://schemas.microsoft.com/office/drawing/2017/decorative" val="1"/>
              </a:ext>
            </a:extLst>
          </p:cNvPr>
          <p:cNvSpPr/>
          <p:nvPr/>
        </p:nvSpPr>
        <p:spPr>
          <a:xfrm>
            <a:off x="6248510" y="5601593"/>
            <a:ext cx="2690726" cy="360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Graphic 33" title="Click Icon">
            <a:extLst>
              <a:ext uri="{FF2B5EF4-FFF2-40B4-BE49-F238E27FC236}">
                <a16:creationId xmlns:a16="http://schemas.microsoft.com/office/drawing/2014/main" id="{2A56C413-E4AB-271E-2FEE-67796473DF91}"/>
              </a:ext>
            </a:extLst>
          </p:cNvPr>
          <p:cNvPicPr>
            <a:picLocks noChangeAspect="1"/>
          </p:cNvPicPr>
          <p:nvPr/>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p:blipFill>
        <p:spPr>
          <a:xfrm>
            <a:off x="6396676" y="5688419"/>
            <a:ext cx="164484" cy="164484"/>
          </a:xfrm>
          <a:prstGeom prst="rect">
            <a:avLst/>
          </a:prstGeom>
          <a:effectLst>
            <a:outerShdw blurRad="50800" dist="38100" dir="2700000" algn="tl" rotWithShape="0">
              <a:prstClr val="black">
                <a:alpha val="40000"/>
              </a:prstClr>
            </a:outerShdw>
          </a:effectLst>
        </p:spPr>
      </p:pic>
      <p:sp>
        <p:nvSpPr>
          <p:cNvPr id="35" name="TextBox 34">
            <a:extLst>
              <a:ext uri="{FF2B5EF4-FFF2-40B4-BE49-F238E27FC236}">
                <a16:creationId xmlns:a16="http://schemas.microsoft.com/office/drawing/2014/main" id="{9B103B0B-99F5-83B7-0097-F42D83023228}"/>
              </a:ext>
            </a:extLst>
          </p:cNvPr>
          <p:cNvSpPr txBox="1"/>
          <p:nvPr/>
        </p:nvSpPr>
        <p:spPr>
          <a:xfrm>
            <a:off x="6662510" y="5668106"/>
            <a:ext cx="1353055" cy="195008"/>
          </a:xfrm>
          <a:prstGeom prst="rect">
            <a:avLst/>
          </a:prstGeom>
          <a:noFill/>
        </p:spPr>
        <p:txBody>
          <a:bodyPr wrap="square" lIns="0" tIns="0" rIns="0" bIns="0" rtlCol="0">
            <a:noAutofit/>
          </a:bodyPr>
          <a:lstStyle/>
          <a:p>
            <a:r>
              <a:rPr lang="en-US" sz="1200">
                <a:solidFill>
                  <a:schemeClr val="tx1">
                    <a:lumMod val="75000"/>
                    <a:lumOff val="25000"/>
                  </a:schemeClr>
                </a:solidFill>
              </a:rPr>
              <a:t>View </a:t>
            </a:r>
            <a:r>
              <a:rPr lang="en-US" sz="1200">
                <a:solidFill>
                  <a:schemeClr val="tx1">
                    <a:lumMod val="75000"/>
                    <a:lumOff val="25000"/>
                  </a:schemeClr>
                </a:solidFill>
                <a:sym typeface="Wingdings" panose="05000000000000000000" pitchFamily="2" charset="2"/>
              </a:rPr>
              <a:t></a:t>
            </a:r>
            <a:r>
              <a:rPr lang="en-US" sz="1200">
                <a:solidFill>
                  <a:schemeClr val="tx1">
                    <a:lumMod val="75000"/>
                    <a:lumOff val="25000"/>
                  </a:schemeClr>
                </a:solidFill>
              </a:rPr>
              <a:t> Slide Master</a:t>
            </a:r>
            <a:endParaRPr lang="en-US">
              <a:solidFill>
                <a:schemeClr val="tx1">
                  <a:lumMod val="75000"/>
                  <a:lumOff val="25000"/>
                </a:schemeClr>
              </a:solidFill>
            </a:endParaRPr>
          </a:p>
        </p:txBody>
      </p:sp>
      <p:sp>
        <p:nvSpPr>
          <p:cNvPr id="36" name="TextBox 35">
            <a:extLst>
              <a:ext uri="{FF2B5EF4-FFF2-40B4-BE49-F238E27FC236}">
                <a16:creationId xmlns:a16="http://schemas.microsoft.com/office/drawing/2014/main" id="{74783EE9-DDC5-EC39-B16B-5694734C0D6B}"/>
              </a:ext>
            </a:extLst>
          </p:cNvPr>
          <p:cNvSpPr txBox="1"/>
          <p:nvPr/>
        </p:nvSpPr>
        <p:spPr>
          <a:xfrm>
            <a:off x="9018169" y="5026666"/>
            <a:ext cx="2813823" cy="276999"/>
          </a:xfrm>
          <a:prstGeom prst="rect">
            <a:avLst/>
          </a:prstGeom>
          <a:noFill/>
        </p:spPr>
        <p:txBody>
          <a:bodyPr wrap="square" rtlCol="0">
            <a:spAutoFit/>
          </a:bodyPr>
          <a:lstStyle/>
          <a:p>
            <a:r>
              <a:rPr lang="en-US" sz="1200"/>
              <a:t>Make sure you are on the </a:t>
            </a:r>
            <a:r>
              <a:rPr lang="en-US" sz="1200" b="1"/>
              <a:t>first slide </a:t>
            </a:r>
            <a:r>
              <a:rPr lang="en-US" sz="1200"/>
              <a:t>(</a:t>
            </a:r>
            <a:r>
              <a:rPr lang="en-US" sz="1200" i="1"/>
              <a:t>M</a:t>
            </a:r>
            <a:r>
              <a:rPr lang="en-US" sz="1200"/>
              <a:t>. </a:t>
            </a:r>
            <a:endParaRPr lang="en-US"/>
          </a:p>
        </p:txBody>
      </p:sp>
      <p:pic>
        <p:nvPicPr>
          <p:cNvPr id="37" name="Picture 36">
            <a:extLst>
              <a:ext uri="{FF2B5EF4-FFF2-40B4-BE49-F238E27FC236}">
                <a16:creationId xmlns:a16="http://schemas.microsoft.com/office/drawing/2014/main" id="{C6D401B6-5410-8AB2-D26C-90FB64EA93D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60799" y="231833"/>
            <a:ext cx="975119" cy="875440"/>
          </a:xfrm>
          <a:prstGeom prst="rect">
            <a:avLst/>
          </a:prstGeom>
        </p:spPr>
      </p:pic>
      <p:graphicFrame>
        <p:nvGraphicFramePr>
          <p:cNvPr id="38" name="Table 37">
            <a:extLst>
              <a:ext uri="{FF2B5EF4-FFF2-40B4-BE49-F238E27FC236}">
                <a16:creationId xmlns:a16="http://schemas.microsoft.com/office/drawing/2014/main" id="{D17C471D-03F6-18EA-2410-7DA2D6FC4406}"/>
              </a:ext>
            </a:extLst>
          </p:cNvPr>
          <p:cNvGraphicFramePr>
            <a:graphicFrameLocks noGrp="1"/>
          </p:cNvGraphicFramePr>
          <p:nvPr>
            <p:extLst>
              <p:ext uri="{D42A27DB-BD31-4B8C-83A1-F6EECF244321}">
                <p14:modId xmlns:p14="http://schemas.microsoft.com/office/powerpoint/2010/main" val="2892107665"/>
              </p:ext>
            </p:extLst>
          </p:nvPr>
        </p:nvGraphicFramePr>
        <p:xfrm>
          <a:off x="377371" y="2481942"/>
          <a:ext cx="2505567" cy="3749040"/>
        </p:xfrm>
        <a:graphic>
          <a:graphicData uri="http://schemas.openxmlformats.org/drawingml/2006/table">
            <a:tbl>
              <a:tblPr firstRow="1" bandRow="1">
                <a:tableStyleId>{1FECB4D8-DB02-4DC6-A0A2-4F2EBAE1DC90}</a:tableStyleId>
              </a:tblPr>
              <a:tblGrid>
                <a:gridCol w="2505567">
                  <a:extLst>
                    <a:ext uri="{9D8B030D-6E8A-4147-A177-3AD203B41FA5}">
                      <a16:colId xmlns:a16="http://schemas.microsoft.com/office/drawing/2014/main" val="3790417383"/>
                    </a:ext>
                  </a:extLst>
                </a:gridCol>
              </a:tblGrid>
              <a:tr h="576636">
                <a:tc>
                  <a:txBody>
                    <a:bodyPr/>
                    <a:lstStyle/>
                    <a:p>
                      <a:r>
                        <a:rPr lang="en-GB" sz="1200" b="1">
                          <a:latin typeface="Arial"/>
                          <a:cs typeface="Arial"/>
                        </a:rPr>
                        <a:t>             EI in Teamwork.</a:t>
                      </a:r>
                    </a:p>
                    <a:p>
                      <a:r>
                        <a:rPr lang="en-GB" sz="1000" b="1">
                          <a:latin typeface="Arial"/>
                          <a:cs typeface="Arial"/>
                        </a:rPr>
                        <a:t>How can El help peoples work efficiently in groups?</a:t>
                      </a:r>
                    </a:p>
                  </a:txBody>
                  <a:tcPr/>
                </a:tc>
                <a:extLst>
                  <a:ext uri="{0D108BD9-81ED-4DB2-BD59-A6C34878D82A}">
                    <a16:rowId xmlns:a16="http://schemas.microsoft.com/office/drawing/2014/main" val="569811155"/>
                  </a:ext>
                </a:extLst>
              </a:tr>
              <a:tr h="724149">
                <a:tc>
                  <a:txBody>
                    <a:bodyPr/>
                    <a:lstStyle/>
                    <a:p>
                      <a:r>
                        <a:rPr lang="en-GB" sz="1000" b="1">
                          <a:latin typeface="Arial"/>
                          <a:cs typeface="Arial"/>
                        </a:rPr>
                        <a:t>Self-awareness</a:t>
                      </a:r>
                    </a:p>
                    <a:p>
                      <a:r>
                        <a:rPr lang="en-GB" sz="800">
                          <a:latin typeface="Arial"/>
                          <a:cs typeface="Arial"/>
                        </a:rPr>
                        <a:t>Recognise personal emotions and emotional triggers. </a:t>
                      </a:r>
                    </a:p>
                    <a:p>
                      <a:r>
                        <a:rPr lang="en-GB" sz="800">
                          <a:latin typeface="Arial"/>
                          <a:cs typeface="Arial"/>
                        </a:rPr>
                        <a:t>Understand strengths and weaknesses. </a:t>
                      </a:r>
                    </a:p>
                    <a:p>
                      <a:r>
                        <a:rPr lang="en-GB" sz="800">
                          <a:latin typeface="Arial"/>
                          <a:cs typeface="Arial"/>
                        </a:rPr>
                        <a:t>Accept constructive feedback positively.</a:t>
                      </a:r>
                    </a:p>
                  </a:txBody>
                  <a:tcPr/>
                </a:tc>
                <a:extLst>
                  <a:ext uri="{0D108BD9-81ED-4DB2-BD59-A6C34878D82A}">
                    <a16:rowId xmlns:a16="http://schemas.microsoft.com/office/drawing/2014/main" val="3662331115"/>
                  </a:ext>
                </a:extLst>
              </a:tr>
              <a:tr h="603457">
                <a:tc>
                  <a:txBody>
                    <a:bodyPr/>
                    <a:lstStyle/>
                    <a:p>
                      <a:r>
                        <a:rPr lang="en-GB" sz="1000" b="1">
                          <a:latin typeface="Arial"/>
                          <a:cs typeface="Arial"/>
                        </a:rPr>
                        <a:t>Self-regulation</a:t>
                      </a:r>
                    </a:p>
                    <a:p>
                      <a:r>
                        <a:rPr lang="en-GB" sz="800">
                          <a:latin typeface="Arial"/>
                          <a:cs typeface="Arial"/>
                        </a:rPr>
                        <a:t>Stay calm during disagreements. </a:t>
                      </a:r>
                    </a:p>
                    <a:p>
                      <a:r>
                        <a:rPr lang="en-GB" sz="800">
                          <a:latin typeface="Arial"/>
                          <a:cs typeface="Arial"/>
                        </a:rPr>
                        <a:t>Think before responding. </a:t>
                      </a:r>
                    </a:p>
                    <a:p>
                      <a:r>
                        <a:rPr lang="en-GB" sz="800">
                          <a:latin typeface="Arial"/>
                          <a:cs typeface="Arial"/>
                        </a:rPr>
                        <a:t>Manage frustration professionally.</a:t>
                      </a:r>
                    </a:p>
                  </a:txBody>
                  <a:tcPr/>
                </a:tc>
                <a:extLst>
                  <a:ext uri="{0D108BD9-81ED-4DB2-BD59-A6C34878D82A}">
                    <a16:rowId xmlns:a16="http://schemas.microsoft.com/office/drawing/2014/main" val="3729872775"/>
                  </a:ext>
                </a:extLst>
              </a:tr>
              <a:tr h="603457">
                <a:tc>
                  <a:txBody>
                    <a:bodyPr/>
                    <a:lstStyle/>
                    <a:p>
                      <a:r>
                        <a:rPr lang="en-GB" sz="1000" b="1">
                          <a:latin typeface="Arial"/>
                          <a:cs typeface="Arial"/>
                        </a:rPr>
                        <a:t>Motivation</a:t>
                      </a:r>
                    </a:p>
                    <a:p>
                      <a:r>
                        <a:rPr lang="en-GB" sz="800">
                          <a:latin typeface="Arial"/>
                          <a:cs typeface="Arial"/>
                        </a:rPr>
                        <a:t>Stay committed to shared goals. </a:t>
                      </a:r>
                    </a:p>
                    <a:p>
                      <a:r>
                        <a:rPr lang="en-GB" sz="800">
                          <a:latin typeface="Arial"/>
                          <a:cs typeface="Arial"/>
                        </a:rPr>
                        <a:t>Encourage team members. </a:t>
                      </a:r>
                    </a:p>
                    <a:p>
                      <a:r>
                        <a:rPr lang="en-GB" sz="800">
                          <a:latin typeface="Arial"/>
                          <a:cs typeface="Arial"/>
                        </a:rPr>
                        <a:t>Maintain a positive attitude despite challenges.</a:t>
                      </a:r>
                    </a:p>
                  </a:txBody>
                  <a:tcPr/>
                </a:tc>
                <a:extLst>
                  <a:ext uri="{0D108BD9-81ED-4DB2-BD59-A6C34878D82A}">
                    <a16:rowId xmlns:a16="http://schemas.microsoft.com/office/drawing/2014/main" val="3136521483"/>
                  </a:ext>
                </a:extLst>
              </a:tr>
              <a:tr h="603457">
                <a:tc>
                  <a:txBody>
                    <a:bodyPr/>
                    <a:lstStyle/>
                    <a:p>
                      <a:r>
                        <a:rPr lang="en-GB" sz="1000" b="1">
                          <a:latin typeface="Arial"/>
                          <a:cs typeface="Arial"/>
                        </a:rPr>
                        <a:t>Empathy</a:t>
                      </a:r>
                    </a:p>
                    <a:p>
                      <a:r>
                        <a:rPr lang="en-GB" sz="800">
                          <a:latin typeface="Arial"/>
                          <a:cs typeface="Arial"/>
                        </a:rPr>
                        <a:t>Respect different opinions. </a:t>
                      </a:r>
                    </a:p>
                    <a:p>
                      <a:r>
                        <a:rPr lang="en-GB" sz="800">
                          <a:latin typeface="Arial"/>
                          <a:cs typeface="Arial"/>
                        </a:rPr>
                        <a:t>Understand teammates' feelings and concerns. </a:t>
                      </a:r>
                    </a:p>
                    <a:p>
                      <a:r>
                        <a:rPr lang="en-GB" sz="800">
                          <a:latin typeface="Arial"/>
                          <a:cs typeface="Arial"/>
                        </a:rPr>
                        <a:t>Support members experiencing difficulties.</a:t>
                      </a:r>
                    </a:p>
                  </a:txBody>
                  <a:tcPr/>
                </a:tc>
                <a:extLst>
                  <a:ext uri="{0D108BD9-81ED-4DB2-BD59-A6C34878D82A}">
                    <a16:rowId xmlns:a16="http://schemas.microsoft.com/office/drawing/2014/main" val="3508163244"/>
                  </a:ext>
                </a:extLst>
              </a:tr>
              <a:tr h="603457">
                <a:tc>
                  <a:txBody>
                    <a:bodyPr/>
                    <a:lstStyle/>
                    <a:p>
                      <a:r>
                        <a:rPr lang="en-GB" sz="1000" b="1">
                          <a:latin typeface="Arial"/>
                          <a:cs typeface="Arial"/>
                        </a:rPr>
                        <a:t>Social Skills</a:t>
                      </a:r>
                    </a:p>
                    <a:p>
                      <a:r>
                        <a:rPr lang="en-GB" sz="800">
                          <a:latin typeface="Arial"/>
                          <a:cs typeface="Arial"/>
                        </a:rPr>
                        <a:t>Communicate clearly. </a:t>
                      </a:r>
                    </a:p>
                    <a:p>
                      <a:r>
                        <a:rPr lang="en-GB" sz="800">
                          <a:latin typeface="Arial"/>
                          <a:cs typeface="Arial"/>
                        </a:rPr>
                        <a:t>Resolve conflict respectfully. </a:t>
                      </a:r>
                    </a:p>
                    <a:p>
                      <a:r>
                        <a:rPr lang="en-GB" sz="800">
                          <a:latin typeface="Arial"/>
                          <a:cs typeface="Arial"/>
                        </a:rPr>
                        <a:t>Build trust through cooperation.</a:t>
                      </a:r>
                    </a:p>
                  </a:txBody>
                  <a:tcPr/>
                </a:tc>
                <a:extLst>
                  <a:ext uri="{0D108BD9-81ED-4DB2-BD59-A6C34878D82A}">
                    <a16:rowId xmlns:a16="http://schemas.microsoft.com/office/drawing/2014/main" val="93256400"/>
                  </a:ext>
                </a:extLst>
              </a:tr>
            </a:tbl>
          </a:graphicData>
        </a:graphic>
      </p:graphicFrame>
      <p:graphicFrame>
        <p:nvGraphicFramePr>
          <p:cNvPr id="39" name="Table 38">
            <a:extLst>
              <a:ext uri="{FF2B5EF4-FFF2-40B4-BE49-F238E27FC236}">
                <a16:creationId xmlns:a16="http://schemas.microsoft.com/office/drawing/2014/main" id="{A441391A-8697-C3C4-22FE-06B534F89BE0}"/>
              </a:ext>
            </a:extLst>
          </p:cNvPr>
          <p:cNvGraphicFramePr>
            <a:graphicFrameLocks noGrp="1"/>
          </p:cNvGraphicFramePr>
          <p:nvPr>
            <p:extLst>
              <p:ext uri="{D42A27DB-BD31-4B8C-83A1-F6EECF244321}">
                <p14:modId xmlns:p14="http://schemas.microsoft.com/office/powerpoint/2010/main" val="3522957828"/>
              </p:ext>
            </p:extLst>
          </p:nvPr>
        </p:nvGraphicFramePr>
        <p:xfrm>
          <a:off x="3037931" y="2498036"/>
          <a:ext cx="2399532" cy="3773352"/>
        </p:xfrm>
        <a:graphic>
          <a:graphicData uri="http://schemas.openxmlformats.org/drawingml/2006/table">
            <a:tbl>
              <a:tblPr firstRow="1" bandRow="1">
                <a:tableStyleId>{1FECB4D8-DB02-4DC6-A0A2-4F2EBAE1DC90}</a:tableStyleId>
              </a:tblPr>
              <a:tblGrid>
                <a:gridCol w="2399532">
                  <a:extLst>
                    <a:ext uri="{9D8B030D-6E8A-4147-A177-3AD203B41FA5}">
                      <a16:colId xmlns:a16="http://schemas.microsoft.com/office/drawing/2014/main" val="1586038233"/>
                    </a:ext>
                  </a:extLst>
                </a:gridCol>
              </a:tblGrid>
              <a:tr h="568768">
                <a:tc>
                  <a:txBody>
                    <a:bodyPr/>
                    <a:lstStyle/>
                    <a:p>
                      <a:r>
                        <a:rPr lang="en-GB" sz="1000" b="1">
                          <a:latin typeface="Arial"/>
                          <a:cs typeface="Arial"/>
                        </a:rPr>
                        <a:t>Managing Your Own Emotions</a:t>
                      </a:r>
                    </a:p>
                    <a:p>
                      <a:r>
                        <a:rPr lang="en-GB" sz="1000" b="1">
                          <a:latin typeface="Arial"/>
                          <a:cs typeface="Arial"/>
                        </a:rPr>
                        <a:t>How can students stay productive and reduce stress?</a:t>
                      </a:r>
                    </a:p>
                  </a:txBody>
                  <a:tcPr/>
                </a:tc>
                <a:extLst>
                  <a:ext uri="{0D108BD9-81ED-4DB2-BD59-A6C34878D82A}">
                    <a16:rowId xmlns:a16="http://schemas.microsoft.com/office/drawing/2014/main" val="804057189"/>
                  </a:ext>
                </a:extLst>
              </a:tr>
              <a:tr h="813968">
                <a:tc>
                  <a:txBody>
                    <a:bodyPr/>
                    <a:lstStyle/>
                    <a:p>
                      <a:r>
                        <a:rPr lang="en-GB" sz="800">
                          <a:latin typeface="Arial"/>
                          <a:cs typeface="Arial"/>
                        </a:rPr>
                        <a:t>How can students manage and recognise their  own  emotions to stay efficient and reduce stress in group projects?</a:t>
                      </a:r>
                    </a:p>
                    <a:p>
                      <a:r>
                        <a:rPr lang="en-GB" sz="800">
                          <a:latin typeface="Arial"/>
                          <a:cs typeface="Arial"/>
                        </a:rPr>
                        <a:t>Managing our own emotions helps us make better decisions, reduce stress and stay productive. </a:t>
                      </a:r>
                    </a:p>
                  </a:txBody>
                  <a:tcPr/>
                </a:tc>
                <a:extLst>
                  <a:ext uri="{0D108BD9-81ED-4DB2-BD59-A6C34878D82A}">
                    <a16:rowId xmlns:a16="http://schemas.microsoft.com/office/drawing/2014/main" val="1241967497"/>
                  </a:ext>
                </a:extLst>
              </a:tr>
              <a:tr h="252785">
                <a:tc>
                  <a:txBody>
                    <a:bodyPr/>
                    <a:lstStyle/>
                    <a:p>
                      <a:r>
                        <a:rPr lang="en-GB" sz="1000" b="1">
                          <a:latin typeface="Arial"/>
                          <a:cs typeface="Arial"/>
                        </a:rPr>
                        <a:t>                    Practical Strategies</a:t>
                      </a:r>
                    </a:p>
                  </a:txBody>
                  <a:tcPr/>
                </a:tc>
                <a:extLst>
                  <a:ext uri="{0D108BD9-81ED-4DB2-BD59-A6C34878D82A}">
                    <a16:rowId xmlns:a16="http://schemas.microsoft.com/office/drawing/2014/main" val="521059844"/>
                  </a:ext>
                </a:extLst>
              </a:tr>
              <a:tr h="726759">
                <a:tc>
                  <a:txBody>
                    <a:bodyPr/>
                    <a:lstStyle/>
                    <a:p>
                      <a:r>
                        <a:rPr lang="en-GB" sz="1000" b="1">
                          <a:latin typeface="Arial"/>
                          <a:cs typeface="Arial"/>
                        </a:rPr>
                        <a:t>Mindfulness</a:t>
                      </a:r>
                      <a:r>
                        <a:rPr lang="en-GB" sz="1000" b="0">
                          <a:latin typeface="Arial"/>
                          <a:cs typeface="Arial"/>
                        </a:rPr>
                        <a:t> – Stay present and aware of your thoughts and feelings.</a:t>
                      </a:r>
                    </a:p>
                    <a:p>
                      <a:r>
                        <a:rPr lang="en-GB" sz="1000" b="0" u="sng">
                          <a:latin typeface="Arial"/>
                          <a:cs typeface="Arial"/>
                        </a:rPr>
                        <a:t>Try</a:t>
                      </a:r>
                      <a:r>
                        <a:rPr lang="en-GB" sz="1000" b="0" u="none">
                          <a:latin typeface="Arial"/>
                          <a:cs typeface="Arial"/>
                        </a:rPr>
                        <a:t>: Deep breathing or short mindfulness breaks.</a:t>
                      </a:r>
                      <a:endParaRPr lang="en-GB" sz="1000" b="1" u="sng">
                        <a:latin typeface="Arial"/>
                        <a:cs typeface="Arial"/>
                      </a:endParaRPr>
                    </a:p>
                  </a:txBody>
                  <a:tcPr/>
                </a:tc>
                <a:extLst>
                  <a:ext uri="{0D108BD9-81ED-4DB2-BD59-A6C34878D82A}">
                    <a16:rowId xmlns:a16="http://schemas.microsoft.com/office/drawing/2014/main" val="3291058048"/>
                  </a:ext>
                </a:extLst>
              </a:tr>
              <a:tr h="693380">
                <a:tc>
                  <a:txBody>
                    <a:bodyPr/>
                    <a:lstStyle/>
                    <a:p>
                      <a:r>
                        <a:rPr lang="en-GB" sz="1000" b="1">
                          <a:latin typeface="Arial"/>
                          <a:cs typeface="Arial"/>
                        </a:rPr>
                        <a:t>Reflection</a:t>
                      </a:r>
                      <a:r>
                        <a:rPr lang="en-GB" sz="1000" b="0">
                          <a:latin typeface="Arial"/>
                          <a:cs typeface="Arial"/>
                        </a:rPr>
                        <a:t> – Check in with yourself regularly.</a:t>
                      </a:r>
                    </a:p>
                    <a:p>
                      <a:r>
                        <a:rPr lang="en-GB" sz="1000" b="0" u="sng">
                          <a:latin typeface="Arial"/>
                          <a:cs typeface="Arial"/>
                        </a:rPr>
                        <a:t>Try</a:t>
                      </a:r>
                      <a:r>
                        <a:rPr lang="en-GB" sz="1000" b="0" u="none">
                          <a:latin typeface="Arial"/>
                          <a:cs typeface="Arial"/>
                        </a:rPr>
                        <a:t>: Ask ‘’ How can I improve ?’’ and ‘’ Way ?’’</a:t>
                      </a:r>
                      <a:endParaRPr lang="en-GB" sz="1000" b="1" u="sng">
                        <a:latin typeface="Arial"/>
                        <a:cs typeface="Arial"/>
                      </a:endParaRPr>
                    </a:p>
                  </a:txBody>
                  <a:tcPr/>
                </a:tc>
                <a:extLst>
                  <a:ext uri="{0D108BD9-81ED-4DB2-BD59-A6C34878D82A}">
                    <a16:rowId xmlns:a16="http://schemas.microsoft.com/office/drawing/2014/main" val="4001864172"/>
                  </a:ext>
                </a:extLst>
              </a:tr>
              <a:tr h="693380">
                <a:tc>
                  <a:txBody>
                    <a:bodyPr/>
                    <a:lstStyle/>
                    <a:p>
                      <a:r>
                        <a:rPr lang="en-GB" sz="1000" b="1">
                          <a:latin typeface="Arial"/>
                          <a:cs typeface="Arial"/>
                        </a:rPr>
                        <a:t> Stress Management</a:t>
                      </a:r>
                      <a:r>
                        <a:rPr lang="en-GB" sz="1000" b="0">
                          <a:latin typeface="Arial"/>
                          <a:cs typeface="Arial"/>
                        </a:rPr>
                        <a:t> – Use healthy habits to manage stress.</a:t>
                      </a:r>
                    </a:p>
                    <a:p>
                      <a:r>
                        <a:rPr lang="en-GB" sz="1000" b="0" u="sng">
                          <a:latin typeface="Arial"/>
                          <a:cs typeface="Arial"/>
                        </a:rPr>
                        <a:t>Try</a:t>
                      </a:r>
                      <a:r>
                        <a:rPr lang="en-GB" sz="1000" b="0" u="none">
                          <a:latin typeface="Arial"/>
                          <a:cs typeface="Arial"/>
                        </a:rPr>
                        <a:t>: Exercise, good sleep, time management.</a:t>
                      </a:r>
                      <a:endParaRPr lang="en-GB" sz="1000" b="1" u="sng">
                        <a:latin typeface="Arial"/>
                        <a:cs typeface="Arial"/>
                      </a:endParaRPr>
                    </a:p>
                  </a:txBody>
                  <a:tcPr/>
                </a:tc>
                <a:extLst>
                  <a:ext uri="{0D108BD9-81ED-4DB2-BD59-A6C34878D82A}">
                    <a16:rowId xmlns:a16="http://schemas.microsoft.com/office/drawing/2014/main" val="2540686984"/>
                  </a:ext>
                </a:extLst>
              </a:tr>
            </a:tbl>
          </a:graphicData>
        </a:graphic>
      </p:graphicFrame>
      <p:pic>
        <p:nvPicPr>
          <p:cNvPr id="40" name="Picture 39">
            <a:extLst>
              <a:ext uri="{FF2B5EF4-FFF2-40B4-BE49-F238E27FC236}">
                <a16:creationId xmlns:a16="http://schemas.microsoft.com/office/drawing/2014/main" id="{5D7D086C-9CED-5D9C-452A-57E35B19AE1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72230" y="1215267"/>
            <a:ext cx="1440126" cy="1203737"/>
          </a:xfrm>
          <a:prstGeom prst="rect">
            <a:avLst/>
          </a:prstGeom>
        </p:spPr>
      </p:pic>
      <p:graphicFrame>
        <p:nvGraphicFramePr>
          <p:cNvPr id="41" name="Table 40">
            <a:extLst>
              <a:ext uri="{FF2B5EF4-FFF2-40B4-BE49-F238E27FC236}">
                <a16:creationId xmlns:a16="http://schemas.microsoft.com/office/drawing/2014/main" id="{E519D9A0-AE4A-D1D6-F137-F98AF2BE22A7}"/>
              </a:ext>
            </a:extLst>
          </p:cNvPr>
          <p:cNvGraphicFramePr>
            <a:graphicFrameLocks noGrp="1"/>
          </p:cNvGraphicFramePr>
          <p:nvPr>
            <p:extLst>
              <p:ext uri="{D42A27DB-BD31-4B8C-83A1-F6EECF244321}">
                <p14:modId xmlns:p14="http://schemas.microsoft.com/office/powerpoint/2010/main" val="3443357893"/>
              </p:ext>
            </p:extLst>
          </p:nvPr>
        </p:nvGraphicFramePr>
        <p:xfrm>
          <a:off x="6251486" y="298893"/>
          <a:ext cx="5583478" cy="957297"/>
        </p:xfrm>
        <a:graphic>
          <a:graphicData uri="http://schemas.openxmlformats.org/drawingml/2006/table">
            <a:tbl>
              <a:tblPr firstRow="1" bandRow="1">
                <a:tableStyleId>{1FECB4D8-DB02-4DC6-A0A2-4F2EBAE1DC90}</a:tableStyleId>
              </a:tblPr>
              <a:tblGrid>
                <a:gridCol w="5583478">
                  <a:extLst>
                    <a:ext uri="{9D8B030D-6E8A-4147-A177-3AD203B41FA5}">
                      <a16:colId xmlns:a16="http://schemas.microsoft.com/office/drawing/2014/main" val="1435703244"/>
                    </a:ext>
                  </a:extLst>
                </a:gridCol>
              </a:tblGrid>
              <a:tr h="269278">
                <a:tc>
                  <a:txBody>
                    <a:bodyPr/>
                    <a:lstStyle/>
                    <a:p>
                      <a:r>
                        <a:rPr lang="en-GB" sz="1000"/>
                        <a:t>UNDERSTANDING OTHERS EMOTIONS</a:t>
                      </a:r>
                    </a:p>
                  </a:txBody>
                  <a:tcPr/>
                </a:tc>
                <a:extLst>
                  <a:ext uri="{0D108BD9-81ED-4DB2-BD59-A6C34878D82A}">
                    <a16:rowId xmlns:a16="http://schemas.microsoft.com/office/drawing/2014/main" val="2805577491"/>
                  </a:ext>
                </a:extLst>
              </a:tr>
              <a:tr h="230819">
                <a:tc>
                  <a:txBody>
                    <a:bodyPr/>
                    <a:lstStyle/>
                    <a:p>
                      <a:r>
                        <a:rPr lang="en-GB" sz="800">
                          <a:latin typeface="Arial"/>
                          <a:cs typeface="Arial"/>
                        </a:rPr>
                        <a:t>How can empathy and understanding the emotions of others improve communication, collaboration and team success?</a:t>
                      </a:r>
                    </a:p>
                  </a:txBody>
                  <a:tcPr/>
                </a:tc>
                <a:extLst>
                  <a:ext uri="{0D108BD9-81ED-4DB2-BD59-A6C34878D82A}">
                    <a16:rowId xmlns:a16="http://schemas.microsoft.com/office/drawing/2014/main" val="2892425371"/>
                  </a:ext>
                </a:extLst>
              </a:tr>
              <a:tr h="370840">
                <a:tc>
                  <a:txBody>
                    <a:bodyPr/>
                    <a:lstStyle/>
                    <a:p>
                      <a:r>
                        <a:rPr lang="en-GB" sz="800">
                          <a:latin typeface="Arial"/>
                          <a:cs typeface="Arial"/>
                        </a:rPr>
                        <a:t>Empathy allows us to connect with others, communicate effectively, and build a supportive team environment. According to Goleman (1995), empathy is a cornerstone of emotional intelligence that enables us to understand the emotional makeup of other people.</a:t>
                      </a:r>
                    </a:p>
                  </a:txBody>
                  <a:tcPr/>
                </a:tc>
                <a:extLst>
                  <a:ext uri="{0D108BD9-81ED-4DB2-BD59-A6C34878D82A}">
                    <a16:rowId xmlns:a16="http://schemas.microsoft.com/office/drawing/2014/main" val="2466803711"/>
                  </a:ext>
                </a:extLst>
              </a:tr>
            </a:tbl>
          </a:graphicData>
        </a:graphic>
      </p:graphicFrame>
      <p:pic>
        <p:nvPicPr>
          <p:cNvPr id="42" name="Picture 41">
            <a:extLst>
              <a:ext uri="{FF2B5EF4-FFF2-40B4-BE49-F238E27FC236}">
                <a16:creationId xmlns:a16="http://schemas.microsoft.com/office/drawing/2014/main" id="{0BDAB12F-A340-D7B4-0180-D31E5A80643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131584" y="278190"/>
            <a:ext cx="675523" cy="286957"/>
          </a:xfrm>
          <a:prstGeom prst="rect">
            <a:avLst/>
          </a:prstGeom>
        </p:spPr>
      </p:pic>
      <p:graphicFrame>
        <p:nvGraphicFramePr>
          <p:cNvPr id="43" name="Table 42">
            <a:extLst>
              <a:ext uri="{FF2B5EF4-FFF2-40B4-BE49-F238E27FC236}">
                <a16:creationId xmlns:a16="http://schemas.microsoft.com/office/drawing/2014/main" id="{E7016FFD-2A40-D29B-5C87-A3E4203F75EE}"/>
              </a:ext>
            </a:extLst>
          </p:cNvPr>
          <p:cNvGraphicFramePr>
            <a:graphicFrameLocks noGrp="1"/>
          </p:cNvGraphicFramePr>
          <p:nvPr>
            <p:extLst>
              <p:ext uri="{D42A27DB-BD31-4B8C-83A1-F6EECF244321}">
                <p14:modId xmlns:p14="http://schemas.microsoft.com/office/powerpoint/2010/main" val="714980048"/>
              </p:ext>
            </p:extLst>
          </p:nvPr>
        </p:nvGraphicFramePr>
        <p:xfrm>
          <a:off x="6250979" y="1624314"/>
          <a:ext cx="2855581" cy="1127760"/>
        </p:xfrm>
        <a:graphic>
          <a:graphicData uri="http://schemas.openxmlformats.org/drawingml/2006/table">
            <a:tbl>
              <a:tblPr bandRow="1">
                <a:tableStyleId>{1FECB4D8-DB02-4DC6-A0A2-4F2EBAE1DC90}</a:tableStyleId>
              </a:tblPr>
              <a:tblGrid>
                <a:gridCol w="2855581">
                  <a:extLst>
                    <a:ext uri="{9D8B030D-6E8A-4147-A177-3AD203B41FA5}">
                      <a16:colId xmlns:a16="http://schemas.microsoft.com/office/drawing/2014/main" val="874206813"/>
                    </a:ext>
                  </a:extLst>
                </a:gridCol>
              </a:tblGrid>
              <a:tr h="0">
                <a:tc>
                  <a:txBody>
                    <a:bodyPr/>
                    <a:lstStyle/>
                    <a:p>
                      <a:r>
                        <a:rPr lang="en-GB" sz="1000" b="1">
                          <a:latin typeface="Arial"/>
                          <a:cs typeface="Arial"/>
                        </a:rPr>
                        <a:t>Active Listening - </a:t>
                      </a:r>
                      <a:r>
                        <a:rPr lang="en-GB" sz="800">
                          <a:latin typeface="Arial"/>
                          <a:cs typeface="Arial"/>
                        </a:rPr>
                        <a:t>Give your full attention, maintain eye contact and show you care.</a:t>
                      </a:r>
                    </a:p>
                  </a:txBody>
                  <a:tcPr/>
                </a:tc>
                <a:extLst>
                  <a:ext uri="{0D108BD9-81ED-4DB2-BD59-A6C34878D82A}">
                    <a16:rowId xmlns:a16="http://schemas.microsoft.com/office/drawing/2014/main" val="157532358"/>
                  </a:ext>
                </a:extLst>
              </a:tr>
              <a:tr h="275192">
                <a:tc>
                  <a:txBody>
                    <a:bodyPr/>
                    <a:lstStyle/>
                    <a:p>
                      <a:r>
                        <a:rPr lang="en-GB" sz="1000" b="1">
                          <a:latin typeface="Arial"/>
                          <a:cs typeface="Arial"/>
                        </a:rPr>
                        <a:t>Perspective-Taking -</a:t>
                      </a:r>
                      <a:r>
                        <a:rPr lang="en-GB" sz="800">
                          <a:latin typeface="Arial"/>
                          <a:cs typeface="Arial"/>
                        </a:rPr>
                        <a:t> Try to see the situation from others' point of view.</a:t>
                      </a:r>
                    </a:p>
                  </a:txBody>
                  <a:tcPr/>
                </a:tc>
                <a:extLst>
                  <a:ext uri="{0D108BD9-81ED-4DB2-BD59-A6C34878D82A}">
                    <a16:rowId xmlns:a16="http://schemas.microsoft.com/office/drawing/2014/main" val="2093076984"/>
                  </a:ext>
                </a:extLst>
              </a:tr>
              <a:tr h="275192">
                <a:tc>
                  <a:txBody>
                    <a:bodyPr/>
                    <a:lstStyle/>
                    <a:p>
                      <a:r>
                        <a:rPr lang="en-GB" sz="1000" b="1">
                          <a:latin typeface="Arial"/>
                          <a:cs typeface="Arial"/>
                        </a:rPr>
                        <a:t>Constructive Feedback</a:t>
                      </a:r>
                      <a:r>
                        <a:rPr lang="en-GB" sz="1000">
                          <a:latin typeface="Arial"/>
                          <a:cs typeface="Arial"/>
                        </a:rPr>
                        <a:t> - Give feedback kindly and helpfully.</a:t>
                      </a:r>
                    </a:p>
                  </a:txBody>
                  <a:tcPr/>
                </a:tc>
                <a:extLst>
                  <a:ext uri="{0D108BD9-81ED-4DB2-BD59-A6C34878D82A}">
                    <a16:rowId xmlns:a16="http://schemas.microsoft.com/office/drawing/2014/main" val="871995771"/>
                  </a:ext>
                </a:extLst>
              </a:tr>
            </a:tbl>
          </a:graphicData>
        </a:graphic>
      </p:graphicFrame>
      <p:graphicFrame>
        <p:nvGraphicFramePr>
          <p:cNvPr id="44" name="Table 43">
            <a:extLst>
              <a:ext uri="{FF2B5EF4-FFF2-40B4-BE49-F238E27FC236}">
                <a16:creationId xmlns:a16="http://schemas.microsoft.com/office/drawing/2014/main" id="{2FE5DEB2-D8A0-8124-C0FB-5F9164FAC05F}"/>
              </a:ext>
            </a:extLst>
          </p:cNvPr>
          <p:cNvGraphicFramePr>
            <a:graphicFrameLocks noGrp="1"/>
          </p:cNvGraphicFramePr>
          <p:nvPr>
            <p:extLst>
              <p:ext uri="{D42A27DB-BD31-4B8C-83A1-F6EECF244321}">
                <p14:modId xmlns:p14="http://schemas.microsoft.com/office/powerpoint/2010/main" val="826966080"/>
              </p:ext>
            </p:extLst>
          </p:nvPr>
        </p:nvGraphicFramePr>
        <p:xfrm>
          <a:off x="9154069" y="1614779"/>
          <a:ext cx="2677920" cy="1107440"/>
        </p:xfrm>
        <a:graphic>
          <a:graphicData uri="http://schemas.openxmlformats.org/drawingml/2006/table">
            <a:tbl>
              <a:tblPr bandRow="1">
                <a:tableStyleId>{1FECB4D8-DB02-4DC6-A0A2-4F2EBAE1DC90}</a:tableStyleId>
              </a:tblPr>
              <a:tblGrid>
                <a:gridCol w="2677920">
                  <a:extLst>
                    <a:ext uri="{9D8B030D-6E8A-4147-A177-3AD203B41FA5}">
                      <a16:colId xmlns:a16="http://schemas.microsoft.com/office/drawing/2014/main" val="2163195044"/>
                    </a:ext>
                  </a:extLst>
                </a:gridCol>
              </a:tblGrid>
              <a:tr h="217750">
                <a:tc>
                  <a:txBody>
                    <a:bodyPr/>
                    <a:lstStyle/>
                    <a:p>
                      <a:r>
                        <a:rPr lang="en-GB" sz="800" b="1">
                          <a:latin typeface="Arial"/>
                          <a:cs typeface="Arial"/>
                        </a:rPr>
                        <a:t>Example:</a:t>
                      </a:r>
                      <a:r>
                        <a:rPr lang="en-GB" sz="800" b="0">
                          <a:latin typeface="Arial"/>
                          <a:cs typeface="Arial"/>
                        </a:rPr>
                        <a:t> ‘’ I understand how you feel, tell me more.’’</a:t>
                      </a:r>
                    </a:p>
                    <a:p>
                      <a:endParaRPr lang="en-GB" sz="1000" b="1">
                        <a:latin typeface="Arial"/>
                        <a:cs typeface="Arial"/>
                      </a:endParaRPr>
                    </a:p>
                  </a:txBody>
                  <a:tcPr/>
                </a:tc>
                <a:extLst>
                  <a:ext uri="{0D108BD9-81ED-4DB2-BD59-A6C34878D82A}">
                    <a16:rowId xmlns:a16="http://schemas.microsoft.com/office/drawing/2014/main" val="87829835"/>
                  </a:ext>
                </a:extLst>
              </a:tr>
              <a:tr h="370840">
                <a:tc>
                  <a:txBody>
                    <a:bodyPr/>
                    <a:lstStyle/>
                    <a:p>
                      <a:r>
                        <a:rPr lang="en-GB" sz="800" b="1">
                          <a:latin typeface="Arial"/>
                          <a:cs typeface="Arial"/>
                        </a:rPr>
                        <a:t>Example: ‘’</a:t>
                      </a:r>
                      <a:r>
                        <a:rPr lang="en-GB" sz="800" b="0">
                          <a:latin typeface="Arial"/>
                          <a:cs typeface="Arial"/>
                        </a:rPr>
                        <a:t>They may have other commitments causing the delay.</a:t>
                      </a:r>
                    </a:p>
                  </a:txBody>
                  <a:tcPr/>
                </a:tc>
                <a:extLst>
                  <a:ext uri="{0D108BD9-81ED-4DB2-BD59-A6C34878D82A}">
                    <a16:rowId xmlns:a16="http://schemas.microsoft.com/office/drawing/2014/main" val="2714170096"/>
                  </a:ext>
                </a:extLst>
              </a:tr>
              <a:tr h="370840">
                <a:tc>
                  <a:txBody>
                    <a:bodyPr/>
                    <a:lstStyle/>
                    <a:p>
                      <a:r>
                        <a:rPr lang="en-GB" sz="800" b="1">
                          <a:latin typeface="Arial"/>
                          <a:cs typeface="Arial"/>
                        </a:rPr>
                        <a:t>Example: ‘’</a:t>
                      </a:r>
                      <a:r>
                        <a:rPr lang="en-GB" sz="800" b="0">
                          <a:latin typeface="Arial"/>
                          <a:cs typeface="Arial"/>
                        </a:rPr>
                        <a:t>Good work! To improve, we could try.’’</a:t>
                      </a:r>
                    </a:p>
                  </a:txBody>
                  <a:tcPr/>
                </a:tc>
                <a:extLst>
                  <a:ext uri="{0D108BD9-81ED-4DB2-BD59-A6C34878D82A}">
                    <a16:rowId xmlns:a16="http://schemas.microsoft.com/office/drawing/2014/main" val="4031665471"/>
                  </a:ext>
                </a:extLst>
              </a:tr>
            </a:tbl>
          </a:graphicData>
        </a:graphic>
      </p:graphicFrame>
      <p:graphicFrame>
        <p:nvGraphicFramePr>
          <p:cNvPr id="45" name="Table 44">
            <a:extLst>
              <a:ext uri="{FF2B5EF4-FFF2-40B4-BE49-F238E27FC236}">
                <a16:creationId xmlns:a16="http://schemas.microsoft.com/office/drawing/2014/main" id="{0398C8CE-106E-55E6-B902-702EB49F5D98}"/>
              </a:ext>
            </a:extLst>
          </p:cNvPr>
          <p:cNvGraphicFramePr>
            <a:graphicFrameLocks noGrp="1"/>
          </p:cNvGraphicFramePr>
          <p:nvPr>
            <p:extLst>
              <p:ext uri="{D42A27DB-BD31-4B8C-83A1-F6EECF244321}">
                <p14:modId xmlns:p14="http://schemas.microsoft.com/office/powerpoint/2010/main" val="1109976303"/>
              </p:ext>
            </p:extLst>
          </p:nvPr>
        </p:nvGraphicFramePr>
        <p:xfrm>
          <a:off x="6230237" y="2959612"/>
          <a:ext cx="2876323" cy="742365"/>
        </p:xfrm>
        <a:graphic>
          <a:graphicData uri="http://schemas.openxmlformats.org/drawingml/2006/table">
            <a:tbl>
              <a:tblPr bandRow="1">
                <a:tableStyleId>{1FECB4D8-DB02-4DC6-A0A2-4F2EBAE1DC90}</a:tableStyleId>
              </a:tblPr>
              <a:tblGrid>
                <a:gridCol w="2876323">
                  <a:extLst>
                    <a:ext uri="{9D8B030D-6E8A-4147-A177-3AD203B41FA5}">
                      <a16:colId xmlns:a16="http://schemas.microsoft.com/office/drawing/2014/main" val="997206967"/>
                    </a:ext>
                  </a:extLst>
                </a:gridCol>
              </a:tblGrid>
              <a:tr h="742365">
                <a:tc>
                  <a:txBody>
                    <a:bodyPr/>
                    <a:lstStyle/>
                    <a:p>
                      <a:r>
                        <a:rPr lang="en-GB" sz="1000" b="1"/>
                        <a:t>      </a:t>
                      </a:r>
                      <a:r>
                        <a:rPr lang="en-GB" sz="1000" b="1">
                          <a:latin typeface="Arial"/>
                          <a:cs typeface="Arial"/>
                        </a:rPr>
                        <a:t>                    Without Empathy</a:t>
                      </a:r>
                      <a:endParaRPr lang="en-GB" sz="1000" b="0">
                        <a:latin typeface="Arial"/>
                        <a:cs typeface="Arial"/>
                      </a:endParaRPr>
                    </a:p>
                    <a:p>
                      <a:pPr marL="171450" indent="-171450">
                        <a:buFont typeface="Arial" panose="020B0604020202020204" pitchFamily="34" charset="0"/>
                        <a:buChar char="•"/>
                      </a:pPr>
                      <a:r>
                        <a:rPr lang="en-GB" sz="800" b="0">
                          <a:latin typeface="Arial"/>
                          <a:cs typeface="Arial"/>
                        </a:rPr>
                        <a:t>Teammate misses deadline</a:t>
                      </a:r>
                    </a:p>
                    <a:p>
                      <a:pPr marL="171450" indent="-171450">
                        <a:buFont typeface="Arial" panose="020B0604020202020204" pitchFamily="34" charset="0"/>
                        <a:buChar char="•"/>
                      </a:pPr>
                      <a:r>
                        <a:rPr lang="en-GB" sz="800" b="0">
                          <a:latin typeface="Arial"/>
                          <a:cs typeface="Arial"/>
                        </a:rPr>
                        <a:t>Others blame and criticise</a:t>
                      </a:r>
                    </a:p>
                    <a:p>
                      <a:pPr marL="171450" indent="-171450">
                        <a:buFont typeface="Arial" panose="020B0604020202020204" pitchFamily="34" charset="0"/>
                        <a:buChar char="•"/>
                      </a:pPr>
                      <a:r>
                        <a:rPr lang="en-GB" sz="800" b="0">
                          <a:latin typeface="Arial"/>
                          <a:cs typeface="Arial"/>
                        </a:rPr>
                        <a:t>Tension increases</a:t>
                      </a:r>
                    </a:p>
                    <a:p>
                      <a:pPr marL="171450" indent="-171450">
                        <a:buFont typeface="Arial" panose="020B0604020202020204" pitchFamily="34" charset="0"/>
                        <a:buChar char="•"/>
                      </a:pPr>
                      <a:r>
                        <a:rPr lang="en-GB" sz="800" b="0">
                          <a:latin typeface="Arial"/>
                          <a:cs typeface="Arial"/>
                        </a:rPr>
                        <a:t>Team morale drops</a:t>
                      </a:r>
                      <a:endParaRPr lang="en-GB" sz="800" b="1">
                        <a:latin typeface="Arial"/>
                        <a:cs typeface="Arial"/>
                      </a:endParaRPr>
                    </a:p>
                  </a:txBody>
                  <a:tcPr/>
                </a:tc>
                <a:extLst>
                  <a:ext uri="{0D108BD9-81ED-4DB2-BD59-A6C34878D82A}">
                    <a16:rowId xmlns:a16="http://schemas.microsoft.com/office/drawing/2014/main" val="406726737"/>
                  </a:ext>
                </a:extLst>
              </a:tr>
            </a:tbl>
          </a:graphicData>
        </a:graphic>
      </p:graphicFrame>
      <p:graphicFrame>
        <p:nvGraphicFramePr>
          <p:cNvPr id="46" name="Table 45">
            <a:extLst>
              <a:ext uri="{FF2B5EF4-FFF2-40B4-BE49-F238E27FC236}">
                <a16:creationId xmlns:a16="http://schemas.microsoft.com/office/drawing/2014/main" id="{CD63A212-C9B7-915A-8620-BEF517D18DFF}"/>
              </a:ext>
            </a:extLst>
          </p:cNvPr>
          <p:cNvGraphicFramePr>
            <a:graphicFrameLocks noGrp="1"/>
          </p:cNvGraphicFramePr>
          <p:nvPr>
            <p:extLst>
              <p:ext uri="{D42A27DB-BD31-4B8C-83A1-F6EECF244321}">
                <p14:modId xmlns:p14="http://schemas.microsoft.com/office/powerpoint/2010/main" val="2227088088"/>
              </p:ext>
            </p:extLst>
          </p:nvPr>
        </p:nvGraphicFramePr>
        <p:xfrm>
          <a:off x="9154069" y="2959611"/>
          <a:ext cx="2677920" cy="742363"/>
        </p:xfrm>
        <a:graphic>
          <a:graphicData uri="http://schemas.openxmlformats.org/drawingml/2006/table">
            <a:tbl>
              <a:tblPr bandRow="1">
                <a:tableStyleId>{1FECB4D8-DB02-4DC6-A0A2-4F2EBAE1DC90}</a:tableStyleId>
              </a:tblPr>
              <a:tblGrid>
                <a:gridCol w="2677920">
                  <a:extLst>
                    <a:ext uri="{9D8B030D-6E8A-4147-A177-3AD203B41FA5}">
                      <a16:colId xmlns:a16="http://schemas.microsoft.com/office/drawing/2014/main" val="1272355795"/>
                    </a:ext>
                  </a:extLst>
                </a:gridCol>
              </a:tblGrid>
              <a:tr h="742363">
                <a:tc>
                  <a:txBody>
                    <a:bodyPr/>
                    <a:lstStyle/>
                    <a:p>
                      <a:r>
                        <a:rPr lang="en-GB" sz="1000" b="1"/>
                        <a:t>                          With Empathy</a:t>
                      </a:r>
                    </a:p>
                    <a:p>
                      <a:pPr marL="171450" indent="-171450">
                        <a:buFont typeface="Arial" panose="020B0604020202020204" pitchFamily="34" charset="0"/>
                        <a:buChar char="•"/>
                      </a:pPr>
                      <a:r>
                        <a:rPr lang="en-GB" sz="800" b="0"/>
                        <a:t>Teammate is checked on</a:t>
                      </a:r>
                    </a:p>
                    <a:p>
                      <a:pPr marL="171450" indent="-171450">
                        <a:buFont typeface="Arial" panose="020B0604020202020204" pitchFamily="34" charset="0"/>
                        <a:buChar char="•"/>
                      </a:pPr>
                      <a:r>
                        <a:rPr lang="en-GB" sz="800" b="0"/>
                        <a:t>Reasons are understood</a:t>
                      </a:r>
                    </a:p>
                    <a:p>
                      <a:pPr marL="171450" indent="-171450">
                        <a:buFont typeface="Arial" panose="020B0604020202020204" pitchFamily="34" charset="0"/>
                        <a:buChar char="•"/>
                      </a:pPr>
                      <a:r>
                        <a:rPr lang="en-GB" sz="800" b="0"/>
                        <a:t>Support and solutions offered</a:t>
                      </a:r>
                    </a:p>
                    <a:p>
                      <a:pPr marL="171450" indent="-171450">
                        <a:buFont typeface="Arial" panose="020B0604020202020204" pitchFamily="34" charset="0"/>
                        <a:buChar char="•"/>
                      </a:pPr>
                      <a:r>
                        <a:rPr lang="en-GB" sz="800" b="0"/>
                        <a:t>Trust and collaboration grow</a:t>
                      </a:r>
                    </a:p>
                  </a:txBody>
                  <a:tcPr/>
                </a:tc>
                <a:extLst>
                  <a:ext uri="{0D108BD9-81ED-4DB2-BD59-A6C34878D82A}">
                    <a16:rowId xmlns:a16="http://schemas.microsoft.com/office/drawing/2014/main" val="3602400416"/>
                  </a:ext>
                </a:extLst>
              </a:tr>
            </a:tbl>
          </a:graphicData>
        </a:graphic>
      </p:graphicFrame>
      <p:graphicFrame>
        <p:nvGraphicFramePr>
          <p:cNvPr id="47" name="Table 46">
            <a:extLst>
              <a:ext uri="{FF2B5EF4-FFF2-40B4-BE49-F238E27FC236}">
                <a16:creationId xmlns:a16="http://schemas.microsoft.com/office/drawing/2014/main" id="{4BFED605-3956-EB1F-4BAE-EB3F0E5CCB5F}"/>
              </a:ext>
            </a:extLst>
          </p:cNvPr>
          <p:cNvGraphicFramePr>
            <a:graphicFrameLocks noGrp="1"/>
          </p:cNvGraphicFramePr>
          <p:nvPr>
            <p:extLst>
              <p:ext uri="{D42A27DB-BD31-4B8C-83A1-F6EECF244321}">
                <p14:modId xmlns:p14="http://schemas.microsoft.com/office/powerpoint/2010/main" val="2141440076"/>
              </p:ext>
            </p:extLst>
          </p:nvPr>
        </p:nvGraphicFramePr>
        <p:xfrm>
          <a:off x="6222609" y="3716935"/>
          <a:ext cx="5609377" cy="260014"/>
        </p:xfrm>
        <a:graphic>
          <a:graphicData uri="http://schemas.openxmlformats.org/drawingml/2006/table">
            <a:tbl>
              <a:tblPr firstRow="1" bandRow="1">
                <a:tableStyleId>{1FECB4D8-DB02-4DC6-A0A2-4F2EBAE1DC90}</a:tableStyleId>
              </a:tblPr>
              <a:tblGrid>
                <a:gridCol w="5609377">
                  <a:extLst>
                    <a:ext uri="{9D8B030D-6E8A-4147-A177-3AD203B41FA5}">
                      <a16:colId xmlns:a16="http://schemas.microsoft.com/office/drawing/2014/main" val="3306969601"/>
                    </a:ext>
                  </a:extLst>
                </a:gridCol>
              </a:tblGrid>
              <a:tr h="260014">
                <a:tc>
                  <a:txBody>
                    <a:bodyPr/>
                    <a:lstStyle/>
                    <a:p>
                      <a:r>
                        <a:rPr lang="en-GB" sz="1000" b="1"/>
                        <a:t>                                                            CONCLUSION and RECOMMENDATIONS</a:t>
                      </a:r>
                    </a:p>
                  </a:txBody>
                  <a:tcPr/>
                </a:tc>
                <a:extLst>
                  <a:ext uri="{0D108BD9-81ED-4DB2-BD59-A6C34878D82A}">
                    <a16:rowId xmlns:a16="http://schemas.microsoft.com/office/drawing/2014/main" val="4189087811"/>
                  </a:ext>
                </a:extLst>
              </a:tr>
            </a:tbl>
          </a:graphicData>
        </a:graphic>
      </p:graphicFrame>
      <p:graphicFrame>
        <p:nvGraphicFramePr>
          <p:cNvPr id="48" name="Table 47">
            <a:extLst>
              <a:ext uri="{FF2B5EF4-FFF2-40B4-BE49-F238E27FC236}">
                <a16:creationId xmlns:a16="http://schemas.microsoft.com/office/drawing/2014/main" id="{37BB99F9-6A2B-F37F-4A52-163788BE8BC1}"/>
              </a:ext>
            </a:extLst>
          </p:cNvPr>
          <p:cNvGraphicFramePr>
            <a:graphicFrameLocks noGrp="1"/>
          </p:cNvGraphicFramePr>
          <p:nvPr>
            <p:extLst>
              <p:ext uri="{D42A27DB-BD31-4B8C-83A1-F6EECF244321}">
                <p14:modId xmlns:p14="http://schemas.microsoft.com/office/powerpoint/2010/main" val="3314545434"/>
              </p:ext>
            </p:extLst>
          </p:nvPr>
        </p:nvGraphicFramePr>
        <p:xfrm>
          <a:off x="6222610" y="3988570"/>
          <a:ext cx="2883950" cy="1463040"/>
        </p:xfrm>
        <a:graphic>
          <a:graphicData uri="http://schemas.openxmlformats.org/drawingml/2006/table">
            <a:tbl>
              <a:tblPr bandRow="1">
                <a:tableStyleId>{1FECB4D8-DB02-4DC6-A0A2-4F2EBAE1DC90}</a:tableStyleId>
              </a:tblPr>
              <a:tblGrid>
                <a:gridCol w="2883950">
                  <a:extLst>
                    <a:ext uri="{9D8B030D-6E8A-4147-A177-3AD203B41FA5}">
                      <a16:colId xmlns:a16="http://schemas.microsoft.com/office/drawing/2014/main" val="3306543236"/>
                    </a:ext>
                  </a:extLst>
                </a:gridCol>
              </a:tblGrid>
              <a:tr h="370840">
                <a:tc>
                  <a:txBody>
                    <a:bodyPr/>
                    <a:lstStyle/>
                    <a:p>
                      <a:r>
                        <a:rPr lang="en-GB" sz="1000" b="1">
                          <a:latin typeface="Arial"/>
                          <a:cs typeface="Arial"/>
                        </a:rPr>
                        <a:t>Key Takeaways:</a:t>
                      </a:r>
                    </a:p>
                    <a:p>
                      <a:pPr marL="171450" indent="-171450">
                        <a:buFont typeface="Arial" panose="020B0604020202020204" pitchFamily="34" charset="0"/>
                        <a:buChar char="•"/>
                      </a:pPr>
                      <a:r>
                        <a:rPr lang="en-GB" sz="800" b="0">
                          <a:latin typeface="Arial"/>
                          <a:cs typeface="Arial"/>
                        </a:rPr>
                        <a:t>EI improves communication, trust, and collaboration in group projects</a:t>
                      </a:r>
                    </a:p>
                    <a:p>
                      <a:pPr marL="171450" indent="-171450">
                        <a:buFont typeface="Arial" panose="020B0604020202020204" pitchFamily="34" charset="0"/>
                        <a:buChar char="•"/>
                      </a:pPr>
                      <a:r>
                        <a:rPr lang="en-GB" sz="800" b="0">
                          <a:latin typeface="Arial"/>
                          <a:cs typeface="Arial"/>
                        </a:rPr>
                        <a:t>Managing our own emotions helps us stay productive and reduce stress</a:t>
                      </a:r>
                    </a:p>
                    <a:p>
                      <a:pPr marL="171450" indent="-171450">
                        <a:buFont typeface="Arial" panose="020B0604020202020204" pitchFamily="34" charset="0"/>
                        <a:buChar char="•"/>
                      </a:pPr>
                      <a:r>
                        <a:rPr lang="en-GB" sz="800" b="0">
                          <a:latin typeface="Arial"/>
                          <a:cs typeface="Arial"/>
                        </a:rPr>
                        <a:t>Self-awareness helps us recognise our emotional triggers</a:t>
                      </a:r>
                    </a:p>
                    <a:p>
                      <a:pPr marL="171450" indent="-171450">
                        <a:buFont typeface="Arial" panose="020B0604020202020204" pitchFamily="34" charset="0"/>
                        <a:buChar char="•"/>
                      </a:pPr>
                      <a:r>
                        <a:rPr lang="en-GB" sz="800" b="0">
                          <a:latin typeface="Arial"/>
                          <a:cs typeface="Arial"/>
                        </a:rPr>
                        <a:t>Understanding others' feelings helps us build stronger relationships</a:t>
                      </a:r>
                    </a:p>
                    <a:p>
                      <a:pPr marL="171450" indent="-171450">
                        <a:buFont typeface="Arial" panose="020B0604020202020204" pitchFamily="34" charset="0"/>
                        <a:buChar char="•"/>
                      </a:pPr>
                      <a:r>
                        <a:rPr lang="en-GB" sz="800" b="0">
                          <a:latin typeface="Arial"/>
                          <a:cs typeface="Arial"/>
                        </a:rPr>
                        <a:t>EI leads to better teamwork and successful project outcomes</a:t>
                      </a:r>
                    </a:p>
                  </a:txBody>
                  <a:tcPr/>
                </a:tc>
                <a:extLst>
                  <a:ext uri="{0D108BD9-81ED-4DB2-BD59-A6C34878D82A}">
                    <a16:rowId xmlns:a16="http://schemas.microsoft.com/office/drawing/2014/main" val="3393436193"/>
                  </a:ext>
                </a:extLst>
              </a:tr>
            </a:tbl>
          </a:graphicData>
        </a:graphic>
      </p:graphicFrame>
      <p:graphicFrame>
        <p:nvGraphicFramePr>
          <p:cNvPr id="49" name="Table 48">
            <a:extLst>
              <a:ext uri="{FF2B5EF4-FFF2-40B4-BE49-F238E27FC236}">
                <a16:creationId xmlns:a16="http://schemas.microsoft.com/office/drawing/2014/main" id="{5F70EFFF-CF8A-AB6D-066B-A4555DC9B63D}"/>
              </a:ext>
            </a:extLst>
          </p:cNvPr>
          <p:cNvGraphicFramePr>
            <a:graphicFrameLocks noGrp="1"/>
          </p:cNvGraphicFramePr>
          <p:nvPr>
            <p:extLst>
              <p:ext uri="{D42A27DB-BD31-4B8C-83A1-F6EECF244321}">
                <p14:modId xmlns:p14="http://schemas.microsoft.com/office/powerpoint/2010/main" val="3239121178"/>
              </p:ext>
            </p:extLst>
          </p:nvPr>
        </p:nvGraphicFramePr>
        <p:xfrm>
          <a:off x="9106560" y="3976949"/>
          <a:ext cx="2725426" cy="1350928"/>
        </p:xfrm>
        <a:graphic>
          <a:graphicData uri="http://schemas.openxmlformats.org/drawingml/2006/table">
            <a:tbl>
              <a:tblPr bandRow="1">
                <a:tableStyleId>{1FECB4D8-DB02-4DC6-A0A2-4F2EBAE1DC90}</a:tableStyleId>
              </a:tblPr>
              <a:tblGrid>
                <a:gridCol w="2725426">
                  <a:extLst>
                    <a:ext uri="{9D8B030D-6E8A-4147-A177-3AD203B41FA5}">
                      <a16:colId xmlns:a16="http://schemas.microsoft.com/office/drawing/2014/main" val="73918590"/>
                    </a:ext>
                  </a:extLst>
                </a:gridCol>
              </a:tblGrid>
              <a:tr h="1350928">
                <a:tc>
                  <a:txBody>
                    <a:bodyPr/>
                    <a:lstStyle/>
                    <a:p>
                      <a:r>
                        <a:rPr lang="en-GB" sz="1000" b="1">
                          <a:latin typeface="Arial"/>
                          <a:cs typeface="Arial"/>
                        </a:rPr>
                        <a:t>Practical Recommendations for Students:</a:t>
                      </a:r>
                    </a:p>
                    <a:p>
                      <a:pPr marL="171450" indent="-171450">
                        <a:buFont typeface="Arial" panose="020B0604020202020204" pitchFamily="34" charset="0"/>
                        <a:buChar char="•"/>
                      </a:pPr>
                      <a:r>
                        <a:rPr lang="en-GB" sz="800" b="0">
                          <a:latin typeface="Arial"/>
                          <a:cs typeface="Arial"/>
                        </a:rPr>
                        <a:t>Get to know your emotions and triggers.</a:t>
                      </a:r>
                    </a:p>
                    <a:p>
                      <a:pPr marL="171450" indent="-171450">
                        <a:buFont typeface="Arial" panose="020B0604020202020204" pitchFamily="34" charset="0"/>
                        <a:buChar char="•"/>
                      </a:pPr>
                      <a:r>
                        <a:rPr lang="en-GB" sz="800" b="0">
                          <a:latin typeface="Arial"/>
                          <a:cs typeface="Arial"/>
                        </a:rPr>
                        <a:t>Use simple strategies to manage stress.</a:t>
                      </a:r>
                    </a:p>
                    <a:p>
                      <a:pPr marL="171450" indent="-171450">
                        <a:buFont typeface="Arial" panose="020B0604020202020204" pitchFamily="34" charset="0"/>
                        <a:buChar char="•"/>
                      </a:pPr>
                      <a:r>
                        <a:rPr lang="en-GB" sz="800" b="0">
                          <a:latin typeface="Arial"/>
                          <a:cs typeface="Arial"/>
                        </a:rPr>
                        <a:t>Listen actively and show empathy.</a:t>
                      </a:r>
                    </a:p>
                    <a:p>
                      <a:pPr marL="171450" indent="-171450">
                        <a:buFont typeface="Arial" panose="020B0604020202020204" pitchFamily="34" charset="0"/>
                        <a:buChar char="•"/>
                      </a:pPr>
                      <a:r>
                        <a:rPr lang="en-GB" sz="800" b="0">
                          <a:latin typeface="Arial"/>
                          <a:cs typeface="Arial"/>
                        </a:rPr>
                        <a:t>Communicate openly and respectfully. </a:t>
                      </a:r>
                    </a:p>
                    <a:p>
                      <a:pPr marL="171450" indent="-171450">
                        <a:buFont typeface="Arial" panose="020B0604020202020204" pitchFamily="34" charset="0"/>
                        <a:buChar char="•"/>
                      </a:pPr>
                      <a:r>
                        <a:rPr lang="en-GB" sz="800" b="0">
                          <a:latin typeface="Arial"/>
                          <a:cs typeface="Arial"/>
                        </a:rPr>
                        <a:t>Celebrate progress and support each other.</a:t>
                      </a:r>
                    </a:p>
                    <a:p>
                      <a:pPr marL="171450" indent="-171450">
                        <a:buFont typeface="Arial" panose="020B0604020202020204" pitchFamily="34" charset="0"/>
                        <a:buChar char="•"/>
                      </a:pPr>
                      <a:r>
                        <a:rPr lang="en-GB" sz="800" b="0">
                          <a:latin typeface="Arial"/>
                          <a:cs typeface="Arial"/>
                        </a:rPr>
                        <a:t>Keep learning and reflecting on your EI skills.</a:t>
                      </a:r>
                    </a:p>
                  </a:txBody>
                  <a:tcPr/>
                </a:tc>
                <a:extLst>
                  <a:ext uri="{0D108BD9-81ED-4DB2-BD59-A6C34878D82A}">
                    <a16:rowId xmlns:a16="http://schemas.microsoft.com/office/drawing/2014/main" val="31259073"/>
                  </a:ext>
                </a:extLst>
              </a:tr>
            </a:tbl>
          </a:graphicData>
        </a:graphic>
      </p:graphicFrame>
      <p:graphicFrame>
        <p:nvGraphicFramePr>
          <p:cNvPr id="50" name="Table 49">
            <a:extLst>
              <a:ext uri="{FF2B5EF4-FFF2-40B4-BE49-F238E27FC236}">
                <a16:creationId xmlns:a16="http://schemas.microsoft.com/office/drawing/2014/main" id="{E4AF8F63-8200-836E-CA00-45F81645EB76}"/>
              </a:ext>
            </a:extLst>
          </p:cNvPr>
          <p:cNvGraphicFramePr>
            <a:graphicFrameLocks noGrp="1"/>
          </p:cNvGraphicFramePr>
          <p:nvPr>
            <p:extLst>
              <p:ext uri="{D42A27DB-BD31-4B8C-83A1-F6EECF244321}">
                <p14:modId xmlns:p14="http://schemas.microsoft.com/office/powerpoint/2010/main" val="3906636155"/>
              </p:ext>
            </p:extLst>
          </p:nvPr>
        </p:nvGraphicFramePr>
        <p:xfrm>
          <a:off x="6217134" y="5334791"/>
          <a:ext cx="5615907" cy="944880"/>
        </p:xfrm>
        <a:graphic>
          <a:graphicData uri="http://schemas.openxmlformats.org/drawingml/2006/table">
            <a:tbl>
              <a:tblPr firstRow="1" bandRow="1">
                <a:tableStyleId>{1FECB4D8-DB02-4DC6-A0A2-4F2EBAE1DC90}</a:tableStyleId>
              </a:tblPr>
              <a:tblGrid>
                <a:gridCol w="5615907">
                  <a:extLst>
                    <a:ext uri="{9D8B030D-6E8A-4147-A177-3AD203B41FA5}">
                      <a16:colId xmlns:a16="http://schemas.microsoft.com/office/drawing/2014/main" val="2611156715"/>
                    </a:ext>
                  </a:extLst>
                </a:gridCol>
              </a:tblGrid>
              <a:tr h="236276">
                <a:tc>
                  <a:txBody>
                    <a:bodyPr/>
                    <a:lstStyle/>
                    <a:p>
                      <a:pPr marL="0" indent="0">
                        <a:buFont typeface="Arial" panose="020B0604020202020204" pitchFamily="34" charset="0"/>
                        <a:buNone/>
                      </a:pPr>
                      <a:r>
                        <a:rPr lang="en-GB" sz="1000"/>
                        <a:t>                                                                       REFERENCES</a:t>
                      </a:r>
                      <a:endParaRPr lang="en-GB" sz="800" b="0"/>
                    </a:p>
                  </a:txBody>
                  <a:tcPr/>
                </a:tc>
                <a:extLst>
                  <a:ext uri="{0D108BD9-81ED-4DB2-BD59-A6C34878D82A}">
                    <a16:rowId xmlns:a16="http://schemas.microsoft.com/office/drawing/2014/main" val="3573654492"/>
                  </a:ext>
                </a:extLst>
              </a:tr>
              <a:tr h="370840">
                <a:tc>
                  <a:txBody>
                    <a:bodyPr/>
                    <a:lstStyle/>
                    <a:p>
                      <a:pPr marL="171450" indent="-171450">
                        <a:buFont typeface="Arial" panose="020B0604020202020204" pitchFamily="34" charset="0"/>
                        <a:buChar char="•"/>
                      </a:pPr>
                      <a:r>
                        <a:rPr lang="en-GB" sz="800">
                          <a:latin typeface="Arial"/>
                          <a:cs typeface="Arial"/>
                        </a:rPr>
                        <a:t>Goleman, D. (1995). Emotional Intelligence: Why It Can Matter More Than IQ. New York: Bantam Books.</a:t>
                      </a:r>
                    </a:p>
                    <a:p>
                      <a:pPr marL="171450" indent="-171450">
                        <a:buFont typeface="Arial" panose="020B0604020202020204" pitchFamily="34" charset="0"/>
                        <a:buChar char="•"/>
                      </a:pPr>
                      <a:r>
                        <a:rPr lang="en-GB" sz="800">
                          <a:latin typeface="Arial"/>
                          <a:cs typeface="Arial"/>
                        </a:rPr>
                        <a:t>Lopes, P.N., Salovey, P. and Straus, R. (2003). 'Emotional intelligence, personality, and the perceived quality of social relationships', Personality and Individual Differences, 35(3), pp. 641–658.</a:t>
                      </a:r>
                    </a:p>
                    <a:p>
                      <a:pPr marL="171450" indent="-171450">
                        <a:buFont typeface="Arial" panose="020B0604020202020204" pitchFamily="34" charset="0"/>
                        <a:buChar char="•"/>
                      </a:pPr>
                      <a:r>
                        <a:rPr lang="en-GB" sz="800">
                          <a:latin typeface="Arial"/>
                          <a:cs typeface="Arial"/>
                        </a:rPr>
                        <a:t>Mayer, J.D. and Salovey, P. (1997). 'What is emotional intelligence?' In Salovey, P. and Sluyter, D. (eds.) Emotional Development and Emotional Intelligence: Educational Implications. New York: Basic Books, pp. 3–31.</a:t>
                      </a:r>
                    </a:p>
                  </a:txBody>
                  <a:tcPr/>
                </a:tc>
                <a:extLst>
                  <a:ext uri="{0D108BD9-81ED-4DB2-BD59-A6C34878D82A}">
                    <a16:rowId xmlns:a16="http://schemas.microsoft.com/office/drawing/2014/main" val="3354801015"/>
                  </a:ext>
                </a:extLst>
              </a:tr>
            </a:tbl>
          </a:graphicData>
        </a:graphic>
      </p:graphicFrame>
      <p:pic>
        <p:nvPicPr>
          <p:cNvPr id="52" name="Graphic 51">
            <a:extLst>
              <a:ext uri="{FF2B5EF4-FFF2-40B4-BE49-F238E27FC236}">
                <a16:creationId xmlns:a16="http://schemas.microsoft.com/office/drawing/2014/main" id="{DFD3FEE0-29C5-28C1-B6D8-C9C19E2C580D}"/>
              </a:ext>
            </a:extLst>
          </p:cNvPr>
          <p:cNvPicPr>
            <a:picLocks noChangeAspect="1"/>
          </p:cNvPicPr>
          <p:nvPr/>
        </p:nvPicPr>
        <p:blipFill>
          <a:blip>
            <a:extLst>
              <a:ext uri="{96DAC541-7B7A-43D3-8B79-37D633B846F1}">
                <asvg:svgBlip xmlns:asvg="http://schemas.microsoft.com/office/drawing/2016/SVG/main" r:embed="rId9"/>
              </a:ext>
              <a:ext uri="{837473B0-CC2E-450A-ABE3-18F120FF3D39}">
                <a1611:picAttrSrcUrl xmlns:a1611="http://schemas.microsoft.com/office/drawing/2016/11/main" r:id="rId10"/>
              </a:ext>
            </a:extLst>
          </a:blip>
          <a:stretch>
            <a:fillRect/>
          </a:stretch>
        </p:blipFill>
        <p:spPr>
          <a:xfrm>
            <a:off x="5576206" y="2831755"/>
            <a:ext cx="502504" cy="483638"/>
          </a:xfrm>
          <a:prstGeom prst="rect">
            <a:avLst/>
          </a:prstGeom>
        </p:spPr>
      </p:pic>
      <p:pic>
        <p:nvPicPr>
          <p:cNvPr id="54" name="Picture 53">
            <a:extLst>
              <a:ext uri="{FF2B5EF4-FFF2-40B4-BE49-F238E27FC236}">
                <a16:creationId xmlns:a16="http://schemas.microsoft.com/office/drawing/2014/main" id="{68F93721-987E-8645-5F51-7934CCEA7A9F}"/>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flipH="1">
            <a:off x="5516517" y="3613991"/>
            <a:ext cx="691280" cy="749157"/>
          </a:xfrm>
          <a:prstGeom prst="rect">
            <a:avLst/>
          </a:prstGeom>
        </p:spPr>
      </p:pic>
      <p:pic>
        <p:nvPicPr>
          <p:cNvPr id="56" name="Graphic 55">
            <a:extLst>
              <a:ext uri="{FF2B5EF4-FFF2-40B4-BE49-F238E27FC236}">
                <a16:creationId xmlns:a16="http://schemas.microsoft.com/office/drawing/2014/main" id="{AA113EC8-36C9-5AB3-90D9-D6B3C38A844A}"/>
              </a:ext>
            </a:extLst>
          </p:cNvPr>
          <p:cNvPicPr>
            <a:picLocks noChangeAspect="1"/>
          </p:cNvPicPr>
          <p:nvPr/>
        </p:nvPicPr>
        <p:blipFill>
          <a:blip>
            <a:extLst>
              <a:ext uri="{96DAC541-7B7A-43D3-8B79-37D633B846F1}">
                <asvg:svgBlip xmlns:asvg="http://schemas.microsoft.com/office/drawing/2016/SVG/main" r:embed="rId13"/>
              </a:ext>
              <a:ext uri="{837473B0-CC2E-450A-ABE3-18F120FF3D39}">
                <a1611:picAttrSrcUrl xmlns:a1611="http://schemas.microsoft.com/office/drawing/2016/11/main" r:id="rId14"/>
              </a:ext>
            </a:extLst>
          </a:blip>
          <a:stretch>
            <a:fillRect/>
          </a:stretch>
        </p:blipFill>
        <p:spPr>
          <a:xfrm>
            <a:off x="5481660" y="4550033"/>
            <a:ext cx="696119" cy="640942"/>
          </a:xfrm>
          <a:prstGeom prst="rect">
            <a:avLst/>
          </a:prstGeom>
        </p:spPr>
      </p:pic>
      <p:pic>
        <p:nvPicPr>
          <p:cNvPr id="58" name="Picture 57">
            <a:extLst>
              <a:ext uri="{FF2B5EF4-FFF2-40B4-BE49-F238E27FC236}">
                <a16:creationId xmlns:a16="http://schemas.microsoft.com/office/drawing/2014/main" id="{3B3D8520-3C96-D24B-43B6-8B5C4B192F02}"/>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5437463" y="5377859"/>
            <a:ext cx="770334" cy="891351"/>
          </a:xfrm>
          <a:prstGeom prst="rect">
            <a:avLst/>
          </a:prstGeom>
        </p:spPr>
      </p:pic>
    </p:spTree>
    <p:extLst>
      <p:ext uri="{BB962C8B-B14F-4D97-AF65-F5344CB8AC3E}">
        <p14:creationId xmlns:p14="http://schemas.microsoft.com/office/powerpoint/2010/main" val="3407136577"/>
      </p:ext>
    </p:extLst>
  </p:cSld>
  <p:clrMapOvr>
    <a:masterClrMapping/>
  </p:clrMapOvr>
</p:sld>
</file>

<file path=ppt/theme/theme1.xml><?xml version="1.0" encoding="utf-8"?>
<a:theme xmlns:a="http://schemas.openxmlformats.org/drawingml/2006/main" name="MS Business Suite Template Theme">
  <a:themeElements>
    <a:clrScheme name="MS PPT Templates Business Suite">
      <a:dk1>
        <a:sysClr val="windowText" lastClr="000000"/>
      </a:dk1>
      <a:lt1>
        <a:sysClr val="window" lastClr="FFFFFF"/>
      </a:lt1>
      <a:dk2>
        <a:srgbClr val="1F497D"/>
      </a:dk2>
      <a:lt2>
        <a:srgbClr val="EEECE1"/>
      </a:lt2>
      <a:accent1>
        <a:srgbClr val="F7F5E6"/>
      </a:accent1>
      <a:accent2>
        <a:srgbClr val="333A56"/>
      </a:accent2>
      <a:accent3>
        <a:srgbClr val="52658F"/>
      </a:accent3>
      <a:accent4>
        <a:srgbClr val="E8E8E8"/>
      </a:accent4>
      <a:accent5>
        <a:srgbClr val="000000"/>
      </a:accent5>
      <a:accent6>
        <a:srgbClr val="8A8A8A"/>
      </a:accent6>
      <a:hlink>
        <a:srgbClr val="0096D2"/>
      </a:hlink>
      <a:folHlink>
        <a:srgbClr val="00578B"/>
      </a:folHlink>
    </a:clrScheme>
    <a:fontScheme name="MS PPT Template Business Suite">
      <a:majorFont>
        <a:latin typeface="Constantia"/>
        <a:ea typeface=""/>
        <a:cs typeface=""/>
      </a:majorFont>
      <a:minorFont>
        <a:latin typeface="Franklin Gothic Book"/>
        <a:ea typeface=""/>
        <a:cs typeface=""/>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resentation1" id="{5EFB2235-CC3C-47C7-BC79-B95327906E91}" vid="{356EADCF-D995-411C-98C2-416786F6C3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434260-54EF-43C0-931E-5A81BC114DC1}">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6076740-0761-4FC1-85CF-340B45517B0B}">
  <ds:schemaRefs>
    <ds:schemaRef ds:uri="http://schemas.microsoft.com/sharepoint/v3/contenttype/forms"/>
  </ds:schemaRefs>
</ds:datastoreItem>
</file>

<file path=customXml/itemProps3.xml><?xml version="1.0" encoding="utf-8"?>
<ds:datastoreItem xmlns:ds="http://schemas.openxmlformats.org/officeDocument/2006/customXml" ds:itemID="{D8A503AA-C0B9-4D27-8198-C47287AB5C1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Social media image template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MS Business Suite Template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Oleg Vlasov (2413801)</dc:creator>
  <cp:revision>1</cp:revision>
  <dcterms:created xsi:type="dcterms:W3CDTF">2026-07-09T11:59:24Z</dcterms:created>
  <dcterms:modified xsi:type="dcterms:W3CDTF">2026-07-10T15:18:53Z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