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9" r:id="rId4"/>
    <p:sldId id="257" r:id="rId5"/>
    <p:sldId id="258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6BD4-107A-407A-0989-C3436C826F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713934-6496-EF45-7117-D97513496A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964EA1-D8B1-DCAA-2DDD-7854363F2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44AD-9BA7-441F-9F0E-509052687AAD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2B225-40EF-BD57-8B20-AD9359D19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CB1936-A03A-7C88-5EA6-B4479D5A3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0153C-952B-4CC8-8F39-F514A29BC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141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045B0-BA20-F721-0821-E47E27CBA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1A0EE-FFBC-321A-0F7E-BFFD341F89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99F25-F34C-3DB4-0044-73E93A85EF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44AD-9BA7-441F-9F0E-509052687AAD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35B3E-7835-CF90-AD3C-6AC052AD92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DD05F3-925A-AF86-EF60-CDFBC2427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0153C-952B-4CC8-8F39-F514A29BC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588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CEC47-73D4-B104-58AD-80E6A046C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E2319A-F678-7470-27D3-3427774807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48CF1A-0648-2083-D5C7-0DE89D82C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44AD-9BA7-441F-9F0E-509052687AAD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F8356-59BC-F671-A05C-AF6FD6F10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174AC5-0DCA-4EFF-0CBD-65C44E278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0153C-952B-4CC8-8F39-F514A29BC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267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05196-7B75-01D9-8473-7D55216B8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68A2F-4418-1E69-0857-718C1B7148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D8B9E9-F8D1-8098-6D2B-92343920C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4C3DD3-547C-359C-EE5F-7048AE06C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44AD-9BA7-441F-9F0E-509052687AAD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BB3841-0987-0270-AACF-534F6797C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3630CE-864B-1A67-1E83-DE97A69F1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0153C-952B-4CC8-8F39-F514A29BC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027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6AF0-C824-BE67-F508-6BA55551F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5EE6F8-A099-A64C-7655-A4566EBC95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8281C4-C5B9-F3C2-52F5-3859B5A74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A31A2A-AE5F-623B-BC7C-81D098AF16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7B4BCE-0E68-04B4-73F3-443BF209E3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F1A67D-3359-CD0D-279E-0043E843F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44AD-9BA7-441F-9F0E-509052687AAD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601BB9-ECA7-67CA-88DF-971E5FAFB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7E3A34-CD95-E7EB-4475-D981745EF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0153C-952B-4CC8-8F39-F514A29BC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525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959AF-5F79-528F-4E75-D1FB1F9C9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EF8CC1-FC3D-B1F8-CDDB-5DE9B4354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44AD-9BA7-441F-9F0E-509052687AAD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9A9EA5-D5DC-B32D-DD36-CCBB9E000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E80F1D-4EFF-0DCD-7A50-439426398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0153C-952B-4CC8-8F39-F514A29BC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401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A2D214-B4A5-ED18-AC39-1FACE0CFE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44AD-9BA7-441F-9F0E-509052687AAD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756B3A-6722-08E7-98CF-FB7886664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E87511-B624-0656-45D5-2E8F072EC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0153C-952B-4CC8-8F39-F514A29BC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574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2BA92-0099-95DC-E214-497FA4CA1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A78B2-FC8E-8CEE-A0C2-87FC7CAE5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FF1738-2380-9799-F955-6534FE0D37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C9C0A0-6A75-54B4-B2AA-6566036B3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44AD-9BA7-441F-9F0E-509052687AAD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CAAEE5-788C-58D2-B1F3-96E19E86E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AE1A5F-ECF3-2591-2828-F465A602F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0153C-952B-4CC8-8F39-F514A29BC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815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78E4D-7623-BFDE-C323-BC2D5EF14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0B1A55-DB81-AE30-4126-468680DFA6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31A1F2-5608-0F3D-11E8-4690B154C8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4A0F1C-C43B-9D26-3241-CA3D11E7E4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44AD-9BA7-441F-9F0E-509052687AAD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DB489D-6FA9-85FF-1503-824E04B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B2AFB3-582F-CCD1-367D-9586C1CDF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0153C-952B-4CC8-8F39-F514A29BC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501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46B54-CEF3-73B7-E9DD-4959283AB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96FECF-E26B-CD6C-0176-7E198F1D37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9D5CBD-E100-3A1D-8FC4-9FC5551BE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44AD-9BA7-441F-9F0E-509052687AAD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AC0D-2099-4C38-2FD6-8CB0CEB7C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69A82-3124-9F99-B54F-2EE92660D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0153C-952B-4CC8-8F39-F514A29BC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231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8ED1AF-CE27-F38F-C2D2-16636D8D79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6C32B9-AFA5-2F0A-FF0A-D372B47AE5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AAF572-88B6-5524-E16C-EBEBC4D45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44AD-9BA7-441F-9F0E-509052687AAD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16920D-810A-E630-AF0B-67F3610B5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0D1C7E-211F-A5D5-E442-6F17044C0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0153C-952B-4CC8-8F39-F514A29BC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030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574514-CAF2-55BB-9DD0-77C837DDD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2F66E1-CE04-FEE5-ADB2-24E894BCB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D763CE-9562-5AE1-0B78-C32F50A759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BD44AD-9BA7-441F-9F0E-509052687AAD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B81E43-31B2-22C0-8865-B5746A7556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86E27-8F4A-338C-9EAE-5C8A88046E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50153C-952B-4CC8-8F39-F514A29BC8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979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5222B-94FE-30BA-794B-C3237FA090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074781-98CF-0F9D-6CE6-87203145BF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creen Recording 3">
            <a:hlinkClick r:id="" action="ppaction://media"/>
            <a:extLst>
              <a:ext uri="{FF2B5EF4-FFF2-40B4-BE49-F238E27FC236}">
                <a16:creationId xmlns:a16="http://schemas.microsoft.com/office/drawing/2014/main" id="{EE11B388-9E9B-601E-8418-D81418AE63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7063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159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89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35366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FFFB4-7C16-352C-D7D5-228E24F46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Personal Development Plan using Smart Goals</a:t>
            </a:r>
          </a:p>
        </p:txBody>
      </p:sp>
    </p:spTree>
    <p:extLst>
      <p:ext uri="{BB962C8B-B14F-4D97-AF65-F5344CB8AC3E}">
        <p14:creationId xmlns:p14="http://schemas.microsoft.com/office/powerpoint/2010/main" val="453159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E687B-0DA2-E1AD-7CA0-EAD92B0116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7148"/>
            <a:ext cx="10515600" cy="6009815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Self-Assessment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Current strengths: Effective communication skills, critical thinking, academic writing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Areas for improvement: Attendance, time management, organization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Values: Balance, growth, excellence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Progress and achievements made to date: I have received marks I am proud of for previous work after planning and spending sufficient time on assignments.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332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D773B-9EA2-8650-86F5-425EE38973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6645"/>
            <a:ext cx="10515600" cy="598031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Development Goals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Goal 1- Attendance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Specific- I want to improve my class attendance by ensuring I attend at least 95% of classes.</a:t>
            </a: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116586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Measurable- I will track my attendance weekly using a checklist.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Achievable- I will set reminders and plan.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Relevant- Attending all my classes will help me improve my understanding and ensure I do not miss any relevant information. It will also help me stay engaged with university.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Timebound- I will set this goal for the upcoming semester and assess and re-evaluate after this period.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199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5AD3E-4432-C395-D686-F9FDDD803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7987"/>
            <a:ext cx="10515600" cy="6058976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Goal 2- Time management- </a:t>
            </a: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89154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Specific- I want to set myself more of a structured study schedule to improve on my time management for university work.</a:t>
            </a: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121158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Measurable- I will create weekly schedules for myself starting this month. I will re-evaluate my methods after one month of this and see if my schedules are helping.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Achievable- I will review all my upcoming assignments for the following weeks and prioritise my work and study effectively.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Relevant- This will result in overall improved time-management which will aid me in meeting deadlines and having a more structured and less stressful university experience.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Timebound- I will follow this schedule for the next month and track my progress and then re-evaluate after this period.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168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57240-9D24-DEEB-2375-DB9703C37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142"/>
            <a:ext cx="10515600" cy="5950821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Goal 3- Planning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Specific- Weekly planning schedule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Measurable- Plan my week at the beginning of every week. If successful I will start planning out monthly, the first day of every month.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Achievable- I will review all my upcoming assignments for the following weeks and prioritise my work and study effectively.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Relevant- This will help me to stay on top of deadlines and relates also to my time management goal.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Timebound- I will set this goal for the upcoming semester and assess and re-evaluate after this period.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91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9713F-8127-2514-394B-587A7B55A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812"/>
            <a:ext cx="10515600" cy="638113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Action Plan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Goal 1 (Attendance):</a:t>
            </a:r>
          </a:p>
          <a:p>
            <a:pPr marL="342900" lvl="0" indent="-342900">
              <a:lnSpc>
                <a:spcPct val="115000"/>
              </a:lnSpc>
              <a:buFont typeface="Aptos" panose="020B0004020202020204" pitchFamily="34" charset="0"/>
              <a:buChar char="-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Set reminders on my phone to attend each class.</a:t>
            </a:r>
          </a:p>
          <a:p>
            <a:pPr marL="342900" lvl="0" indent="-342900">
              <a:lnSpc>
                <a:spcPct val="115000"/>
              </a:lnSpc>
              <a:buFont typeface="Aptos" panose="020B0004020202020204" pitchFamily="34" charset="0"/>
              <a:buChar char="-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Create a checklist to track my attendance.</a:t>
            </a:r>
          </a:p>
          <a:p>
            <a:pPr marL="342900" lvl="0" indent="-342900">
              <a:lnSpc>
                <a:spcPct val="115000"/>
              </a:lnSpc>
              <a:buFont typeface="Aptos" panose="020B0004020202020204" pitchFamily="34" charset="0"/>
              <a:buChar char="-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Set myself rewards/disciplines for attendance.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ptos" panose="020B0004020202020204" pitchFamily="34" charset="0"/>
              <a:buChar char="-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Reassess at the end of the semester to see if I reached 95% attendance.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Goal 2 (Time Management):</a:t>
            </a:r>
          </a:p>
          <a:p>
            <a:pPr marL="342900" lvl="0" indent="-342900">
              <a:lnSpc>
                <a:spcPct val="115000"/>
              </a:lnSpc>
              <a:buFont typeface="Aptos" panose="020B0004020202020204" pitchFamily="34" charset="0"/>
              <a:buChar char="-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Create a weekly schedule every Sunday for the upcoming week.</a:t>
            </a:r>
          </a:p>
          <a:p>
            <a:pPr marL="342900" lvl="0" indent="-342900">
              <a:lnSpc>
                <a:spcPct val="115000"/>
              </a:lnSpc>
              <a:buFont typeface="Aptos" panose="020B0004020202020204" pitchFamily="34" charset="0"/>
              <a:buChar char="-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Review upcoming assignments and prioritise them based on deadlines.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ptos" panose="020B0004020202020204" pitchFamily="34" charset="0"/>
              <a:buChar char="-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Reflect after one month to see whether the schedules are helpful in improving time management.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Goal 3 (Planning):</a:t>
            </a:r>
          </a:p>
          <a:p>
            <a:pPr marL="342900" lvl="0" indent="-342900">
              <a:lnSpc>
                <a:spcPct val="115000"/>
              </a:lnSpc>
              <a:buFont typeface="Aptos" panose="020B0004020202020204" pitchFamily="34" charset="0"/>
              <a:buChar char="-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Create a weekly plan every Sunday.</a:t>
            </a:r>
          </a:p>
          <a:p>
            <a:pPr marL="342900" lvl="0" indent="-342900">
              <a:lnSpc>
                <a:spcPct val="115000"/>
              </a:lnSpc>
              <a:buFont typeface="Aptos" panose="020B0004020202020204" pitchFamily="34" charset="0"/>
              <a:buChar char="-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 the start of next month, start monthly planning. 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ptos" panose="020B0004020202020204" pitchFamily="34" charset="0"/>
              <a:buChar char="-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Track how well my planning system works and adjust if needed.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111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889DE4-45BE-8AA7-8887-D031FEF0BF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4968"/>
            <a:ext cx="10515600" cy="5881995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Reviewing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After each month I will review how well my plan is working, I will make needed adjustments if needed. If successful I will keep this plan in place permanently whilst identifying and working towards other goals.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 will also keep a journal to track my progress, obstacles, and adjustments over time. This will help me to reflect on how I am improving and clearly see the areas that may need more focus.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56336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577</Words>
  <Application>Microsoft Office PowerPoint</Application>
  <PresentationFormat>Widescreen</PresentationFormat>
  <Paragraphs>42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PowerPoint Presentation</vt:lpstr>
      <vt:lpstr>Personal Development Plan using Smart Goals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 Kurdi (2103711)</dc:creator>
  <cp:lastModifiedBy>Micha Kurdi (2103711)</cp:lastModifiedBy>
  <cp:revision>3</cp:revision>
  <dcterms:created xsi:type="dcterms:W3CDTF">2025-01-16T19:20:18Z</dcterms:created>
  <dcterms:modified xsi:type="dcterms:W3CDTF">2025-01-16T19:51:20Z</dcterms:modified>
</cp:coreProperties>
</file>