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28"/>
  </p:notesMasterIdLst>
  <p:handoutMasterIdLst>
    <p:handoutMasterId r:id="rId29"/>
  </p:handoutMasterIdLst>
  <p:sldIdLst>
    <p:sldId id="256" r:id="rId5"/>
    <p:sldId id="320" r:id="rId6"/>
    <p:sldId id="312" r:id="rId7"/>
    <p:sldId id="310" r:id="rId8"/>
    <p:sldId id="311" r:id="rId9"/>
    <p:sldId id="313" r:id="rId10"/>
    <p:sldId id="261" r:id="rId11"/>
    <p:sldId id="289" r:id="rId12"/>
    <p:sldId id="264" r:id="rId13"/>
    <p:sldId id="258" r:id="rId14"/>
    <p:sldId id="278" r:id="rId15"/>
    <p:sldId id="314" r:id="rId16"/>
    <p:sldId id="266" r:id="rId17"/>
    <p:sldId id="315" r:id="rId18"/>
    <p:sldId id="270" r:id="rId19"/>
    <p:sldId id="319" r:id="rId20"/>
    <p:sldId id="293" r:id="rId21"/>
    <p:sldId id="271" r:id="rId22"/>
    <p:sldId id="282" r:id="rId23"/>
    <p:sldId id="283" r:id="rId24"/>
    <p:sldId id="316" r:id="rId25"/>
    <p:sldId id="317" r:id="rId26"/>
    <p:sldId id="318" r:id="rId2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B80391-4E57-4CAA-9137-FC55D7983165}" v="1" dt="2026-01-16T13:35:35.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94660"/>
  </p:normalViewPr>
  <p:slideViewPr>
    <p:cSldViewPr snapToGrid="0">
      <p:cViewPr varScale="1">
        <p:scale>
          <a:sx n="59" d="100"/>
          <a:sy n="59" d="100"/>
        </p:scale>
        <p:origin x="960" y="52"/>
      </p:cViewPr>
      <p:guideLst>
        <p:guide orient="horz" pos="33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4632" y="149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Francis" userId="a54f2c22-5797-4ba7-b2e9-d47bec50ae61" providerId="ADAL" clId="{5CD91C56-0C98-4060-8AEF-B49D7C5CB782}"/>
    <pc:docChg chg="undo redo custSel addSld delSld modSld sldOrd">
      <pc:chgData name="Lisa Francis" userId="a54f2c22-5797-4ba7-b2e9-d47bec50ae61" providerId="ADAL" clId="{5CD91C56-0C98-4060-8AEF-B49D7C5CB782}" dt="2026-01-16T13:49:07.312" v="15793" actId="20577"/>
      <pc:docMkLst>
        <pc:docMk/>
      </pc:docMkLst>
      <pc:sldChg chg="modSp mod">
        <pc:chgData name="Lisa Francis" userId="a54f2c22-5797-4ba7-b2e9-d47bec50ae61" providerId="ADAL" clId="{5CD91C56-0C98-4060-8AEF-B49D7C5CB782}" dt="2026-01-12T14:14:38.884" v="12631" actId="5793"/>
        <pc:sldMkLst>
          <pc:docMk/>
          <pc:sldMk cId="1642425379" sldId="256"/>
        </pc:sldMkLst>
        <pc:spChg chg="mod">
          <ac:chgData name="Lisa Francis" userId="a54f2c22-5797-4ba7-b2e9-d47bec50ae61" providerId="ADAL" clId="{5CD91C56-0C98-4060-8AEF-B49D7C5CB782}" dt="2026-01-12T14:14:33.177" v="12627" actId="1076"/>
          <ac:spMkLst>
            <pc:docMk/>
            <pc:sldMk cId="1642425379" sldId="256"/>
            <ac:spMk id="2" creationId="{216815C6-3AD0-46E6-A74A-1967BD91AF50}"/>
          </ac:spMkLst>
        </pc:spChg>
        <pc:spChg chg="mod">
          <ac:chgData name="Lisa Francis" userId="a54f2c22-5797-4ba7-b2e9-d47bec50ae61" providerId="ADAL" clId="{5CD91C56-0C98-4060-8AEF-B49D7C5CB782}" dt="2026-01-12T14:14:38.884" v="12631" actId="5793"/>
          <ac:spMkLst>
            <pc:docMk/>
            <pc:sldMk cId="1642425379" sldId="256"/>
            <ac:spMk id="3" creationId="{1901B20D-4C28-4DA3-ABBD-718C22A5E58B}"/>
          </ac:spMkLst>
        </pc:spChg>
      </pc:sldChg>
      <pc:sldChg chg="addSp delSp modSp mod">
        <pc:chgData name="Lisa Francis" userId="a54f2c22-5797-4ba7-b2e9-d47bec50ae61" providerId="ADAL" clId="{5CD91C56-0C98-4060-8AEF-B49D7C5CB782}" dt="2026-01-14T12:40:23.560" v="15456" actId="115"/>
        <pc:sldMkLst>
          <pc:docMk/>
          <pc:sldMk cId="707789176" sldId="258"/>
        </pc:sldMkLst>
        <pc:spChg chg="mod">
          <ac:chgData name="Lisa Francis" userId="a54f2c22-5797-4ba7-b2e9-d47bec50ae61" providerId="ADAL" clId="{5CD91C56-0C98-4060-8AEF-B49D7C5CB782}" dt="2026-01-14T12:40:23.560" v="15456" actId="115"/>
          <ac:spMkLst>
            <pc:docMk/>
            <pc:sldMk cId="707789176" sldId="258"/>
            <ac:spMk id="2" creationId="{A29DE7F2-E890-4744-88DD-A75F5E300513}"/>
          </ac:spMkLst>
        </pc:spChg>
        <pc:spChg chg="add mod">
          <ac:chgData name="Lisa Francis" userId="a54f2c22-5797-4ba7-b2e9-d47bec50ae61" providerId="ADAL" clId="{5CD91C56-0C98-4060-8AEF-B49D7C5CB782}" dt="2026-01-11T17:31:17.047" v="8319" actId="20577"/>
          <ac:spMkLst>
            <pc:docMk/>
            <pc:sldMk cId="707789176" sldId="258"/>
            <ac:spMk id="3" creationId="{DC311267-4577-BA02-6368-AE4E35B09A59}"/>
          </ac:spMkLst>
        </pc:spChg>
        <pc:spChg chg="add mod">
          <ac:chgData name="Lisa Francis" userId="a54f2c22-5797-4ba7-b2e9-d47bec50ae61" providerId="ADAL" clId="{5CD91C56-0C98-4060-8AEF-B49D7C5CB782}" dt="2026-01-12T17:19:36.395" v="14983" actId="1076"/>
          <ac:spMkLst>
            <pc:docMk/>
            <pc:sldMk cId="707789176" sldId="258"/>
            <ac:spMk id="5" creationId="{7850ED15-F16A-1A1E-E6C8-4C81FF141A37}"/>
          </ac:spMkLst>
        </pc:spChg>
        <pc:spChg chg="add mod">
          <ac:chgData name="Lisa Francis" userId="a54f2c22-5797-4ba7-b2e9-d47bec50ae61" providerId="ADAL" clId="{5CD91C56-0C98-4060-8AEF-B49D7C5CB782}" dt="2026-01-12T17:19:41.282" v="14984" actId="1076"/>
          <ac:spMkLst>
            <pc:docMk/>
            <pc:sldMk cId="707789176" sldId="258"/>
            <ac:spMk id="7" creationId="{7FA3F55C-2281-1726-3576-C14F315291D9}"/>
          </ac:spMkLst>
        </pc:spChg>
        <pc:picChg chg="mod">
          <ac:chgData name="Lisa Francis" userId="a54f2c22-5797-4ba7-b2e9-d47bec50ae61" providerId="ADAL" clId="{5CD91C56-0C98-4060-8AEF-B49D7C5CB782}" dt="2026-01-12T17:18:57.839" v="14977" actId="14100"/>
          <ac:picMkLst>
            <pc:docMk/>
            <pc:sldMk cId="707789176" sldId="258"/>
            <ac:picMk id="6" creationId="{660E7AC8-7261-BBBA-C232-2A6C64D9CCF6}"/>
          </ac:picMkLst>
        </pc:picChg>
      </pc:sldChg>
      <pc:sldChg chg="addSp delSp modSp mod modNotesTx">
        <pc:chgData name="Lisa Francis" userId="a54f2c22-5797-4ba7-b2e9-d47bec50ae61" providerId="ADAL" clId="{5CD91C56-0C98-4060-8AEF-B49D7C5CB782}" dt="2026-01-14T12:39:00.637" v="15399" actId="115"/>
        <pc:sldMkLst>
          <pc:docMk/>
          <pc:sldMk cId="1738561688" sldId="261"/>
        </pc:sldMkLst>
        <pc:spChg chg="mod">
          <ac:chgData name="Lisa Francis" userId="a54f2c22-5797-4ba7-b2e9-d47bec50ae61" providerId="ADAL" clId="{5CD91C56-0C98-4060-8AEF-B49D7C5CB782}" dt="2026-01-14T12:39:00.637" v="15399" actId="115"/>
          <ac:spMkLst>
            <pc:docMk/>
            <pc:sldMk cId="1738561688" sldId="261"/>
            <ac:spMk id="2" creationId="{67708C79-A4AC-4B5D-92DF-600737E4D11A}"/>
          </ac:spMkLst>
        </pc:spChg>
        <pc:spChg chg="add mod">
          <ac:chgData name="Lisa Francis" userId="a54f2c22-5797-4ba7-b2e9-d47bec50ae61" providerId="ADAL" clId="{5CD91C56-0C98-4060-8AEF-B49D7C5CB782}" dt="2026-01-12T13:33:21.056" v="12371" actId="313"/>
          <ac:spMkLst>
            <pc:docMk/>
            <pc:sldMk cId="1738561688" sldId="261"/>
            <ac:spMk id="8" creationId="{75D2A5C0-B802-62CD-1FA6-85641CCC34A4}"/>
          </ac:spMkLst>
        </pc:spChg>
        <pc:spChg chg="add mod">
          <ac:chgData name="Lisa Francis" userId="a54f2c22-5797-4ba7-b2e9-d47bec50ae61" providerId="ADAL" clId="{5CD91C56-0C98-4060-8AEF-B49D7C5CB782}" dt="2026-01-12T17:21:09.582" v="14985" actId="255"/>
          <ac:spMkLst>
            <pc:docMk/>
            <pc:sldMk cId="1738561688" sldId="261"/>
            <ac:spMk id="10" creationId="{545B9D63-DE98-C1F2-0EBA-E2E49B9784FB}"/>
          </ac:spMkLst>
        </pc:spChg>
        <pc:picChg chg="mod">
          <ac:chgData name="Lisa Francis" userId="a54f2c22-5797-4ba7-b2e9-d47bec50ae61" providerId="ADAL" clId="{5CD91C56-0C98-4060-8AEF-B49D7C5CB782}" dt="2026-01-11T13:18:15.428" v="1630" actId="14100"/>
          <ac:picMkLst>
            <pc:docMk/>
            <pc:sldMk cId="1738561688" sldId="261"/>
            <ac:picMk id="15" creationId="{49532B6B-0B29-BC2B-EDCC-EDB643D407B8}"/>
          </ac:picMkLst>
        </pc:picChg>
      </pc:sldChg>
      <pc:sldChg chg="addSp delSp modSp mod ord">
        <pc:chgData name="Lisa Francis" userId="a54f2c22-5797-4ba7-b2e9-d47bec50ae61" providerId="ADAL" clId="{5CD91C56-0C98-4060-8AEF-B49D7C5CB782}" dt="2026-01-16T13:47:54.299" v="15792" actId="27636"/>
        <pc:sldMkLst>
          <pc:docMk/>
          <pc:sldMk cId="1346372204" sldId="264"/>
        </pc:sldMkLst>
        <pc:spChg chg="del">
          <ac:chgData name="Lisa Francis" userId="a54f2c22-5797-4ba7-b2e9-d47bec50ae61" providerId="ADAL" clId="{5CD91C56-0C98-4060-8AEF-B49D7C5CB782}" dt="2026-01-16T13:47:46.107" v="15787" actId="478"/>
          <ac:spMkLst>
            <pc:docMk/>
            <pc:sldMk cId="1346372204" sldId="264"/>
            <ac:spMk id="4" creationId="{5C2ACA2A-6BBE-47CF-B76F-F56C9DBF77E6}"/>
          </ac:spMkLst>
        </pc:spChg>
        <pc:spChg chg="del">
          <ac:chgData name="Lisa Francis" userId="a54f2c22-5797-4ba7-b2e9-d47bec50ae61" providerId="ADAL" clId="{5CD91C56-0C98-4060-8AEF-B49D7C5CB782}" dt="2026-01-16T13:47:48.366" v="15788" actId="478"/>
          <ac:spMkLst>
            <pc:docMk/>
            <pc:sldMk cId="1346372204" sldId="264"/>
            <ac:spMk id="5" creationId="{396A095E-DB05-47EC-A2D5-47398A4A00B4}"/>
          </ac:spMkLst>
        </pc:spChg>
        <pc:spChg chg="mod">
          <ac:chgData name="Lisa Francis" userId="a54f2c22-5797-4ba7-b2e9-d47bec50ae61" providerId="ADAL" clId="{5CD91C56-0C98-4060-8AEF-B49D7C5CB782}" dt="2026-01-16T13:47:54.299" v="15792" actId="27636"/>
          <ac:spMkLst>
            <pc:docMk/>
            <pc:sldMk cId="1346372204" sldId="264"/>
            <ac:spMk id="8" creationId="{5C39C6A6-8C89-B1DE-4D2C-B51A43F6898F}"/>
          </ac:spMkLst>
        </pc:spChg>
        <pc:picChg chg="add mod">
          <ac:chgData name="Lisa Francis" userId="a54f2c22-5797-4ba7-b2e9-d47bec50ae61" providerId="ADAL" clId="{5CD91C56-0C98-4060-8AEF-B49D7C5CB782}" dt="2026-01-11T17:26:49.320" v="8209" actId="1076"/>
          <ac:picMkLst>
            <pc:docMk/>
            <pc:sldMk cId="1346372204" sldId="264"/>
            <ac:picMk id="3" creationId="{6DA9E4AC-AE06-8151-BAED-6DED01344384}"/>
          </ac:picMkLst>
        </pc:picChg>
      </pc:sldChg>
      <pc:sldChg chg="addSp delSp modSp mod ord">
        <pc:chgData name="Lisa Francis" userId="a54f2c22-5797-4ba7-b2e9-d47bec50ae61" providerId="ADAL" clId="{5CD91C56-0C98-4060-8AEF-B49D7C5CB782}" dt="2026-01-14T12:50:23.212" v="15580" actId="20577"/>
        <pc:sldMkLst>
          <pc:docMk/>
          <pc:sldMk cId="2121178069" sldId="266"/>
        </pc:sldMkLst>
        <pc:spChg chg="mod">
          <ac:chgData name="Lisa Francis" userId="a54f2c22-5797-4ba7-b2e9-d47bec50ae61" providerId="ADAL" clId="{5CD91C56-0C98-4060-8AEF-B49D7C5CB782}" dt="2026-01-11T14:54:43.083" v="5645" actId="255"/>
          <ac:spMkLst>
            <pc:docMk/>
            <pc:sldMk cId="2121178069" sldId="266"/>
            <ac:spMk id="2" creationId="{5CE54ABB-4929-4810-950B-2DAEA0A5BAB4}"/>
          </ac:spMkLst>
        </pc:spChg>
        <pc:graphicFrameChg chg="add mod modGraphic">
          <ac:chgData name="Lisa Francis" userId="a54f2c22-5797-4ba7-b2e9-d47bec50ae61" providerId="ADAL" clId="{5CD91C56-0C98-4060-8AEF-B49D7C5CB782}" dt="2026-01-14T12:49:26.969" v="15560" actId="20577"/>
          <ac:graphicFrameMkLst>
            <pc:docMk/>
            <pc:sldMk cId="2121178069" sldId="266"/>
            <ac:graphicFrameMk id="12" creationId="{AA503D61-3A44-E185-748A-4EDE2345638A}"/>
          </ac:graphicFrameMkLst>
        </pc:graphicFrameChg>
        <pc:graphicFrameChg chg="add mod modGraphic">
          <ac:chgData name="Lisa Francis" userId="a54f2c22-5797-4ba7-b2e9-d47bec50ae61" providerId="ADAL" clId="{5CD91C56-0C98-4060-8AEF-B49D7C5CB782}" dt="2026-01-14T12:49:14.851" v="15556" actId="20577"/>
          <ac:graphicFrameMkLst>
            <pc:docMk/>
            <pc:sldMk cId="2121178069" sldId="266"/>
            <ac:graphicFrameMk id="13" creationId="{D2DA16D5-765B-C43D-C6F2-054B2D576FA0}"/>
          </ac:graphicFrameMkLst>
        </pc:graphicFrameChg>
        <pc:graphicFrameChg chg="add mod modGraphic">
          <ac:chgData name="Lisa Francis" userId="a54f2c22-5797-4ba7-b2e9-d47bec50ae61" providerId="ADAL" clId="{5CD91C56-0C98-4060-8AEF-B49D7C5CB782}" dt="2026-01-11T15:11:51.976" v="6077" actId="1076"/>
          <ac:graphicFrameMkLst>
            <pc:docMk/>
            <pc:sldMk cId="2121178069" sldId="266"/>
            <ac:graphicFrameMk id="14" creationId="{FDE1F601-0D2E-0FD0-9585-FD292D8CF790}"/>
          </ac:graphicFrameMkLst>
        </pc:graphicFrameChg>
        <pc:graphicFrameChg chg="add mod modGraphic">
          <ac:chgData name="Lisa Francis" userId="a54f2c22-5797-4ba7-b2e9-d47bec50ae61" providerId="ADAL" clId="{5CD91C56-0C98-4060-8AEF-B49D7C5CB782}" dt="2026-01-11T15:16:14.426" v="6206" actId="1076"/>
          <ac:graphicFrameMkLst>
            <pc:docMk/>
            <pc:sldMk cId="2121178069" sldId="266"/>
            <ac:graphicFrameMk id="23" creationId="{D468E481-98AA-73E5-C6C7-DA39E5C4FFA5}"/>
          </ac:graphicFrameMkLst>
        </pc:graphicFrameChg>
        <pc:graphicFrameChg chg="add mod modGraphic">
          <ac:chgData name="Lisa Francis" userId="a54f2c22-5797-4ba7-b2e9-d47bec50ae61" providerId="ADAL" clId="{5CD91C56-0C98-4060-8AEF-B49D7C5CB782}" dt="2026-01-11T15:12:14.768" v="6083" actId="1076"/>
          <ac:graphicFrameMkLst>
            <pc:docMk/>
            <pc:sldMk cId="2121178069" sldId="266"/>
            <ac:graphicFrameMk id="24" creationId="{C07435C0-C599-CB7A-E8BB-BBC524F72B2F}"/>
          </ac:graphicFrameMkLst>
        </pc:graphicFrameChg>
        <pc:graphicFrameChg chg="add mod modGraphic">
          <ac:chgData name="Lisa Francis" userId="a54f2c22-5797-4ba7-b2e9-d47bec50ae61" providerId="ADAL" clId="{5CD91C56-0C98-4060-8AEF-B49D7C5CB782}" dt="2026-01-14T12:49:10.360" v="15553" actId="20577"/>
          <ac:graphicFrameMkLst>
            <pc:docMk/>
            <pc:sldMk cId="2121178069" sldId="266"/>
            <ac:graphicFrameMk id="25" creationId="{06E9E4B6-E2A1-453F-DF2C-8F2AE11B3512}"/>
          </ac:graphicFrameMkLst>
        </pc:graphicFrameChg>
        <pc:graphicFrameChg chg="add mod modGraphic">
          <ac:chgData name="Lisa Francis" userId="a54f2c22-5797-4ba7-b2e9-d47bec50ae61" providerId="ADAL" clId="{5CD91C56-0C98-4060-8AEF-B49D7C5CB782}" dt="2026-01-11T15:14:47.345" v="6196" actId="20577"/>
          <ac:graphicFrameMkLst>
            <pc:docMk/>
            <pc:sldMk cId="2121178069" sldId="266"/>
            <ac:graphicFrameMk id="26" creationId="{83830F86-B217-6836-FFA0-BC51D6FAA4DF}"/>
          </ac:graphicFrameMkLst>
        </pc:graphicFrameChg>
        <pc:graphicFrameChg chg="add mod modGraphic">
          <ac:chgData name="Lisa Francis" userId="a54f2c22-5797-4ba7-b2e9-d47bec50ae61" providerId="ADAL" clId="{5CD91C56-0C98-4060-8AEF-B49D7C5CB782}" dt="2026-01-11T15:15:41.314" v="6202" actId="1076"/>
          <ac:graphicFrameMkLst>
            <pc:docMk/>
            <pc:sldMk cId="2121178069" sldId="266"/>
            <ac:graphicFrameMk id="27" creationId="{BA8A753C-F739-75C1-E65B-E5A655BCE684}"/>
          </ac:graphicFrameMkLst>
        </pc:graphicFrameChg>
        <pc:graphicFrameChg chg="add mod modGraphic">
          <ac:chgData name="Lisa Francis" userId="a54f2c22-5797-4ba7-b2e9-d47bec50ae61" providerId="ADAL" clId="{5CD91C56-0C98-4060-8AEF-B49D7C5CB782}" dt="2026-01-14T12:50:23.212" v="15580" actId="20577"/>
          <ac:graphicFrameMkLst>
            <pc:docMk/>
            <pc:sldMk cId="2121178069" sldId="266"/>
            <ac:graphicFrameMk id="28" creationId="{D05FB4C5-950A-85BC-B775-9168C958DA32}"/>
          </ac:graphicFrameMkLst>
        </pc:graphicFrameChg>
        <pc:graphicFrameChg chg="add mod modGraphic">
          <ac:chgData name="Lisa Francis" userId="a54f2c22-5797-4ba7-b2e9-d47bec50ae61" providerId="ADAL" clId="{5CD91C56-0C98-4060-8AEF-B49D7C5CB782}" dt="2026-01-11T15:14:05.610" v="6132" actId="20577"/>
          <ac:graphicFrameMkLst>
            <pc:docMk/>
            <pc:sldMk cId="2121178069" sldId="266"/>
            <ac:graphicFrameMk id="29" creationId="{5C92E681-9980-68F9-3B6D-0F5F66892537}"/>
          </ac:graphicFrameMkLst>
        </pc:graphicFrameChg>
        <pc:graphicFrameChg chg="add mod modGraphic">
          <ac:chgData name="Lisa Francis" userId="a54f2c22-5797-4ba7-b2e9-d47bec50ae61" providerId="ADAL" clId="{5CD91C56-0C98-4060-8AEF-B49D7C5CB782}" dt="2026-01-11T15:13:33.720" v="6099" actId="14100"/>
          <ac:graphicFrameMkLst>
            <pc:docMk/>
            <pc:sldMk cId="2121178069" sldId="266"/>
            <ac:graphicFrameMk id="30" creationId="{01250502-74BC-3037-E91C-7F57C7D6CF8D}"/>
          </ac:graphicFrameMkLst>
        </pc:graphicFrameChg>
      </pc:sldChg>
      <pc:sldChg chg="addSp delSp modSp mod ord">
        <pc:chgData name="Lisa Francis" userId="a54f2c22-5797-4ba7-b2e9-d47bec50ae61" providerId="ADAL" clId="{5CD91C56-0C98-4060-8AEF-B49D7C5CB782}" dt="2026-01-14T12:51:29.996" v="15588" actId="20577"/>
        <pc:sldMkLst>
          <pc:docMk/>
          <pc:sldMk cId="1472106130" sldId="270"/>
        </pc:sldMkLst>
        <pc:spChg chg="mod">
          <ac:chgData name="Lisa Francis" userId="a54f2c22-5797-4ba7-b2e9-d47bec50ae61" providerId="ADAL" clId="{5CD91C56-0C98-4060-8AEF-B49D7C5CB782}" dt="2026-01-11T17:37:39.359" v="8418" actId="20577"/>
          <ac:spMkLst>
            <pc:docMk/>
            <pc:sldMk cId="1472106130" sldId="270"/>
            <ac:spMk id="2" creationId="{39605AF1-623C-4E09-AB5D-8DD0571489F6}"/>
          </ac:spMkLst>
        </pc:spChg>
        <pc:spChg chg="add mod">
          <ac:chgData name="Lisa Francis" userId="a54f2c22-5797-4ba7-b2e9-d47bec50ae61" providerId="ADAL" clId="{5CD91C56-0C98-4060-8AEF-B49D7C5CB782}" dt="2026-01-14T12:51:29.996" v="15588" actId="20577"/>
          <ac:spMkLst>
            <pc:docMk/>
            <pc:sldMk cId="1472106130" sldId="270"/>
            <ac:spMk id="23" creationId="{F956CA13-2BE6-9834-50B7-5BB604690E49}"/>
          </ac:spMkLst>
        </pc:spChg>
        <pc:picChg chg="add mod">
          <ac:chgData name="Lisa Francis" userId="a54f2c22-5797-4ba7-b2e9-d47bec50ae61" providerId="ADAL" clId="{5CD91C56-0C98-4060-8AEF-B49D7C5CB782}" dt="2026-01-11T17:41:57.542" v="8424" actId="14100"/>
          <ac:picMkLst>
            <pc:docMk/>
            <pc:sldMk cId="1472106130" sldId="270"/>
            <ac:picMk id="21" creationId="{B8416D32-6668-EC70-0474-E966C379D1D7}"/>
          </ac:picMkLst>
        </pc:picChg>
        <pc:picChg chg="add mod">
          <ac:chgData name="Lisa Francis" userId="a54f2c22-5797-4ba7-b2e9-d47bec50ae61" providerId="ADAL" clId="{5CD91C56-0C98-4060-8AEF-B49D7C5CB782}" dt="2026-01-11T17:41:51.215" v="8422" actId="14100"/>
          <ac:picMkLst>
            <pc:docMk/>
            <pc:sldMk cId="1472106130" sldId="270"/>
            <ac:picMk id="29" creationId="{C32F316D-1744-BF8A-E4F7-491C26C7E3C5}"/>
          </ac:picMkLst>
        </pc:picChg>
      </pc:sldChg>
      <pc:sldChg chg="addSp delSp modSp mod">
        <pc:chgData name="Lisa Francis" userId="a54f2c22-5797-4ba7-b2e9-d47bec50ae61" providerId="ADAL" clId="{5CD91C56-0C98-4060-8AEF-B49D7C5CB782}" dt="2026-01-15T17:10:40.727" v="15733" actId="20577"/>
        <pc:sldMkLst>
          <pc:docMk/>
          <pc:sldMk cId="460935096" sldId="271"/>
        </pc:sldMkLst>
        <pc:spChg chg="mod">
          <ac:chgData name="Lisa Francis" userId="a54f2c22-5797-4ba7-b2e9-d47bec50ae61" providerId="ADAL" clId="{5CD91C56-0C98-4060-8AEF-B49D7C5CB782}" dt="2026-01-12T11:43:25.529" v="10229" actId="113"/>
          <ac:spMkLst>
            <pc:docMk/>
            <pc:sldMk cId="460935096" sldId="271"/>
            <ac:spMk id="4" creationId="{971188AF-1B8F-40DD-90B1-DC0F52BA46BA}"/>
          </ac:spMkLst>
        </pc:spChg>
        <pc:spChg chg="mod">
          <ac:chgData name="Lisa Francis" userId="a54f2c22-5797-4ba7-b2e9-d47bec50ae61" providerId="ADAL" clId="{5CD91C56-0C98-4060-8AEF-B49D7C5CB782}" dt="2026-01-12T11:43:34.893" v="10231" actId="255"/>
          <ac:spMkLst>
            <pc:docMk/>
            <pc:sldMk cId="460935096" sldId="271"/>
            <ac:spMk id="75" creationId="{5425916A-A2C0-45C3-9A48-E48DEB97F631}"/>
          </ac:spMkLst>
        </pc:spChg>
        <pc:graphicFrameChg chg="add del mod modGraphic">
          <ac:chgData name="Lisa Francis" userId="a54f2c22-5797-4ba7-b2e9-d47bec50ae61" providerId="ADAL" clId="{5CD91C56-0C98-4060-8AEF-B49D7C5CB782}" dt="2026-01-15T17:10:40.727" v="15733" actId="20577"/>
          <ac:graphicFrameMkLst>
            <pc:docMk/>
            <pc:sldMk cId="460935096" sldId="271"/>
            <ac:graphicFrameMk id="53" creationId="{7EB17215-3702-4854-86F9-086DB8BCA17E}"/>
          </ac:graphicFrameMkLst>
        </pc:graphicFrameChg>
        <pc:picChg chg="add mod">
          <ac:chgData name="Lisa Francis" userId="a54f2c22-5797-4ba7-b2e9-d47bec50ae61" providerId="ADAL" clId="{5CD91C56-0C98-4060-8AEF-B49D7C5CB782}" dt="2026-01-12T11:42:23.063" v="10217" actId="1076"/>
          <ac:picMkLst>
            <pc:docMk/>
            <pc:sldMk cId="460935096" sldId="271"/>
            <ac:picMk id="16" creationId="{956F107B-ED55-5714-E75D-1F77E07A04DA}"/>
          </ac:picMkLst>
        </pc:picChg>
        <pc:picChg chg="add mod">
          <ac:chgData name="Lisa Francis" userId="a54f2c22-5797-4ba7-b2e9-d47bec50ae61" providerId="ADAL" clId="{5CD91C56-0C98-4060-8AEF-B49D7C5CB782}" dt="2026-01-12T11:43:06.304" v="10228" actId="14100"/>
          <ac:picMkLst>
            <pc:docMk/>
            <pc:sldMk cId="460935096" sldId="271"/>
            <ac:picMk id="18" creationId="{5AF52AB8-83EB-810A-FF54-72EF40E485C5}"/>
          </ac:picMkLst>
        </pc:picChg>
        <pc:picChg chg="add mod">
          <ac:chgData name="Lisa Francis" userId="a54f2c22-5797-4ba7-b2e9-d47bec50ae61" providerId="ADAL" clId="{5CD91C56-0C98-4060-8AEF-B49D7C5CB782}" dt="2026-01-12T11:43:04.009" v="10227" actId="1076"/>
          <ac:picMkLst>
            <pc:docMk/>
            <pc:sldMk cId="460935096" sldId="271"/>
            <ac:picMk id="20" creationId="{EE81D941-A85C-B96B-8076-A0F984825C81}"/>
          </ac:picMkLst>
        </pc:picChg>
        <pc:picChg chg="add mod">
          <ac:chgData name="Lisa Francis" userId="a54f2c22-5797-4ba7-b2e9-d47bec50ae61" providerId="ADAL" clId="{5CD91C56-0C98-4060-8AEF-B49D7C5CB782}" dt="2026-01-12T11:43:01.083" v="10226" actId="1076"/>
          <ac:picMkLst>
            <pc:docMk/>
            <pc:sldMk cId="460935096" sldId="271"/>
            <ac:picMk id="22" creationId="{E2539EE1-BE6C-85EB-2F40-1CA613EC29DE}"/>
          </ac:picMkLst>
        </pc:picChg>
      </pc:sldChg>
      <pc:sldChg chg="addSp delSp modSp mod">
        <pc:chgData name="Lisa Francis" userId="a54f2c22-5797-4ba7-b2e9-d47bec50ae61" providerId="ADAL" clId="{5CD91C56-0C98-4060-8AEF-B49D7C5CB782}" dt="2026-01-12T11:48:01.617" v="10315" actId="20577"/>
        <pc:sldMkLst>
          <pc:docMk/>
          <pc:sldMk cId="2069393026" sldId="278"/>
        </pc:sldMkLst>
        <pc:spChg chg="mod">
          <ac:chgData name="Lisa Francis" userId="a54f2c22-5797-4ba7-b2e9-d47bec50ae61" providerId="ADAL" clId="{5CD91C56-0C98-4060-8AEF-B49D7C5CB782}" dt="2026-01-11T14:15:23.944" v="4529" actId="113"/>
          <ac:spMkLst>
            <pc:docMk/>
            <pc:sldMk cId="2069393026" sldId="278"/>
            <ac:spMk id="2" creationId="{8A4E0A63-A388-49B1-A04E-27CE9BD622EF}"/>
          </ac:spMkLst>
        </pc:spChg>
        <pc:spChg chg="add mod">
          <ac:chgData name="Lisa Francis" userId="a54f2c22-5797-4ba7-b2e9-d47bec50ae61" providerId="ADAL" clId="{5CD91C56-0C98-4060-8AEF-B49D7C5CB782}" dt="2026-01-11T14:46:08.945" v="5484" actId="20577"/>
          <ac:spMkLst>
            <pc:docMk/>
            <pc:sldMk cId="2069393026" sldId="278"/>
            <ac:spMk id="5" creationId="{91EAC6AB-E166-9D5D-E61A-011E7FA69AFA}"/>
          </ac:spMkLst>
        </pc:spChg>
        <pc:spChg chg="mod">
          <ac:chgData name="Lisa Francis" userId="a54f2c22-5797-4ba7-b2e9-d47bec50ae61" providerId="ADAL" clId="{5CD91C56-0C98-4060-8AEF-B49D7C5CB782}" dt="2026-01-12T11:48:01.617" v="10315" actId="20577"/>
          <ac:spMkLst>
            <pc:docMk/>
            <pc:sldMk cId="2069393026" sldId="278"/>
            <ac:spMk id="7" creationId="{40297407-CE4E-4284-879D-AEC395713625}"/>
          </ac:spMkLst>
        </pc:spChg>
      </pc:sldChg>
      <pc:sldChg chg="addSp delSp modSp mod">
        <pc:chgData name="Lisa Francis" userId="a54f2c22-5797-4ba7-b2e9-d47bec50ae61" providerId="ADAL" clId="{5CD91C56-0C98-4060-8AEF-B49D7C5CB782}" dt="2026-01-14T12:28:15.328" v="15225" actId="478"/>
        <pc:sldMkLst>
          <pc:docMk/>
          <pc:sldMk cId="3477453048" sldId="282"/>
        </pc:sldMkLst>
        <pc:spChg chg="mod">
          <ac:chgData name="Lisa Francis" userId="a54f2c22-5797-4ba7-b2e9-d47bec50ae61" providerId="ADAL" clId="{5CD91C56-0C98-4060-8AEF-B49D7C5CB782}" dt="2026-01-12T17:30:40.911" v="15126" actId="20577"/>
          <ac:spMkLst>
            <pc:docMk/>
            <pc:sldMk cId="3477453048" sldId="282"/>
            <ac:spMk id="2" creationId="{27A6F7BB-30A8-4980-AD4A-2FB0B53FA6C9}"/>
          </ac:spMkLst>
        </pc:spChg>
        <pc:spChg chg="add mod">
          <ac:chgData name="Lisa Francis" userId="a54f2c22-5797-4ba7-b2e9-d47bec50ae61" providerId="ADAL" clId="{5CD91C56-0C98-4060-8AEF-B49D7C5CB782}" dt="2026-01-12T14:11:54.915" v="12596" actId="255"/>
          <ac:spMkLst>
            <pc:docMk/>
            <pc:sldMk cId="3477453048" sldId="282"/>
            <ac:spMk id="21" creationId="{C95FFB2E-9739-A9BA-887D-6E7904F04569}"/>
          </ac:spMkLst>
        </pc:spChg>
        <pc:spChg chg="mod">
          <ac:chgData name="Lisa Francis" userId="a54f2c22-5797-4ba7-b2e9-d47bec50ae61" providerId="ADAL" clId="{5CD91C56-0C98-4060-8AEF-B49D7C5CB782}" dt="2026-01-12T14:12:02.069" v="12598" actId="255"/>
          <ac:spMkLst>
            <pc:docMk/>
            <pc:sldMk cId="3477453048" sldId="282"/>
            <ac:spMk id="33" creationId="{10C8C8C1-99D8-4034-A628-DECEB703BA1D}"/>
          </ac:spMkLst>
        </pc:spChg>
        <pc:spChg chg="mod">
          <ac:chgData name="Lisa Francis" userId="a54f2c22-5797-4ba7-b2e9-d47bec50ae61" providerId="ADAL" clId="{5CD91C56-0C98-4060-8AEF-B49D7C5CB782}" dt="2026-01-12T14:12:08.628" v="12600" actId="14100"/>
          <ac:spMkLst>
            <pc:docMk/>
            <pc:sldMk cId="3477453048" sldId="282"/>
            <ac:spMk id="34" creationId="{08CA58D6-00FD-4D81-A0F6-215C4D558912}"/>
          </ac:spMkLst>
        </pc:spChg>
        <pc:spChg chg="mod">
          <ac:chgData name="Lisa Francis" userId="a54f2c22-5797-4ba7-b2e9-d47bec50ae61" providerId="ADAL" clId="{5CD91C56-0C98-4060-8AEF-B49D7C5CB782}" dt="2026-01-12T14:12:14.107" v="12601" actId="255"/>
          <ac:spMkLst>
            <pc:docMk/>
            <pc:sldMk cId="3477453048" sldId="282"/>
            <ac:spMk id="35" creationId="{60D37431-6A3A-47F6-A367-B5ADCF66AE37}"/>
          </ac:spMkLst>
        </pc:spChg>
        <pc:picChg chg="add mod">
          <ac:chgData name="Lisa Francis" userId="a54f2c22-5797-4ba7-b2e9-d47bec50ae61" providerId="ADAL" clId="{5CD91C56-0C98-4060-8AEF-B49D7C5CB782}" dt="2026-01-12T14:11:31.741" v="12591" actId="1076"/>
          <ac:picMkLst>
            <pc:docMk/>
            <pc:sldMk cId="3477453048" sldId="282"/>
            <ac:picMk id="6" creationId="{01F43703-1C85-E6DF-7158-9D294343C6C8}"/>
          </ac:picMkLst>
        </pc:picChg>
        <pc:picChg chg="add mod">
          <ac:chgData name="Lisa Francis" userId="a54f2c22-5797-4ba7-b2e9-d47bec50ae61" providerId="ADAL" clId="{5CD91C56-0C98-4060-8AEF-B49D7C5CB782}" dt="2026-01-12T14:11:36.618" v="12593" actId="1076"/>
          <ac:picMkLst>
            <pc:docMk/>
            <pc:sldMk cId="3477453048" sldId="282"/>
            <ac:picMk id="12" creationId="{F55D7A0C-A468-B529-CB5F-51B069B20C19}"/>
          </ac:picMkLst>
        </pc:picChg>
        <pc:picChg chg="add mod modCrop">
          <ac:chgData name="Lisa Francis" userId="a54f2c22-5797-4ba7-b2e9-d47bec50ae61" providerId="ADAL" clId="{5CD91C56-0C98-4060-8AEF-B49D7C5CB782}" dt="2026-01-12T14:11:34.024" v="12592" actId="1076"/>
          <ac:picMkLst>
            <pc:docMk/>
            <pc:sldMk cId="3477453048" sldId="282"/>
            <ac:picMk id="15" creationId="{BB97F64B-018B-36A0-AFA4-843B6C7010C8}"/>
          </ac:picMkLst>
        </pc:picChg>
        <pc:picChg chg="add mod ord modCrop">
          <ac:chgData name="Lisa Francis" userId="a54f2c22-5797-4ba7-b2e9-d47bec50ae61" providerId="ADAL" clId="{5CD91C56-0C98-4060-8AEF-B49D7C5CB782}" dt="2026-01-13T15:42:43.598" v="15190" actId="1076"/>
          <ac:picMkLst>
            <pc:docMk/>
            <pc:sldMk cId="3477453048" sldId="282"/>
            <ac:picMk id="31" creationId="{6832C76E-2E5E-EA49-0BB7-14DC3E5440F3}"/>
          </ac:picMkLst>
        </pc:picChg>
        <pc:picChg chg="add mod">
          <ac:chgData name="Lisa Francis" userId="a54f2c22-5797-4ba7-b2e9-d47bec50ae61" providerId="ADAL" clId="{5CD91C56-0C98-4060-8AEF-B49D7C5CB782}" dt="2026-01-13T15:42:40.896" v="15189" actId="1076"/>
          <ac:picMkLst>
            <pc:docMk/>
            <pc:sldMk cId="3477453048" sldId="282"/>
            <ac:picMk id="40" creationId="{C40E2F3A-7568-A740-651B-257F2A9BEEC9}"/>
          </ac:picMkLst>
        </pc:picChg>
      </pc:sldChg>
      <pc:sldChg chg="addSp delSp modSp mod">
        <pc:chgData name="Lisa Francis" userId="a54f2c22-5797-4ba7-b2e9-d47bec50ae61" providerId="ADAL" clId="{5CD91C56-0C98-4060-8AEF-B49D7C5CB782}" dt="2026-01-14T12:57:16.107" v="15611" actId="1076"/>
        <pc:sldMkLst>
          <pc:docMk/>
          <pc:sldMk cId="3396266754" sldId="283"/>
        </pc:sldMkLst>
        <pc:spChg chg="add mod">
          <ac:chgData name="Lisa Francis" userId="a54f2c22-5797-4ba7-b2e9-d47bec50ae61" providerId="ADAL" clId="{5CD91C56-0C98-4060-8AEF-B49D7C5CB782}" dt="2026-01-12T11:36:34.079" v="10121" actId="478"/>
          <ac:spMkLst>
            <pc:docMk/>
            <pc:sldMk cId="3396266754" sldId="283"/>
            <ac:spMk id="23" creationId="{A8230DBD-9A15-47A3-6BF8-BBBF27F3278F}"/>
          </ac:spMkLst>
        </pc:spChg>
        <pc:spChg chg="add mod">
          <ac:chgData name="Lisa Francis" userId="a54f2c22-5797-4ba7-b2e9-d47bec50ae61" providerId="ADAL" clId="{5CD91C56-0C98-4060-8AEF-B49D7C5CB782}" dt="2026-01-14T12:57:12.053" v="15610" actId="14100"/>
          <ac:spMkLst>
            <pc:docMk/>
            <pc:sldMk cId="3396266754" sldId="283"/>
            <ac:spMk id="55" creationId="{1040182B-DC2E-3BD6-A193-90F843DF4B89}"/>
          </ac:spMkLst>
        </pc:spChg>
        <pc:picChg chg="add mod">
          <ac:chgData name="Lisa Francis" userId="a54f2c22-5797-4ba7-b2e9-d47bec50ae61" providerId="ADAL" clId="{5CD91C56-0C98-4060-8AEF-B49D7C5CB782}" dt="2026-01-12T12:01:35.969" v="10488" actId="14100"/>
          <ac:picMkLst>
            <pc:docMk/>
            <pc:sldMk cId="3396266754" sldId="283"/>
            <ac:picMk id="25" creationId="{308D64EC-D78C-33D3-149A-645B5ACD662D}"/>
          </ac:picMkLst>
        </pc:picChg>
        <pc:picChg chg="add mod">
          <ac:chgData name="Lisa Francis" userId="a54f2c22-5797-4ba7-b2e9-d47bec50ae61" providerId="ADAL" clId="{5CD91C56-0C98-4060-8AEF-B49D7C5CB782}" dt="2026-01-14T12:57:16.107" v="15611" actId="1076"/>
          <ac:picMkLst>
            <pc:docMk/>
            <pc:sldMk cId="3396266754" sldId="283"/>
            <ac:picMk id="59" creationId="{F281DB33-B2DD-F137-9D24-6EA3E6E6CCEC}"/>
          </ac:picMkLst>
        </pc:picChg>
      </pc:sldChg>
      <pc:sldChg chg="addSp delSp modSp mod modNotesTx">
        <pc:chgData name="Lisa Francis" userId="a54f2c22-5797-4ba7-b2e9-d47bec50ae61" providerId="ADAL" clId="{5CD91C56-0C98-4060-8AEF-B49D7C5CB782}" dt="2026-01-15T17:17:47.041" v="15734" actId="20577"/>
        <pc:sldMkLst>
          <pc:docMk/>
          <pc:sldMk cId="1844941827" sldId="289"/>
        </pc:sldMkLst>
        <pc:spChg chg="mod">
          <ac:chgData name="Lisa Francis" userId="a54f2c22-5797-4ba7-b2e9-d47bec50ae61" providerId="ADAL" clId="{5CD91C56-0C98-4060-8AEF-B49D7C5CB782}" dt="2026-01-12T17:22:55.580" v="15006" actId="1076"/>
          <ac:spMkLst>
            <pc:docMk/>
            <pc:sldMk cId="1844941827" sldId="289"/>
            <ac:spMk id="3" creationId="{D4A2EB3F-4D60-451F-8F45-7D6654D2FCD9}"/>
          </ac:spMkLst>
        </pc:spChg>
        <pc:spChg chg="mod">
          <ac:chgData name="Lisa Francis" userId="a54f2c22-5797-4ba7-b2e9-d47bec50ae61" providerId="ADAL" clId="{5CD91C56-0C98-4060-8AEF-B49D7C5CB782}" dt="2026-01-12T17:22:57.721" v="15007" actId="1076"/>
          <ac:spMkLst>
            <pc:docMk/>
            <pc:sldMk cId="1844941827" sldId="289"/>
            <ac:spMk id="4" creationId="{AC1C80FB-53F9-42EE-B1E6-D0F998EC5DFA}"/>
          </ac:spMkLst>
        </pc:spChg>
        <pc:spChg chg="mod">
          <ac:chgData name="Lisa Francis" userId="a54f2c22-5797-4ba7-b2e9-d47bec50ae61" providerId="ADAL" clId="{5CD91C56-0C98-4060-8AEF-B49D7C5CB782}" dt="2026-01-12T17:23:13.923" v="15010" actId="1076"/>
          <ac:spMkLst>
            <pc:docMk/>
            <pc:sldMk cId="1844941827" sldId="289"/>
            <ac:spMk id="5" creationId="{E81BA2B5-6A90-4204-ABDD-7183FBB03A02}"/>
          </ac:spMkLst>
        </pc:spChg>
        <pc:spChg chg="mod">
          <ac:chgData name="Lisa Francis" userId="a54f2c22-5797-4ba7-b2e9-d47bec50ae61" providerId="ADAL" clId="{5CD91C56-0C98-4060-8AEF-B49D7C5CB782}" dt="2026-01-12T17:23:18.970" v="15011" actId="1076"/>
          <ac:spMkLst>
            <pc:docMk/>
            <pc:sldMk cId="1844941827" sldId="289"/>
            <ac:spMk id="6" creationId="{7E7D4C34-22A0-4D54-A07D-E1E9A11463E5}"/>
          </ac:spMkLst>
        </pc:spChg>
        <pc:spChg chg="mod">
          <ac:chgData name="Lisa Francis" userId="a54f2c22-5797-4ba7-b2e9-d47bec50ae61" providerId="ADAL" clId="{5CD91C56-0C98-4060-8AEF-B49D7C5CB782}" dt="2026-01-12T17:22:35.527" v="15001" actId="113"/>
          <ac:spMkLst>
            <pc:docMk/>
            <pc:sldMk cId="1844941827" sldId="289"/>
            <ac:spMk id="7" creationId="{301D392D-FB66-47A0-B628-5ADE822A2CFF}"/>
          </ac:spMkLst>
        </pc:spChg>
        <pc:spChg chg="mod">
          <ac:chgData name="Lisa Francis" userId="a54f2c22-5797-4ba7-b2e9-d47bec50ae61" providerId="ADAL" clId="{5CD91C56-0C98-4060-8AEF-B49D7C5CB782}" dt="2026-01-13T15:44:32.970" v="15214" actId="20577"/>
          <ac:spMkLst>
            <pc:docMk/>
            <pc:sldMk cId="1844941827" sldId="289"/>
            <ac:spMk id="8" creationId="{51C26CE0-2506-4B44-A26F-C12BFA5B18B5}"/>
          </ac:spMkLst>
        </pc:spChg>
        <pc:spChg chg="mod">
          <ac:chgData name="Lisa Francis" userId="a54f2c22-5797-4ba7-b2e9-d47bec50ae61" providerId="ADAL" clId="{5CD91C56-0C98-4060-8AEF-B49D7C5CB782}" dt="2026-01-12T17:22:47.274" v="15004" actId="1076"/>
          <ac:spMkLst>
            <pc:docMk/>
            <pc:sldMk cId="1844941827" sldId="289"/>
            <ac:spMk id="9" creationId="{868F40F8-BF35-45E9-B3DD-5436362D746E}"/>
          </ac:spMkLst>
        </pc:spChg>
        <pc:spChg chg="mod">
          <ac:chgData name="Lisa Francis" userId="a54f2c22-5797-4ba7-b2e9-d47bec50ae61" providerId="ADAL" clId="{5CD91C56-0C98-4060-8AEF-B49D7C5CB782}" dt="2026-01-12T17:22:50.414" v="15005" actId="1076"/>
          <ac:spMkLst>
            <pc:docMk/>
            <pc:sldMk cId="1844941827" sldId="289"/>
            <ac:spMk id="10" creationId="{7F39C97C-2DDC-4706-B96C-B02FAE53A426}"/>
          </ac:spMkLst>
        </pc:spChg>
        <pc:spChg chg="add mod">
          <ac:chgData name="Lisa Francis" userId="a54f2c22-5797-4ba7-b2e9-d47bec50ae61" providerId="ADAL" clId="{5CD91C56-0C98-4060-8AEF-B49D7C5CB782}" dt="2026-01-15T17:17:47.041" v="15734" actId="20577"/>
          <ac:spMkLst>
            <pc:docMk/>
            <pc:sldMk cId="1844941827" sldId="289"/>
            <ac:spMk id="15" creationId="{E7CD8BFB-E082-E486-B8E4-A167B0A5152F}"/>
          </ac:spMkLst>
        </pc:spChg>
        <pc:picChg chg="add mod">
          <ac:chgData name="Lisa Francis" userId="a54f2c22-5797-4ba7-b2e9-d47bec50ae61" providerId="ADAL" clId="{5CD91C56-0C98-4060-8AEF-B49D7C5CB782}" dt="2026-01-14T12:47:44.431" v="15550" actId="1076"/>
          <ac:picMkLst>
            <pc:docMk/>
            <pc:sldMk cId="1844941827" sldId="289"/>
            <ac:picMk id="17" creationId="{D0A522E6-32A4-73DA-54AF-3823CD608936}"/>
          </ac:picMkLst>
        </pc:picChg>
        <pc:picChg chg="add mod">
          <ac:chgData name="Lisa Francis" userId="a54f2c22-5797-4ba7-b2e9-d47bec50ae61" providerId="ADAL" clId="{5CD91C56-0C98-4060-8AEF-B49D7C5CB782}" dt="2026-01-14T12:47:47.354" v="15551" actId="1076"/>
          <ac:picMkLst>
            <pc:docMk/>
            <pc:sldMk cId="1844941827" sldId="289"/>
            <ac:picMk id="3078" creationId="{4F67B37E-D9D5-1618-9D7F-ABC758671CFF}"/>
          </ac:picMkLst>
        </pc:picChg>
      </pc:sldChg>
      <pc:sldChg chg="addSp delSp modSp mod chgLayout">
        <pc:chgData name="Lisa Francis" userId="a54f2c22-5797-4ba7-b2e9-d47bec50ae61" providerId="ADAL" clId="{5CD91C56-0C98-4060-8AEF-B49D7C5CB782}" dt="2026-01-14T12:44:47.753" v="15485" actId="113"/>
        <pc:sldMkLst>
          <pc:docMk/>
          <pc:sldMk cId="1057409390" sldId="293"/>
        </pc:sldMkLst>
        <pc:spChg chg="mod">
          <ac:chgData name="Lisa Francis" userId="a54f2c22-5797-4ba7-b2e9-d47bec50ae61" providerId="ADAL" clId="{5CD91C56-0C98-4060-8AEF-B49D7C5CB782}" dt="2026-01-14T12:44:47.753" v="15485" actId="113"/>
          <ac:spMkLst>
            <pc:docMk/>
            <pc:sldMk cId="1057409390" sldId="293"/>
            <ac:spMk id="4" creationId="{FAD2AE59-5630-4D5C-83A9-4CDEF4D7DCFB}"/>
          </ac:spMkLst>
        </pc:spChg>
        <pc:spChg chg="add mod">
          <ac:chgData name="Lisa Francis" userId="a54f2c22-5797-4ba7-b2e9-d47bec50ae61" providerId="ADAL" clId="{5CD91C56-0C98-4060-8AEF-B49D7C5CB782}" dt="2026-01-11T18:05:43.899" v="9078" actId="1076"/>
          <ac:spMkLst>
            <pc:docMk/>
            <pc:sldMk cId="1057409390" sldId="293"/>
            <ac:spMk id="51" creationId="{2F37237F-C288-BBF8-49E0-52E2A39C1434}"/>
          </ac:spMkLst>
        </pc:spChg>
        <pc:spChg chg="add mod">
          <ac:chgData name="Lisa Francis" userId="a54f2c22-5797-4ba7-b2e9-d47bec50ae61" providerId="ADAL" clId="{5CD91C56-0C98-4060-8AEF-B49D7C5CB782}" dt="2026-01-12T11:39:14.038" v="10204" actId="14100"/>
          <ac:spMkLst>
            <pc:docMk/>
            <pc:sldMk cId="1057409390" sldId="293"/>
            <ac:spMk id="53" creationId="{1E8B3D50-B2EB-5501-1804-30780AED2010}"/>
          </ac:spMkLst>
        </pc:spChg>
        <pc:spChg chg="add mod">
          <ac:chgData name="Lisa Francis" userId="a54f2c22-5797-4ba7-b2e9-d47bec50ae61" providerId="ADAL" clId="{5CD91C56-0C98-4060-8AEF-B49D7C5CB782}" dt="2026-01-11T17:57:56.217" v="8573" actId="20577"/>
          <ac:spMkLst>
            <pc:docMk/>
            <pc:sldMk cId="1057409390" sldId="293"/>
            <ac:spMk id="55" creationId="{3BA9F8ED-548D-B38D-F676-31E5197D9A61}"/>
          </ac:spMkLst>
        </pc:spChg>
        <pc:spChg chg="add del mod">
          <ac:chgData name="Lisa Francis" userId="a54f2c22-5797-4ba7-b2e9-d47bec50ae61" providerId="ADAL" clId="{5CD91C56-0C98-4060-8AEF-B49D7C5CB782}" dt="2026-01-12T14:56:06.608" v="14647" actId="20577"/>
          <ac:spMkLst>
            <pc:docMk/>
            <pc:sldMk cId="1057409390" sldId="293"/>
            <ac:spMk id="57" creationId="{AB959922-E74E-89C9-A214-18D34733EE6C}"/>
          </ac:spMkLst>
        </pc:spChg>
        <pc:spChg chg="mod">
          <ac:chgData name="Lisa Francis" userId="a54f2c22-5797-4ba7-b2e9-d47bec50ae61" providerId="ADAL" clId="{5CD91C56-0C98-4060-8AEF-B49D7C5CB782}" dt="2026-01-11T17:58:07.547" v="8582" actId="20577"/>
          <ac:spMkLst>
            <pc:docMk/>
            <pc:sldMk cId="1057409390" sldId="293"/>
            <ac:spMk id="59" creationId="{0624247D-E00F-7BFA-65A0-06D08C34EB56}"/>
          </ac:spMkLst>
        </pc:spChg>
        <pc:spChg chg="add mod">
          <ac:chgData name="Lisa Francis" userId="a54f2c22-5797-4ba7-b2e9-d47bec50ae61" providerId="ADAL" clId="{5CD91C56-0C98-4060-8AEF-B49D7C5CB782}" dt="2026-01-11T18:04:57.613" v="9066" actId="20577"/>
          <ac:spMkLst>
            <pc:docMk/>
            <pc:sldMk cId="1057409390" sldId="293"/>
            <ac:spMk id="61" creationId="{46B68193-F2BF-0EB3-2383-10265891D85E}"/>
          </ac:spMkLst>
        </pc:spChg>
        <pc:spChg chg="mod">
          <ac:chgData name="Lisa Francis" userId="a54f2c22-5797-4ba7-b2e9-d47bec50ae61" providerId="ADAL" clId="{5CD91C56-0C98-4060-8AEF-B49D7C5CB782}" dt="2026-01-12T14:56:48.761" v="14649" actId="20577"/>
          <ac:spMkLst>
            <pc:docMk/>
            <pc:sldMk cId="1057409390" sldId="293"/>
            <ac:spMk id="63" creationId="{3BF59A64-6C28-DFDE-AF73-9C27378ABB54}"/>
          </ac:spMkLst>
        </pc:spChg>
        <pc:spChg chg="add mod">
          <ac:chgData name="Lisa Francis" userId="a54f2c22-5797-4ba7-b2e9-d47bec50ae61" providerId="ADAL" clId="{5CD91C56-0C98-4060-8AEF-B49D7C5CB782}" dt="2026-01-12T14:56:46.450" v="14648" actId="313"/>
          <ac:spMkLst>
            <pc:docMk/>
            <pc:sldMk cId="1057409390" sldId="293"/>
            <ac:spMk id="65" creationId="{66A65CB3-CF5A-1BCE-701E-527F23D6157E}"/>
          </ac:spMkLst>
        </pc:spChg>
        <pc:picChg chg="add mod">
          <ac:chgData name="Lisa Francis" userId="a54f2c22-5797-4ba7-b2e9-d47bec50ae61" providerId="ADAL" clId="{5CD91C56-0C98-4060-8AEF-B49D7C5CB782}" dt="2026-01-11T18:05:39.600" v="9077" actId="1076"/>
          <ac:picMkLst>
            <pc:docMk/>
            <pc:sldMk cId="1057409390" sldId="293"/>
            <ac:picMk id="29" creationId="{8AD543FB-F499-7957-E2BC-FD797CF4E97C}"/>
          </ac:picMkLst>
        </pc:picChg>
        <pc:picChg chg="add mod">
          <ac:chgData name="Lisa Francis" userId="a54f2c22-5797-4ba7-b2e9-d47bec50ae61" providerId="ADAL" clId="{5CD91C56-0C98-4060-8AEF-B49D7C5CB782}" dt="2026-01-11T18:06:41.263" v="9177" actId="1076"/>
          <ac:picMkLst>
            <pc:docMk/>
            <pc:sldMk cId="1057409390" sldId="293"/>
            <ac:picMk id="31" creationId="{3FEAB252-3492-F710-BB0B-1879EA1B9BF1}"/>
          </ac:picMkLst>
        </pc:picChg>
        <pc:picChg chg="add mod">
          <ac:chgData name="Lisa Francis" userId="a54f2c22-5797-4ba7-b2e9-d47bec50ae61" providerId="ADAL" clId="{5CD91C56-0C98-4060-8AEF-B49D7C5CB782}" dt="2026-01-12T11:21:16.021" v="10085" actId="1076"/>
          <ac:picMkLst>
            <pc:docMk/>
            <pc:sldMk cId="1057409390" sldId="293"/>
            <ac:picMk id="39" creationId="{2DF675EE-2EAC-134A-BCDD-ECDB2A0026D3}"/>
          </ac:picMkLst>
        </pc:picChg>
        <pc:picChg chg="add mod">
          <ac:chgData name="Lisa Francis" userId="a54f2c22-5797-4ba7-b2e9-d47bec50ae61" providerId="ADAL" clId="{5CD91C56-0C98-4060-8AEF-B49D7C5CB782}" dt="2026-01-12T11:20:56.015" v="10084" actId="1076"/>
          <ac:picMkLst>
            <pc:docMk/>
            <pc:sldMk cId="1057409390" sldId="293"/>
            <ac:picMk id="47" creationId="{B8E0B956-2A59-4940-7797-D49834EE6F6C}"/>
          </ac:picMkLst>
        </pc:picChg>
      </pc:sldChg>
      <pc:sldChg chg="addSp delSp modSp mod modNotesTx">
        <pc:chgData name="Lisa Francis" userId="a54f2c22-5797-4ba7-b2e9-d47bec50ae61" providerId="ADAL" clId="{5CD91C56-0C98-4060-8AEF-B49D7C5CB782}" dt="2026-01-14T12:36:36.222" v="15345" actId="1076"/>
        <pc:sldMkLst>
          <pc:docMk/>
          <pc:sldMk cId="4280447412" sldId="310"/>
        </pc:sldMkLst>
        <pc:graphicFrameChg chg="mod modGraphic">
          <ac:chgData name="Lisa Francis" userId="a54f2c22-5797-4ba7-b2e9-d47bec50ae61" providerId="ADAL" clId="{5CD91C56-0C98-4060-8AEF-B49D7C5CB782}" dt="2026-01-14T12:35:36.775" v="15333" actId="20577"/>
          <ac:graphicFrameMkLst>
            <pc:docMk/>
            <pc:sldMk cId="4280447412" sldId="310"/>
            <ac:graphicFrameMk id="9" creationId="{D1EFB48D-500C-43DD-74FE-D05BF136E753}"/>
          </ac:graphicFrameMkLst>
        </pc:graphicFrameChg>
        <pc:cxnChg chg="add mod">
          <ac:chgData name="Lisa Francis" userId="a54f2c22-5797-4ba7-b2e9-d47bec50ae61" providerId="ADAL" clId="{5CD91C56-0C98-4060-8AEF-B49D7C5CB782}" dt="2026-01-14T12:35:58.442" v="15335" actId="13822"/>
          <ac:cxnSpMkLst>
            <pc:docMk/>
            <pc:sldMk cId="4280447412" sldId="310"/>
            <ac:cxnSpMk id="3" creationId="{B1E4B594-4CA1-EA21-1F34-83F6F030AA81}"/>
          </ac:cxnSpMkLst>
        </pc:cxnChg>
        <pc:cxnChg chg="add mod">
          <ac:chgData name="Lisa Francis" userId="a54f2c22-5797-4ba7-b2e9-d47bec50ae61" providerId="ADAL" clId="{5CD91C56-0C98-4060-8AEF-B49D7C5CB782}" dt="2026-01-14T12:36:12.755" v="15339" actId="1076"/>
          <ac:cxnSpMkLst>
            <pc:docMk/>
            <pc:sldMk cId="4280447412" sldId="310"/>
            <ac:cxnSpMk id="7" creationId="{641CAAD9-D80F-7A24-D2D9-27A936F2CF36}"/>
          </ac:cxnSpMkLst>
        </pc:cxnChg>
        <pc:cxnChg chg="add mod">
          <ac:chgData name="Lisa Francis" userId="a54f2c22-5797-4ba7-b2e9-d47bec50ae61" providerId="ADAL" clId="{5CD91C56-0C98-4060-8AEF-B49D7C5CB782}" dt="2026-01-14T12:36:21.702" v="15341" actId="1076"/>
          <ac:cxnSpMkLst>
            <pc:docMk/>
            <pc:sldMk cId="4280447412" sldId="310"/>
            <ac:cxnSpMk id="10" creationId="{C65AE7C2-86E2-657F-D569-036E0FB46804}"/>
          </ac:cxnSpMkLst>
        </pc:cxnChg>
        <pc:cxnChg chg="add mod">
          <ac:chgData name="Lisa Francis" userId="a54f2c22-5797-4ba7-b2e9-d47bec50ae61" providerId="ADAL" clId="{5CD91C56-0C98-4060-8AEF-B49D7C5CB782}" dt="2026-01-14T12:36:29.948" v="15343" actId="1076"/>
          <ac:cxnSpMkLst>
            <pc:docMk/>
            <pc:sldMk cId="4280447412" sldId="310"/>
            <ac:cxnSpMk id="11" creationId="{7A14C159-C8BD-0B95-CFA9-0F5C212D6EE2}"/>
          </ac:cxnSpMkLst>
        </pc:cxnChg>
        <pc:cxnChg chg="add mod">
          <ac:chgData name="Lisa Francis" userId="a54f2c22-5797-4ba7-b2e9-d47bec50ae61" providerId="ADAL" clId="{5CD91C56-0C98-4060-8AEF-B49D7C5CB782}" dt="2026-01-14T12:36:36.222" v="15345" actId="1076"/>
          <ac:cxnSpMkLst>
            <pc:docMk/>
            <pc:sldMk cId="4280447412" sldId="310"/>
            <ac:cxnSpMk id="12" creationId="{CA45BCE5-7433-93E8-93D0-1E77FDDB411E}"/>
          </ac:cxnSpMkLst>
        </pc:cxnChg>
      </pc:sldChg>
      <pc:sldChg chg="addSp modSp mod modNotesTx">
        <pc:chgData name="Lisa Francis" userId="a54f2c22-5797-4ba7-b2e9-d47bec50ae61" providerId="ADAL" clId="{5CD91C56-0C98-4060-8AEF-B49D7C5CB782}" dt="2026-01-14T12:39:43.320" v="15406" actId="115"/>
        <pc:sldMkLst>
          <pc:docMk/>
          <pc:sldMk cId="2851405641" sldId="311"/>
        </pc:sldMkLst>
        <pc:spChg chg="add mod">
          <ac:chgData name="Lisa Francis" userId="a54f2c22-5797-4ba7-b2e9-d47bec50ae61" providerId="ADAL" clId="{5CD91C56-0C98-4060-8AEF-B49D7C5CB782}" dt="2026-01-12T17:27:42.851" v="15086" actId="20577"/>
          <ac:spMkLst>
            <pc:docMk/>
            <pc:sldMk cId="2851405641" sldId="311"/>
            <ac:spMk id="2" creationId="{30A78462-137B-DEE8-0066-DF2B8E55DFD8}"/>
          </ac:spMkLst>
        </pc:spChg>
        <pc:spChg chg="mod">
          <ac:chgData name="Lisa Francis" userId="a54f2c22-5797-4ba7-b2e9-d47bec50ae61" providerId="ADAL" clId="{5CD91C56-0C98-4060-8AEF-B49D7C5CB782}" dt="2026-01-14T12:39:43.320" v="15406" actId="115"/>
          <ac:spMkLst>
            <pc:docMk/>
            <pc:sldMk cId="2851405641" sldId="311"/>
            <ac:spMk id="3" creationId="{4D7F253A-6E34-41DC-8E71-24BCCF5DF9C4}"/>
          </ac:spMkLst>
        </pc:spChg>
        <pc:picChg chg="mod">
          <ac:chgData name="Lisa Francis" userId="a54f2c22-5797-4ba7-b2e9-d47bec50ae61" providerId="ADAL" clId="{5CD91C56-0C98-4060-8AEF-B49D7C5CB782}" dt="2026-01-09T17:59:19.682" v="323" actId="1076"/>
          <ac:picMkLst>
            <pc:docMk/>
            <pc:sldMk cId="2851405641" sldId="311"/>
            <ac:picMk id="8" creationId="{9DC96625-210B-0501-8620-2410B76AF50A}"/>
          </ac:picMkLst>
        </pc:picChg>
      </pc:sldChg>
      <pc:sldChg chg="addSp delSp modSp mod">
        <pc:chgData name="Lisa Francis" userId="a54f2c22-5797-4ba7-b2e9-d47bec50ae61" providerId="ADAL" clId="{5CD91C56-0C98-4060-8AEF-B49D7C5CB782}" dt="2026-01-13T15:43:22.665" v="15192" actId="1076"/>
        <pc:sldMkLst>
          <pc:docMk/>
          <pc:sldMk cId="3868742875" sldId="312"/>
        </pc:sldMkLst>
        <pc:spChg chg="mod">
          <ac:chgData name="Lisa Francis" userId="a54f2c22-5797-4ba7-b2e9-d47bec50ae61" providerId="ADAL" clId="{5CD91C56-0C98-4060-8AEF-B49D7C5CB782}" dt="2026-01-12T13:44:36.828" v="12402" actId="1076"/>
          <ac:spMkLst>
            <pc:docMk/>
            <pc:sldMk cId="3868742875" sldId="312"/>
            <ac:spMk id="2" creationId="{F4125396-164C-9322-FD99-419BFC50E33E}"/>
          </ac:spMkLst>
        </pc:spChg>
        <pc:spChg chg="mod">
          <ac:chgData name="Lisa Francis" userId="a54f2c22-5797-4ba7-b2e9-d47bec50ae61" providerId="ADAL" clId="{5CD91C56-0C98-4060-8AEF-B49D7C5CB782}" dt="2026-01-05T15:24:11.647" v="262" actId="27636"/>
          <ac:spMkLst>
            <pc:docMk/>
            <pc:sldMk cId="3868742875" sldId="312"/>
            <ac:spMk id="3" creationId="{052A404C-B0CD-A826-F7CF-AC127543CBD0}"/>
          </ac:spMkLst>
        </pc:spChg>
        <pc:spChg chg="mod">
          <ac:chgData name="Lisa Francis" userId="a54f2c22-5797-4ba7-b2e9-d47bec50ae61" providerId="ADAL" clId="{5CD91C56-0C98-4060-8AEF-B49D7C5CB782}" dt="2026-01-09T18:31:21.835" v="1613" actId="20577"/>
          <ac:spMkLst>
            <pc:docMk/>
            <pc:sldMk cId="3868742875" sldId="312"/>
            <ac:spMk id="6" creationId="{00D67C9E-3CA9-F0E8-506F-4C474D6E9E04}"/>
          </ac:spMkLst>
        </pc:spChg>
        <pc:spChg chg="mod">
          <ac:chgData name="Lisa Francis" userId="a54f2c22-5797-4ba7-b2e9-d47bec50ae61" providerId="ADAL" clId="{5CD91C56-0C98-4060-8AEF-B49D7C5CB782}" dt="2026-01-05T15:24:02.166" v="249" actId="20577"/>
          <ac:spMkLst>
            <pc:docMk/>
            <pc:sldMk cId="3868742875" sldId="312"/>
            <ac:spMk id="7" creationId="{9A8BF6FF-3F92-967E-86A7-77404E05B143}"/>
          </ac:spMkLst>
        </pc:spChg>
        <pc:spChg chg="mod">
          <ac:chgData name="Lisa Francis" userId="a54f2c22-5797-4ba7-b2e9-d47bec50ae61" providerId="ADAL" clId="{5CD91C56-0C98-4060-8AEF-B49D7C5CB782}" dt="2026-01-09T18:31:35.260" v="1629" actId="27636"/>
          <ac:spMkLst>
            <pc:docMk/>
            <pc:sldMk cId="3868742875" sldId="312"/>
            <ac:spMk id="11" creationId="{E2F260A8-EFC2-65B3-D8E9-1023DF967666}"/>
          </ac:spMkLst>
        </pc:spChg>
        <pc:picChg chg="add mod">
          <ac:chgData name="Lisa Francis" userId="a54f2c22-5797-4ba7-b2e9-d47bec50ae61" providerId="ADAL" clId="{5CD91C56-0C98-4060-8AEF-B49D7C5CB782}" dt="2026-01-13T15:43:22.665" v="15192" actId="1076"/>
          <ac:picMkLst>
            <pc:docMk/>
            <pc:sldMk cId="3868742875" sldId="312"/>
            <ac:picMk id="17" creationId="{6591B636-0183-5476-7A3A-2F276E76524F}"/>
          </ac:picMkLst>
        </pc:picChg>
        <pc:picChg chg="add mod">
          <ac:chgData name="Lisa Francis" userId="a54f2c22-5797-4ba7-b2e9-d47bec50ae61" providerId="ADAL" clId="{5CD91C56-0C98-4060-8AEF-B49D7C5CB782}" dt="2026-01-13T15:43:14.350" v="15191" actId="1076"/>
          <ac:picMkLst>
            <pc:docMk/>
            <pc:sldMk cId="3868742875" sldId="312"/>
            <ac:picMk id="19" creationId="{7698E4B0-3794-2A6C-6FC3-89E7A2090E08}"/>
          </ac:picMkLst>
        </pc:picChg>
        <pc:picChg chg="add mod">
          <ac:chgData name="Lisa Francis" userId="a54f2c22-5797-4ba7-b2e9-d47bec50ae61" providerId="ADAL" clId="{5CD91C56-0C98-4060-8AEF-B49D7C5CB782}" dt="2026-01-13T15:37:49.353" v="15149" actId="1076"/>
          <ac:picMkLst>
            <pc:docMk/>
            <pc:sldMk cId="3868742875" sldId="312"/>
            <ac:picMk id="21" creationId="{C4AFA5AB-12BF-DF5B-5786-33BF037B08E9}"/>
          </ac:picMkLst>
        </pc:picChg>
        <pc:picChg chg="add mod">
          <ac:chgData name="Lisa Francis" userId="a54f2c22-5797-4ba7-b2e9-d47bec50ae61" providerId="ADAL" clId="{5CD91C56-0C98-4060-8AEF-B49D7C5CB782}" dt="2026-01-13T15:37:52.647" v="15150" actId="14100"/>
          <ac:picMkLst>
            <pc:docMk/>
            <pc:sldMk cId="3868742875" sldId="312"/>
            <ac:picMk id="26" creationId="{D8FC21E0-172C-D1FF-F48A-A21BBF7D775E}"/>
          </ac:picMkLst>
        </pc:picChg>
      </pc:sldChg>
      <pc:sldChg chg="addSp modSp new mod modNotesTx">
        <pc:chgData name="Lisa Francis" userId="a54f2c22-5797-4ba7-b2e9-d47bec50ae61" providerId="ADAL" clId="{5CD91C56-0C98-4060-8AEF-B49D7C5CB782}" dt="2026-01-14T12:46:43.903" v="15539" actId="14100"/>
        <pc:sldMkLst>
          <pc:docMk/>
          <pc:sldMk cId="3584109314" sldId="313"/>
        </pc:sldMkLst>
        <pc:spChg chg="mod">
          <ac:chgData name="Lisa Francis" userId="a54f2c22-5797-4ba7-b2e9-d47bec50ae61" providerId="ADAL" clId="{5CD91C56-0C98-4060-8AEF-B49D7C5CB782}" dt="2026-01-14T12:39:49.319" v="15407" actId="115"/>
          <ac:spMkLst>
            <pc:docMk/>
            <pc:sldMk cId="3584109314" sldId="313"/>
            <ac:spMk id="2" creationId="{275A4688-5AC8-F1EF-196F-9BA3FFE18B19}"/>
          </ac:spMkLst>
        </pc:spChg>
        <pc:spChg chg="mod">
          <ac:chgData name="Lisa Francis" userId="a54f2c22-5797-4ba7-b2e9-d47bec50ae61" providerId="ADAL" clId="{5CD91C56-0C98-4060-8AEF-B49D7C5CB782}" dt="2026-01-12T17:28:09.906" v="15094" actId="20577"/>
          <ac:spMkLst>
            <pc:docMk/>
            <pc:sldMk cId="3584109314" sldId="313"/>
            <ac:spMk id="3" creationId="{9568DEF9-0801-66AA-1F36-DE8B89C65D97}"/>
          </ac:spMkLst>
        </pc:spChg>
        <pc:picChg chg="add mod">
          <ac:chgData name="Lisa Francis" userId="a54f2c22-5797-4ba7-b2e9-d47bec50ae61" providerId="ADAL" clId="{5CD91C56-0C98-4060-8AEF-B49D7C5CB782}" dt="2026-01-14T12:46:43.903" v="15539" actId="14100"/>
          <ac:picMkLst>
            <pc:docMk/>
            <pc:sldMk cId="3584109314" sldId="313"/>
            <ac:picMk id="5" creationId="{36604795-79A2-A6AE-4D82-F3461118010C}"/>
          </ac:picMkLst>
        </pc:picChg>
      </pc:sldChg>
      <pc:sldChg chg="addSp delSp modSp new mod">
        <pc:chgData name="Lisa Francis" userId="a54f2c22-5797-4ba7-b2e9-d47bec50ae61" providerId="ADAL" clId="{5CD91C56-0C98-4060-8AEF-B49D7C5CB782}" dt="2026-01-14T12:40:50.854" v="15457" actId="115"/>
        <pc:sldMkLst>
          <pc:docMk/>
          <pc:sldMk cId="2221018231" sldId="314"/>
        </pc:sldMkLst>
        <pc:spChg chg="mod">
          <ac:chgData name="Lisa Francis" userId="a54f2c22-5797-4ba7-b2e9-d47bec50ae61" providerId="ADAL" clId="{5CD91C56-0C98-4060-8AEF-B49D7C5CB782}" dt="2026-01-14T12:40:50.854" v="15457" actId="115"/>
          <ac:spMkLst>
            <pc:docMk/>
            <pc:sldMk cId="2221018231" sldId="314"/>
            <ac:spMk id="2" creationId="{92C42715-34D3-FBCF-11E1-1969B89B0BBD}"/>
          </ac:spMkLst>
        </pc:spChg>
        <pc:spChg chg="mod">
          <ac:chgData name="Lisa Francis" userId="a54f2c22-5797-4ba7-b2e9-d47bec50ae61" providerId="ADAL" clId="{5CD91C56-0C98-4060-8AEF-B49D7C5CB782}" dt="2026-01-11T17:00:26.057" v="6568" actId="20577"/>
          <ac:spMkLst>
            <pc:docMk/>
            <pc:sldMk cId="2221018231" sldId="314"/>
            <ac:spMk id="3" creationId="{C182F5D4-AC80-78D1-A4FC-1CC31BDF744C}"/>
          </ac:spMkLst>
        </pc:spChg>
        <pc:spChg chg="mod">
          <ac:chgData name="Lisa Francis" userId="a54f2c22-5797-4ba7-b2e9-d47bec50ae61" providerId="ADAL" clId="{5CD91C56-0C98-4060-8AEF-B49D7C5CB782}" dt="2026-01-11T14:42:20.003" v="5304" actId="14100"/>
          <ac:spMkLst>
            <pc:docMk/>
            <pc:sldMk cId="2221018231" sldId="314"/>
            <ac:spMk id="4" creationId="{18E9C4E2-C17D-3779-53C2-430F5BDA2B77}"/>
          </ac:spMkLst>
        </pc:spChg>
        <pc:spChg chg="mod">
          <ac:chgData name="Lisa Francis" userId="a54f2c22-5797-4ba7-b2e9-d47bec50ae61" providerId="ADAL" clId="{5CD91C56-0C98-4060-8AEF-B49D7C5CB782}" dt="2026-01-11T14:42:17.043" v="5303" actId="14100"/>
          <ac:spMkLst>
            <pc:docMk/>
            <pc:sldMk cId="2221018231" sldId="314"/>
            <ac:spMk id="5" creationId="{7E12B6EC-EFC8-B746-E848-44F9FE7CDD95}"/>
          </ac:spMkLst>
        </pc:spChg>
        <pc:spChg chg="mod">
          <ac:chgData name="Lisa Francis" userId="a54f2c22-5797-4ba7-b2e9-d47bec50ae61" providerId="ADAL" clId="{5CD91C56-0C98-4060-8AEF-B49D7C5CB782}" dt="2026-01-11T14:43:49.377" v="5354" actId="14100"/>
          <ac:spMkLst>
            <pc:docMk/>
            <pc:sldMk cId="2221018231" sldId="314"/>
            <ac:spMk id="6" creationId="{E518256F-C912-EE22-1C8A-2AAD31F4C7DB}"/>
          </ac:spMkLst>
        </pc:spChg>
        <pc:spChg chg="mod">
          <ac:chgData name="Lisa Francis" userId="a54f2c22-5797-4ba7-b2e9-d47bec50ae61" providerId="ADAL" clId="{5CD91C56-0C98-4060-8AEF-B49D7C5CB782}" dt="2026-01-11T14:44:34.918" v="5390" actId="20577"/>
          <ac:spMkLst>
            <pc:docMk/>
            <pc:sldMk cId="2221018231" sldId="314"/>
            <ac:spMk id="7" creationId="{D2073987-ABED-4EC9-A5BE-FD1996F49853}"/>
          </ac:spMkLst>
        </pc:spChg>
        <pc:spChg chg="mod">
          <ac:chgData name="Lisa Francis" userId="a54f2c22-5797-4ba7-b2e9-d47bec50ae61" providerId="ADAL" clId="{5CD91C56-0C98-4060-8AEF-B49D7C5CB782}" dt="2026-01-11T17:33:10.806" v="8352" actId="20577"/>
          <ac:spMkLst>
            <pc:docMk/>
            <pc:sldMk cId="2221018231" sldId="314"/>
            <ac:spMk id="8" creationId="{69DF2716-8600-DC2B-E691-6699358C6FFC}"/>
          </ac:spMkLst>
        </pc:spChg>
        <pc:spChg chg="mod">
          <ac:chgData name="Lisa Francis" userId="a54f2c22-5797-4ba7-b2e9-d47bec50ae61" providerId="ADAL" clId="{5CD91C56-0C98-4060-8AEF-B49D7C5CB782}" dt="2026-01-11T14:43:08.255" v="5349" actId="20577"/>
          <ac:spMkLst>
            <pc:docMk/>
            <pc:sldMk cId="2221018231" sldId="314"/>
            <ac:spMk id="9" creationId="{CBD46134-0A4B-127C-5C20-2FDE6BF5D2D4}"/>
          </ac:spMkLst>
        </pc:spChg>
        <pc:spChg chg="mod">
          <ac:chgData name="Lisa Francis" userId="a54f2c22-5797-4ba7-b2e9-d47bec50ae61" providerId="ADAL" clId="{5CD91C56-0C98-4060-8AEF-B49D7C5CB782}" dt="2026-01-12T14:52:30.238" v="14587" actId="5793"/>
          <ac:spMkLst>
            <pc:docMk/>
            <pc:sldMk cId="2221018231" sldId="314"/>
            <ac:spMk id="10" creationId="{A0414BFA-A67D-637A-F006-3B8DEB7EA374}"/>
          </ac:spMkLst>
        </pc:spChg>
        <pc:picChg chg="add mod">
          <ac:chgData name="Lisa Francis" userId="a54f2c22-5797-4ba7-b2e9-d47bec50ae61" providerId="ADAL" clId="{5CD91C56-0C98-4060-8AEF-B49D7C5CB782}" dt="2026-01-11T17:35:43.325" v="8374" actId="1076"/>
          <ac:picMkLst>
            <pc:docMk/>
            <pc:sldMk cId="2221018231" sldId="314"/>
            <ac:picMk id="15" creationId="{70FD2922-9AC3-182A-0604-D522A7DB8118}"/>
          </ac:picMkLst>
        </pc:picChg>
        <pc:picChg chg="add mod">
          <ac:chgData name="Lisa Francis" userId="a54f2c22-5797-4ba7-b2e9-d47bec50ae61" providerId="ADAL" clId="{5CD91C56-0C98-4060-8AEF-B49D7C5CB782}" dt="2026-01-11T17:35:51.790" v="8379" actId="1076"/>
          <ac:picMkLst>
            <pc:docMk/>
            <pc:sldMk cId="2221018231" sldId="314"/>
            <ac:picMk id="17" creationId="{A5F37CE3-6325-47BC-72E1-16C9FD007B7E}"/>
          </ac:picMkLst>
        </pc:picChg>
        <pc:picChg chg="add mod">
          <ac:chgData name="Lisa Francis" userId="a54f2c22-5797-4ba7-b2e9-d47bec50ae61" providerId="ADAL" clId="{5CD91C56-0C98-4060-8AEF-B49D7C5CB782}" dt="2026-01-11T17:35:49.665" v="8378" actId="1076"/>
          <ac:picMkLst>
            <pc:docMk/>
            <pc:sldMk cId="2221018231" sldId="314"/>
            <ac:picMk id="19" creationId="{8564F1EE-2F52-4568-3198-024939D8A654}"/>
          </ac:picMkLst>
        </pc:picChg>
        <pc:picChg chg="add mod">
          <ac:chgData name="Lisa Francis" userId="a54f2c22-5797-4ba7-b2e9-d47bec50ae61" providerId="ADAL" clId="{5CD91C56-0C98-4060-8AEF-B49D7C5CB782}" dt="2026-01-11T17:35:48.157" v="8377" actId="1076"/>
          <ac:picMkLst>
            <pc:docMk/>
            <pc:sldMk cId="2221018231" sldId="314"/>
            <ac:picMk id="21" creationId="{4FDE378A-8E31-484C-60D9-C197D1960147}"/>
          </ac:picMkLst>
        </pc:picChg>
      </pc:sldChg>
      <pc:sldChg chg="addSp delSp modSp add mod">
        <pc:chgData name="Lisa Francis" userId="a54f2c22-5797-4ba7-b2e9-d47bec50ae61" providerId="ADAL" clId="{5CD91C56-0C98-4060-8AEF-B49D7C5CB782}" dt="2026-01-14T12:50:53.583" v="15586" actId="20577"/>
        <pc:sldMkLst>
          <pc:docMk/>
          <pc:sldMk cId="788782221" sldId="315"/>
        </pc:sldMkLst>
        <pc:spChg chg="mod">
          <ac:chgData name="Lisa Francis" userId="a54f2c22-5797-4ba7-b2e9-d47bec50ae61" providerId="ADAL" clId="{5CD91C56-0C98-4060-8AEF-B49D7C5CB782}" dt="2026-01-12T11:50:52.454" v="10382" actId="20577"/>
          <ac:spMkLst>
            <pc:docMk/>
            <pc:sldMk cId="788782221" sldId="315"/>
            <ac:spMk id="2" creationId="{4668B140-E25C-DC08-4BBE-76794D10EEE6}"/>
          </ac:spMkLst>
        </pc:spChg>
        <pc:spChg chg="mod">
          <ac:chgData name="Lisa Francis" userId="a54f2c22-5797-4ba7-b2e9-d47bec50ae61" providerId="ADAL" clId="{5CD91C56-0C98-4060-8AEF-B49D7C5CB782}" dt="2026-01-11T15:16:28.621" v="6209" actId="1076"/>
          <ac:spMkLst>
            <pc:docMk/>
            <pc:sldMk cId="788782221" sldId="315"/>
            <ac:spMk id="4" creationId="{45844F0D-F3D8-9BF1-3055-EBB5A635FEC5}"/>
          </ac:spMkLst>
        </pc:spChg>
        <pc:spChg chg="mod">
          <ac:chgData name="Lisa Francis" userId="a54f2c22-5797-4ba7-b2e9-d47bec50ae61" providerId="ADAL" clId="{5CD91C56-0C98-4060-8AEF-B49D7C5CB782}" dt="2026-01-11T15:00:54.286" v="5883" actId="1076"/>
          <ac:spMkLst>
            <pc:docMk/>
            <pc:sldMk cId="788782221" sldId="315"/>
            <ac:spMk id="5" creationId="{64FC4806-38BC-CC4E-688F-22EA7EE9D594}"/>
          </ac:spMkLst>
        </pc:spChg>
        <pc:spChg chg="mod">
          <ac:chgData name="Lisa Francis" userId="a54f2c22-5797-4ba7-b2e9-d47bec50ae61" providerId="ADAL" clId="{5CD91C56-0C98-4060-8AEF-B49D7C5CB782}" dt="2026-01-11T15:02:35.319" v="5969" actId="1076"/>
          <ac:spMkLst>
            <pc:docMk/>
            <pc:sldMk cId="788782221" sldId="315"/>
            <ac:spMk id="6" creationId="{C033F187-EA1C-D57B-12D8-9CC7B83B713A}"/>
          </ac:spMkLst>
        </pc:spChg>
        <pc:spChg chg="add mod">
          <ac:chgData name="Lisa Francis" userId="a54f2c22-5797-4ba7-b2e9-d47bec50ae61" providerId="ADAL" clId="{5CD91C56-0C98-4060-8AEF-B49D7C5CB782}" dt="2026-01-11T15:02:43.118" v="5971" actId="1076"/>
          <ac:spMkLst>
            <pc:docMk/>
            <pc:sldMk cId="788782221" sldId="315"/>
            <ac:spMk id="19" creationId="{FAACB2BE-B870-EF22-587F-0BDBD671E7F8}"/>
          </ac:spMkLst>
        </pc:spChg>
        <pc:spChg chg="add mod">
          <ac:chgData name="Lisa Francis" userId="a54f2c22-5797-4ba7-b2e9-d47bec50ae61" providerId="ADAL" clId="{5CD91C56-0C98-4060-8AEF-B49D7C5CB782}" dt="2026-01-11T15:02:39.188" v="5970" actId="1076"/>
          <ac:spMkLst>
            <pc:docMk/>
            <pc:sldMk cId="788782221" sldId="315"/>
            <ac:spMk id="20" creationId="{D572F2E2-EFDF-8C6F-09F0-20E63E581DDE}"/>
          </ac:spMkLst>
        </pc:spChg>
        <pc:spChg chg="add mod">
          <ac:chgData name="Lisa Francis" userId="a54f2c22-5797-4ba7-b2e9-d47bec50ae61" providerId="ADAL" clId="{5CD91C56-0C98-4060-8AEF-B49D7C5CB782}" dt="2026-01-11T14:57:47.676" v="5781" actId="20577"/>
          <ac:spMkLst>
            <pc:docMk/>
            <pc:sldMk cId="788782221" sldId="315"/>
            <ac:spMk id="21" creationId="{9264E285-1C40-94EE-3D30-8778D8B6DA1F}"/>
          </ac:spMkLst>
        </pc:spChg>
        <pc:spChg chg="add mod">
          <ac:chgData name="Lisa Francis" userId="a54f2c22-5797-4ba7-b2e9-d47bec50ae61" providerId="ADAL" clId="{5CD91C56-0C98-4060-8AEF-B49D7C5CB782}" dt="2026-01-11T15:00:47.013" v="5881" actId="1076"/>
          <ac:spMkLst>
            <pc:docMk/>
            <pc:sldMk cId="788782221" sldId="315"/>
            <ac:spMk id="22" creationId="{C9451B27-3D63-7DD6-4265-3A7F1B1569B0}"/>
          </ac:spMkLst>
        </pc:spChg>
        <pc:spChg chg="add mod">
          <ac:chgData name="Lisa Francis" userId="a54f2c22-5797-4ba7-b2e9-d47bec50ae61" providerId="ADAL" clId="{5CD91C56-0C98-4060-8AEF-B49D7C5CB782}" dt="2026-01-11T15:16:23.040" v="6207" actId="1076"/>
          <ac:spMkLst>
            <pc:docMk/>
            <pc:sldMk cId="788782221" sldId="315"/>
            <ac:spMk id="23" creationId="{891B4DFA-6929-5C23-4763-AAE128645160}"/>
          </ac:spMkLst>
        </pc:spChg>
        <pc:spChg chg="add mod">
          <ac:chgData name="Lisa Francis" userId="a54f2c22-5797-4ba7-b2e9-d47bec50ae61" providerId="ADAL" clId="{5CD91C56-0C98-4060-8AEF-B49D7C5CB782}" dt="2026-01-11T14:59:38.731" v="5847" actId="20577"/>
          <ac:spMkLst>
            <pc:docMk/>
            <pc:sldMk cId="788782221" sldId="315"/>
            <ac:spMk id="24" creationId="{10212281-99AA-D6AC-708A-63DB25330C7E}"/>
          </ac:spMkLst>
        </pc:spChg>
        <pc:spChg chg="add mod">
          <ac:chgData name="Lisa Francis" userId="a54f2c22-5797-4ba7-b2e9-d47bec50ae61" providerId="ADAL" clId="{5CD91C56-0C98-4060-8AEF-B49D7C5CB782}" dt="2026-01-11T15:16:35.840" v="6210" actId="1076"/>
          <ac:spMkLst>
            <pc:docMk/>
            <pc:sldMk cId="788782221" sldId="315"/>
            <ac:spMk id="25" creationId="{6FEA8131-672B-D3B1-7783-D2D6DA1526CE}"/>
          </ac:spMkLst>
        </pc:spChg>
        <pc:spChg chg="add mod">
          <ac:chgData name="Lisa Francis" userId="a54f2c22-5797-4ba7-b2e9-d47bec50ae61" providerId="ADAL" clId="{5CD91C56-0C98-4060-8AEF-B49D7C5CB782}" dt="2026-01-11T15:01:32.181" v="5918" actId="1076"/>
          <ac:spMkLst>
            <pc:docMk/>
            <pc:sldMk cId="788782221" sldId="315"/>
            <ac:spMk id="26" creationId="{95C1684B-19DF-DF44-6186-B18145908A2C}"/>
          </ac:spMkLst>
        </pc:spChg>
        <pc:spChg chg="add mod">
          <ac:chgData name="Lisa Francis" userId="a54f2c22-5797-4ba7-b2e9-d47bec50ae61" providerId="ADAL" clId="{5CD91C56-0C98-4060-8AEF-B49D7C5CB782}" dt="2026-01-14T12:50:53.583" v="15586" actId="20577"/>
          <ac:spMkLst>
            <pc:docMk/>
            <pc:sldMk cId="788782221" sldId="315"/>
            <ac:spMk id="27" creationId="{4316E682-E642-7D1E-EBF8-E83D9C725B7C}"/>
          </ac:spMkLst>
        </pc:spChg>
      </pc:sldChg>
      <pc:sldChg chg="addSp delSp modSp new mod">
        <pc:chgData name="Lisa Francis" userId="a54f2c22-5797-4ba7-b2e9-d47bec50ae61" providerId="ADAL" clId="{5CD91C56-0C98-4060-8AEF-B49D7C5CB782}" dt="2026-01-16T13:49:07.312" v="15793" actId="20577"/>
        <pc:sldMkLst>
          <pc:docMk/>
          <pc:sldMk cId="2995830337" sldId="316"/>
        </pc:sldMkLst>
        <pc:spChg chg="mod">
          <ac:chgData name="Lisa Francis" userId="a54f2c22-5797-4ba7-b2e9-d47bec50ae61" providerId="ADAL" clId="{5CD91C56-0C98-4060-8AEF-B49D7C5CB782}" dt="2026-01-14T12:43:53.481" v="15469" actId="122"/>
          <ac:spMkLst>
            <pc:docMk/>
            <pc:sldMk cId="2995830337" sldId="316"/>
            <ac:spMk id="2" creationId="{3B7A1B73-9C66-03C6-AE20-DA80AFF5B232}"/>
          </ac:spMkLst>
        </pc:spChg>
        <pc:spChg chg="add del mod">
          <ac:chgData name="Lisa Francis" userId="a54f2c22-5797-4ba7-b2e9-d47bec50ae61" providerId="ADAL" clId="{5CD91C56-0C98-4060-8AEF-B49D7C5CB782}" dt="2026-01-16T13:36:57.264" v="15755"/>
          <ac:spMkLst>
            <pc:docMk/>
            <pc:sldMk cId="2995830337" sldId="316"/>
            <ac:spMk id="9" creationId="{F568F866-F80C-8C48-9792-73A371996E9A}"/>
          </ac:spMkLst>
        </pc:spChg>
        <pc:spChg chg="add mod">
          <ac:chgData name="Lisa Francis" userId="a54f2c22-5797-4ba7-b2e9-d47bec50ae61" providerId="ADAL" clId="{5CD91C56-0C98-4060-8AEF-B49D7C5CB782}" dt="2026-01-16T13:49:07.312" v="15793" actId="20577"/>
          <ac:spMkLst>
            <pc:docMk/>
            <pc:sldMk cId="2995830337" sldId="316"/>
            <ac:spMk id="14" creationId="{F6294980-B8D4-6440-904E-BC35271DA7EF}"/>
          </ac:spMkLst>
        </pc:spChg>
        <pc:graphicFrameChg chg="add del mod modGraphic">
          <ac:chgData name="Lisa Francis" userId="a54f2c22-5797-4ba7-b2e9-d47bec50ae61" providerId="ADAL" clId="{5CD91C56-0C98-4060-8AEF-B49D7C5CB782}" dt="2026-01-16T13:42:09.186" v="15759" actId="478"/>
          <ac:graphicFrameMkLst>
            <pc:docMk/>
            <pc:sldMk cId="2995830337" sldId="316"/>
            <ac:graphicFrameMk id="12" creationId="{3F5D33EF-8204-CB70-E50A-A48346ACD5AC}"/>
          </ac:graphicFrameMkLst>
        </pc:graphicFrameChg>
      </pc:sldChg>
      <pc:sldChg chg="addSp delSp modSp new mod">
        <pc:chgData name="Lisa Francis" userId="a54f2c22-5797-4ba7-b2e9-d47bec50ae61" providerId="ADAL" clId="{5CD91C56-0C98-4060-8AEF-B49D7C5CB782}" dt="2026-01-14T12:44:29.022" v="15483" actId="313"/>
        <pc:sldMkLst>
          <pc:docMk/>
          <pc:sldMk cId="1793207949" sldId="317"/>
        </pc:sldMkLst>
        <pc:spChg chg="mod">
          <ac:chgData name="Lisa Francis" userId="a54f2c22-5797-4ba7-b2e9-d47bec50ae61" providerId="ADAL" clId="{5CD91C56-0C98-4060-8AEF-B49D7C5CB782}" dt="2026-01-14T12:44:29.022" v="15483" actId="313"/>
          <ac:spMkLst>
            <pc:docMk/>
            <pc:sldMk cId="1793207949" sldId="317"/>
            <ac:spMk id="2" creationId="{611B5301-0545-543A-9114-652E3EC66B7A}"/>
          </ac:spMkLst>
        </pc:spChg>
        <pc:graphicFrameChg chg="add mod modGraphic">
          <ac:chgData name="Lisa Francis" userId="a54f2c22-5797-4ba7-b2e9-d47bec50ae61" providerId="ADAL" clId="{5CD91C56-0C98-4060-8AEF-B49D7C5CB782}" dt="2026-01-12T14:01:25.124" v="12579" actId="1076"/>
          <ac:graphicFrameMkLst>
            <pc:docMk/>
            <pc:sldMk cId="1793207949" sldId="317"/>
            <ac:graphicFrameMk id="12" creationId="{D1E13D99-C6A2-42C9-7270-95E71BDD432D}"/>
          </ac:graphicFrameMkLst>
        </pc:graphicFrameChg>
        <pc:graphicFrameChg chg="add mod modGraphic">
          <ac:chgData name="Lisa Francis" userId="a54f2c22-5797-4ba7-b2e9-d47bec50ae61" providerId="ADAL" clId="{5CD91C56-0C98-4060-8AEF-B49D7C5CB782}" dt="2026-01-12T14:01:28.951" v="12580" actId="1076"/>
          <ac:graphicFrameMkLst>
            <pc:docMk/>
            <pc:sldMk cId="1793207949" sldId="317"/>
            <ac:graphicFrameMk id="13" creationId="{0F912038-D956-E83E-8FF6-5F1F1D6AD38E}"/>
          </ac:graphicFrameMkLst>
        </pc:graphicFrameChg>
        <pc:graphicFrameChg chg="add mod modGraphic">
          <ac:chgData name="Lisa Francis" userId="a54f2c22-5797-4ba7-b2e9-d47bec50ae61" providerId="ADAL" clId="{5CD91C56-0C98-4060-8AEF-B49D7C5CB782}" dt="2026-01-12T14:01:47.949" v="12585" actId="1076"/>
          <ac:graphicFrameMkLst>
            <pc:docMk/>
            <pc:sldMk cId="1793207949" sldId="317"/>
            <ac:graphicFrameMk id="14" creationId="{BB11B0C6-06DB-9CDB-3E02-2DBE60167D0F}"/>
          </ac:graphicFrameMkLst>
        </pc:graphicFrameChg>
        <pc:graphicFrameChg chg="add mod modGraphic">
          <ac:chgData name="Lisa Francis" userId="a54f2c22-5797-4ba7-b2e9-d47bec50ae61" providerId="ADAL" clId="{5CD91C56-0C98-4060-8AEF-B49D7C5CB782}" dt="2026-01-12T14:40:37.416" v="14438"/>
          <ac:graphicFrameMkLst>
            <pc:docMk/>
            <pc:sldMk cId="1793207949" sldId="317"/>
            <ac:graphicFrameMk id="17" creationId="{1386F4E1-CE17-7EDE-5F1B-ACE5064C09FD}"/>
          </ac:graphicFrameMkLst>
        </pc:graphicFrameChg>
        <pc:graphicFrameChg chg="add mod modGraphic">
          <ac:chgData name="Lisa Francis" userId="a54f2c22-5797-4ba7-b2e9-d47bec50ae61" providerId="ADAL" clId="{5CD91C56-0C98-4060-8AEF-B49D7C5CB782}" dt="2026-01-12T14:02:03.321" v="12587" actId="1076"/>
          <ac:graphicFrameMkLst>
            <pc:docMk/>
            <pc:sldMk cId="1793207949" sldId="317"/>
            <ac:graphicFrameMk id="18" creationId="{F6AC8397-F821-B84F-3E5D-D623326B8C25}"/>
          </ac:graphicFrameMkLst>
        </pc:graphicFrameChg>
        <pc:graphicFrameChg chg="add mod modGraphic">
          <ac:chgData name="Lisa Francis" userId="a54f2c22-5797-4ba7-b2e9-d47bec50ae61" providerId="ADAL" clId="{5CD91C56-0C98-4060-8AEF-B49D7C5CB782}" dt="2026-01-12T17:33:23" v="15139" actId="20577"/>
          <ac:graphicFrameMkLst>
            <pc:docMk/>
            <pc:sldMk cId="1793207949" sldId="317"/>
            <ac:graphicFrameMk id="19" creationId="{5A2B05EA-4732-308C-F8F3-3C15C1E5DA07}"/>
          </ac:graphicFrameMkLst>
        </pc:graphicFrameChg>
      </pc:sldChg>
      <pc:sldChg chg="delSp modSp add mod">
        <pc:chgData name="Lisa Francis" userId="a54f2c22-5797-4ba7-b2e9-d47bec50ae61" providerId="ADAL" clId="{5CD91C56-0C98-4060-8AEF-B49D7C5CB782}" dt="2026-01-12T14:41:07.993" v="14445" actId="478"/>
        <pc:sldMkLst>
          <pc:docMk/>
          <pc:sldMk cId="824506162" sldId="318"/>
        </pc:sldMkLst>
        <pc:graphicFrameChg chg="mod modGraphic">
          <ac:chgData name="Lisa Francis" userId="a54f2c22-5797-4ba7-b2e9-d47bec50ae61" providerId="ADAL" clId="{5CD91C56-0C98-4060-8AEF-B49D7C5CB782}" dt="2026-01-12T14:40:28.886" v="14436"/>
          <ac:graphicFrameMkLst>
            <pc:docMk/>
            <pc:sldMk cId="824506162" sldId="318"/>
            <ac:graphicFrameMk id="14" creationId="{EE118C0F-C428-A0F0-5175-CF994A318FDC}"/>
          </ac:graphicFrameMkLst>
        </pc:graphicFrameChg>
        <pc:graphicFrameChg chg="mod modGraphic">
          <ac:chgData name="Lisa Francis" userId="a54f2c22-5797-4ba7-b2e9-d47bec50ae61" providerId="ADAL" clId="{5CD91C56-0C98-4060-8AEF-B49D7C5CB782}" dt="2026-01-12T14:40:52.113" v="14441" actId="1076"/>
          <ac:graphicFrameMkLst>
            <pc:docMk/>
            <pc:sldMk cId="824506162" sldId="318"/>
            <ac:graphicFrameMk id="19" creationId="{FA7C0E03-0D84-D497-47AE-B198EEC8B1BB}"/>
          </ac:graphicFrameMkLst>
        </pc:graphicFrameChg>
      </pc:sldChg>
      <pc:sldChg chg="addSp delSp modSp new mod modNotesTx">
        <pc:chgData name="Lisa Francis" userId="a54f2c22-5797-4ba7-b2e9-d47bec50ae61" providerId="ADAL" clId="{5CD91C56-0C98-4060-8AEF-B49D7C5CB782}" dt="2026-01-14T12:54:38.006" v="15607" actId="1076"/>
        <pc:sldMkLst>
          <pc:docMk/>
          <pc:sldMk cId="918181113" sldId="319"/>
        </pc:sldMkLst>
        <pc:spChg chg="mod">
          <ac:chgData name="Lisa Francis" userId="a54f2c22-5797-4ba7-b2e9-d47bec50ae61" providerId="ADAL" clId="{5CD91C56-0C98-4060-8AEF-B49D7C5CB782}" dt="2026-01-14T12:44:51.812" v="15486" actId="113"/>
          <ac:spMkLst>
            <pc:docMk/>
            <pc:sldMk cId="918181113" sldId="319"/>
            <ac:spMk id="2" creationId="{3A014D6F-88E3-B6F6-8BEA-2D2B461DC95E}"/>
          </ac:spMkLst>
        </pc:spChg>
        <pc:spChg chg="add mod">
          <ac:chgData name="Lisa Francis" userId="a54f2c22-5797-4ba7-b2e9-d47bec50ae61" providerId="ADAL" clId="{5CD91C56-0C98-4060-8AEF-B49D7C5CB782}" dt="2026-01-12T14:55:21.834" v="14613" actId="20577"/>
          <ac:spMkLst>
            <pc:docMk/>
            <pc:sldMk cId="918181113" sldId="319"/>
            <ac:spMk id="12" creationId="{BC3E91C8-F9D1-2951-1BE9-2A21E243CDB7}"/>
          </ac:spMkLst>
        </pc:spChg>
        <pc:picChg chg="add mod">
          <ac:chgData name="Lisa Francis" userId="a54f2c22-5797-4ba7-b2e9-d47bec50ae61" providerId="ADAL" clId="{5CD91C56-0C98-4060-8AEF-B49D7C5CB782}" dt="2026-01-14T12:52:05.783" v="15590" actId="1076"/>
          <ac:picMkLst>
            <pc:docMk/>
            <pc:sldMk cId="918181113" sldId="319"/>
            <ac:picMk id="13" creationId="{CAE966BA-063F-38FC-0CA2-2710AFBE5FF1}"/>
          </ac:picMkLst>
        </pc:picChg>
        <pc:picChg chg="add mod">
          <ac:chgData name="Lisa Francis" userId="a54f2c22-5797-4ba7-b2e9-d47bec50ae61" providerId="ADAL" clId="{5CD91C56-0C98-4060-8AEF-B49D7C5CB782}" dt="2026-01-14T12:52:15.787" v="15592" actId="1076"/>
          <ac:picMkLst>
            <pc:docMk/>
            <pc:sldMk cId="918181113" sldId="319"/>
            <ac:picMk id="14" creationId="{96FAD781-F442-AB79-97CC-0D19F601B571}"/>
          </ac:picMkLst>
        </pc:picChg>
        <pc:picChg chg="add mod">
          <ac:chgData name="Lisa Francis" userId="a54f2c22-5797-4ba7-b2e9-d47bec50ae61" providerId="ADAL" clId="{5CD91C56-0C98-4060-8AEF-B49D7C5CB782}" dt="2026-01-14T12:52:23.528" v="15594" actId="1076"/>
          <ac:picMkLst>
            <pc:docMk/>
            <pc:sldMk cId="918181113" sldId="319"/>
            <ac:picMk id="15" creationId="{E81C365A-ABF0-0B55-0A07-20E7242ABD0B}"/>
          </ac:picMkLst>
        </pc:picChg>
        <pc:picChg chg="add mod">
          <ac:chgData name="Lisa Francis" userId="a54f2c22-5797-4ba7-b2e9-d47bec50ae61" providerId="ADAL" clId="{5CD91C56-0C98-4060-8AEF-B49D7C5CB782}" dt="2026-01-14T12:52:32.998" v="15596" actId="1076"/>
          <ac:picMkLst>
            <pc:docMk/>
            <pc:sldMk cId="918181113" sldId="319"/>
            <ac:picMk id="16" creationId="{39CF8684-B411-B35B-381B-2942F4F209BE}"/>
          </ac:picMkLst>
        </pc:picChg>
        <pc:picChg chg="add mod">
          <ac:chgData name="Lisa Francis" userId="a54f2c22-5797-4ba7-b2e9-d47bec50ae61" providerId="ADAL" clId="{5CD91C56-0C98-4060-8AEF-B49D7C5CB782}" dt="2026-01-14T12:54:38.006" v="15607" actId="1076"/>
          <ac:picMkLst>
            <pc:docMk/>
            <pc:sldMk cId="918181113" sldId="319"/>
            <ac:picMk id="18" creationId="{B83BDA77-5848-689D-1137-BCB2C40390C5}"/>
          </ac:picMkLst>
        </pc:picChg>
        <pc:picChg chg="add mod">
          <ac:chgData name="Lisa Francis" userId="a54f2c22-5797-4ba7-b2e9-d47bec50ae61" providerId="ADAL" clId="{5CD91C56-0C98-4060-8AEF-B49D7C5CB782}" dt="2026-01-14T12:54:28.587" v="15606" actId="1076"/>
          <ac:picMkLst>
            <pc:docMk/>
            <pc:sldMk cId="918181113" sldId="319"/>
            <ac:picMk id="22" creationId="{BDA58942-D413-FF0B-FA6A-5BEF36F3CA29}"/>
          </ac:picMkLst>
        </pc:picChg>
      </pc:sldChg>
      <pc:sldChg chg="addSp delSp modSp new mod modNotesTx">
        <pc:chgData name="Lisa Francis" userId="a54f2c22-5797-4ba7-b2e9-d47bec50ae61" providerId="ADAL" clId="{5CD91C56-0C98-4060-8AEF-B49D7C5CB782}" dt="2026-01-14T12:46:06.507" v="15538" actId="20577"/>
        <pc:sldMkLst>
          <pc:docMk/>
          <pc:sldMk cId="3514941063" sldId="320"/>
        </pc:sldMkLst>
        <pc:spChg chg="mod">
          <ac:chgData name="Lisa Francis" userId="a54f2c22-5797-4ba7-b2e9-d47bec50ae61" providerId="ADAL" clId="{5CD91C56-0C98-4060-8AEF-B49D7C5CB782}" dt="2026-01-14T12:32:01.166" v="15238" actId="113"/>
          <ac:spMkLst>
            <pc:docMk/>
            <pc:sldMk cId="3514941063" sldId="320"/>
            <ac:spMk id="2" creationId="{1B14E03B-3EBA-5107-0324-05F145AD3F01}"/>
          </ac:spMkLst>
        </pc:spChg>
        <pc:spChg chg="add mod">
          <ac:chgData name="Lisa Francis" userId="a54f2c22-5797-4ba7-b2e9-d47bec50ae61" providerId="ADAL" clId="{5CD91C56-0C98-4060-8AEF-B49D7C5CB782}" dt="2026-01-14T12:46:06.507" v="15538" actId="20577"/>
          <ac:spMkLst>
            <pc:docMk/>
            <pc:sldMk cId="3514941063" sldId="320"/>
            <ac:spMk id="8" creationId="{AD0BBADA-9A55-006E-7C31-45F427284A9C}"/>
          </ac:spMkLst>
        </pc:spChg>
        <pc:picChg chg="add mod modCrop">
          <ac:chgData name="Lisa Francis" userId="a54f2c22-5797-4ba7-b2e9-d47bec50ae61" providerId="ADAL" clId="{5CD91C56-0C98-4060-8AEF-B49D7C5CB782}" dt="2026-01-14T12:32:04.471" v="15239" actId="1076"/>
          <ac:picMkLst>
            <pc:docMk/>
            <pc:sldMk cId="3514941063" sldId="320"/>
            <ac:picMk id="11" creationId="{CA77D893-4AAE-FB87-77D6-3D4C9DE9F0C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245C065-7973-41A8-A2CC-441A8BA3384C}" type="datetime1">
              <a:rPr lang="en-GB" smtClean="0"/>
              <a:t>05/01/2026</a:t>
            </a:fld>
            <a:endParaRPr lang="en-GB"/>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F9A36D-7FAC-478F-9944-F324014F6FD1}" type="slidenum">
              <a:rPr lang="en-GB" smtClean="0"/>
              <a:t>‹#›</a:t>
            </a:fld>
            <a:endParaRPr lang="en-GB"/>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87A586-3225-45EC-B90F-43F9676D14C2}" type="datetime1">
              <a:rPr lang="en-GB" smtClean="0"/>
              <a:pPr/>
              <a:t>05/01/2026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B9A9E5-4F7F-4A7D-9DE1-899232329269}" type="slidenum">
              <a:rPr lang="en-GB" noProof="0" smtClean="0"/>
              <a:t>‹#›</a:t>
            </a:fld>
            <a:endParaRPr lang="en-GB" noProof="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a:t>
            </a:fld>
            <a:endParaRPr lang="en-GB"/>
          </a:p>
        </p:txBody>
      </p:sp>
    </p:spTree>
    <p:extLst>
      <p:ext uri="{BB962C8B-B14F-4D97-AF65-F5344CB8AC3E}">
        <p14:creationId xmlns:p14="http://schemas.microsoft.com/office/powerpoint/2010/main" val="277233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noProof="0" smtClean="0"/>
              <a:t>2</a:t>
            </a:fld>
            <a:endParaRPr lang="en-GB" noProof="0"/>
          </a:p>
        </p:txBody>
      </p:sp>
    </p:spTree>
    <p:extLst>
      <p:ext uri="{BB962C8B-B14F-4D97-AF65-F5344CB8AC3E}">
        <p14:creationId xmlns:p14="http://schemas.microsoft.com/office/powerpoint/2010/main" val="627047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noProof="0" smtClean="0"/>
              <a:t>4</a:t>
            </a:fld>
            <a:endParaRPr lang="en-GB" noProof="0"/>
          </a:p>
        </p:txBody>
      </p:sp>
    </p:spTree>
    <p:extLst>
      <p:ext uri="{BB962C8B-B14F-4D97-AF65-F5344CB8AC3E}">
        <p14:creationId xmlns:p14="http://schemas.microsoft.com/office/powerpoint/2010/main" val="4189968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noProof="0" smtClean="0"/>
              <a:t>5</a:t>
            </a:fld>
            <a:endParaRPr lang="en-GB" noProof="0"/>
          </a:p>
        </p:txBody>
      </p:sp>
    </p:spTree>
    <p:extLst>
      <p:ext uri="{BB962C8B-B14F-4D97-AF65-F5344CB8AC3E}">
        <p14:creationId xmlns:p14="http://schemas.microsoft.com/office/powerpoint/2010/main" val="3686780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noProof="0" smtClean="0"/>
              <a:t>6</a:t>
            </a:fld>
            <a:endParaRPr lang="en-GB" noProof="0"/>
          </a:p>
        </p:txBody>
      </p:sp>
    </p:spTree>
    <p:extLst>
      <p:ext uri="{BB962C8B-B14F-4D97-AF65-F5344CB8AC3E}">
        <p14:creationId xmlns:p14="http://schemas.microsoft.com/office/powerpoint/2010/main" val="1103796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7</a:t>
            </a:fld>
            <a:endParaRPr lang="en-GB"/>
          </a:p>
        </p:txBody>
      </p:sp>
    </p:spTree>
    <p:extLst>
      <p:ext uri="{BB962C8B-B14F-4D97-AF65-F5344CB8AC3E}">
        <p14:creationId xmlns:p14="http://schemas.microsoft.com/office/powerpoint/2010/main" val="798085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8</a:t>
            </a:fld>
            <a:endParaRPr lang="en-GB"/>
          </a:p>
        </p:txBody>
      </p:sp>
    </p:spTree>
    <p:extLst>
      <p:ext uri="{BB962C8B-B14F-4D97-AF65-F5344CB8AC3E}">
        <p14:creationId xmlns:p14="http://schemas.microsoft.com/office/powerpoint/2010/main" val="2839078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9</a:t>
            </a:fld>
            <a:endParaRPr lang="en-GB"/>
          </a:p>
        </p:txBody>
      </p:sp>
    </p:spTree>
    <p:extLst>
      <p:ext uri="{BB962C8B-B14F-4D97-AF65-F5344CB8AC3E}">
        <p14:creationId xmlns:p14="http://schemas.microsoft.com/office/powerpoint/2010/main" val="2063318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10</a:t>
            </a:fld>
            <a:endParaRPr lang="en-GB"/>
          </a:p>
        </p:txBody>
      </p:sp>
    </p:spTree>
    <p:extLst>
      <p:ext uri="{BB962C8B-B14F-4D97-AF65-F5344CB8AC3E}">
        <p14:creationId xmlns:p14="http://schemas.microsoft.com/office/powerpoint/2010/main" val="72864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11</a:t>
            </a:fld>
            <a:endParaRPr lang="en-GB"/>
          </a:p>
        </p:txBody>
      </p:sp>
    </p:spTree>
    <p:extLst>
      <p:ext uri="{BB962C8B-B14F-4D97-AF65-F5344CB8AC3E}">
        <p14:creationId xmlns:p14="http://schemas.microsoft.com/office/powerpoint/2010/main" val="277097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13</a:t>
            </a:fld>
            <a:endParaRPr lang="en-GB"/>
          </a:p>
        </p:txBody>
      </p:sp>
    </p:spTree>
    <p:extLst>
      <p:ext uri="{BB962C8B-B14F-4D97-AF65-F5344CB8AC3E}">
        <p14:creationId xmlns:p14="http://schemas.microsoft.com/office/powerpoint/2010/main" val="2281875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7C83D-8C5E-6941-3B03-344F5820E6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53298D-A05E-7DED-22F2-68725D29F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486E19-F450-B168-A2B5-37049B0A6A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F022B6-902A-A5EB-C5B0-FFA188545324}"/>
              </a:ext>
            </a:extLst>
          </p:cNvPr>
          <p:cNvSpPr>
            <a:spLocks noGrp="1"/>
          </p:cNvSpPr>
          <p:nvPr>
            <p:ph type="sldNum" sz="quarter" idx="5"/>
          </p:nvPr>
        </p:nvSpPr>
        <p:spPr/>
        <p:txBody>
          <a:bodyPr/>
          <a:lstStyle/>
          <a:p>
            <a:pPr rtl="0"/>
            <a:fld id="{D4B9A9E5-4F7F-4A7D-9DE1-899232329269}" type="slidenum">
              <a:rPr lang="en-GB" smtClean="0"/>
              <a:t>14</a:t>
            </a:fld>
            <a:endParaRPr lang="en-GB"/>
          </a:p>
        </p:txBody>
      </p:sp>
    </p:spTree>
    <p:extLst>
      <p:ext uri="{BB962C8B-B14F-4D97-AF65-F5344CB8AC3E}">
        <p14:creationId xmlns:p14="http://schemas.microsoft.com/office/powerpoint/2010/main" val="564786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15</a:t>
            </a:fld>
            <a:endParaRPr lang="en-GB"/>
          </a:p>
        </p:txBody>
      </p:sp>
    </p:spTree>
    <p:extLst>
      <p:ext uri="{BB962C8B-B14F-4D97-AF65-F5344CB8AC3E}">
        <p14:creationId xmlns:p14="http://schemas.microsoft.com/office/powerpoint/2010/main" val="1545415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noProof="0" smtClean="0"/>
              <a:t>16</a:t>
            </a:fld>
            <a:endParaRPr lang="en-GB" noProof="0"/>
          </a:p>
        </p:txBody>
      </p:sp>
    </p:spTree>
    <p:extLst>
      <p:ext uri="{BB962C8B-B14F-4D97-AF65-F5344CB8AC3E}">
        <p14:creationId xmlns:p14="http://schemas.microsoft.com/office/powerpoint/2010/main" val="3582065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17</a:t>
            </a:fld>
            <a:endParaRPr lang="en-GB"/>
          </a:p>
        </p:txBody>
      </p:sp>
    </p:spTree>
    <p:extLst>
      <p:ext uri="{BB962C8B-B14F-4D97-AF65-F5344CB8AC3E}">
        <p14:creationId xmlns:p14="http://schemas.microsoft.com/office/powerpoint/2010/main" val="3682996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18</a:t>
            </a:fld>
            <a:endParaRPr lang="en-GB"/>
          </a:p>
        </p:txBody>
      </p:sp>
    </p:spTree>
    <p:extLst>
      <p:ext uri="{BB962C8B-B14F-4D97-AF65-F5344CB8AC3E}">
        <p14:creationId xmlns:p14="http://schemas.microsoft.com/office/powerpoint/2010/main" val="701887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19</a:t>
            </a:fld>
            <a:endParaRPr lang="en-GB"/>
          </a:p>
        </p:txBody>
      </p:sp>
    </p:spTree>
    <p:extLst>
      <p:ext uri="{BB962C8B-B14F-4D97-AF65-F5344CB8AC3E}">
        <p14:creationId xmlns:p14="http://schemas.microsoft.com/office/powerpoint/2010/main" val="136169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20</a:t>
            </a:fld>
            <a:endParaRPr lang="en-GB"/>
          </a:p>
        </p:txBody>
      </p:sp>
    </p:spTree>
    <p:extLst>
      <p:ext uri="{BB962C8B-B14F-4D97-AF65-F5344CB8AC3E}">
        <p14:creationId xmlns:p14="http://schemas.microsoft.com/office/powerpoint/2010/main" val="33874356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22.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rtlCol="0" anchor="b">
            <a:noAutofit/>
          </a:bodyPr>
          <a:lstStyle>
            <a:lvl1pPr algn="l">
              <a:defRPr sz="3600" cap="all" spc="150"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rtlCol="0">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rtlCol="0" anchor="b">
            <a:normAutofit/>
          </a:bodyPr>
          <a:lstStyle>
            <a:lvl1pPr>
              <a:defRPr sz="2800" spc="150" baseline="0">
                <a:solidFill>
                  <a:schemeClr val="bg1"/>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rtlCol="0">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rtlCol="0"/>
          <a:lstStyle>
            <a:lvl1pPr>
              <a:defRPr sz="900"/>
            </a:lvl1pPr>
          </a:lstStyle>
          <a:p>
            <a:pPr rtl="0"/>
            <a:r>
              <a:rPr lang="en-GB" noProof="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rtlCol="0"/>
          <a:lstStyle>
            <a:lvl1pPr>
              <a:defRPr sz="900"/>
            </a:lvl1pPr>
          </a:lstStyle>
          <a:p>
            <a:pPr rtl="0"/>
            <a:r>
              <a:rPr lang="en-GB" noProof="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rtlCol="0">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rtlCol="0"/>
          <a:lstStyle>
            <a:lvl1pPr>
              <a:defRPr sz="900"/>
            </a:lvl1pPr>
          </a:lstStyle>
          <a:p>
            <a:pPr algn="l" rtl="0"/>
            <a:r>
              <a:rPr lang="en-GB" noProof="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bg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rtlCol="0" anchor="b">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rtlCol="0" anchor="b">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rtlCol="0">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rtlCol="0" anchor="ctr">
            <a:noAutofit/>
          </a:bodyPr>
          <a:lstStyle>
            <a:lvl1pPr algn="l">
              <a:defRPr sz="3600" spc="150" baseline="0">
                <a:solidFill>
                  <a:schemeClr val="bg1"/>
                </a:solidFill>
              </a:defRPr>
            </a:lvl1pPr>
          </a:lstStyle>
          <a:p>
            <a:pPr rtl="0"/>
            <a:r>
              <a:rPr lang="en-GB" noProof="0"/>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bg1"/>
                </a:solidFill>
                <a:latin typeface="+mj-lt"/>
                <a:ea typeface="+mj-ea"/>
                <a:cs typeface="+mj-cs"/>
              </a:defRPr>
            </a:lvl1pPr>
          </a:lstStyle>
          <a:p>
            <a:pPr rtl="0"/>
            <a:r>
              <a:rPr lang="en-GB" noProof="0"/>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rtlCol="0">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rtlCol="0">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a:p>
            <a:pPr lvl="1" rtl="0"/>
            <a:r>
              <a:rPr lang="en-US" noProof="0"/>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rtlCol="0">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Quadrant">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B495A4C6-232E-4A1A-B575-7EF7F414FDF6}"/>
              </a:ext>
            </a:extLst>
          </p:cNvPr>
          <p:cNvSpPr>
            <a:spLocks noGrp="1"/>
          </p:cNvSpPr>
          <p:nvPr>
            <p:ph type="title" hasCustomPrompt="1"/>
          </p:nvPr>
        </p:nvSpPr>
        <p:spPr>
          <a:xfrm>
            <a:off x="838200" y="365125"/>
            <a:ext cx="10515600" cy="1325563"/>
          </a:xfrm>
        </p:spPr>
        <p:txBody>
          <a:bodyPr rtlCol="0">
            <a:normAutofit/>
          </a:bodyPr>
          <a:lstStyle>
            <a:lvl1pPr algn="l">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cxnSp>
        <p:nvCxnSpPr>
          <p:cNvPr id="24" name="Straight Connector 23">
            <a:extLst>
              <a:ext uri="{FF2B5EF4-FFF2-40B4-BE49-F238E27FC236}">
                <a16:creationId xmlns:a16="http://schemas.microsoft.com/office/drawing/2014/main" id="{DD194B4E-75F4-47BE-B171-9C64697AB920}"/>
              </a:ext>
              <a:ext uri="{C183D7F6-B498-43B3-948B-1728B52AA6E4}">
                <adec:decorative xmlns:adec="http://schemas.microsoft.com/office/drawing/2017/decorative" val="1"/>
              </a:ext>
            </a:extLst>
          </p:cNvPr>
          <p:cNvCxnSpPr>
            <a:cxnSpLocks/>
            <a:endCxn id="17" idx="1"/>
          </p:cNvCxnSpPr>
          <p:nvPr userDrawn="1"/>
        </p:nvCxnSpPr>
        <p:spPr>
          <a:xfrm>
            <a:off x="2315757" y="3774842"/>
            <a:ext cx="762469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EFDA35F-76DF-4FDC-90C9-F9FEDF32270C}"/>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2B4C6F7E-40F0-42B1-AFE0-D3C95660E0DC}"/>
              </a:ext>
            </a:extLst>
          </p:cNvPr>
          <p:cNvSpPr>
            <a:spLocks noGrp="1"/>
          </p:cNvSpPr>
          <p:nvPr>
            <p:ph type="body" sz="quarter" idx="15" hasCustomPrompt="1"/>
          </p:nvPr>
        </p:nvSpPr>
        <p:spPr>
          <a:xfrm>
            <a:off x="5242517" y="1599947"/>
            <a:ext cx="1706965" cy="492025"/>
          </a:xfrm>
          <a:prstGeom prst="rect">
            <a:avLst/>
          </a:prstGeom>
        </p:spPr>
        <p:txBody>
          <a:bodyPr rtlCol="0" anchor="ctr">
            <a:normAutofit/>
          </a:bodyPr>
          <a:lstStyle>
            <a:lvl1pPr marL="0" indent="0" algn="ctr">
              <a:lnSpc>
                <a:spcPct val="100000"/>
              </a:lnSpc>
              <a:buNone/>
              <a:defRPr sz="1400" cap="all" spc="0" baseline="0">
                <a:solidFill>
                  <a:schemeClr val="tx1"/>
                </a:solidFill>
                <a:latin typeface="+mj-lt"/>
              </a:defRPr>
            </a:lvl1pPr>
          </a:lstStyle>
          <a:p>
            <a:pPr lvl="0" rtl="0"/>
            <a:r>
              <a:rPr lang="en-GB" noProof="0"/>
              <a:t>Click to add name</a:t>
            </a:r>
          </a:p>
        </p:txBody>
      </p:sp>
      <p:sp>
        <p:nvSpPr>
          <p:cNvPr id="18" name="Text Placeholder 14">
            <a:extLst>
              <a:ext uri="{FF2B5EF4-FFF2-40B4-BE49-F238E27FC236}">
                <a16:creationId xmlns:a16="http://schemas.microsoft.com/office/drawing/2014/main" id="{42EE46E3-709F-4AE9-AECE-FD647B6DCFDE}"/>
              </a:ext>
            </a:extLst>
          </p:cNvPr>
          <p:cNvSpPr>
            <a:spLocks noGrp="1"/>
          </p:cNvSpPr>
          <p:nvPr>
            <p:ph type="body" sz="quarter" idx="20" hasCustomPrompt="1"/>
          </p:nvPr>
        </p:nvSpPr>
        <p:spPr>
          <a:xfrm>
            <a:off x="3738732" y="2378452"/>
            <a:ext cx="1183179" cy="492025"/>
          </a:xfrm>
          <a:prstGeom prst="rect">
            <a:avLst/>
          </a:prstGeom>
        </p:spPr>
        <p:txBody>
          <a:bodyPr rtlCol="0" anchor="ctr">
            <a:noAutofit/>
          </a:bodyPr>
          <a:lstStyle>
            <a:lvl1pPr marL="0" indent="0" algn="ctr">
              <a:lnSpc>
                <a:spcPct val="100000"/>
              </a:lnSpc>
              <a:buNone/>
              <a:defRPr sz="1050" cap="none" spc="0" baseline="0">
                <a:solidFill>
                  <a:schemeClr val="tx1"/>
                </a:solidFill>
                <a:latin typeface="+mn-lt"/>
              </a:defRPr>
            </a:lvl1pPr>
          </a:lstStyle>
          <a:p>
            <a:pPr lvl="0" rtl="0"/>
            <a:r>
              <a:rPr lang="en-GB" noProof="0"/>
              <a:t>Click to add name</a:t>
            </a:r>
          </a:p>
        </p:txBody>
      </p:sp>
      <p:sp>
        <p:nvSpPr>
          <p:cNvPr id="26" name="Text Placeholder 14">
            <a:extLst>
              <a:ext uri="{FF2B5EF4-FFF2-40B4-BE49-F238E27FC236}">
                <a16:creationId xmlns:a16="http://schemas.microsoft.com/office/drawing/2014/main" id="{3194FB4F-01AC-4A0E-BBE2-CF2B69F6FAC0}"/>
              </a:ext>
            </a:extLst>
          </p:cNvPr>
          <p:cNvSpPr>
            <a:spLocks noGrp="1"/>
          </p:cNvSpPr>
          <p:nvPr>
            <p:ph type="body" sz="quarter" idx="26" hasCustomPrompt="1"/>
          </p:nvPr>
        </p:nvSpPr>
        <p:spPr>
          <a:xfrm>
            <a:off x="7522269" y="2169263"/>
            <a:ext cx="1706965" cy="1048575"/>
          </a:xfrm>
          <a:prstGeom prst="rect">
            <a:avLst/>
          </a:prstGeom>
        </p:spPr>
        <p:txBody>
          <a:bodyPr rtlCol="0" anchor="ctr">
            <a:noAutofit/>
          </a:bodyPr>
          <a:lstStyle>
            <a:lvl1pPr marL="0" indent="0" algn="ctr">
              <a:lnSpc>
                <a:spcPct val="100000"/>
              </a:lnSpc>
              <a:buNone/>
              <a:defRPr sz="1400" b="1" cap="all" spc="0" baseline="0">
                <a:solidFill>
                  <a:schemeClr val="tx1"/>
                </a:solidFill>
                <a:latin typeface="+mn-lt"/>
              </a:defRPr>
            </a:lvl1pPr>
          </a:lstStyle>
          <a:p>
            <a:pPr lvl="0" rtl="0"/>
            <a:r>
              <a:rPr lang="en-GB" noProof="0"/>
              <a:t>Click to add name</a:t>
            </a:r>
          </a:p>
        </p:txBody>
      </p:sp>
      <p:sp>
        <p:nvSpPr>
          <p:cNvPr id="23" name="Text Placeholder 14">
            <a:extLst>
              <a:ext uri="{FF2B5EF4-FFF2-40B4-BE49-F238E27FC236}">
                <a16:creationId xmlns:a16="http://schemas.microsoft.com/office/drawing/2014/main" id="{8E76F955-6B23-4972-8E86-603F19ECF6C5}"/>
              </a:ext>
            </a:extLst>
          </p:cNvPr>
          <p:cNvSpPr>
            <a:spLocks noGrp="1"/>
          </p:cNvSpPr>
          <p:nvPr>
            <p:ph type="body" sz="quarter" idx="25" hasCustomPrompt="1"/>
          </p:nvPr>
        </p:nvSpPr>
        <p:spPr>
          <a:xfrm>
            <a:off x="921894" y="3528829"/>
            <a:ext cx="1393863" cy="492025"/>
          </a:xfrm>
          <a:prstGeom prst="rect">
            <a:avLst/>
          </a:prstGeom>
        </p:spPr>
        <p:txBody>
          <a:bodyPr rtlCol="0" anchor="ctr">
            <a:noAutofit/>
          </a:bodyPr>
          <a:lstStyle>
            <a:lvl1pPr marL="0" indent="0" algn="ctr">
              <a:lnSpc>
                <a:spcPct val="100000"/>
              </a:lnSpc>
              <a:buNone/>
              <a:defRPr sz="1400" cap="all" spc="0" baseline="0">
                <a:solidFill>
                  <a:schemeClr val="tx1"/>
                </a:solidFill>
                <a:latin typeface="+mj-lt"/>
              </a:defRPr>
            </a:lvl1pPr>
          </a:lstStyle>
          <a:p>
            <a:pPr lvl="0" rtl="0"/>
            <a:r>
              <a:rPr lang="en-GB" noProof="0"/>
              <a:t>Click to add name</a:t>
            </a:r>
          </a:p>
        </p:txBody>
      </p:sp>
      <p:sp>
        <p:nvSpPr>
          <p:cNvPr id="17" name="Text Placeholder 14">
            <a:extLst>
              <a:ext uri="{FF2B5EF4-FFF2-40B4-BE49-F238E27FC236}">
                <a16:creationId xmlns:a16="http://schemas.microsoft.com/office/drawing/2014/main" id="{DDA77547-4FF4-4B15-96F1-DC9B00175B43}"/>
              </a:ext>
            </a:extLst>
          </p:cNvPr>
          <p:cNvSpPr>
            <a:spLocks noGrp="1"/>
          </p:cNvSpPr>
          <p:nvPr>
            <p:ph type="body" sz="quarter" idx="19" hasCustomPrompt="1"/>
          </p:nvPr>
        </p:nvSpPr>
        <p:spPr>
          <a:xfrm>
            <a:off x="9940449" y="3528829"/>
            <a:ext cx="1380681" cy="492025"/>
          </a:xfrm>
          <a:prstGeom prst="rect">
            <a:avLst/>
          </a:prstGeom>
        </p:spPr>
        <p:txBody>
          <a:bodyPr rtlCol="0" anchor="ctr">
            <a:noAutofit/>
          </a:bodyPr>
          <a:lstStyle>
            <a:lvl1pPr marL="0" indent="0" algn="ctr">
              <a:lnSpc>
                <a:spcPct val="100000"/>
              </a:lnSpc>
              <a:buNone/>
              <a:defRPr sz="1400" cap="all" spc="0" baseline="0">
                <a:solidFill>
                  <a:schemeClr val="tx1"/>
                </a:solidFill>
                <a:latin typeface="+mj-lt"/>
              </a:defRPr>
            </a:lvl1pPr>
          </a:lstStyle>
          <a:p>
            <a:pPr lvl="0" rtl="0"/>
            <a:r>
              <a:rPr lang="en-GB" noProof="0"/>
              <a:t>Click to add name</a:t>
            </a:r>
          </a:p>
        </p:txBody>
      </p:sp>
      <p:sp>
        <p:nvSpPr>
          <p:cNvPr id="20" name="Text Placeholder 14">
            <a:extLst>
              <a:ext uri="{FF2B5EF4-FFF2-40B4-BE49-F238E27FC236}">
                <a16:creationId xmlns:a16="http://schemas.microsoft.com/office/drawing/2014/main" id="{6E6B6915-DFCC-44EB-9C61-6B7725D1B794}"/>
              </a:ext>
            </a:extLst>
          </p:cNvPr>
          <p:cNvSpPr>
            <a:spLocks noGrp="1"/>
          </p:cNvSpPr>
          <p:nvPr>
            <p:ph type="body" sz="quarter" idx="22" hasCustomPrompt="1"/>
          </p:nvPr>
        </p:nvSpPr>
        <p:spPr>
          <a:xfrm>
            <a:off x="2637747" y="4634331"/>
            <a:ext cx="1183179" cy="492025"/>
          </a:xfrm>
          <a:prstGeom prst="rect">
            <a:avLst/>
          </a:prstGeom>
        </p:spPr>
        <p:txBody>
          <a:bodyPr rtlCol="0" anchor="ctr">
            <a:noAutofit/>
          </a:bodyPr>
          <a:lstStyle>
            <a:lvl1pPr marL="0" indent="0" algn="ctr">
              <a:lnSpc>
                <a:spcPct val="100000"/>
              </a:lnSpc>
              <a:buNone/>
              <a:defRPr sz="1050" cap="none" spc="0" baseline="0">
                <a:solidFill>
                  <a:schemeClr val="tx1"/>
                </a:solidFill>
                <a:latin typeface="+mn-lt"/>
              </a:defRPr>
            </a:lvl1pPr>
          </a:lstStyle>
          <a:p>
            <a:pPr lvl="0" rtl="0"/>
            <a:r>
              <a:rPr lang="en-GB" noProof="0"/>
              <a:t>Click to add name</a:t>
            </a:r>
          </a:p>
        </p:txBody>
      </p:sp>
      <p:sp>
        <p:nvSpPr>
          <p:cNvPr id="19" name="Text Placeholder 14">
            <a:extLst>
              <a:ext uri="{FF2B5EF4-FFF2-40B4-BE49-F238E27FC236}">
                <a16:creationId xmlns:a16="http://schemas.microsoft.com/office/drawing/2014/main" id="{6718CC56-7B04-41D0-A320-CCCDC20D7615}"/>
              </a:ext>
            </a:extLst>
          </p:cNvPr>
          <p:cNvSpPr>
            <a:spLocks noGrp="1"/>
          </p:cNvSpPr>
          <p:nvPr>
            <p:ph type="body" sz="quarter" idx="21" hasCustomPrompt="1"/>
          </p:nvPr>
        </p:nvSpPr>
        <p:spPr>
          <a:xfrm>
            <a:off x="4175224" y="4459860"/>
            <a:ext cx="1183179" cy="492025"/>
          </a:xfrm>
          <a:prstGeom prst="rect">
            <a:avLst/>
          </a:prstGeom>
        </p:spPr>
        <p:txBody>
          <a:bodyPr rtlCol="0" anchor="ctr">
            <a:noAutofit/>
          </a:bodyPr>
          <a:lstStyle>
            <a:lvl1pPr marL="0" indent="0" algn="ctr">
              <a:lnSpc>
                <a:spcPct val="100000"/>
              </a:lnSpc>
              <a:buNone/>
              <a:defRPr sz="1050" cap="none" spc="0" baseline="0">
                <a:solidFill>
                  <a:schemeClr val="tx1"/>
                </a:solidFill>
                <a:latin typeface="+mn-lt"/>
              </a:defRPr>
            </a:lvl1pPr>
          </a:lstStyle>
          <a:p>
            <a:pPr lvl="0" rtl="0"/>
            <a:r>
              <a:rPr lang="en-GB" noProof="0"/>
              <a:t>Click to add name</a:t>
            </a:r>
          </a:p>
        </p:txBody>
      </p:sp>
      <p:sp>
        <p:nvSpPr>
          <p:cNvPr id="21" name="Text Placeholder 14">
            <a:extLst>
              <a:ext uri="{FF2B5EF4-FFF2-40B4-BE49-F238E27FC236}">
                <a16:creationId xmlns:a16="http://schemas.microsoft.com/office/drawing/2014/main" id="{778E1C09-B7DB-4CE7-A5B9-90BCF54448B8}"/>
              </a:ext>
            </a:extLst>
          </p:cNvPr>
          <p:cNvSpPr>
            <a:spLocks noGrp="1"/>
          </p:cNvSpPr>
          <p:nvPr>
            <p:ph type="body" sz="quarter" idx="23" hasCustomPrompt="1"/>
          </p:nvPr>
        </p:nvSpPr>
        <p:spPr>
          <a:xfrm>
            <a:off x="6552714" y="4321788"/>
            <a:ext cx="1183179" cy="492025"/>
          </a:xfrm>
          <a:prstGeom prst="rect">
            <a:avLst/>
          </a:prstGeom>
        </p:spPr>
        <p:txBody>
          <a:bodyPr rtlCol="0" anchor="ctr">
            <a:noAutofit/>
          </a:bodyPr>
          <a:lstStyle>
            <a:lvl1pPr marL="0" indent="0" algn="ctr">
              <a:lnSpc>
                <a:spcPct val="100000"/>
              </a:lnSpc>
              <a:buNone/>
              <a:defRPr sz="1050" cap="none" spc="0" baseline="0">
                <a:solidFill>
                  <a:schemeClr val="tx1"/>
                </a:solidFill>
                <a:latin typeface="+mn-lt"/>
              </a:defRPr>
            </a:lvl1pPr>
          </a:lstStyle>
          <a:p>
            <a:pPr lvl="0" rtl="0"/>
            <a:r>
              <a:rPr lang="en-GB" noProof="0"/>
              <a:t>Click to add name</a:t>
            </a:r>
          </a:p>
        </p:txBody>
      </p:sp>
      <p:sp>
        <p:nvSpPr>
          <p:cNvPr id="16" name="Text Placeholder 14">
            <a:extLst>
              <a:ext uri="{FF2B5EF4-FFF2-40B4-BE49-F238E27FC236}">
                <a16:creationId xmlns:a16="http://schemas.microsoft.com/office/drawing/2014/main" id="{7CFA026C-42CE-4C20-9DDE-417FDF6CB43D}"/>
              </a:ext>
            </a:extLst>
          </p:cNvPr>
          <p:cNvSpPr>
            <a:spLocks noGrp="1"/>
          </p:cNvSpPr>
          <p:nvPr>
            <p:ph type="body" sz="quarter" idx="17" hasCustomPrompt="1"/>
          </p:nvPr>
        </p:nvSpPr>
        <p:spPr>
          <a:xfrm>
            <a:off x="5242517" y="5468790"/>
            <a:ext cx="1706965" cy="492025"/>
          </a:xfrm>
          <a:prstGeom prst="rect">
            <a:avLst/>
          </a:prstGeom>
        </p:spPr>
        <p:txBody>
          <a:bodyPr rtlCol="0" anchor="ctr">
            <a:normAutofit/>
          </a:bodyPr>
          <a:lstStyle>
            <a:lvl1pPr marL="0" indent="0" algn="ctr">
              <a:lnSpc>
                <a:spcPct val="100000"/>
              </a:lnSpc>
              <a:buNone/>
              <a:defRPr sz="1400" cap="all" spc="0" baseline="0">
                <a:solidFill>
                  <a:schemeClr val="tx1"/>
                </a:solidFill>
                <a:latin typeface="+mj-lt"/>
              </a:defRPr>
            </a:lvl1pPr>
          </a:lstStyle>
          <a:p>
            <a:pPr lvl="0" rtl="0"/>
            <a:r>
              <a:rPr lang="en-GB" noProof="0"/>
              <a:t>Click to add name</a:t>
            </a:r>
          </a:p>
        </p:txBody>
      </p:sp>
      <p:sp>
        <p:nvSpPr>
          <p:cNvPr id="22" name="Text Placeholder 14">
            <a:extLst>
              <a:ext uri="{FF2B5EF4-FFF2-40B4-BE49-F238E27FC236}">
                <a16:creationId xmlns:a16="http://schemas.microsoft.com/office/drawing/2014/main" id="{0AFAA95F-1461-496C-BAB4-D5D0594554FF}"/>
              </a:ext>
            </a:extLst>
          </p:cNvPr>
          <p:cNvSpPr>
            <a:spLocks noGrp="1"/>
          </p:cNvSpPr>
          <p:nvPr>
            <p:ph type="body" sz="quarter" idx="24" hasCustomPrompt="1"/>
          </p:nvPr>
        </p:nvSpPr>
        <p:spPr>
          <a:xfrm>
            <a:off x="7801857" y="5195673"/>
            <a:ext cx="1183179" cy="492025"/>
          </a:xfrm>
          <a:prstGeom prst="rect">
            <a:avLst/>
          </a:prstGeom>
        </p:spPr>
        <p:txBody>
          <a:bodyPr rtlCol="0" anchor="ctr">
            <a:noAutofit/>
          </a:bodyPr>
          <a:lstStyle>
            <a:lvl1pPr marL="0" indent="0" algn="ctr">
              <a:lnSpc>
                <a:spcPct val="100000"/>
              </a:lnSpc>
              <a:buNone/>
              <a:defRPr sz="1050" cap="none" spc="0" baseline="0">
                <a:solidFill>
                  <a:schemeClr val="tx1"/>
                </a:solidFill>
                <a:latin typeface="+mn-lt"/>
              </a:defRPr>
            </a:lvl1pPr>
          </a:lstStyle>
          <a:p>
            <a:pPr lvl="0" rtl="0"/>
            <a:r>
              <a:rPr lang="en-GB" noProof="0"/>
              <a:t>Click to add name</a:t>
            </a:r>
          </a:p>
        </p:txBody>
      </p:sp>
      <p:sp>
        <p:nvSpPr>
          <p:cNvPr id="31" name="Date Placeholder 2">
            <a:extLst>
              <a:ext uri="{FF2B5EF4-FFF2-40B4-BE49-F238E27FC236}">
                <a16:creationId xmlns:a16="http://schemas.microsoft.com/office/drawing/2014/main" id="{B8C04945-62C9-4964-8891-6D30EA90D21A}"/>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2" name="Footer Placeholder 3">
            <a:extLst>
              <a:ext uri="{FF2B5EF4-FFF2-40B4-BE49-F238E27FC236}">
                <a16:creationId xmlns:a16="http://schemas.microsoft.com/office/drawing/2014/main" id="{51029B8B-F669-4889-98DD-901661178D55}"/>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3" name="Slide Number Placeholder 4">
            <a:extLst>
              <a:ext uri="{FF2B5EF4-FFF2-40B4-BE49-F238E27FC236}">
                <a16:creationId xmlns:a16="http://schemas.microsoft.com/office/drawing/2014/main" id="{7A0B84D6-438D-4B3B-B52C-6F5EC159BC73}"/>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026250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rtlCol="0">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rtl="0"/>
            <a:r>
              <a:rPr lang="en-US" noProof="0"/>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rtlCol="0"/>
          <a:lstStyle/>
          <a:p>
            <a:pPr rtl="0"/>
            <a:r>
              <a:rPr lang="en-US" noProof="0"/>
              <a:t>Click icon to add chart</a:t>
            </a:r>
            <a:endParaRPr lang="en-GB" noProof="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rtlCol="0">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rtl="0"/>
            <a:r>
              <a:rPr lang="en-US" noProof="0"/>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rtlCol="0">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rtl="0"/>
            <a:r>
              <a:rPr lang="en-GB" noProof="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491003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056323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rtlCol="0"/>
          <a:lstStyle/>
          <a:p>
            <a:pPr rtl="0"/>
            <a:r>
              <a:rPr lang="en-US" noProof="0"/>
              <a:t>Click icon to add SmartArt graphic</a:t>
            </a:r>
            <a:endParaRPr lang="en-GB" noProof="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rtlCol="0"/>
          <a:lstStyle/>
          <a:p>
            <a:pPr lvl="1"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solidFill>
                  <a:srgbClr val="898989"/>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solidFill>
                  <a:srgbClr val="898989"/>
                </a:solidFill>
              </a:defRPr>
            </a:lvl1pPr>
          </a:lstStyle>
          <a:p>
            <a:pPr rtl="0"/>
            <a:fld id="{B5CEABB6-07DC-46E8-9B57-56EC44A396E5}" type="slidenum">
              <a:rPr lang="en-GB" noProof="0" smtClean="0"/>
              <a:t>‹#›</a:t>
            </a:fld>
            <a:endParaRPr lang="en-GB" noProof="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rtlCol="0" anchor="b">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rtlCol="0"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rtlCol="0" anchor="b">
            <a:noAutofit/>
          </a:bodyPr>
          <a:lstStyle>
            <a:lvl1pPr algn="l">
              <a:defRPr sz="3200" spc="150"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rtlCol="0">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93551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80234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685" r:id="rId12"/>
    <p:sldLayoutId id="2147483700" r:id="rId13"/>
    <p:sldLayoutId id="2147483679" r:id="rId14"/>
    <p:sldLayoutId id="2147483692" r:id="rId15"/>
    <p:sldLayoutId id="2147483681" r:id="rId16"/>
    <p:sldLayoutId id="2147483674" r:id="rId17"/>
    <p:sldLayoutId id="2147483675" r:id="rId18"/>
    <p:sldLayoutId id="2147483696" r:id="rId19"/>
    <p:sldLayoutId id="2147483677" r:id="rId20"/>
    <p:sldLayoutId id="2147483678" r:id="rId21"/>
    <p:sldLayoutId id="2147483701" r:id="rId22"/>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2.xml"/><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8.jfi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xml"/><Relationship Id="rId5" Type="http://schemas.openxmlformats.org/officeDocument/2006/relationships/image" Target="../media/image43.png"/><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6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hyperlink" Target="https://www.instagram.com/accounts/onetap/?next=%2F" TargetMode="External"/><Relationship Id="rId2" Type="http://schemas.openxmlformats.org/officeDocument/2006/relationships/hyperlink" Target="https://www.facebook.com/"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13703" y="4023701"/>
            <a:ext cx="4941771" cy="1122202"/>
          </a:xfrm>
        </p:spPr>
        <p:txBody>
          <a:bodyPr rtlCol="0"/>
          <a:lstStyle/>
          <a:p>
            <a:pPr rtl="0"/>
            <a:r>
              <a:rPr lang="en-GB" dirty="0"/>
              <a:t>Community Profile</a:t>
            </a:r>
            <a:br>
              <a:rPr lang="en-GB" dirty="0"/>
            </a:br>
            <a:r>
              <a:rPr lang="en-GB" dirty="0"/>
              <a:t>Level 5 </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289904" y="5635761"/>
            <a:ext cx="4941770" cy="396660"/>
          </a:xfrm>
        </p:spPr>
        <p:txBody>
          <a:bodyPr rtlCol="0">
            <a:noAutofit/>
          </a:bodyPr>
          <a:lstStyle/>
          <a:p>
            <a:pPr rtl="0"/>
            <a:r>
              <a:rPr lang="en-GB" sz="3200" dirty="0"/>
              <a:t>By Lisa Francis </a:t>
            </a:r>
          </a:p>
        </p:txBody>
      </p:sp>
      <p:pic>
        <p:nvPicPr>
          <p:cNvPr id="4" name="Picture 3" descr="A screenshot of a computer&#10;&#10;Description automatically generated">
            <a:extLst>
              <a:ext uri="{FF2B5EF4-FFF2-40B4-BE49-F238E27FC236}">
                <a16:creationId xmlns:a16="http://schemas.microsoft.com/office/drawing/2014/main" id="{FAA1C06E-104A-E94A-57D9-88F1C364F211}"/>
              </a:ext>
            </a:extLst>
          </p:cNvPr>
          <p:cNvPicPr>
            <a:picLocks noChangeAspect="1"/>
          </p:cNvPicPr>
          <p:nvPr/>
        </p:nvPicPr>
        <p:blipFill rotWithShape="1">
          <a:blip r:embed="rId3">
            <a:extLst>
              <a:ext uri="{28A0092B-C50C-407E-A947-70E740481C1C}">
                <a14:useLocalDpi xmlns:a14="http://schemas.microsoft.com/office/drawing/2010/main" val="0"/>
              </a:ext>
            </a:extLst>
          </a:blip>
          <a:srcRect l="41104" t="25409" r="40948" b="23971"/>
          <a:stretch/>
        </p:blipFill>
        <p:spPr bwMode="auto">
          <a:xfrm>
            <a:off x="8285679" y="295468"/>
            <a:ext cx="3616417" cy="5736953"/>
          </a:xfrm>
          <a:prstGeom prst="rect">
            <a:avLst/>
          </a:prstGeom>
          <a:ln>
            <a:noFill/>
          </a:ln>
          <a:extLst>
            <a:ext uri="{53640926-AAD7-44D8-BBD7-CCE9431645EC}">
              <a14:shadowObscured xmlns:a14="http://schemas.microsoft.com/office/drawing/2010/main"/>
            </a:ext>
          </a:extLst>
        </p:spPr>
      </p:pic>
      <p:sp>
        <p:nvSpPr>
          <p:cNvPr id="5" name="Subtitle 2">
            <a:extLst>
              <a:ext uri="{FF2B5EF4-FFF2-40B4-BE49-F238E27FC236}">
                <a16:creationId xmlns:a16="http://schemas.microsoft.com/office/drawing/2014/main" id="{3B1D758D-111B-D165-84C5-76F6B836B43E}"/>
              </a:ext>
            </a:extLst>
          </p:cNvPr>
          <p:cNvSpPr txBox="1">
            <a:spLocks/>
          </p:cNvSpPr>
          <p:nvPr/>
        </p:nvSpPr>
        <p:spPr>
          <a:xfrm>
            <a:off x="7915565" y="6032421"/>
            <a:ext cx="4941770" cy="39666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Photograph by Evie Croucher – Young person </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4E03B-3EBA-5107-0324-05F145AD3F01}"/>
              </a:ext>
            </a:extLst>
          </p:cNvPr>
          <p:cNvSpPr>
            <a:spLocks noGrp="1"/>
          </p:cNvSpPr>
          <p:nvPr>
            <p:ph type="title"/>
          </p:nvPr>
        </p:nvSpPr>
        <p:spPr/>
        <p:txBody>
          <a:bodyPr>
            <a:normAutofit/>
          </a:bodyPr>
          <a:lstStyle/>
          <a:p>
            <a:pPr algn="l"/>
            <a:r>
              <a:rPr lang="en-GB" sz="4000" b="1" dirty="0"/>
              <a:t>introduction</a:t>
            </a:r>
          </a:p>
        </p:txBody>
      </p:sp>
      <p:sp>
        <p:nvSpPr>
          <p:cNvPr id="6" name="Slide Number Placeholder 5">
            <a:extLst>
              <a:ext uri="{FF2B5EF4-FFF2-40B4-BE49-F238E27FC236}">
                <a16:creationId xmlns:a16="http://schemas.microsoft.com/office/drawing/2014/main" id="{E8D7E124-A9DC-DC61-D23A-984FD8463931}"/>
              </a:ext>
            </a:extLst>
          </p:cNvPr>
          <p:cNvSpPr>
            <a:spLocks noGrp="1"/>
          </p:cNvSpPr>
          <p:nvPr>
            <p:ph type="sldNum" sz="quarter" idx="12"/>
          </p:nvPr>
        </p:nvSpPr>
        <p:spPr/>
        <p:txBody>
          <a:bodyPr/>
          <a:lstStyle/>
          <a:p>
            <a:pPr rtl="0"/>
            <a:fld id="{B5CEABB6-07DC-46E8-9B57-56EC44A396E5}" type="slidenum">
              <a:rPr lang="en-GB" noProof="0" smtClean="0"/>
              <a:t>2</a:t>
            </a:fld>
            <a:endParaRPr lang="en-GB" noProof="0"/>
          </a:p>
        </p:txBody>
      </p:sp>
      <p:sp>
        <p:nvSpPr>
          <p:cNvPr id="8" name="TextBox 7">
            <a:extLst>
              <a:ext uri="{FF2B5EF4-FFF2-40B4-BE49-F238E27FC236}">
                <a16:creationId xmlns:a16="http://schemas.microsoft.com/office/drawing/2014/main" id="{AD0BBADA-9A55-006E-7C31-45F427284A9C}"/>
              </a:ext>
            </a:extLst>
          </p:cNvPr>
          <p:cNvSpPr txBox="1"/>
          <p:nvPr/>
        </p:nvSpPr>
        <p:spPr>
          <a:xfrm>
            <a:off x="381000" y="2468266"/>
            <a:ext cx="11430000" cy="4093428"/>
          </a:xfrm>
          <a:prstGeom prst="rect">
            <a:avLst/>
          </a:prstGeom>
          <a:noFill/>
        </p:spPr>
        <p:txBody>
          <a:bodyPr wrap="square">
            <a:spAutoFit/>
          </a:bodyPr>
          <a:lstStyle/>
          <a:p>
            <a:r>
              <a:rPr lang="en-GB" sz="2000" dirty="0"/>
              <a:t>In my community profile, I will build upon the foundations established in my Level 4 profile, where I identified key hotspots where young people regularly gather within our area. These included bus stops, Morfa (edge-of-town retail park), area surrounding our local youth club, the City Centre and the Bus Station. For my Level 5 profile, I aim to explore the deeper social dynamics surrounding youth presence in the community. While these spaces remain relevant, this year my focus will also extend to the immediate environment surrounding our youth club, where tensions with neighbouring residents have become increasingly apparent. My goal is to examine these intergenerational challenges and propose strategies that foster harmony between young people and older residents, creating a more cohesive and inclusive community. I will consider the role of social media in youth engagement. Platforms such as Facebook, Instagram, Snapchat and TikTok have become essential tool for communication and outreach, enabling us to share positive messages, promoting activities, and connect with both young people and the wider community. This digital presence not only strengthens participation but also helps to showcase the value of youth work beyond the physical spaces where young people gather. </a:t>
            </a:r>
          </a:p>
        </p:txBody>
      </p:sp>
      <p:pic>
        <p:nvPicPr>
          <p:cNvPr id="11" name="Picture 10">
            <a:extLst>
              <a:ext uri="{FF2B5EF4-FFF2-40B4-BE49-F238E27FC236}">
                <a16:creationId xmlns:a16="http://schemas.microsoft.com/office/drawing/2014/main" id="{CA77D893-4AAE-FB87-77D6-3D4C9DE9F0C5}"/>
              </a:ext>
            </a:extLst>
          </p:cNvPr>
          <p:cNvPicPr>
            <a:picLocks noChangeAspect="1"/>
          </p:cNvPicPr>
          <p:nvPr/>
        </p:nvPicPr>
        <p:blipFill>
          <a:blip r:embed="rId3"/>
          <a:srcRect l="-1" t="34888" r="-73"/>
          <a:stretch>
            <a:fillRect/>
          </a:stretch>
        </p:blipFill>
        <p:spPr>
          <a:xfrm>
            <a:off x="6096000" y="213439"/>
            <a:ext cx="4911628" cy="2095046"/>
          </a:xfrm>
          <a:prstGeom prst="rect">
            <a:avLst/>
          </a:prstGeom>
        </p:spPr>
      </p:pic>
    </p:spTree>
    <p:extLst>
      <p:ext uri="{BB962C8B-B14F-4D97-AF65-F5344CB8AC3E}">
        <p14:creationId xmlns:p14="http://schemas.microsoft.com/office/powerpoint/2010/main" val="3514941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5396-164C-9322-FD99-419BFC50E33E}"/>
              </a:ext>
            </a:extLst>
          </p:cNvPr>
          <p:cNvSpPr>
            <a:spLocks noGrp="1"/>
          </p:cNvSpPr>
          <p:nvPr>
            <p:ph type="title"/>
          </p:nvPr>
        </p:nvSpPr>
        <p:spPr>
          <a:xfrm>
            <a:off x="838199" y="209209"/>
            <a:ext cx="10515600" cy="1325563"/>
          </a:xfrm>
        </p:spPr>
        <p:txBody>
          <a:bodyPr/>
          <a:lstStyle/>
          <a:p>
            <a:pPr algn="ctr"/>
            <a:r>
              <a:rPr lang="en-GB" dirty="0"/>
              <a:t>Top Hotspots for teenage gatherings</a:t>
            </a:r>
          </a:p>
        </p:txBody>
      </p:sp>
      <p:sp>
        <p:nvSpPr>
          <p:cNvPr id="3" name="Text Placeholder 2">
            <a:extLst>
              <a:ext uri="{FF2B5EF4-FFF2-40B4-BE49-F238E27FC236}">
                <a16:creationId xmlns:a16="http://schemas.microsoft.com/office/drawing/2014/main" id="{052A404C-B0CD-A826-F7CF-AC127543CBD0}"/>
              </a:ext>
            </a:extLst>
          </p:cNvPr>
          <p:cNvSpPr>
            <a:spLocks noGrp="1"/>
          </p:cNvSpPr>
          <p:nvPr>
            <p:ph type="body" sz="quarter" idx="15"/>
          </p:nvPr>
        </p:nvSpPr>
        <p:spPr>
          <a:xfrm>
            <a:off x="5242517" y="1200413"/>
            <a:ext cx="1706965" cy="891559"/>
          </a:xfrm>
        </p:spPr>
        <p:txBody>
          <a:bodyPr>
            <a:normAutofit fontScale="92500" lnSpcReduction="10000"/>
          </a:bodyPr>
          <a:lstStyle/>
          <a:p>
            <a:endParaRPr lang="en-GB" dirty="0"/>
          </a:p>
          <a:p>
            <a:r>
              <a:rPr lang="en-GB" dirty="0"/>
              <a:t>Swansea</a:t>
            </a:r>
          </a:p>
          <a:p>
            <a:r>
              <a:rPr lang="en-GB" dirty="0"/>
              <a:t>City Centre </a:t>
            </a:r>
          </a:p>
        </p:txBody>
      </p:sp>
      <p:sp>
        <p:nvSpPr>
          <p:cNvPr id="5" name="Text Placeholder 4">
            <a:extLst>
              <a:ext uri="{FF2B5EF4-FFF2-40B4-BE49-F238E27FC236}">
                <a16:creationId xmlns:a16="http://schemas.microsoft.com/office/drawing/2014/main" id="{EA90CE6C-9959-8238-F799-93124EC58529}"/>
              </a:ext>
            </a:extLst>
          </p:cNvPr>
          <p:cNvSpPr>
            <a:spLocks noGrp="1"/>
          </p:cNvSpPr>
          <p:nvPr>
            <p:ph type="body" sz="quarter" idx="26"/>
          </p:nvPr>
        </p:nvSpPr>
        <p:spPr/>
        <p:txBody>
          <a:bodyPr/>
          <a:lstStyle/>
          <a:p>
            <a:r>
              <a:rPr lang="en-GB" dirty="0"/>
              <a:t>Pictures </a:t>
            </a:r>
          </a:p>
        </p:txBody>
      </p:sp>
      <p:sp>
        <p:nvSpPr>
          <p:cNvPr id="6" name="Text Placeholder 5">
            <a:extLst>
              <a:ext uri="{FF2B5EF4-FFF2-40B4-BE49-F238E27FC236}">
                <a16:creationId xmlns:a16="http://schemas.microsoft.com/office/drawing/2014/main" id="{00D67C9E-3CA9-F0E8-506F-4C474D6E9E04}"/>
              </a:ext>
            </a:extLst>
          </p:cNvPr>
          <p:cNvSpPr>
            <a:spLocks noGrp="1"/>
          </p:cNvSpPr>
          <p:nvPr>
            <p:ph type="body" sz="quarter" idx="25"/>
          </p:nvPr>
        </p:nvSpPr>
        <p:spPr>
          <a:xfrm>
            <a:off x="572341" y="3626520"/>
            <a:ext cx="1393863" cy="492025"/>
          </a:xfrm>
        </p:spPr>
        <p:txBody>
          <a:bodyPr/>
          <a:lstStyle/>
          <a:p>
            <a:r>
              <a:rPr lang="en-GB" dirty="0"/>
              <a:t>Morfa retail park. Edge-of-town-store</a:t>
            </a:r>
          </a:p>
        </p:txBody>
      </p:sp>
      <p:sp>
        <p:nvSpPr>
          <p:cNvPr id="7" name="Text Placeholder 6">
            <a:extLst>
              <a:ext uri="{FF2B5EF4-FFF2-40B4-BE49-F238E27FC236}">
                <a16:creationId xmlns:a16="http://schemas.microsoft.com/office/drawing/2014/main" id="{9A8BF6FF-3F92-967E-86A7-77404E05B143}"/>
              </a:ext>
            </a:extLst>
          </p:cNvPr>
          <p:cNvSpPr>
            <a:spLocks noGrp="1"/>
          </p:cNvSpPr>
          <p:nvPr>
            <p:ph type="body" sz="quarter" idx="19"/>
          </p:nvPr>
        </p:nvSpPr>
        <p:spPr>
          <a:xfrm>
            <a:off x="10500471" y="3663595"/>
            <a:ext cx="1380681" cy="492025"/>
          </a:xfrm>
        </p:spPr>
        <p:txBody>
          <a:bodyPr/>
          <a:lstStyle/>
          <a:p>
            <a:r>
              <a:rPr lang="en-GB" dirty="0"/>
              <a:t>Swansea bus station</a:t>
            </a:r>
          </a:p>
        </p:txBody>
      </p:sp>
      <p:sp>
        <p:nvSpPr>
          <p:cNvPr id="11" name="Text Placeholder 10">
            <a:extLst>
              <a:ext uri="{FF2B5EF4-FFF2-40B4-BE49-F238E27FC236}">
                <a16:creationId xmlns:a16="http://schemas.microsoft.com/office/drawing/2014/main" id="{E2F260A8-EFC2-65B3-D8E9-1023DF967666}"/>
              </a:ext>
            </a:extLst>
          </p:cNvPr>
          <p:cNvSpPr>
            <a:spLocks noGrp="1"/>
          </p:cNvSpPr>
          <p:nvPr>
            <p:ph type="body" sz="quarter" idx="17"/>
          </p:nvPr>
        </p:nvSpPr>
        <p:spPr/>
        <p:txBody>
          <a:bodyPr>
            <a:normAutofit lnSpcReduction="10000"/>
          </a:bodyPr>
          <a:lstStyle/>
          <a:p>
            <a:r>
              <a:rPr lang="en-GB" dirty="0" err="1"/>
              <a:t>Brynhyfryd</a:t>
            </a:r>
            <a:r>
              <a:rPr lang="en-GB" dirty="0"/>
              <a:t> Youth club</a:t>
            </a:r>
          </a:p>
        </p:txBody>
      </p:sp>
      <p:sp>
        <p:nvSpPr>
          <p:cNvPr id="15" name="Slide Number Placeholder 14">
            <a:extLst>
              <a:ext uri="{FF2B5EF4-FFF2-40B4-BE49-F238E27FC236}">
                <a16:creationId xmlns:a16="http://schemas.microsoft.com/office/drawing/2014/main" id="{E3A9A888-5C65-95B2-CD71-76EB5F853707}"/>
              </a:ext>
            </a:extLst>
          </p:cNvPr>
          <p:cNvSpPr>
            <a:spLocks noGrp="1"/>
          </p:cNvSpPr>
          <p:nvPr>
            <p:ph type="sldNum" sz="quarter" idx="12"/>
          </p:nvPr>
        </p:nvSpPr>
        <p:spPr/>
        <p:txBody>
          <a:bodyPr/>
          <a:lstStyle/>
          <a:p>
            <a:pPr rtl="0"/>
            <a:fld id="{B5CEABB6-07DC-46E8-9B57-56EC44A396E5}" type="slidenum">
              <a:rPr lang="en-GB" noProof="0" smtClean="0"/>
              <a:t>3</a:t>
            </a:fld>
            <a:endParaRPr lang="en-GB" noProof="0"/>
          </a:p>
        </p:txBody>
      </p:sp>
      <p:pic>
        <p:nvPicPr>
          <p:cNvPr id="17" name="Picture 16">
            <a:extLst>
              <a:ext uri="{FF2B5EF4-FFF2-40B4-BE49-F238E27FC236}">
                <a16:creationId xmlns:a16="http://schemas.microsoft.com/office/drawing/2014/main" id="{6591B636-0183-5476-7A3A-2F276E76524F}"/>
              </a:ext>
            </a:extLst>
          </p:cNvPr>
          <p:cNvPicPr>
            <a:picLocks noChangeAspect="1"/>
          </p:cNvPicPr>
          <p:nvPr/>
        </p:nvPicPr>
        <p:blipFill>
          <a:blip r:embed="rId2"/>
          <a:stretch>
            <a:fillRect/>
          </a:stretch>
        </p:blipFill>
        <p:spPr>
          <a:xfrm>
            <a:off x="6642690" y="1165180"/>
            <a:ext cx="3933940" cy="2228587"/>
          </a:xfrm>
          <a:prstGeom prst="rect">
            <a:avLst/>
          </a:prstGeom>
        </p:spPr>
      </p:pic>
      <p:pic>
        <p:nvPicPr>
          <p:cNvPr id="19" name="Picture 18">
            <a:extLst>
              <a:ext uri="{FF2B5EF4-FFF2-40B4-BE49-F238E27FC236}">
                <a16:creationId xmlns:a16="http://schemas.microsoft.com/office/drawing/2014/main" id="{7698E4B0-3794-2A6C-6FC3-89E7A2090E08}"/>
              </a:ext>
            </a:extLst>
          </p:cNvPr>
          <p:cNvPicPr>
            <a:picLocks noChangeAspect="1"/>
          </p:cNvPicPr>
          <p:nvPr/>
        </p:nvPicPr>
        <p:blipFill>
          <a:blip r:embed="rId3"/>
          <a:stretch>
            <a:fillRect/>
          </a:stretch>
        </p:blipFill>
        <p:spPr>
          <a:xfrm>
            <a:off x="1966204" y="1113834"/>
            <a:ext cx="3598774" cy="2331281"/>
          </a:xfrm>
          <a:prstGeom prst="rect">
            <a:avLst/>
          </a:prstGeom>
        </p:spPr>
      </p:pic>
      <p:pic>
        <p:nvPicPr>
          <p:cNvPr id="21" name="Picture 20">
            <a:extLst>
              <a:ext uri="{FF2B5EF4-FFF2-40B4-BE49-F238E27FC236}">
                <a16:creationId xmlns:a16="http://schemas.microsoft.com/office/drawing/2014/main" id="{C4AFA5AB-12BF-DF5B-5786-33BF037B08E9}"/>
              </a:ext>
            </a:extLst>
          </p:cNvPr>
          <p:cNvPicPr>
            <a:picLocks noChangeAspect="1"/>
          </p:cNvPicPr>
          <p:nvPr/>
        </p:nvPicPr>
        <p:blipFill>
          <a:blip r:embed="rId4"/>
          <a:stretch>
            <a:fillRect/>
          </a:stretch>
        </p:blipFill>
        <p:spPr>
          <a:xfrm>
            <a:off x="1724951" y="4002315"/>
            <a:ext cx="3753253" cy="2441970"/>
          </a:xfrm>
          <a:prstGeom prst="rect">
            <a:avLst/>
          </a:prstGeom>
        </p:spPr>
      </p:pic>
      <p:pic>
        <p:nvPicPr>
          <p:cNvPr id="26" name="Picture 25">
            <a:extLst>
              <a:ext uri="{FF2B5EF4-FFF2-40B4-BE49-F238E27FC236}">
                <a16:creationId xmlns:a16="http://schemas.microsoft.com/office/drawing/2014/main" id="{D8FC21E0-172C-D1FF-F48A-A21BBF7D775E}"/>
              </a:ext>
            </a:extLst>
          </p:cNvPr>
          <p:cNvPicPr>
            <a:picLocks noChangeAspect="1"/>
          </p:cNvPicPr>
          <p:nvPr/>
        </p:nvPicPr>
        <p:blipFill>
          <a:blip r:embed="rId5"/>
          <a:stretch>
            <a:fillRect/>
          </a:stretch>
        </p:blipFill>
        <p:spPr>
          <a:xfrm>
            <a:off x="6877891" y="4002315"/>
            <a:ext cx="3463538" cy="2582517"/>
          </a:xfrm>
          <a:prstGeom prst="rect">
            <a:avLst/>
          </a:prstGeom>
        </p:spPr>
      </p:pic>
    </p:spTree>
    <p:extLst>
      <p:ext uri="{BB962C8B-B14F-4D97-AF65-F5344CB8AC3E}">
        <p14:creationId xmlns:p14="http://schemas.microsoft.com/office/powerpoint/2010/main" val="386874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A3CABF-07C6-4D28-9459-B48AE520A290}"/>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4</a:t>
            </a:fld>
            <a:endParaRPr lang="en-GB" dirty="0"/>
          </a:p>
        </p:txBody>
      </p:sp>
      <p:graphicFrame>
        <p:nvGraphicFramePr>
          <p:cNvPr id="9" name="Content Placeholder 8">
            <a:extLst>
              <a:ext uri="{FF2B5EF4-FFF2-40B4-BE49-F238E27FC236}">
                <a16:creationId xmlns:a16="http://schemas.microsoft.com/office/drawing/2014/main" id="{D1EFB48D-500C-43DD-74FE-D05BF136E753}"/>
              </a:ext>
            </a:extLst>
          </p:cNvPr>
          <p:cNvGraphicFramePr>
            <a:graphicFrameLocks noGrp="1"/>
          </p:cNvGraphicFramePr>
          <p:nvPr>
            <p:ph idx="1"/>
            <p:extLst>
              <p:ext uri="{D42A27DB-BD31-4B8C-83A1-F6EECF244321}">
                <p14:modId xmlns:p14="http://schemas.microsoft.com/office/powerpoint/2010/main" val="1694934961"/>
              </p:ext>
            </p:extLst>
          </p:nvPr>
        </p:nvGraphicFramePr>
        <p:xfrm>
          <a:off x="76200" y="1"/>
          <a:ext cx="11961371" cy="6845698"/>
        </p:xfrm>
        <a:graphic>
          <a:graphicData uri="http://schemas.openxmlformats.org/drawingml/2006/table">
            <a:tbl>
              <a:tblPr/>
              <a:tblGrid>
                <a:gridCol w="5942585">
                  <a:extLst>
                    <a:ext uri="{9D8B030D-6E8A-4147-A177-3AD203B41FA5}">
                      <a16:colId xmlns:a16="http://schemas.microsoft.com/office/drawing/2014/main" val="3621465694"/>
                    </a:ext>
                  </a:extLst>
                </a:gridCol>
                <a:gridCol w="6018786">
                  <a:extLst>
                    <a:ext uri="{9D8B030D-6E8A-4147-A177-3AD203B41FA5}">
                      <a16:colId xmlns:a16="http://schemas.microsoft.com/office/drawing/2014/main" val="3969838773"/>
                    </a:ext>
                  </a:extLst>
                </a:gridCol>
              </a:tblGrid>
              <a:tr h="580432">
                <a:tc>
                  <a:txBody>
                    <a:bodyPr/>
                    <a:lstStyle/>
                    <a:p>
                      <a:pPr>
                        <a:buNone/>
                      </a:pPr>
                      <a:r>
                        <a:rPr lang="en-GB" sz="3600" b="1" u="sng" dirty="0"/>
                        <a:t>Identified Locations-</a:t>
                      </a:r>
                      <a:endParaRPr lang="en-GB" sz="3600" u="sng" dirty="0"/>
                    </a:p>
                  </a:txBody>
                  <a:tcPr anchor="ctr">
                    <a:lnL>
                      <a:noFill/>
                    </a:lnL>
                    <a:lnR>
                      <a:noFill/>
                    </a:lnR>
                    <a:lnT>
                      <a:noFill/>
                    </a:lnT>
                    <a:lnB>
                      <a:noFill/>
                    </a:lnB>
                    <a:noFill/>
                  </a:tcPr>
                </a:tc>
                <a:tc>
                  <a:txBody>
                    <a:bodyPr/>
                    <a:lstStyle/>
                    <a:p>
                      <a:pPr algn="ctr">
                        <a:buNone/>
                      </a:pPr>
                      <a:r>
                        <a:rPr lang="en-GB" sz="3600" b="1" u="sng" dirty="0"/>
                        <a:t>Why is it a hotspot?</a:t>
                      </a:r>
                    </a:p>
                  </a:txBody>
                  <a:tcPr anchor="ctr">
                    <a:lnL>
                      <a:noFill/>
                    </a:lnL>
                    <a:lnR>
                      <a:noFill/>
                    </a:lnR>
                    <a:lnT>
                      <a:noFill/>
                    </a:lnT>
                    <a:lnB>
                      <a:noFill/>
                    </a:lnB>
                    <a:noFill/>
                  </a:tcPr>
                </a:tc>
                <a:extLst>
                  <a:ext uri="{0D108BD9-81ED-4DB2-BD59-A6C34878D82A}">
                    <a16:rowId xmlns:a16="http://schemas.microsoft.com/office/drawing/2014/main" val="1019586275"/>
                  </a:ext>
                </a:extLst>
              </a:tr>
              <a:tr h="811936">
                <a:tc>
                  <a:txBody>
                    <a:bodyPr/>
                    <a:lstStyle/>
                    <a:p>
                      <a:pPr>
                        <a:buNone/>
                      </a:pPr>
                      <a:r>
                        <a:rPr lang="en-GB" sz="4800" b="1" dirty="0"/>
                        <a:t>Bus stop</a:t>
                      </a:r>
                      <a:endParaRPr lang="en-GB" sz="4800" dirty="0"/>
                    </a:p>
                  </a:txBody>
                  <a:tcPr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Usually, it has a shelter and a seating space. On a main roads so young people can see other people. </a:t>
                      </a:r>
                    </a:p>
                  </a:txBody>
                  <a:tcPr anchor="ctr">
                    <a:lnL>
                      <a:noFill/>
                    </a:lnL>
                    <a:lnR>
                      <a:noFill/>
                    </a:lnR>
                    <a:lnT>
                      <a:noFill/>
                    </a:lnT>
                    <a:lnB>
                      <a:noFill/>
                    </a:lnB>
                    <a:noFill/>
                  </a:tcPr>
                </a:tc>
                <a:extLst>
                  <a:ext uri="{0D108BD9-81ED-4DB2-BD59-A6C34878D82A}">
                    <a16:rowId xmlns:a16="http://schemas.microsoft.com/office/drawing/2014/main" val="37880271"/>
                  </a:ext>
                </a:extLst>
              </a:tr>
              <a:tr h="2203827">
                <a:tc>
                  <a:txBody>
                    <a:bodyPr/>
                    <a:lstStyle/>
                    <a:p>
                      <a:pPr>
                        <a:buNone/>
                      </a:pPr>
                      <a:r>
                        <a:rPr lang="en-GB" sz="4800" b="1" dirty="0"/>
                        <a:t>City Centre bus station.</a:t>
                      </a:r>
                      <a:endParaRPr lang="en-GB" sz="4800" dirty="0"/>
                    </a:p>
                  </a:txBody>
                  <a:tcPr anchor="ctr">
                    <a:lnL>
                      <a:noFill/>
                    </a:lnL>
                    <a:lnR>
                      <a:noFill/>
                    </a:lnR>
                    <a:lnT>
                      <a:noFill/>
                    </a:lnT>
                    <a:lnB>
                      <a:noFill/>
                    </a:lnB>
                    <a:noFill/>
                  </a:tcPr>
                </a:tc>
                <a:tc>
                  <a:txBody>
                    <a:bodyPr/>
                    <a:lstStyle/>
                    <a:p>
                      <a:pPr>
                        <a:buNone/>
                      </a:pPr>
                      <a:r>
                        <a:rPr lang="en-GB" dirty="0"/>
                        <a:t>This is a popular hotspot for youths because it is </a:t>
                      </a:r>
                      <a:r>
                        <a:rPr lang="en-GB" dirty="0" err="1"/>
                        <a:t>cenral</a:t>
                      </a:r>
                      <a:r>
                        <a:rPr lang="en-GB" dirty="0"/>
                        <a:t>, accessible meeting point with transportation attached, shops, and a safe well-lit environment, with free </a:t>
                      </a:r>
                      <a:r>
                        <a:rPr lang="en-GB" dirty="0" err="1"/>
                        <a:t>wifi</a:t>
                      </a:r>
                      <a:r>
                        <a:rPr lang="en-GB" dirty="0"/>
                        <a:t> where they can socialise without spending money</a:t>
                      </a:r>
                    </a:p>
                  </a:txBody>
                  <a:tcPr anchor="ctr">
                    <a:lnL>
                      <a:noFill/>
                    </a:lnL>
                    <a:lnR>
                      <a:noFill/>
                    </a:lnR>
                    <a:lnT>
                      <a:noFill/>
                    </a:lnT>
                    <a:lnB>
                      <a:noFill/>
                    </a:lnB>
                    <a:noFill/>
                  </a:tcPr>
                </a:tc>
                <a:extLst>
                  <a:ext uri="{0D108BD9-81ED-4DB2-BD59-A6C34878D82A}">
                    <a16:rowId xmlns:a16="http://schemas.microsoft.com/office/drawing/2014/main" val="2024407869"/>
                  </a:ext>
                </a:extLst>
              </a:tr>
              <a:tr h="1024292">
                <a:tc>
                  <a:txBody>
                    <a:bodyPr/>
                    <a:lstStyle/>
                    <a:p>
                      <a:pPr>
                        <a:buNone/>
                      </a:pPr>
                      <a:r>
                        <a:rPr lang="en-GB" sz="4800" b="1" dirty="0"/>
                        <a:t>Local Park</a:t>
                      </a:r>
                      <a:endParaRPr lang="en-GB" sz="4800" dirty="0"/>
                    </a:p>
                  </a:txBody>
                  <a:tcPr anchor="ctr">
                    <a:lnL>
                      <a:noFill/>
                    </a:lnL>
                    <a:lnR>
                      <a:noFill/>
                    </a:lnR>
                    <a:lnT>
                      <a:noFill/>
                    </a:lnT>
                    <a:lnB>
                      <a:noFill/>
                    </a:lnB>
                    <a:noFill/>
                  </a:tcPr>
                </a:tc>
                <a:tc>
                  <a:txBody>
                    <a:bodyPr/>
                    <a:lstStyle/>
                    <a:p>
                      <a:pPr>
                        <a:buNone/>
                      </a:pPr>
                      <a:r>
                        <a:rPr lang="en-GB" dirty="0"/>
                        <a:t>Free, open space for hanging out, playing sports, and privacy. Less adult supervision than indoor venues.</a:t>
                      </a:r>
                    </a:p>
                  </a:txBody>
                  <a:tcPr anchor="ctr">
                    <a:lnL>
                      <a:noFill/>
                    </a:lnL>
                    <a:lnR>
                      <a:noFill/>
                    </a:lnR>
                    <a:lnT>
                      <a:noFill/>
                    </a:lnT>
                    <a:lnB>
                      <a:noFill/>
                    </a:lnB>
                    <a:noFill/>
                  </a:tcPr>
                </a:tc>
                <a:extLst>
                  <a:ext uri="{0D108BD9-81ED-4DB2-BD59-A6C34878D82A}">
                    <a16:rowId xmlns:a16="http://schemas.microsoft.com/office/drawing/2014/main" val="3634817464"/>
                  </a:ext>
                </a:extLst>
              </a:tr>
              <a:tr h="811936">
                <a:tc>
                  <a:txBody>
                    <a:bodyPr/>
                    <a:lstStyle/>
                    <a:p>
                      <a:pPr>
                        <a:buNone/>
                      </a:pPr>
                      <a:r>
                        <a:rPr lang="en-GB" sz="4800" b="1" dirty="0"/>
                        <a:t>Retail Park</a:t>
                      </a:r>
                      <a:endParaRPr lang="en-GB" sz="4800" dirty="0"/>
                    </a:p>
                  </a:txBody>
                  <a:tcPr anchor="ctr">
                    <a:lnL>
                      <a:noFill/>
                    </a:lnL>
                    <a:lnR>
                      <a:noFill/>
                    </a:lnR>
                    <a:lnT>
                      <a:noFill/>
                    </a:lnT>
                    <a:lnB>
                      <a:noFill/>
                    </a:lnB>
                    <a:noFill/>
                  </a:tcPr>
                </a:tc>
                <a:tc>
                  <a:txBody>
                    <a:bodyPr/>
                    <a:lstStyle/>
                    <a:p>
                      <a:pPr>
                        <a:buNone/>
                      </a:pPr>
                      <a:r>
                        <a:rPr lang="en-GB" dirty="0"/>
                        <a:t>There is shelter, </a:t>
                      </a:r>
                      <a:r>
                        <a:rPr lang="en-GB" dirty="0" err="1"/>
                        <a:t>wifi</a:t>
                      </a:r>
                      <a:r>
                        <a:rPr lang="en-GB" dirty="0"/>
                        <a:t>, lights, seats, plus open car parks for bikes rides, informal meetups, especially after hours.</a:t>
                      </a:r>
                    </a:p>
                  </a:txBody>
                  <a:tcPr anchor="ctr">
                    <a:lnL>
                      <a:noFill/>
                    </a:lnL>
                    <a:lnR>
                      <a:noFill/>
                    </a:lnR>
                    <a:lnT>
                      <a:noFill/>
                    </a:lnT>
                    <a:lnB>
                      <a:noFill/>
                    </a:lnB>
                    <a:noFill/>
                  </a:tcPr>
                </a:tc>
                <a:extLst>
                  <a:ext uri="{0D108BD9-81ED-4DB2-BD59-A6C34878D82A}">
                    <a16:rowId xmlns:a16="http://schemas.microsoft.com/office/drawing/2014/main" val="2810223482"/>
                  </a:ext>
                </a:extLst>
              </a:tr>
              <a:tr h="1331579">
                <a:tc>
                  <a:txBody>
                    <a:bodyPr/>
                    <a:lstStyle/>
                    <a:p>
                      <a:pPr>
                        <a:buNone/>
                      </a:pPr>
                      <a:r>
                        <a:rPr lang="en-GB" sz="4800" b="1" dirty="0"/>
                        <a:t>Youth Club</a:t>
                      </a:r>
                      <a:endParaRPr lang="en-GB" sz="4800" dirty="0"/>
                    </a:p>
                  </a:txBody>
                  <a:tcPr anchor="ctr">
                    <a:lnL>
                      <a:noFill/>
                    </a:lnL>
                    <a:lnR>
                      <a:noFill/>
                    </a:lnR>
                    <a:lnT>
                      <a:noFill/>
                    </a:lnT>
                    <a:lnB>
                      <a:noFill/>
                    </a:lnB>
                    <a:noFill/>
                  </a:tcPr>
                </a:tc>
                <a:tc>
                  <a:txBody>
                    <a:bodyPr/>
                    <a:lstStyle/>
                    <a:p>
                      <a:pPr>
                        <a:buNone/>
                      </a:pPr>
                      <a:r>
                        <a:rPr lang="en-GB" dirty="0"/>
                        <a:t>Offers a safe, welcoming space where they feel a sense of belonging and ownership, Even on non-club days, young people gather to socialise, connect and enjoy the familiar surroundings.</a:t>
                      </a:r>
                    </a:p>
                  </a:txBody>
                  <a:tcPr anchor="ctr">
                    <a:lnL>
                      <a:noFill/>
                    </a:lnL>
                    <a:lnR>
                      <a:noFill/>
                    </a:lnR>
                    <a:lnT>
                      <a:noFill/>
                    </a:lnT>
                    <a:lnB>
                      <a:noFill/>
                    </a:lnB>
                    <a:noFill/>
                  </a:tcPr>
                </a:tc>
                <a:extLst>
                  <a:ext uri="{0D108BD9-81ED-4DB2-BD59-A6C34878D82A}">
                    <a16:rowId xmlns:a16="http://schemas.microsoft.com/office/drawing/2014/main" val="1181671467"/>
                  </a:ext>
                </a:extLst>
              </a:tr>
            </a:tbl>
          </a:graphicData>
        </a:graphic>
      </p:graphicFrame>
      <p:cxnSp>
        <p:nvCxnSpPr>
          <p:cNvPr id="3" name="Straight Arrow Connector 2">
            <a:extLst>
              <a:ext uri="{FF2B5EF4-FFF2-40B4-BE49-F238E27FC236}">
                <a16:creationId xmlns:a16="http://schemas.microsoft.com/office/drawing/2014/main" id="{B1E4B594-4CA1-EA21-1F34-83F6F030AA81}"/>
              </a:ext>
            </a:extLst>
          </p:cNvPr>
          <p:cNvCxnSpPr/>
          <p:nvPr/>
        </p:nvCxnSpPr>
        <p:spPr>
          <a:xfrm>
            <a:off x="2699657" y="1143000"/>
            <a:ext cx="287382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641CAAD9-D80F-7A24-D2D9-27A936F2CF36}"/>
              </a:ext>
            </a:extLst>
          </p:cNvPr>
          <p:cNvCxnSpPr>
            <a:cxnSpLocks/>
          </p:cNvCxnSpPr>
          <p:nvPr/>
        </p:nvCxnSpPr>
        <p:spPr>
          <a:xfrm>
            <a:off x="4441371" y="2438401"/>
            <a:ext cx="148045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C65AE7C2-86E2-657F-D569-036E0FB46804}"/>
              </a:ext>
            </a:extLst>
          </p:cNvPr>
          <p:cNvCxnSpPr/>
          <p:nvPr/>
        </p:nvCxnSpPr>
        <p:spPr>
          <a:xfrm>
            <a:off x="3048000" y="4245429"/>
            <a:ext cx="287382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7A14C159-C8BD-0B95-CFA9-0F5C212D6EE2}"/>
              </a:ext>
            </a:extLst>
          </p:cNvPr>
          <p:cNvCxnSpPr/>
          <p:nvPr/>
        </p:nvCxnSpPr>
        <p:spPr>
          <a:xfrm>
            <a:off x="3135086" y="5170714"/>
            <a:ext cx="287382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CA45BCE5-7433-93E8-93D0-1E77FDDB411E}"/>
              </a:ext>
            </a:extLst>
          </p:cNvPr>
          <p:cNvCxnSpPr/>
          <p:nvPr/>
        </p:nvCxnSpPr>
        <p:spPr>
          <a:xfrm>
            <a:off x="3135086" y="6215743"/>
            <a:ext cx="287382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80447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DC96625-210B-0501-8620-2410B76AF50A}"/>
              </a:ext>
            </a:extLst>
          </p:cNvPr>
          <p:cNvPicPr>
            <a:picLocks noGrp="1" noChangeAspect="1"/>
          </p:cNvPicPr>
          <p:nvPr>
            <p:ph idx="1"/>
          </p:nvPr>
        </p:nvPicPr>
        <p:blipFill>
          <a:blip r:embed="rId3"/>
          <a:srcRect l="2553" t="3075" r="37641" b="24376"/>
          <a:stretch>
            <a:fillRect/>
          </a:stretch>
        </p:blipFill>
        <p:spPr>
          <a:xfrm>
            <a:off x="206828" y="1692788"/>
            <a:ext cx="7369629" cy="5028687"/>
          </a:xfrm>
          <a:prstGeom prst="rect">
            <a:avLst/>
          </a:prstGeom>
        </p:spPr>
      </p:pic>
      <p:sp>
        <p:nvSpPr>
          <p:cNvPr id="3" name="Title 2">
            <a:extLst>
              <a:ext uri="{FF2B5EF4-FFF2-40B4-BE49-F238E27FC236}">
                <a16:creationId xmlns:a16="http://schemas.microsoft.com/office/drawing/2014/main" id="{4D7F253A-6E34-41DC-8E71-24BCCF5DF9C4}"/>
              </a:ext>
            </a:extLst>
          </p:cNvPr>
          <p:cNvSpPr>
            <a:spLocks noGrp="1"/>
          </p:cNvSpPr>
          <p:nvPr>
            <p:ph type="title"/>
          </p:nvPr>
        </p:nvSpPr>
        <p:spPr>
          <a:xfrm>
            <a:off x="-1676400" y="128895"/>
            <a:ext cx="10515600" cy="1325563"/>
          </a:xfrm>
        </p:spPr>
        <p:txBody>
          <a:bodyPr/>
          <a:lstStyle/>
          <a:p>
            <a:pPr algn="ctr"/>
            <a:r>
              <a:rPr lang="en-GB" u="sng" dirty="0"/>
              <a:t>Swansea bus station</a:t>
            </a:r>
            <a:br>
              <a:rPr lang="en-GB" u="sng" dirty="0"/>
            </a:br>
            <a:r>
              <a:rPr lang="en-GB" dirty="0"/>
              <a:t>Contextual meeting </a:t>
            </a:r>
            <a:r>
              <a:rPr lang="en-GB" u="sng" dirty="0"/>
              <a:t>–</a:t>
            </a:r>
          </a:p>
        </p:txBody>
      </p:sp>
      <p:sp>
        <p:nvSpPr>
          <p:cNvPr id="4" name="Footer Placeholder 3">
            <a:extLst>
              <a:ext uri="{FF2B5EF4-FFF2-40B4-BE49-F238E27FC236}">
                <a16:creationId xmlns:a16="http://schemas.microsoft.com/office/drawing/2014/main" id="{FE843710-8BCA-FD76-2C22-120DBF948C6E}"/>
              </a:ext>
            </a:extLst>
          </p:cNvPr>
          <p:cNvSpPr>
            <a:spLocks noGrp="1"/>
          </p:cNvSpPr>
          <p:nvPr>
            <p:ph type="ftr" sz="quarter" idx="11"/>
          </p:nvPr>
        </p:nvSpPr>
        <p:spPr/>
        <p:txBody>
          <a:bodyPr/>
          <a:lstStyle/>
          <a:p>
            <a:pPr rtl="0"/>
            <a:r>
              <a:rPr lang="en-GB"/>
              <a:t>Sample Footer Text</a:t>
            </a:r>
          </a:p>
        </p:txBody>
      </p:sp>
      <p:sp>
        <p:nvSpPr>
          <p:cNvPr id="5" name="Date Placeholder 4">
            <a:extLst>
              <a:ext uri="{FF2B5EF4-FFF2-40B4-BE49-F238E27FC236}">
                <a16:creationId xmlns:a16="http://schemas.microsoft.com/office/drawing/2014/main" id="{AC39D67D-D87D-3854-7E9A-66912A031E67}"/>
              </a:ext>
            </a:extLst>
          </p:cNvPr>
          <p:cNvSpPr>
            <a:spLocks noGrp="1"/>
          </p:cNvSpPr>
          <p:nvPr>
            <p:ph type="dt" sz="half" idx="10"/>
          </p:nvPr>
        </p:nvSpPr>
        <p:spPr/>
        <p:txBody>
          <a:bodyPr/>
          <a:lstStyle/>
          <a:p>
            <a:pPr rtl="0"/>
            <a:r>
              <a:rPr lang="en-GB"/>
              <a:t>2/7/20XX</a:t>
            </a:r>
          </a:p>
        </p:txBody>
      </p:sp>
      <p:sp>
        <p:nvSpPr>
          <p:cNvPr id="6" name="Slide Number Placeholder 5">
            <a:extLst>
              <a:ext uri="{FF2B5EF4-FFF2-40B4-BE49-F238E27FC236}">
                <a16:creationId xmlns:a16="http://schemas.microsoft.com/office/drawing/2014/main" id="{9DFB784C-0D69-C0BA-B7E1-B311566C8F79}"/>
              </a:ext>
            </a:extLst>
          </p:cNvPr>
          <p:cNvSpPr>
            <a:spLocks noGrp="1"/>
          </p:cNvSpPr>
          <p:nvPr>
            <p:ph type="sldNum" sz="quarter" idx="12"/>
          </p:nvPr>
        </p:nvSpPr>
        <p:spPr/>
        <p:txBody>
          <a:bodyPr/>
          <a:lstStyle/>
          <a:p>
            <a:pPr rtl="0"/>
            <a:fld id="{312CC964-A50B-4C29-B4E4-2C30BB34CCF3}" type="slidenum">
              <a:rPr lang="en-GB" smtClean="0"/>
              <a:t>5</a:t>
            </a:fld>
            <a:endParaRPr lang="en-GB" dirty="0"/>
          </a:p>
        </p:txBody>
      </p:sp>
      <p:sp>
        <p:nvSpPr>
          <p:cNvPr id="2" name="TextBox 1">
            <a:extLst>
              <a:ext uri="{FF2B5EF4-FFF2-40B4-BE49-F238E27FC236}">
                <a16:creationId xmlns:a16="http://schemas.microsoft.com/office/drawing/2014/main" id="{30A78462-137B-DEE8-0066-DF2B8E55DFD8}"/>
              </a:ext>
            </a:extLst>
          </p:cNvPr>
          <p:cNvSpPr txBox="1"/>
          <p:nvPr/>
        </p:nvSpPr>
        <p:spPr>
          <a:xfrm>
            <a:off x="8207829" y="0"/>
            <a:ext cx="3777343" cy="6740307"/>
          </a:xfrm>
          <a:prstGeom prst="rect">
            <a:avLst/>
          </a:prstGeom>
          <a:noFill/>
        </p:spPr>
        <p:txBody>
          <a:bodyPr wrap="square" rtlCol="0">
            <a:spAutoFit/>
          </a:bodyPr>
          <a:lstStyle/>
          <a:p>
            <a:r>
              <a:rPr lang="en-GB" b="1" u="sng" dirty="0"/>
              <a:t>Positive</a:t>
            </a:r>
          </a:p>
          <a:p>
            <a:r>
              <a:rPr lang="en-GB" dirty="0"/>
              <a:t>.A lot of young people from different area’s gather around the bus station</a:t>
            </a:r>
          </a:p>
          <a:p>
            <a:r>
              <a:rPr lang="en-GB" dirty="0"/>
              <a:t>.Light</a:t>
            </a:r>
          </a:p>
          <a:p>
            <a:r>
              <a:rPr lang="en-GB" dirty="0"/>
              <a:t>.Maned - Security</a:t>
            </a:r>
          </a:p>
          <a:p>
            <a:r>
              <a:rPr lang="en-GB" dirty="0"/>
              <a:t>.</a:t>
            </a:r>
            <a:r>
              <a:rPr lang="en-GB" dirty="0" err="1"/>
              <a:t>Wifi</a:t>
            </a:r>
            <a:r>
              <a:rPr lang="en-GB" dirty="0"/>
              <a:t> </a:t>
            </a:r>
          </a:p>
          <a:p>
            <a:r>
              <a:rPr lang="en-GB" dirty="0"/>
              <a:t>.Shops – Co-operative and Greggs</a:t>
            </a:r>
          </a:p>
          <a:p>
            <a:r>
              <a:rPr lang="en-GB" dirty="0"/>
              <a:t>.Warm</a:t>
            </a:r>
          </a:p>
          <a:p>
            <a:r>
              <a:rPr lang="en-GB" dirty="0"/>
              <a:t>.Free buses</a:t>
            </a:r>
          </a:p>
          <a:p>
            <a:endParaRPr lang="en-GB" b="1" u="sng" dirty="0"/>
          </a:p>
          <a:p>
            <a:r>
              <a:rPr lang="en-GB" b="1" u="sng" dirty="0"/>
              <a:t>Anti Social Behaviour</a:t>
            </a:r>
          </a:p>
          <a:p>
            <a:r>
              <a:rPr lang="en-GB" dirty="0"/>
              <a:t>.Riding bikes between buses</a:t>
            </a:r>
          </a:p>
          <a:p>
            <a:r>
              <a:rPr lang="en-GB" dirty="0"/>
              <a:t>.Verbally aggressive</a:t>
            </a:r>
          </a:p>
          <a:p>
            <a:r>
              <a:rPr lang="en-GB" dirty="0"/>
              <a:t>.Lock themselves in toilet and vandalise -tiles pulled off walls,</a:t>
            </a:r>
          </a:p>
          <a:p>
            <a:r>
              <a:rPr lang="en-GB" dirty="0"/>
              <a:t>.Block toilets</a:t>
            </a:r>
          </a:p>
          <a:p>
            <a:r>
              <a:rPr lang="en-GB" dirty="0"/>
              <a:t>.Free buses causing issues in summer with number of people using the bus.</a:t>
            </a:r>
          </a:p>
          <a:p>
            <a:r>
              <a:rPr lang="en-GB" dirty="0"/>
              <a:t>.Substance misuse</a:t>
            </a:r>
          </a:p>
          <a:p>
            <a:r>
              <a:rPr lang="en-GB" dirty="0"/>
              <a:t>.Vandalise shop windows</a:t>
            </a:r>
          </a:p>
          <a:p>
            <a:r>
              <a:rPr lang="en-GB" dirty="0"/>
              <a:t>.Refusal to leave</a:t>
            </a:r>
          </a:p>
          <a:p>
            <a:endParaRPr lang="en-GB" dirty="0"/>
          </a:p>
          <a:p>
            <a:endParaRPr lang="en-GB" dirty="0"/>
          </a:p>
        </p:txBody>
      </p:sp>
    </p:spTree>
    <p:extLst>
      <p:ext uri="{BB962C8B-B14F-4D97-AF65-F5344CB8AC3E}">
        <p14:creationId xmlns:p14="http://schemas.microsoft.com/office/powerpoint/2010/main" val="2851405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4688-5AC8-F1EF-196F-9BA3FFE18B19}"/>
              </a:ext>
            </a:extLst>
          </p:cNvPr>
          <p:cNvSpPr>
            <a:spLocks noGrp="1"/>
          </p:cNvSpPr>
          <p:nvPr>
            <p:ph type="ctrTitle"/>
          </p:nvPr>
        </p:nvSpPr>
        <p:spPr>
          <a:xfrm>
            <a:off x="231594" y="5316583"/>
            <a:ext cx="6691720" cy="1122202"/>
          </a:xfrm>
        </p:spPr>
        <p:txBody>
          <a:bodyPr/>
          <a:lstStyle/>
          <a:p>
            <a:r>
              <a:rPr lang="en-GB" dirty="0"/>
              <a:t>What we did to over come these issues?</a:t>
            </a:r>
          </a:p>
        </p:txBody>
      </p:sp>
      <p:sp>
        <p:nvSpPr>
          <p:cNvPr id="3" name="Subtitle 2">
            <a:extLst>
              <a:ext uri="{FF2B5EF4-FFF2-40B4-BE49-F238E27FC236}">
                <a16:creationId xmlns:a16="http://schemas.microsoft.com/office/drawing/2014/main" id="{9568DEF9-0801-66AA-1F36-DE8B89C65D97}"/>
              </a:ext>
            </a:extLst>
          </p:cNvPr>
          <p:cNvSpPr>
            <a:spLocks noGrp="1"/>
          </p:cNvSpPr>
          <p:nvPr>
            <p:ph type="subTitle" idx="1"/>
          </p:nvPr>
        </p:nvSpPr>
        <p:spPr>
          <a:xfrm>
            <a:off x="7776756" y="609600"/>
            <a:ext cx="4183650" cy="6324600"/>
          </a:xfrm>
        </p:spPr>
        <p:txBody>
          <a:bodyPr>
            <a:normAutofit fontScale="92500" lnSpcReduction="20000"/>
          </a:bodyPr>
          <a:lstStyle/>
          <a:p>
            <a:r>
              <a:rPr lang="en-GB" sz="1700" dirty="0"/>
              <a:t>Multi agency events- held in the bus station during school holidays. Bronwyn our pop-up youth club vehicle.  </a:t>
            </a:r>
          </a:p>
          <a:p>
            <a:r>
              <a:rPr lang="en-GB" sz="1700" dirty="0"/>
              <a:t>Youth work - Detached work in the evenings. Mondays and Fridays identified as the busiest evenings for young people’s  attendance. </a:t>
            </a:r>
          </a:p>
          <a:p>
            <a:r>
              <a:rPr lang="en-GB" sz="1700" dirty="0" err="1"/>
              <a:t>Barod</a:t>
            </a:r>
            <a:r>
              <a:rPr lang="en-GB" sz="1700" dirty="0"/>
              <a:t>  delivering pop-up sessions to support the substance misuse. </a:t>
            </a:r>
          </a:p>
          <a:p>
            <a:r>
              <a:rPr lang="en-GB" sz="1700" dirty="0"/>
              <a:t>More CCTV in the bus station.</a:t>
            </a:r>
          </a:p>
          <a:p>
            <a:r>
              <a:rPr lang="en-GB" sz="1700" dirty="0"/>
              <a:t>QR codes to report any crime or worries.</a:t>
            </a:r>
          </a:p>
          <a:p>
            <a:r>
              <a:rPr lang="en-GB" sz="1700" dirty="0"/>
              <a:t>Safeguarding training for security and wardens to better understand how to interact with young people and report any safeguarding issues.</a:t>
            </a:r>
          </a:p>
          <a:p>
            <a:r>
              <a:rPr lang="en-GB" sz="1700" dirty="0"/>
              <a:t>More PSCO presence in bus station.</a:t>
            </a:r>
          </a:p>
          <a:p>
            <a:r>
              <a:rPr lang="en-GB" sz="1700" dirty="0"/>
              <a:t>Bus driver support.</a:t>
            </a:r>
          </a:p>
          <a:p>
            <a:r>
              <a:rPr lang="en-GB" sz="1700" dirty="0"/>
              <a:t>Session hand over for updates.</a:t>
            </a:r>
          </a:p>
          <a:p>
            <a:r>
              <a:rPr lang="en-GB" sz="1700" dirty="0"/>
              <a:t>Intergenerational events at St Davids collaboration station.</a:t>
            </a:r>
          </a:p>
          <a:p>
            <a:r>
              <a:rPr lang="en-GB" sz="1700" dirty="0"/>
              <a:t>More promotion of our youth clubs on the screens- days and times of all 5 youth clubs. </a:t>
            </a:r>
          </a:p>
          <a:p>
            <a:r>
              <a:rPr lang="en-GB" dirty="0"/>
              <a:t> </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36604795-79A2-A6AE-4D82-F3461118010C}"/>
              </a:ext>
            </a:extLst>
          </p:cNvPr>
          <p:cNvPicPr>
            <a:picLocks noChangeAspect="1"/>
          </p:cNvPicPr>
          <p:nvPr/>
        </p:nvPicPr>
        <p:blipFill>
          <a:blip r:embed="rId3"/>
          <a:stretch>
            <a:fillRect/>
          </a:stretch>
        </p:blipFill>
        <p:spPr>
          <a:xfrm>
            <a:off x="340451" y="256495"/>
            <a:ext cx="7148920" cy="4712122"/>
          </a:xfrm>
          <a:prstGeom prst="rect">
            <a:avLst/>
          </a:prstGeom>
        </p:spPr>
      </p:pic>
    </p:spTree>
    <p:extLst>
      <p:ext uri="{BB962C8B-B14F-4D97-AF65-F5344CB8AC3E}">
        <p14:creationId xmlns:p14="http://schemas.microsoft.com/office/powerpoint/2010/main" val="3584109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1447800" y="153106"/>
            <a:ext cx="4082142" cy="585788"/>
          </a:xfrm>
        </p:spPr>
        <p:txBody>
          <a:bodyPr rtlCol="0">
            <a:noAutofit/>
          </a:bodyPr>
          <a:lstStyle/>
          <a:p>
            <a:pPr rtl="0"/>
            <a:r>
              <a:rPr lang="en-GB" sz="4400" b="1" u="sng" dirty="0"/>
              <a:t>Bus stop</a:t>
            </a:r>
          </a:p>
        </p:txBody>
      </p:sp>
      <p:sp>
        <p:nvSpPr>
          <p:cNvPr id="13" name="Slide Number Placeholder 12">
            <a:extLst>
              <a:ext uri="{FF2B5EF4-FFF2-40B4-BE49-F238E27FC236}">
                <a16:creationId xmlns:a16="http://schemas.microsoft.com/office/drawing/2014/main" id="{E3984D70-BD95-4E1F-9725-902B5D74DED6}"/>
              </a:ext>
            </a:extLst>
          </p:cNvPr>
          <p:cNvSpPr>
            <a:spLocks noGrp="1"/>
          </p:cNvSpPr>
          <p:nvPr>
            <p:ph type="sldNum" sz="quarter" idx="12"/>
          </p:nvPr>
        </p:nvSpPr>
        <p:spPr>
          <a:xfrm>
            <a:off x="10810874" y="6356350"/>
            <a:ext cx="542925" cy="365125"/>
          </a:xfrm>
        </p:spPr>
        <p:txBody>
          <a:bodyPr rtlCol="0"/>
          <a:lstStyle/>
          <a:p>
            <a:pPr rtl="0"/>
            <a:fld id="{B5CEABB6-07DC-46E8-9B57-56EC44A396E5}" type="slidenum">
              <a:rPr lang="en-GB" smtClean="0"/>
              <a:pPr rtl="0"/>
              <a:t>7</a:t>
            </a:fld>
            <a:endParaRPr lang="en-GB"/>
          </a:p>
        </p:txBody>
      </p:sp>
      <p:pic>
        <p:nvPicPr>
          <p:cNvPr id="15" name="Picture 14" descr="A screenshot of a computer&#10;&#10;Description automatically generated">
            <a:extLst>
              <a:ext uri="{FF2B5EF4-FFF2-40B4-BE49-F238E27FC236}">
                <a16:creationId xmlns:a16="http://schemas.microsoft.com/office/drawing/2014/main" id="{49532B6B-0B29-BC2B-EDCC-EDB643D407B8}"/>
              </a:ext>
            </a:extLst>
          </p:cNvPr>
          <p:cNvPicPr>
            <a:picLocks noChangeAspect="1"/>
          </p:cNvPicPr>
          <p:nvPr/>
        </p:nvPicPr>
        <p:blipFill rotWithShape="1">
          <a:blip r:embed="rId3">
            <a:extLst>
              <a:ext uri="{28A0092B-C50C-407E-A947-70E740481C1C}">
                <a14:useLocalDpi xmlns:a14="http://schemas.microsoft.com/office/drawing/2010/main" val="0"/>
              </a:ext>
            </a:extLst>
          </a:blip>
          <a:srcRect l="67472" t="37227" r="11588" b="35198"/>
          <a:stretch/>
        </p:blipFill>
        <p:spPr bwMode="auto">
          <a:xfrm>
            <a:off x="378368" y="997404"/>
            <a:ext cx="5839328" cy="4325710"/>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75D2A5C0-B802-62CD-1FA6-85641CCC34A4}"/>
              </a:ext>
            </a:extLst>
          </p:cNvPr>
          <p:cNvSpPr txBox="1"/>
          <p:nvPr/>
        </p:nvSpPr>
        <p:spPr>
          <a:xfrm>
            <a:off x="7220290" y="136525"/>
            <a:ext cx="4354286" cy="7294305"/>
          </a:xfrm>
          <a:prstGeom prst="rect">
            <a:avLst/>
          </a:prstGeom>
          <a:noFill/>
        </p:spPr>
        <p:txBody>
          <a:bodyPr wrap="square" rtlCol="0">
            <a:spAutoFit/>
          </a:bodyPr>
          <a:lstStyle/>
          <a:p>
            <a:r>
              <a:rPr lang="en-GB" b="1" dirty="0"/>
              <a:t>Accessibility and Convenience</a:t>
            </a:r>
          </a:p>
          <a:p>
            <a:r>
              <a:rPr lang="en-GB" dirty="0"/>
              <a:t>Teenagers who reply on public transport will naturally gather there before or after activities. The bus spot as seats and a shelter. </a:t>
            </a:r>
          </a:p>
          <a:p>
            <a:endParaRPr lang="en-GB" dirty="0"/>
          </a:p>
          <a:p>
            <a:r>
              <a:rPr lang="en-GB" b="1" dirty="0"/>
              <a:t>Social interaction </a:t>
            </a:r>
          </a:p>
          <a:p>
            <a:r>
              <a:rPr lang="en-GB" dirty="0"/>
              <a:t>A standard meeting point for young people before going inside the youth club. It feels less supervised than youth club itself giving them a sense of independence.</a:t>
            </a:r>
          </a:p>
          <a:p>
            <a:endParaRPr lang="en-GB" dirty="0"/>
          </a:p>
          <a:p>
            <a:r>
              <a:rPr lang="en-GB" b="1" dirty="0"/>
              <a:t>Visibility and safety</a:t>
            </a:r>
          </a:p>
          <a:p>
            <a:r>
              <a:rPr lang="en-GB" dirty="0"/>
              <a:t>Bus stops are well lit and in visible areas, which can feel safer then secluded spots</a:t>
            </a:r>
          </a:p>
          <a:p>
            <a:endParaRPr lang="en-GB" dirty="0"/>
          </a:p>
          <a:p>
            <a:r>
              <a:rPr lang="en-GB" b="1" dirty="0"/>
              <a:t>Culture and behavioural factors</a:t>
            </a:r>
          </a:p>
          <a:p>
            <a:r>
              <a:rPr lang="en-GB" dirty="0"/>
              <a:t>Hanging out at a bus stop has become a common social behaviour among teenagers. It seems a way to extend social time after club activities without committing to another venue. </a:t>
            </a:r>
          </a:p>
          <a:p>
            <a:endParaRPr lang="en-GB" dirty="0"/>
          </a:p>
          <a:p>
            <a:endParaRPr lang="en-GB" dirty="0"/>
          </a:p>
          <a:p>
            <a:endParaRPr lang="en-GB" dirty="0"/>
          </a:p>
        </p:txBody>
      </p:sp>
      <p:sp>
        <p:nvSpPr>
          <p:cNvPr id="10" name="TextBox 9">
            <a:extLst>
              <a:ext uri="{FF2B5EF4-FFF2-40B4-BE49-F238E27FC236}">
                <a16:creationId xmlns:a16="http://schemas.microsoft.com/office/drawing/2014/main" id="{545B9D63-DE98-C1F2-0EBA-E2E49B9784FB}"/>
              </a:ext>
            </a:extLst>
          </p:cNvPr>
          <p:cNvSpPr txBox="1"/>
          <p:nvPr/>
        </p:nvSpPr>
        <p:spPr>
          <a:xfrm>
            <a:off x="378368" y="5704114"/>
            <a:ext cx="5957118" cy="707886"/>
          </a:xfrm>
          <a:prstGeom prst="rect">
            <a:avLst/>
          </a:prstGeom>
          <a:noFill/>
        </p:spPr>
        <p:txBody>
          <a:bodyPr wrap="square" rtlCol="0">
            <a:spAutoFit/>
          </a:bodyPr>
          <a:lstStyle/>
          <a:p>
            <a:r>
              <a:rPr lang="en-GB" sz="2000" dirty="0"/>
              <a:t>This bus stop is located across the road from </a:t>
            </a:r>
            <a:r>
              <a:rPr lang="en-GB" sz="2000" dirty="0" err="1"/>
              <a:t>Brynhyfryd</a:t>
            </a:r>
            <a:r>
              <a:rPr lang="en-GB" sz="2000" dirty="0"/>
              <a:t>  Youth Club.</a:t>
            </a:r>
          </a:p>
        </p:txBody>
      </p:sp>
    </p:spTree>
    <p:extLst>
      <p:ext uri="{BB962C8B-B14F-4D97-AF65-F5344CB8AC3E}">
        <p14:creationId xmlns:p14="http://schemas.microsoft.com/office/powerpoint/2010/main" val="1738561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5830285" y="1533647"/>
            <a:ext cx="5433204" cy="365125"/>
          </a:xfrm>
        </p:spPr>
        <p:txBody>
          <a:bodyPr vert="horz" lIns="91440" tIns="45720" rIns="91440" bIns="45720" rtlCol="0" anchor="t">
            <a:normAutofit lnSpcReduction="10000"/>
          </a:bodyPr>
          <a:lstStyle/>
          <a:p>
            <a:pPr rtl="0"/>
            <a:r>
              <a:rPr lang="en-GB" b="1" dirty="0"/>
              <a:t>Food and entertainment options </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5830285" y="1860060"/>
            <a:ext cx="5431971" cy="557950"/>
          </a:xfrm>
        </p:spPr>
        <p:txBody>
          <a:bodyPr rtlCol="0">
            <a:noAutofit/>
          </a:bodyPr>
          <a:lstStyle/>
          <a:p>
            <a:pPr rtl="0"/>
            <a:r>
              <a:rPr lang="en-GB" sz="1600" dirty="0"/>
              <a:t>McDonalds, KFC and Starbucks offer a casual environment where teenagers can sit together. Hanging out at McDonalds or KFC is part of youth culture.</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23"/>
          </p:nvPr>
        </p:nvSpPr>
        <p:spPr>
          <a:xfrm>
            <a:off x="5772300" y="2756110"/>
            <a:ext cx="5433204" cy="365125"/>
          </a:xfrm>
        </p:spPr>
        <p:txBody>
          <a:bodyPr rtlCol="0">
            <a:normAutofit lnSpcReduction="10000"/>
          </a:bodyPr>
          <a:lstStyle/>
          <a:p>
            <a:pPr rtl="0"/>
            <a:r>
              <a:rPr lang="en-GB" b="1" dirty="0"/>
              <a:t>Free social space </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24"/>
          </p:nvPr>
        </p:nvSpPr>
        <p:spPr>
          <a:xfrm>
            <a:off x="5830284" y="3034965"/>
            <a:ext cx="5431971" cy="557950"/>
          </a:xfrm>
        </p:spPr>
        <p:txBody>
          <a:bodyPr rtlCol="0">
            <a:noAutofit/>
          </a:bodyPr>
          <a:lstStyle/>
          <a:p>
            <a:r>
              <a:rPr lang="en-GB" sz="1600" dirty="0"/>
              <a:t>A safer option to be than the City Centre. No substance users or homelessness are present here. When the shops close and the car park empties the retail park turns into a large open flat space for bikes, scooters and skateboards. </a:t>
            </a:r>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25"/>
          </p:nvPr>
        </p:nvSpPr>
        <p:spPr>
          <a:xfrm>
            <a:off x="5831519" y="4257428"/>
            <a:ext cx="5433204" cy="365125"/>
          </a:xfrm>
        </p:spPr>
        <p:txBody>
          <a:bodyPr rtlCol="0">
            <a:normAutofit lnSpcReduction="10000"/>
          </a:bodyPr>
          <a:lstStyle/>
          <a:p>
            <a:pPr rtl="0"/>
            <a:r>
              <a:rPr lang="en-GB" b="1" dirty="0"/>
              <a:t>Social visibility  </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26"/>
          </p:nvPr>
        </p:nvSpPr>
        <p:spPr>
          <a:xfrm>
            <a:off x="5831518" y="4600666"/>
            <a:ext cx="5431971" cy="557950"/>
          </a:xfrm>
        </p:spPr>
        <p:txBody>
          <a:bodyPr rtlCol="0">
            <a:noAutofit/>
          </a:bodyPr>
          <a:lstStyle/>
          <a:p>
            <a:pPr rtl="0"/>
            <a:r>
              <a:rPr lang="en-GB" sz="1600" dirty="0"/>
              <a:t>Morfa remains well lit for security reasons, so young people rather the retail park then the pitch-dark park with no lightening, shelter or </a:t>
            </a:r>
            <a:r>
              <a:rPr lang="en-GB" sz="1600" dirty="0" err="1"/>
              <a:t>wifi</a:t>
            </a:r>
            <a:r>
              <a:rPr lang="en-GB" sz="1600" dirty="0"/>
              <a:t>. </a:t>
            </a:r>
          </a:p>
        </p:txBody>
      </p:sp>
      <p:sp>
        <p:nvSpPr>
          <p:cNvPr id="9" name="Text Placeholder 8">
            <a:extLst>
              <a:ext uri="{FF2B5EF4-FFF2-40B4-BE49-F238E27FC236}">
                <a16:creationId xmlns:a16="http://schemas.microsoft.com/office/drawing/2014/main" id="{868F40F8-BF35-45E9-B3DD-5436362D746E}"/>
              </a:ext>
            </a:extLst>
          </p:cNvPr>
          <p:cNvSpPr>
            <a:spLocks noGrp="1"/>
          </p:cNvSpPr>
          <p:nvPr>
            <p:ph type="body" sz="quarter" idx="27"/>
          </p:nvPr>
        </p:nvSpPr>
        <p:spPr>
          <a:xfrm>
            <a:off x="5919680" y="5482851"/>
            <a:ext cx="5433204" cy="365125"/>
          </a:xfrm>
        </p:spPr>
        <p:txBody>
          <a:bodyPr rtlCol="0">
            <a:normAutofit lnSpcReduction="10000"/>
          </a:bodyPr>
          <a:lstStyle/>
          <a:p>
            <a:pPr rtl="0"/>
            <a:r>
              <a:rPr lang="en-GB" b="1" dirty="0" err="1"/>
              <a:t>Wifi</a:t>
            </a:r>
            <a:endParaRPr lang="en-GB" b="1" dirty="0"/>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8"/>
          </p:nvPr>
        </p:nvSpPr>
        <p:spPr>
          <a:xfrm>
            <a:off x="5919680" y="5776472"/>
            <a:ext cx="5431971" cy="557950"/>
          </a:xfrm>
        </p:spPr>
        <p:txBody>
          <a:bodyPr rtlCol="0">
            <a:noAutofit/>
          </a:bodyPr>
          <a:lstStyle/>
          <a:p>
            <a:pPr rtl="0"/>
            <a:r>
              <a:rPr lang="en-GB" sz="1600" dirty="0"/>
              <a:t>The restaurants supply free </a:t>
            </a:r>
            <a:r>
              <a:rPr lang="en-GB" sz="1600" dirty="0" err="1"/>
              <a:t>wifi</a:t>
            </a:r>
            <a:r>
              <a:rPr lang="en-GB" sz="1600" dirty="0"/>
              <a:t> and outside seating. Young people can interact and communicate online. Check-in in with parents/ gradians  </a:t>
            </a:r>
          </a:p>
        </p:txBody>
      </p:sp>
      <p:sp>
        <p:nvSpPr>
          <p:cNvPr id="15" name="TextBox 14">
            <a:extLst>
              <a:ext uri="{FF2B5EF4-FFF2-40B4-BE49-F238E27FC236}">
                <a16:creationId xmlns:a16="http://schemas.microsoft.com/office/drawing/2014/main" id="{E7CD8BFB-E082-E486-B8E4-A167B0A5152F}"/>
              </a:ext>
            </a:extLst>
          </p:cNvPr>
          <p:cNvSpPr txBox="1"/>
          <p:nvPr/>
        </p:nvSpPr>
        <p:spPr>
          <a:xfrm>
            <a:off x="5919680" y="140045"/>
            <a:ext cx="6109034" cy="1384995"/>
          </a:xfrm>
          <a:prstGeom prst="rect">
            <a:avLst/>
          </a:prstGeom>
          <a:noFill/>
        </p:spPr>
        <p:txBody>
          <a:bodyPr wrap="square" rtlCol="0">
            <a:spAutoFit/>
          </a:bodyPr>
          <a:lstStyle/>
          <a:p>
            <a:r>
              <a:rPr lang="en-GB" sz="2800" b="1" u="sng" dirty="0"/>
              <a:t>Morfa</a:t>
            </a:r>
          </a:p>
          <a:p>
            <a:r>
              <a:rPr lang="en-GB" sz="2800" b="1" dirty="0"/>
              <a:t>Young people were consulted with. The results are-</a:t>
            </a:r>
          </a:p>
        </p:txBody>
      </p:sp>
      <p:pic>
        <p:nvPicPr>
          <p:cNvPr id="3078" name="Picture 6" descr="Morfa Shopping Park, Swansea ...">
            <a:extLst>
              <a:ext uri="{FF2B5EF4-FFF2-40B4-BE49-F238E27FC236}">
                <a16:creationId xmlns:a16="http://schemas.microsoft.com/office/drawing/2014/main" id="{4F67B37E-D9D5-1618-9D7F-ABC758671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4" t="36074" r="15469" b="19452"/>
          <a:stretch>
            <a:fillRect/>
          </a:stretch>
        </p:blipFill>
        <p:spPr bwMode="auto">
          <a:xfrm>
            <a:off x="478972" y="4042257"/>
            <a:ext cx="5018314" cy="268455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D0A522E6-32A4-73DA-54AF-3823CD608936}"/>
              </a:ext>
            </a:extLst>
          </p:cNvPr>
          <p:cNvPicPr>
            <a:picLocks noChangeAspect="1"/>
          </p:cNvPicPr>
          <p:nvPr/>
        </p:nvPicPr>
        <p:blipFill>
          <a:blip r:embed="rId4"/>
          <a:stretch>
            <a:fillRect/>
          </a:stretch>
        </p:blipFill>
        <p:spPr>
          <a:xfrm>
            <a:off x="1261949" y="131184"/>
            <a:ext cx="3026229" cy="3852776"/>
          </a:xfrm>
          <a:prstGeom prst="rect">
            <a:avLst/>
          </a:prstGeom>
        </p:spPr>
      </p:pic>
    </p:spTree>
    <p:extLst>
      <p:ext uri="{BB962C8B-B14F-4D97-AF65-F5344CB8AC3E}">
        <p14:creationId xmlns:p14="http://schemas.microsoft.com/office/powerpoint/2010/main" val="1844941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9</a:t>
            </a:fld>
            <a:endParaRPr lang="en-GB" dirty="0"/>
          </a:p>
        </p:txBody>
      </p:sp>
      <p:sp>
        <p:nvSpPr>
          <p:cNvPr id="8" name="Text Placeholder 7">
            <a:extLst>
              <a:ext uri="{FF2B5EF4-FFF2-40B4-BE49-F238E27FC236}">
                <a16:creationId xmlns:a16="http://schemas.microsoft.com/office/drawing/2014/main" id="{5C39C6A6-8C89-B1DE-4D2C-B51A43F6898F}"/>
              </a:ext>
            </a:extLst>
          </p:cNvPr>
          <p:cNvSpPr>
            <a:spLocks noGrp="1"/>
          </p:cNvSpPr>
          <p:nvPr>
            <p:ph type="body" idx="1"/>
          </p:nvPr>
        </p:nvSpPr>
        <p:spPr>
          <a:xfrm>
            <a:off x="328839" y="136524"/>
            <a:ext cx="5952218" cy="7407276"/>
          </a:xfrm>
        </p:spPr>
        <p:txBody>
          <a:bodyPr>
            <a:normAutofit fontScale="77500" lnSpcReduction="20000"/>
          </a:bodyPr>
          <a:lstStyle/>
          <a:p>
            <a:r>
              <a:rPr lang="en-GB" sz="2400" dirty="0"/>
              <a:t>B</a:t>
            </a:r>
            <a:r>
              <a:rPr lang="en-GB" sz="2600" dirty="0"/>
              <a:t>ased on observation,  consultation, and feedback from young people, a main hotspots includes youth club. Located at </a:t>
            </a:r>
            <a:r>
              <a:rPr lang="en-GB" sz="2600" dirty="0" err="1"/>
              <a:t>Brynhyfryd</a:t>
            </a:r>
            <a:r>
              <a:rPr lang="en-GB" sz="2600" dirty="0"/>
              <a:t> square as shown on the map. </a:t>
            </a:r>
          </a:p>
          <a:p>
            <a:r>
              <a:rPr lang="en-GB" sz="2600" dirty="0"/>
              <a:t>Morfa retail park positioned near Swansea.com Stadium is within walking distance of 10 minutes from the youth hub. This area is popular due to its retail outlets (JD sports) and food establishments (KFC, McDonalds). </a:t>
            </a:r>
          </a:p>
          <a:p>
            <a:r>
              <a:rPr lang="en-GB" sz="2600" dirty="0"/>
              <a:t>City Centre is accessible by bus, with travel times ranging from approximately 20-35 minutes depending on the route and number of stops. </a:t>
            </a:r>
          </a:p>
          <a:p>
            <a:r>
              <a:rPr lang="en-GB" sz="2600" dirty="0"/>
              <a:t>Public spaces like youth club, retail parks, and urban centres act as normal venues where young people “actively do nothing”, yet these “loose spaces” are foundational for building identity, independence, and community connection.</a:t>
            </a:r>
          </a:p>
          <a:p>
            <a:r>
              <a:rPr lang="en-GB" sz="2600" dirty="0"/>
              <a:t>Public transport plays a significant role in connecting these locations. Buses are a popular mode of travel for young people, and recent initiatives, such as free bus travel during the summer holidays and reduced fares of £1 over Christmas period, have further encouraged mobility and social interaction across these hotspots. </a:t>
            </a:r>
          </a:p>
          <a:p>
            <a:endParaRPr lang="en-GB" dirty="0"/>
          </a:p>
        </p:txBody>
      </p:sp>
      <p:pic>
        <p:nvPicPr>
          <p:cNvPr id="3" name="Picture 2">
            <a:extLst>
              <a:ext uri="{FF2B5EF4-FFF2-40B4-BE49-F238E27FC236}">
                <a16:creationId xmlns:a16="http://schemas.microsoft.com/office/drawing/2014/main" id="{6DA9E4AC-AE06-8151-BAED-6DED01344384}"/>
              </a:ext>
            </a:extLst>
          </p:cNvPr>
          <p:cNvPicPr>
            <a:picLocks noChangeAspect="1"/>
          </p:cNvPicPr>
          <p:nvPr/>
        </p:nvPicPr>
        <p:blipFill>
          <a:blip r:embed="rId3"/>
          <a:stretch>
            <a:fillRect/>
          </a:stretch>
        </p:blipFill>
        <p:spPr>
          <a:xfrm>
            <a:off x="7224691" y="0"/>
            <a:ext cx="4638470" cy="6858000"/>
          </a:xfrm>
          <a:prstGeom prst="rect">
            <a:avLst/>
          </a:prstGeom>
        </p:spPr>
      </p:pic>
    </p:spTree>
    <p:extLst>
      <p:ext uri="{BB962C8B-B14F-4D97-AF65-F5344CB8AC3E}">
        <p14:creationId xmlns:p14="http://schemas.microsoft.com/office/powerpoint/2010/main" val="1346372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7633608" y="263463"/>
            <a:ext cx="4179570" cy="1715531"/>
          </a:xfrm>
        </p:spPr>
        <p:txBody>
          <a:bodyPr rtlCol="0"/>
          <a:lstStyle/>
          <a:p>
            <a:pPr rtl="0"/>
            <a:r>
              <a:rPr lang="en-GB" u="sng" dirty="0" err="1"/>
              <a:t>Brynhyfryd’s</a:t>
            </a:r>
            <a:br>
              <a:rPr lang="en-GB" u="sng" dirty="0"/>
            </a:br>
            <a:r>
              <a:rPr lang="en-GB" u="sng" dirty="0"/>
              <a:t>Youth Committee</a:t>
            </a:r>
          </a:p>
        </p:txBody>
      </p:sp>
      <p:pic>
        <p:nvPicPr>
          <p:cNvPr id="6" name="Picture 5" descr="A group of people posing for a photo&#10;&#10;AI-generated content may be incorrect.">
            <a:extLst>
              <a:ext uri="{FF2B5EF4-FFF2-40B4-BE49-F238E27FC236}">
                <a16:creationId xmlns:a16="http://schemas.microsoft.com/office/drawing/2014/main" id="{660E7AC8-7261-BBBA-C232-2A6C64D9CCF6}"/>
              </a:ext>
            </a:extLst>
          </p:cNvPr>
          <p:cNvPicPr>
            <a:picLocks noChangeAspect="1"/>
          </p:cNvPicPr>
          <p:nvPr/>
        </p:nvPicPr>
        <p:blipFill>
          <a:blip r:embed="rId3"/>
          <a:srcRect l="1" t="20785" r="-3310" b="17783"/>
          <a:stretch>
            <a:fillRect/>
          </a:stretch>
        </p:blipFill>
        <p:spPr>
          <a:xfrm>
            <a:off x="179613" y="263463"/>
            <a:ext cx="7353301" cy="5830040"/>
          </a:xfrm>
          <a:prstGeom prst="rect">
            <a:avLst/>
          </a:prstGeom>
        </p:spPr>
      </p:pic>
      <p:sp>
        <p:nvSpPr>
          <p:cNvPr id="3" name="TextBox 2">
            <a:extLst>
              <a:ext uri="{FF2B5EF4-FFF2-40B4-BE49-F238E27FC236}">
                <a16:creationId xmlns:a16="http://schemas.microsoft.com/office/drawing/2014/main" id="{DC311267-4577-BA02-6368-AE4E35B09A59}"/>
              </a:ext>
            </a:extLst>
          </p:cNvPr>
          <p:cNvSpPr txBox="1"/>
          <p:nvPr/>
        </p:nvSpPr>
        <p:spPr>
          <a:xfrm>
            <a:off x="7633608" y="1978994"/>
            <a:ext cx="4179570" cy="4524315"/>
          </a:xfrm>
          <a:prstGeom prst="rect">
            <a:avLst/>
          </a:prstGeom>
          <a:noFill/>
        </p:spPr>
        <p:txBody>
          <a:bodyPr wrap="square" rtlCol="0">
            <a:spAutoFit/>
          </a:bodyPr>
          <a:lstStyle/>
          <a:p>
            <a:r>
              <a:rPr lang="en-GB" dirty="0">
                <a:solidFill>
                  <a:schemeClr val="bg1"/>
                </a:solidFill>
              </a:rPr>
              <a:t>Youth Committee Development officer and Social media Champion –</a:t>
            </a:r>
          </a:p>
          <a:p>
            <a:r>
              <a:rPr lang="en-GB" dirty="0">
                <a:solidFill>
                  <a:schemeClr val="bg1"/>
                </a:solidFill>
              </a:rPr>
              <a:t>Isabelle </a:t>
            </a:r>
          </a:p>
          <a:p>
            <a:endParaRPr lang="en-GB" dirty="0">
              <a:solidFill>
                <a:schemeClr val="bg1"/>
              </a:solidFill>
            </a:endParaRPr>
          </a:p>
          <a:p>
            <a:r>
              <a:rPr lang="en-GB" dirty="0">
                <a:solidFill>
                  <a:schemeClr val="bg1"/>
                </a:solidFill>
              </a:rPr>
              <a:t>Community Champions –</a:t>
            </a:r>
          </a:p>
          <a:p>
            <a:r>
              <a:rPr lang="en-GB" dirty="0">
                <a:solidFill>
                  <a:schemeClr val="bg1"/>
                </a:solidFill>
              </a:rPr>
              <a:t>Logan and Alfie</a:t>
            </a:r>
          </a:p>
          <a:p>
            <a:endParaRPr lang="en-GB" dirty="0">
              <a:solidFill>
                <a:schemeClr val="bg1"/>
              </a:solidFill>
            </a:endParaRPr>
          </a:p>
          <a:p>
            <a:r>
              <a:rPr lang="en-GB" dirty="0">
                <a:solidFill>
                  <a:schemeClr val="bg1"/>
                </a:solidFill>
              </a:rPr>
              <a:t>Wellbeing champion –</a:t>
            </a:r>
          </a:p>
          <a:p>
            <a:r>
              <a:rPr lang="en-GB" dirty="0">
                <a:solidFill>
                  <a:schemeClr val="bg1"/>
                </a:solidFill>
              </a:rPr>
              <a:t>Ethan</a:t>
            </a:r>
          </a:p>
          <a:p>
            <a:endParaRPr lang="en-GB" dirty="0">
              <a:solidFill>
                <a:schemeClr val="bg1"/>
              </a:solidFill>
            </a:endParaRPr>
          </a:p>
          <a:p>
            <a:r>
              <a:rPr lang="en-GB" dirty="0">
                <a:solidFill>
                  <a:schemeClr val="bg1"/>
                </a:solidFill>
              </a:rPr>
              <a:t>Eco Champion –</a:t>
            </a:r>
          </a:p>
          <a:p>
            <a:r>
              <a:rPr lang="en-GB" dirty="0">
                <a:solidFill>
                  <a:schemeClr val="bg1"/>
                </a:solidFill>
              </a:rPr>
              <a:t>Xawery</a:t>
            </a:r>
          </a:p>
          <a:p>
            <a:endParaRPr lang="en-GB" dirty="0">
              <a:solidFill>
                <a:schemeClr val="bg1"/>
              </a:solidFill>
            </a:endParaRPr>
          </a:p>
          <a:p>
            <a:r>
              <a:rPr lang="en-GB" dirty="0">
                <a:solidFill>
                  <a:schemeClr val="bg1"/>
                </a:solidFill>
              </a:rPr>
              <a:t>LGBTQ+ Champions-</a:t>
            </a:r>
          </a:p>
          <a:p>
            <a:r>
              <a:rPr lang="en-GB" dirty="0">
                <a:solidFill>
                  <a:schemeClr val="bg1"/>
                </a:solidFill>
              </a:rPr>
              <a:t>Levi and Tiana</a:t>
            </a:r>
          </a:p>
          <a:p>
            <a:r>
              <a:rPr lang="en-GB" dirty="0">
                <a:solidFill>
                  <a:schemeClr val="bg1"/>
                </a:solidFill>
              </a:rPr>
              <a:t> </a:t>
            </a:r>
          </a:p>
        </p:txBody>
      </p:sp>
      <p:sp>
        <p:nvSpPr>
          <p:cNvPr id="5" name="TextBox 4">
            <a:extLst>
              <a:ext uri="{FF2B5EF4-FFF2-40B4-BE49-F238E27FC236}">
                <a16:creationId xmlns:a16="http://schemas.microsoft.com/office/drawing/2014/main" id="{7850ED15-F16A-1A1E-E6C8-4C81FF141A37}"/>
              </a:ext>
            </a:extLst>
          </p:cNvPr>
          <p:cNvSpPr txBox="1"/>
          <p:nvPr/>
        </p:nvSpPr>
        <p:spPr>
          <a:xfrm>
            <a:off x="6675393" y="6292106"/>
            <a:ext cx="6096000" cy="369332"/>
          </a:xfrm>
          <a:prstGeom prst="rect">
            <a:avLst/>
          </a:prstGeom>
          <a:noFill/>
        </p:spPr>
        <p:txBody>
          <a:bodyPr wrap="square">
            <a:spAutoFit/>
          </a:bodyPr>
          <a:lstStyle/>
          <a:p>
            <a:pPr>
              <a:buNone/>
            </a:pPr>
            <a:r>
              <a:rPr lang="en-GB" dirty="0">
                <a:solidFill>
                  <a:schemeClr val="bg1"/>
                </a:solidFill>
              </a:rPr>
              <a:t>UNCRC Article 31: The Right to Play, Rest, and Leisure</a:t>
            </a:r>
          </a:p>
        </p:txBody>
      </p:sp>
      <p:sp>
        <p:nvSpPr>
          <p:cNvPr id="7" name="TextBox 6">
            <a:extLst>
              <a:ext uri="{FF2B5EF4-FFF2-40B4-BE49-F238E27FC236}">
                <a16:creationId xmlns:a16="http://schemas.microsoft.com/office/drawing/2014/main" id="{7FA3F55C-2281-1726-3576-C14F315291D9}"/>
              </a:ext>
            </a:extLst>
          </p:cNvPr>
          <p:cNvSpPr txBox="1"/>
          <p:nvPr/>
        </p:nvSpPr>
        <p:spPr>
          <a:xfrm>
            <a:off x="179613" y="6153606"/>
            <a:ext cx="6096000" cy="646331"/>
          </a:xfrm>
          <a:prstGeom prst="rect">
            <a:avLst/>
          </a:prstGeom>
          <a:noFill/>
        </p:spPr>
        <p:txBody>
          <a:bodyPr wrap="square">
            <a:spAutoFit/>
          </a:bodyPr>
          <a:lstStyle/>
          <a:p>
            <a:pPr>
              <a:buNone/>
            </a:pPr>
            <a:r>
              <a:rPr lang="en-GB" dirty="0">
                <a:solidFill>
                  <a:schemeClr val="bg1"/>
                </a:solidFill>
              </a:rPr>
              <a:t>NOS YW01 – Engage with young people to promote their personal and social development.</a:t>
            </a:r>
          </a:p>
        </p:txBody>
      </p:sp>
    </p:spTree>
    <p:extLst>
      <p:ext uri="{BB962C8B-B14F-4D97-AF65-F5344CB8AC3E}">
        <p14:creationId xmlns:p14="http://schemas.microsoft.com/office/powerpoint/2010/main" val="707789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7063169" y="136525"/>
            <a:ext cx="5431971" cy="846301"/>
          </a:xfrm>
        </p:spPr>
        <p:txBody>
          <a:bodyPr rtlCol="0"/>
          <a:lstStyle/>
          <a:p>
            <a:pPr rtl="0"/>
            <a:r>
              <a:rPr lang="en-GB" b="1" dirty="0"/>
              <a:t>Community engagement  </a:t>
            </a:r>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6867813" y="1329099"/>
            <a:ext cx="5431971" cy="4453436"/>
          </a:xfrm>
        </p:spPr>
        <p:txBody>
          <a:bodyPr rtlCol="0">
            <a:normAutofit/>
          </a:bodyPr>
          <a:lstStyle/>
          <a:p>
            <a:r>
              <a:rPr lang="en-GB" dirty="0"/>
              <a:t>As part of this year’s community profile, we’ve taken a proactive step to better understand how our youth club is perceived by the immediate neighbours who live around it. While the club aims to provide a safe, supportive, and engaging space for young people aged 11–17, we are aware that some residents have expressed concerns or discomfort about our presence.</a:t>
            </a:r>
          </a:p>
          <a:p>
            <a:r>
              <a:rPr lang="en-GB" dirty="0"/>
              <a:t>To explore this further, we created a community survey designed to gather honest feedback from immediate neighbours. The survey asks whether they believe the youth club has a positive impact on the community, and if not, invites them to share their reasons and suggest improvement, as we are committed to working constructively toward solutions.</a:t>
            </a:r>
          </a:p>
          <a:p>
            <a:r>
              <a:rPr lang="en-GB" dirty="0"/>
              <a:t>To promote the survey, we designed a poster featuring our youth committee members, which includes a QR code linking directly to the survey. This visual approach not only encourages participation but also puts faces to the club, showing that we are real young people who care about our community and want to be part of the conversation. This poster was delivered to the immediate neighbours in the first instance.</a:t>
            </a:r>
          </a:p>
          <a:p>
            <a:endParaRPr lang="en-GB" dirty="0"/>
          </a:p>
          <a:p>
            <a:endParaRPr lang="en-GB" dirty="0"/>
          </a:p>
          <a:p>
            <a:pPr rtl="0"/>
            <a:endParaRPr lang="en-GB" noProof="1"/>
          </a:p>
        </p:txBody>
      </p:sp>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23"/>
          </p:nvPr>
        </p:nvSpPr>
        <p:spPr>
          <a:xfrm>
            <a:off x="6866580" y="670642"/>
            <a:ext cx="5433204" cy="365125"/>
          </a:xfrm>
        </p:spPr>
        <p:txBody>
          <a:bodyPr vert="horz" lIns="91440" tIns="45720" rIns="91440" bIns="45720" rtlCol="0" anchor="t">
            <a:noAutofit/>
          </a:bodyPr>
          <a:lstStyle/>
          <a:p>
            <a:pPr algn="ctr" rtl="0"/>
            <a:r>
              <a:rPr lang="en-GB" noProof="1"/>
              <a:t>Unerstanding our neighbours' perspectives </a:t>
            </a:r>
          </a:p>
        </p:txBody>
      </p:sp>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rtlCol="0"/>
          <a:lstStyle/>
          <a:p>
            <a:pPr rtl="0"/>
            <a:r>
              <a:rPr lang="en-GB"/>
              <a:t>20XX</a:t>
            </a:r>
            <a:endParaRPr lang="en-GB" dirty="0"/>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rtlCol="0"/>
          <a:lstStyle/>
          <a:p>
            <a:pPr rtl="0"/>
            <a:fld id="{19B51A1E-902D-48AF-9020-955120F399B6}" type="slidenum">
              <a:rPr lang="en-GB" smtClean="0"/>
              <a:pPr rtl="0"/>
              <a:t>11</a:t>
            </a:fld>
            <a:endParaRPr lang="en-GB" dirty="0"/>
          </a:p>
        </p:txBody>
      </p:sp>
      <p:pic>
        <p:nvPicPr>
          <p:cNvPr id="12" name="Picture 11" descr="A group of people standing in front of a door&#10;&#10;AI-generated content may be incorrect.">
            <a:extLst>
              <a:ext uri="{FF2B5EF4-FFF2-40B4-BE49-F238E27FC236}">
                <a16:creationId xmlns:a16="http://schemas.microsoft.com/office/drawing/2014/main" id="{3D2EB423-669E-247E-4174-21741E2DDEA8}"/>
              </a:ext>
            </a:extLst>
          </p:cNvPr>
          <p:cNvPicPr>
            <a:picLocks noChangeAspect="1"/>
          </p:cNvPicPr>
          <p:nvPr/>
        </p:nvPicPr>
        <p:blipFill>
          <a:blip r:embed="rId3"/>
          <a:stretch>
            <a:fillRect/>
          </a:stretch>
        </p:blipFill>
        <p:spPr>
          <a:xfrm>
            <a:off x="296395" y="150674"/>
            <a:ext cx="6570801" cy="6570801"/>
          </a:xfrm>
          <a:prstGeom prst="rect">
            <a:avLst/>
          </a:prstGeom>
        </p:spPr>
      </p:pic>
      <p:sp>
        <p:nvSpPr>
          <p:cNvPr id="5" name="TextBox 4">
            <a:extLst>
              <a:ext uri="{FF2B5EF4-FFF2-40B4-BE49-F238E27FC236}">
                <a16:creationId xmlns:a16="http://schemas.microsoft.com/office/drawing/2014/main" id="{91EAC6AB-E166-9D5D-E61A-011E7FA69AFA}"/>
              </a:ext>
            </a:extLst>
          </p:cNvPr>
          <p:cNvSpPr txBox="1"/>
          <p:nvPr/>
        </p:nvSpPr>
        <p:spPr>
          <a:xfrm>
            <a:off x="7467348" y="5545110"/>
            <a:ext cx="4832436" cy="1077218"/>
          </a:xfrm>
          <a:prstGeom prst="rect">
            <a:avLst/>
          </a:prstGeom>
          <a:noFill/>
        </p:spPr>
        <p:txBody>
          <a:bodyPr wrap="square" rtlCol="0">
            <a:spAutoFit/>
          </a:bodyPr>
          <a:lstStyle/>
          <a:p>
            <a:r>
              <a:rPr lang="en-GB" sz="3200" b="1" dirty="0"/>
              <a:t>Please scan the QR code to access the survey.</a:t>
            </a:r>
          </a:p>
        </p:txBody>
      </p:sp>
    </p:spTree>
    <p:extLst>
      <p:ext uri="{BB962C8B-B14F-4D97-AF65-F5344CB8AC3E}">
        <p14:creationId xmlns:p14="http://schemas.microsoft.com/office/powerpoint/2010/main" val="2069393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2715-34D3-FBCF-11E1-1969B89B0BBD}"/>
              </a:ext>
            </a:extLst>
          </p:cNvPr>
          <p:cNvSpPr>
            <a:spLocks noGrp="1"/>
          </p:cNvSpPr>
          <p:nvPr>
            <p:ph type="title"/>
          </p:nvPr>
        </p:nvSpPr>
        <p:spPr>
          <a:xfrm>
            <a:off x="2856138" y="197478"/>
            <a:ext cx="8259894" cy="585788"/>
          </a:xfrm>
        </p:spPr>
        <p:txBody>
          <a:bodyPr>
            <a:normAutofit/>
          </a:bodyPr>
          <a:lstStyle/>
          <a:p>
            <a:r>
              <a:rPr lang="en-GB" u="sng" dirty="0"/>
              <a:t>30 Results from the survey</a:t>
            </a:r>
            <a:r>
              <a:rPr lang="en-GB" dirty="0"/>
              <a:t> </a:t>
            </a:r>
          </a:p>
        </p:txBody>
      </p:sp>
      <p:sp>
        <p:nvSpPr>
          <p:cNvPr id="3" name="Text Placeholder 2">
            <a:extLst>
              <a:ext uri="{FF2B5EF4-FFF2-40B4-BE49-F238E27FC236}">
                <a16:creationId xmlns:a16="http://schemas.microsoft.com/office/drawing/2014/main" id="{C182F5D4-AC80-78D1-A4FC-1CC31BDF744C}"/>
              </a:ext>
            </a:extLst>
          </p:cNvPr>
          <p:cNvSpPr>
            <a:spLocks noGrp="1"/>
          </p:cNvSpPr>
          <p:nvPr>
            <p:ph type="body" sz="quarter" idx="13"/>
          </p:nvPr>
        </p:nvSpPr>
        <p:spPr>
          <a:xfrm>
            <a:off x="148317" y="1481138"/>
            <a:ext cx="2257425" cy="652462"/>
          </a:xfrm>
        </p:spPr>
        <p:txBody>
          <a:bodyPr/>
          <a:lstStyle/>
          <a:p>
            <a:r>
              <a:rPr lang="en-GB" dirty="0"/>
              <a:t>How familiar are you with </a:t>
            </a:r>
            <a:r>
              <a:rPr lang="en-GB" dirty="0" err="1"/>
              <a:t>Brynhyfryd</a:t>
            </a:r>
            <a:r>
              <a:rPr lang="en-GB" dirty="0"/>
              <a:t> youth club?</a:t>
            </a:r>
          </a:p>
        </p:txBody>
      </p:sp>
      <p:sp>
        <p:nvSpPr>
          <p:cNvPr id="4" name="Text Placeholder 3">
            <a:extLst>
              <a:ext uri="{FF2B5EF4-FFF2-40B4-BE49-F238E27FC236}">
                <a16:creationId xmlns:a16="http://schemas.microsoft.com/office/drawing/2014/main" id="{18E9C4E2-C17D-3779-53C2-430F5BDA2B77}"/>
              </a:ext>
            </a:extLst>
          </p:cNvPr>
          <p:cNvSpPr>
            <a:spLocks noGrp="1"/>
          </p:cNvSpPr>
          <p:nvPr>
            <p:ph type="body" sz="quarter" idx="14"/>
          </p:nvPr>
        </p:nvSpPr>
        <p:spPr>
          <a:xfrm>
            <a:off x="0" y="2557463"/>
            <a:ext cx="2856139" cy="514350"/>
          </a:xfrm>
        </p:spPr>
        <p:txBody>
          <a:bodyPr/>
          <a:lstStyle/>
          <a:p>
            <a:r>
              <a:rPr lang="en-GB" dirty="0"/>
              <a:t>What is your impression of our youth club?</a:t>
            </a:r>
          </a:p>
        </p:txBody>
      </p:sp>
      <p:sp>
        <p:nvSpPr>
          <p:cNvPr id="5" name="Text Placeholder 4">
            <a:extLst>
              <a:ext uri="{FF2B5EF4-FFF2-40B4-BE49-F238E27FC236}">
                <a16:creationId xmlns:a16="http://schemas.microsoft.com/office/drawing/2014/main" id="{7E12B6EC-EFC8-B746-E848-44F9FE7CDD95}"/>
              </a:ext>
            </a:extLst>
          </p:cNvPr>
          <p:cNvSpPr>
            <a:spLocks noGrp="1"/>
          </p:cNvSpPr>
          <p:nvPr>
            <p:ph type="body" sz="quarter" idx="15"/>
          </p:nvPr>
        </p:nvSpPr>
        <p:spPr>
          <a:xfrm>
            <a:off x="287111" y="3867944"/>
            <a:ext cx="2743200" cy="514350"/>
          </a:xfrm>
        </p:spPr>
        <p:txBody>
          <a:bodyPr/>
          <a:lstStyle/>
          <a:p>
            <a:r>
              <a:rPr lang="en-GB" dirty="0"/>
              <a:t>Do you think our youth club has a positive impact on the community?</a:t>
            </a:r>
          </a:p>
        </p:txBody>
      </p:sp>
      <p:sp>
        <p:nvSpPr>
          <p:cNvPr id="6" name="Text Placeholder 5">
            <a:extLst>
              <a:ext uri="{FF2B5EF4-FFF2-40B4-BE49-F238E27FC236}">
                <a16:creationId xmlns:a16="http://schemas.microsoft.com/office/drawing/2014/main" id="{E518256F-C912-EE22-1C8A-2AAD31F4C7DB}"/>
              </a:ext>
            </a:extLst>
          </p:cNvPr>
          <p:cNvSpPr>
            <a:spLocks noGrp="1"/>
          </p:cNvSpPr>
          <p:nvPr>
            <p:ph type="body" sz="quarter" idx="16"/>
          </p:nvPr>
        </p:nvSpPr>
        <p:spPr>
          <a:xfrm>
            <a:off x="838199" y="5045869"/>
            <a:ext cx="3167743" cy="514350"/>
          </a:xfrm>
        </p:spPr>
        <p:txBody>
          <a:bodyPr/>
          <a:lstStyle/>
          <a:p>
            <a:r>
              <a:rPr lang="en-GB" dirty="0"/>
              <a:t>How often do you see or hear about our Youth Club?</a:t>
            </a:r>
          </a:p>
        </p:txBody>
      </p:sp>
      <p:sp>
        <p:nvSpPr>
          <p:cNvPr id="7" name="Text Placeholder 6">
            <a:extLst>
              <a:ext uri="{FF2B5EF4-FFF2-40B4-BE49-F238E27FC236}">
                <a16:creationId xmlns:a16="http://schemas.microsoft.com/office/drawing/2014/main" id="{D2073987-ABED-4EC9-A5BE-FD1996F49853}"/>
              </a:ext>
            </a:extLst>
          </p:cNvPr>
          <p:cNvSpPr>
            <a:spLocks noGrp="1"/>
          </p:cNvSpPr>
          <p:nvPr>
            <p:ph type="body" sz="quarter" idx="17"/>
          </p:nvPr>
        </p:nvSpPr>
        <p:spPr/>
        <p:txBody>
          <a:bodyPr/>
          <a:lstStyle/>
          <a:p>
            <a:r>
              <a:rPr lang="en-GB" dirty="0"/>
              <a:t>Very familiar – 15       Somewhat – 9       Not familiar at all - 6</a:t>
            </a:r>
          </a:p>
        </p:txBody>
      </p:sp>
      <p:sp>
        <p:nvSpPr>
          <p:cNvPr id="8" name="Text Placeholder 7">
            <a:extLst>
              <a:ext uri="{FF2B5EF4-FFF2-40B4-BE49-F238E27FC236}">
                <a16:creationId xmlns:a16="http://schemas.microsoft.com/office/drawing/2014/main" id="{69DF2716-8600-DC2B-E691-6699358C6FFC}"/>
              </a:ext>
            </a:extLst>
          </p:cNvPr>
          <p:cNvSpPr>
            <a:spLocks noGrp="1"/>
          </p:cNvSpPr>
          <p:nvPr>
            <p:ph type="body" sz="quarter" idx="18"/>
          </p:nvPr>
        </p:nvSpPr>
        <p:spPr>
          <a:xfrm>
            <a:off x="4917246" y="2504162"/>
            <a:ext cx="5539095" cy="1010842"/>
          </a:xfrm>
        </p:spPr>
        <p:txBody>
          <a:bodyPr/>
          <a:lstStyle/>
          <a:p>
            <a:r>
              <a:rPr lang="en-GB" dirty="0"/>
              <a:t>Very positive – 18                   Somewhat negative - 4</a:t>
            </a:r>
          </a:p>
          <a:p>
            <a:r>
              <a:rPr lang="en-GB" dirty="0"/>
              <a:t>Somewhat – 4                          Very negative - 3</a:t>
            </a:r>
          </a:p>
          <a:p>
            <a:r>
              <a:rPr lang="en-GB" dirty="0"/>
              <a:t>Not interested – 1</a:t>
            </a:r>
          </a:p>
          <a:p>
            <a:endParaRPr lang="en-GB" dirty="0"/>
          </a:p>
        </p:txBody>
      </p:sp>
      <p:sp>
        <p:nvSpPr>
          <p:cNvPr id="9" name="Text Placeholder 8">
            <a:extLst>
              <a:ext uri="{FF2B5EF4-FFF2-40B4-BE49-F238E27FC236}">
                <a16:creationId xmlns:a16="http://schemas.microsoft.com/office/drawing/2014/main" id="{CBD46134-0A4B-127C-5C20-2FDE6BF5D2D4}"/>
              </a:ext>
            </a:extLst>
          </p:cNvPr>
          <p:cNvSpPr>
            <a:spLocks noGrp="1"/>
          </p:cNvSpPr>
          <p:nvPr>
            <p:ph type="body" sz="quarter" idx="19"/>
          </p:nvPr>
        </p:nvSpPr>
        <p:spPr/>
        <p:txBody>
          <a:bodyPr/>
          <a:lstStyle/>
          <a:p>
            <a:r>
              <a:rPr lang="en-GB" dirty="0"/>
              <a:t>Yes- 22       Maybe – 3     No - 5</a:t>
            </a:r>
          </a:p>
        </p:txBody>
      </p:sp>
      <p:sp>
        <p:nvSpPr>
          <p:cNvPr id="10" name="Text Placeholder 9">
            <a:extLst>
              <a:ext uri="{FF2B5EF4-FFF2-40B4-BE49-F238E27FC236}">
                <a16:creationId xmlns:a16="http://schemas.microsoft.com/office/drawing/2014/main" id="{A0414BFA-A67D-637A-F006-3B8DEB7EA374}"/>
              </a:ext>
            </a:extLst>
          </p:cNvPr>
          <p:cNvSpPr>
            <a:spLocks noGrp="1"/>
          </p:cNvSpPr>
          <p:nvPr>
            <p:ph type="body" sz="quarter" idx="20"/>
          </p:nvPr>
        </p:nvSpPr>
        <p:spPr>
          <a:xfrm>
            <a:off x="6096000" y="4699215"/>
            <a:ext cx="5539095" cy="1561180"/>
          </a:xfrm>
        </p:spPr>
        <p:txBody>
          <a:bodyPr>
            <a:normAutofit/>
          </a:bodyPr>
          <a:lstStyle/>
          <a:p>
            <a:r>
              <a:rPr lang="en-GB" dirty="0"/>
              <a:t>Often – 13</a:t>
            </a:r>
          </a:p>
          <a:p>
            <a:r>
              <a:rPr lang="en-GB" dirty="0"/>
              <a:t>Occasional - 9</a:t>
            </a:r>
          </a:p>
          <a:p>
            <a:r>
              <a:rPr lang="en-GB" dirty="0"/>
              <a:t>Rarely - 6</a:t>
            </a:r>
          </a:p>
          <a:p>
            <a:r>
              <a:rPr lang="en-GB" dirty="0"/>
              <a:t>Never  - 2</a:t>
            </a:r>
          </a:p>
        </p:txBody>
      </p:sp>
      <p:sp>
        <p:nvSpPr>
          <p:cNvPr id="13" name="Slide Number Placeholder 12">
            <a:extLst>
              <a:ext uri="{FF2B5EF4-FFF2-40B4-BE49-F238E27FC236}">
                <a16:creationId xmlns:a16="http://schemas.microsoft.com/office/drawing/2014/main" id="{3E26C002-509F-14A5-10BB-65CC336CA378}"/>
              </a:ext>
            </a:extLst>
          </p:cNvPr>
          <p:cNvSpPr>
            <a:spLocks noGrp="1"/>
          </p:cNvSpPr>
          <p:nvPr>
            <p:ph type="sldNum" sz="quarter" idx="12"/>
          </p:nvPr>
        </p:nvSpPr>
        <p:spPr/>
        <p:txBody>
          <a:bodyPr/>
          <a:lstStyle/>
          <a:p>
            <a:pPr rtl="0"/>
            <a:fld id="{B5CEABB6-07DC-46E8-9B57-56EC44A396E5}" type="slidenum">
              <a:rPr lang="en-GB" noProof="0" smtClean="0"/>
              <a:t>12</a:t>
            </a:fld>
            <a:endParaRPr lang="en-GB" noProof="0"/>
          </a:p>
        </p:txBody>
      </p:sp>
      <p:pic>
        <p:nvPicPr>
          <p:cNvPr id="15" name="Picture 14">
            <a:extLst>
              <a:ext uri="{FF2B5EF4-FFF2-40B4-BE49-F238E27FC236}">
                <a16:creationId xmlns:a16="http://schemas.microsoft.com/office/drawing/2014/main" id="{70FD2922-9AC3-182A-0604-D522A7DB8118}"/>
              </a:ext>
            </a:extLst>
          </p:cNvPr>
          <p:cNvPicPr>
            <a:picLocks noChangeAspect="1"/>
          </p:cNvPicPr>
          <p:nvPr/>
        </p:nvPicPr>
        <p:blipFill>
          <a:blip r:embed="rId2"/>
          <a:stretch>
            <a:fillRect/>
          </a:stretch>
        </p:blipFill>
        <p:spPr>
          <a:xfrm>
            <a:off x="10359921" y="127541"/>
            <a:ext cx="1695930" cy="1311449"/>
          </a:xfrm>
          <a:prstGeom prst="rect">
            <a:avLst/>
          </a:prstGeom>
        </p:spPr>
      </p:pic>
      <p:pic>
        <p:nvPicPr>
          <p:cNvPr id="17" name="Picture 16">
            <a:extLst>
              <a:ext uri="{FF2B5EF4-FFF2-40B4-BE49-F238E27FC236}">
                <a16:creationId xmlns:a16="http://schemas.microsoft.com/office/drawing/2014/main" id="{A5F37CE3-6325-47BC-72E1-16C9FD007B7E}"/>
              </a:ext>
            </a:extLst>
          </p:cNvPr>
          <p:cNvPicPr>
            <a:picLocks noChangeAspect="1"/>
          </p:cNvPicPr>
          <p:nvPr/>
        </p:nvPicPr>
        <p:blipFill>
          <a:blip r:embed="rId3"/>
          <a:stretch>
            <a:fillRect/>
          </a:stretch>
        </p:blipFill>
        <p:spPr>
          <a:xfrm>
            <a:off x="10349349" y="1594478"/>
            <a:ext cx="1706502" cy="1538649"/>
          </a:xfrm>
          <a:prstGeom prst="rect">
            <a:avLst/>
          </a:prstGeom>
        </p:spPr>
      </p:pic>
      <p:pic>
        <p:nvPicPr>
          <p:cNvPr id="19" name="Picture 18">
            <a:extLst>
              <a:ext uri="{FF2B5EF4-FFF2-40B4-BE49-F238E27FC236}">
                <a16:creationId xmlns:a16="http://schemas.microsoft.com/office/drawing/2014/main" id="{8564F1EE-2F52-4568-3198-024939D8A654}"/>
              </a:ext>
            </a:extLst>
          </p:cNvPr>
          <p:cNvPicPr>
            <a:picLocks noChangeAspect="1"/>
          </p:cNvPicPr>
          <p:nvPr/>
        </p:nvPicPr>
        <p:blipFill>
          <a:blip r:embed="rId4"/>
          <a:stretch>
            <a:fillRect/>
          </a:stretch>
        </p:blipFill>
        <p:spPr>
          <a:xfrm>
            <a:off x="10344396" y="3344528"/>
            <a:ext cx="1657690" cy="1561181"/>
          </a:xfrm>
          <a:prstGeom prst="rect">
            <a:avLst/>
          </a:prstGeom>
        </p:spPr>
      </p:pic>
      <p:pic>
        <p:nvPicPr>
          <p:cNvPr id="21" name="Picture 20">
            <a:extLst>
              <a:ext uri="{FF2B5EF4-FFF2-40B4-BE49-F238E27FC236}">
                <a16:creationId xmlns:a16="http://schemas.microsoft.com/office/drawing/2014/main" id="{4FDE378A-8E31-484C-60D9-C197D1960147}"/>
              </a:ext>
            </a:extLst>
          </p:cNvPr>
          <p:cNvPicPr>
            <a:picLocks noChangeAspect="1"/>
          </p:cNvPicPr>
          <p:nvPr/>
        </p:nvPicPr>
        <p:blipFill>
          <a:blip r:embed="rId5"/>
          <a:stretch>
            <a:fillRect/>
          </a:stretch>
        </p:blipFill>
        <p:spPr>
          <a:xfrm>
            <a:off x="10300854" y="5096334"/>
            <a:ext cx="1754997" cy="1648464"/>
          </a:xfrm>
          <a:prstGeom prst="rect">
            <a:avLst/>
          </a:prstGeom>
        </p:spPr>
      </p:pic>
    </p:spTree>
    <p:extLst>
      <p:ext uri="{BB962C8B-B14F-4D97-AF65-F5344CB8AC3E}">
        <p14:creationId xmlns:p14="http://schemas.microsoft.com/office/powerpoint/2010/main" val="2221018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2462099" y="-257481"/>
            <a:ext cx="8421688" cy="1325563"/>
          </a:xfrm>
        </p:spPr>
        <p:txBody>
          <a:bodyPr rtlCol="0">
            <a:normAutofit/>
          </a:bodyPr>
          <a:lstStyle/>
          <a:p>
            <a:pPr rtl="0"/>
            <a:r>
              <a:rPr lang="en-GB" sz="3200" b="1" dirty="0"/>
              <a:t>Results of the survey – positives </a:t>
            </a:r>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13</a:t>
            </a:fld>
            <a:endParaRPr lang="en-GB" dirty="0"/>
          </a:p>
        </p:txBody>
      </p:sp>
      <p:graphicFrame>
        <p:nvGraphicFramePr>
          <p:cNvPr id="12" name="Table 11">
            <a:extLst>
              <a:ext uri="{FF2B5EF4-FFF2-40B4-BE49-F238E27FC236}">
                <a16:creationId xmlns:a16="http://schemas.microsoft.com/office/drawing/2014/main" id="{AA503D61-3A44-E185-748A-4EDE2345638A}"/>
              </a:ext>
            </a:extLst>
          </p:cNvPr>
          <p:cNvGraphicFramePr>
            <a:graphicFrameLocks noGrp="1"/>
          </p:cNvGraphicFramePr>
          <p:nvPr>
            <p:extLst>
              <p:ext uri="{D42A27DB-BD31-4B8C-83A1-F6EECF244321}">
                <p14:modId xmlns:p14="http://schemas.microsoft.com/office/powerpoint/2010/main" val="1081376470"/>
              </p:ext>
            </p:extLst>
          </p:nvPr>
        </p:nvGraphicFramePr>
        <p:xfrm>
          <a:off x="691645" y="1226923"/>
          <a:ext cx="2438400" cy="1758950"/>
        </p:xfrm>
        <a:graphic>
          <a:graphicData uri="http://schemas.openxmlformats.org/drawingml/2006/table">
            <a:tbl>
              <a:tblPr/>
              <a:tblGrid>
                <a:gridCol w="2438400">
                  <a:extLst>
                    <a:ext uri="{9D8B030D-6E8A-4147-A177-3AD203B41FA5}">
                      <a16:colId xmlns:a16="http://schemas.microsoft.com/office/drawing/2014/main" val="1415350249"/>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Clubs and hubs are a fabulous place for young people to feel safe today. Share things that maybe troubling them. Interacting with peers of their own age group.</a:t>
                      </a:r>
                    </a:p>
                  </a:txBody>
                  <a:tcPr marL="6350" marR="6350" marT="6350" anchor="b">
                    <a:lnL>
                      <a:noFill/>
                    </a:lnL>
                    <a:lnR>
                      <a:noFill/>
                    </a:lnR>
                    <a:lnT>
                      <a:noFill/>
                    </a:lnT>
                    <a:lnB>
                      <a:noFill/>
                    </a:lnB>
                    <a:noFill/>
                  </a:tcPr>
                </a:tc>
                <a:extLst>
                  <a:ext uri="{0D108BD9-81ED-4DB2-BD59-A6C34878D82A}">
                    <a16:rowId xmlns:a16="http://schemas.microsoft.com/office/drawing/2014/main" val="422700978"/>
                  </a:ext>
                </a:extLst>
              </a:tr>
            </a:tbl>
          </a:graphicData>
        </a:graphic>
      </p:graphicFrame>
      <p:graphicFrame>
        <p:nvGraphicFramePr>
          <p:cNvPr id="13" name="Table 12">
            <a:extLst>
              <a:ext uri="{FF2B5EF4-FFF2-40B4-BE49-F238E27FC236}">
                <a16:creationId xmlns:a16="http://schemas.microsoft.com/office/drawing/2014/main" id="{D2DA16D5-765B-C43D-C6F2-054B2D576FA0}"/>
              </a:ext>
            </a:extLst>
          </p:cNvPr>
          <p:cNvGraphicFramePr>
            <a:graphicFrameLocks noGrp="1"/>
          </p:cNvGraphicFramePr>
          <p:nvPr>
            <p:extLst>
              <p:ext uri="{D42A27DB-BD31-4B8C-83A1-F6EECF244321}">
                <p14:modId xmlns:p14="http://schemas.microsoft.com/office/powerpoint/2010/main" val="1147067949"/>
              </p:ext>
            </p:extLst>
          </p:nvPr>
        </p:nvGraphicFramePr>
        <p:xfrm>
          <a:off x="87890" y="297500"/>
          <a:ext cx="2438400" cy="539750"/>
        </p:xfrm>
        <a:graphic>
          <a:graphicData uri="http://schemas.openxmlformats.org/drawingml/2006/table">
            <a:tbl>
              <a:tblPr/>
              <a:tblGrid>
                <a:gridCol w="2438400">
                  <a:extLst>
                    <a:ext uri="{9D8B030D-6E8A-4147-A177-3AD203B41FA5}">
                      <a16:colId xmlns:a16="http://schemas.microsoft.com/office/drawing/2014/main" val="2783340835"/>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Keep doing what you’re doing! You are amazing!</a:t>
                      </a:r>
                    </a:p>
                  </a:txBody>
                  <a:tcPr marL="6350" marR="6350" marT="6350" anchor="b">
                    <a:lnL>
                      <a:noFill/>
                    </a:lnL>
                    <a:lnR>
                      <a:noFill/>
                    </a:lnR>
                    <a:lnT>
                      <a:noFill/>
                    </a:lnT>
                    <a:lnB>
                      <a:noFill/>
                    </a:lnB>
                    <a:noFill/>
                  </a:tcPr>
                </a:tc>
                <a:extLst>
                  <a:ext uri="{0D108BD9-81ED-4DB2-BD59-A6C34878D82A}">
                    <a16:rowId xmlns:a16="http://schemas.microsoft.com/office/drawing/2014/main" val="1040182814"/>
                  </a:ext>
                </a:extLst>
              </a:tr>
            </a:tbl>
          </a:graphicData>
        </a:graphic>
      </p:graphicFrame>
      <p:graphicFrame>
        <p:nvGraphicFramePr>
          <p:cNvPr id="14" name="Table 13">
            <a:extLst>
              <a:ext uri="{FF2B5EF4-FFF2-40B4-BE49-F238E27FC236}">
                <a16:creationId xmlns:a16="http://schemas.microsoft.com/office/drawing/2014/main" id="{FDE1F601-0D2E-0FD0-9585-FD292D8CF790}"/>
              </a:ext>
            </a:extLst>
          </p:cNvPr>
          <p:cNvGraphicFramePr>
            <a:graphicFrameLocks noGrp="1"/>
          </p:cNvGraphicFramePr>
          <p:nvPr>
            <p:extLst>
              <p:ext uri="{D42A27DB-BD31-4B8C-83A1-F6EECF244321}">
                <p14:modId xmlns:p14="http://schemas.microsoft.com/office/powerpoint/2010/main" val="1175310608"/>
              </p:ext>
            </p:extLst>
          </p:nvPr>
        </p:nvGraphicFramePr>
        <p:xfrm>
          <a:off x="2928793" y="837250"/>
          <a:ext cx="2438400" cy="1027430"/>
        </p:xfrm>
        <a:graphic>
          <a:graphicData uri="http://schemas.openxmlformats.org/drawingml/2006/table">
            <a:tbl>
              <a:tblPr/>
              <a:tblGrid>
                <a:gridCol w="2438400">
                  <a:extLst>
                    <a:ext uri="{9D8B030D-6E8A-4147-A177-3AD203B41FA5}">
                      <a16:colId xmlns:a16="http://schemas.microsoft.com/office/drawing/2014/main" val="2386290447"/>
                    </a:ext>
                  </a:extLst>
                </a:gridCol>
              </a:tblGrid>
              <a:tr h="307103">
                <a:tc>
                  <a:txBody>
                    <a:bodyPr/>
                    <a:lstStyle/>
                    <a:p>
                      <a:pPr algn="l" fontAlgn="b">
                        <a:buNone/>
                      </a:pPr>
                      <a:r>
                        <a:rPr lang="en-GB" sz="1600" b="0" i="0" u="none" strike="noStrike" dirty="0">
                          <a:solidFill>
                            <a:srgbClr val="000000"/>
                          </a:solidFill>
                          <a:effectLst/>
                          <a:latin typeface="Calibri" panose="020F0502020204030204" pitchFamily="34" charset="0"/>
                        </a:rPr>
                        <a:t>Well done; your club looks so fun &amp; I enjoy seeing the posts on social media to see what you are getting up to. </a:t>
                      </a:r>
                    </a:p>
                  </a:txBody>
                  <a:tcPr marL="6350" marR="6350" marT="6350" anchor="b">
                    <a:lnL>
                      <a:noFill/>
                    </a:lnL>
                    <a:lnR>
                      <a:noFill/>
                    </a:lnR>
                    <a:lnT>
                      <a:noFill/>
                    </a:lnT>
                    <a:lnB>
                      <a:noFill/>
                    </a:lnB>
                    <a:noFill/>
                  </a:tcPr>
                </a:tc>
                <a:extLst>
                  <a:ext uri="{0D108BD9-81ED-4DB2-BD59-A6C34878D82A}">
                    <a16:rowId xmlns:a16="http://schemas.microsoft.com/office/drawing/2014/main" val="523198444"/>
                  </a:ext>
                </a:extLst>
              </a:tr>
            </a:tbl>
          </a:graphicData>
        </a:graphic>
      </p:graphicFrame>
      <p:graphicFrame>
        <p:nvGraphicFramePr>
          <p:cNvPr id="23" name="Table 22">
            <a:extLst>
              <a:ext uri="{FF2B5EF4-FFF2-40B4-BE49-F238E27FC236}">
                <a16:creationId xmlns:a16="http://schemas.microsoft.com/office/drawing/2014/main" id="{D468E481-98AA-73E5-C6C7-DA39E5C4FFA5}"/>
              </a:ext>
            </a:extLst>
          </p:cNvPr>
          <p:cNvGraphicFramePr>
            <a:graphicFrameLocks noGrp="1"/>
          </p:cNvGraphicFramePr>
          <p:nvPr>
            <p:extLst>
              <p:ext uri="{D42A27DB-BD31-4B8C-83A1-F6EECF244321}">
                <p14:modId xmlns:p14="http://schemas.microsoft.com/office/powerpoint/2010/main" val="3935591983"/>
              </p:ext>
            </p:extLst>
          </p:nvPr>
        </p:nvGraphicFramePr>
        <p:xfrm>
          <a:off x="6257636" y="3121069"/>
          <a:ext cx="2438400" cy="539750"/>
        </p:xfrm>
        <a:graphic>
          <a:graphicData uri="http://schemas.openxmlformats.org/drawingml/2006/table">
            <a:tbl>
              <a:tblPr/>
              <a:tblGrid>
                <a:gridCol w="2438400">
                  <a:extLst>
                    <a:ext uri="{9D8B030D-6E8A-4147-A177-3AD203B41FA5}">
                      <a16:colId xmlns:a16="http://schemas.microsoft.com/office/drawing/2014/main" val="2917025464"/>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It’s great we have this provision in our community.</a:t>
                      </a:r>
                    </a:p>
                  </a:txBody>
                  <a:tcPr marL="6350" marR="6350" marT="6350" anchor="b">
                    <a:lnL>
                      <a:noFill/>
                    </a:lnL>
                    <a:lnR>
                      <a:noFill/>
                    </a:lnR>
                    <a:lnT>
                      <a:noFill/>
                    </a:lnT>
                    <a:lnB>
                      <a:noFill/>
                    </a:lnB>
                    <a:noFill/>
                  </a:tcPr>
                </a:tc>
                <a:extLst>
                  <a:ext uri="{0D108BD9-81ED-4DB2-BD59-A6C34878D82A}">
                    <a16:rowId xmlns:a16="http://schemas.microsoft.com/office/drawing/2014/main" val="1141198860"/>
                  </a:ext>
                </a:extLst>
              </a:tr>
            </a:tbl>
          </a:graphicData>
        </a:graphic>
      </p:graphicFrame>
      <p:graphicFrame>
        <p:nvGraphicFramePr>
          <p:cNvPr id="24" name="Table 23">
            <a:extLst>
              <a:ext uri="{FF2B5EF4-FFF2-40B4-BE49-F238E27FC236}">
                <a16:creationId xmlns:a16="http://schemas.microsoft.com/office/drawing/2014/main" id="{C07435C0-C599-CB7A-E8BB-BBC524F72B2F}"/>
              </a:ext>
            </a:extLst>
          </p:cNvPr>
          <p:cNvGraphicFramePr>
            <a:graphicFrameLocks noGrp="1"/>
          </p:cNvGraphicFramePr>
          <p:nvPr>
            <p:extLst>
              <p:ext uri="{D42A27DB-BD31-4B8C-83A1-F6EECF244321}">
                <p14:modId xmlns:p14="http://schemas.microsoft.com/office/powerpoint/2010/main" val="13553165"/>
              </p:ext>
            </p:extLst>
          </p:nvPr>
        </p:nvGraphicFramePr>
        <p:xfrm>
          <a:off x="3209636" y="2481852"/>
          <a:ext cx="2438400" cy="1027430"/>
        </p:xfrm>
        <a:graphic>
          <a:graphicData uri="http://schemas.openxmlformats.org/drawingml/2006/table">
            <a:tbl>
              <a:tblPr/>
              <a:tblGrid>
                <a:gridCol w="2438400">
                  <a:extLst>
                    <a:ext uri="{9D8B030D-6E8A-4147-A177-3AD203B41FA5}">
                      <a16:colId xmlns:a16="http://schemas.microsoft.com/office/drawing/2014/main" val="3145229737"/>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Lisa is amazing with young people, she made a massive difference to my son life she’s truly amazing 🤩 </a:t>
                      </a:r>
                    </a:p>
                  </a:txBody>
                  <a:tcPr marL="6350" marR="6350" marT="6350" anchor="b">
                    <a:lnL>
                      <a:noFill/>
                    </a:lnL>
                    <a:lnR>
                      <a:noFill/>
                    </a:lnR>
                    <a:lnT>
                      <a:noFill/>
                    </a:lnT>
                    <a:lnB>
                      <a:noFill/>
                    </a:lnB>
                    <a:noFill/>
                  </a:tcPr>
                </a:tc>
                <a:extLst>
                  <a:ext uri="{0D108BD9-81ED-4DB2-BD59-A6C34878D82A}">
                    <a16:rowId xmlns:a16="http://schemas.microsoft.com/office/drawing/2014/main" val="2262611236"/>
                  </a:ext>
                </a:extLst>
              </a:tr>
            </a:tbl>
          </a:graphicData>
        </a:graphic>
      </p:graphicFrame>
      <p:graphicFrame>
        <p:nvGraphicFramePr>
          <p:cNvPr id="25" name="Table 24">
            <a:extLst>
              <a:ext uri="{FF2B5EF4-FFF2-40B4-BE49-F238E27FC236}">
                <a16:creationId xmlns:a16="http://schemas.microsoft.com/office/drawing/2014/main" id="{06E9E4B6-E2A1-453F-DF2C-8F2AE11B3512}"/>
              </a:ext>
            </a:extLst>
          </p:cNvPr>
          <p:cNvGraphicFramePr>
            <a:graphicFrameLocks noGrp="1"/>
          </p:cNvGraphicFramePr>
          <p:nvPr>
            <p:extLst>
              <p:ext uri="{D42A27DB-BD31-4B8C-83A1-F6EECF244321}">
                <p14:modId xmlns:p14="http://schemas.microsoft.com/office/powerpoint/2010/main" val="2226790052"/>
              </p:ext>
            </p:extLst>
          </p:nvPr>
        </p:nvGraphicFramePr>
        <p:xfrm>
          <a:off x="4038600" y="4219825"/>
          <a:ext cx="2438400" cy="2002790"/>
        </p:xfrm>
        <a:graphic>
          <a:graphicData uri="http://schemas.openxmlformats.org/drawingml/2006/table">
            <a:tbl>
              <a:tblPr/>
              <a:tblGrid>
                <a:gridCol w="2438400">
                  <a:extLst>
                    <a:ext uri="{9D8B030D-6E8A-4147-A177-3AD203B41FA5}">
                      <a16:colId xmlns:a16="http://schemas.microsoft.com/office/drawing/2014/main" val="1464518144"/>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We definitely need more of these clubs. I do think that there are a lot of youngsters around that maybe don't have many friends and something like this can make a big difference to them also keeping kids off the streets. </a:t>
                      </a:r>
                    </a:p>
                  </a:txBody>
                  <a:tcPr marL="6350" marR="6350" marT="6350" anchor="b">
                    <a:lnL>
                      <a:noFill/>
                    </a:lnL>
                    <a:lnR>
                      <a:noFill/>
                    </a:lnR>
                    <a:lnT>
                      <a:noFill/>
                    </a:lnT>
                    <a:lnB>
                      <a:noFill/>
                    </a:lnB>
                    <a:noFill/>
                  </a:tcPr>
                </a:tc>
                <a:extLst>
                  <a:ext uri="{0D108BD9-81ED-4DB2-BD59-A6C34878D82A}">
                    <a16:rowId xmlns:a16="http://schemas.microsoft.com/office/drawing/2014/main" val="2350864447"/>
                  </a:ext>
                </a:extLst>
              </a:tr>
            </a:tbl>
          </a:graphicData>
        </a:graphic>
      </p:graphicFrame>
      <p:graphicFrame>
        <p:nvGraphicFramePr>
          <p:cNvPr id="26" name="Table 25">
            <a:extLst>
              <a:ext uri="{FF2B5EF4-FFF2-40B4-BE49-F238E27FC236}">
                <a16:creationId xmlns:a16="http://schemas.microsoft.com/office/drawing/2014/main" id="{83830F86-B217-6836-FFA0-BC51D6FAA4DF}"/>
              </a:ext>
            </a:extLst>
          </p:cNvPr>
          <p:cNvGraphicFramePr>
            <a:graphicFrameLocks noGrp="1"/>
          </p:cNvGraphicFramePr>
          <p:nvPr>
            <p:extLst>
              <p:ext uri="{D42A27DB-BD31-4B8C-83A1-F6EECF244321}">
                <p14:modId xmlns:p14="http://schemas.microsoft.com/office/powerpoint/2010/main" val="4074669722"/>
              </p:ext>
            </p:extLst>
          </p:nvPr>
        </p:nvGraphicFramePr>
        <p:xfrm>
          <a:off x="9250394" y="682791"/>
          <a:ext cx="2438400" cy="1271270"/>
        </p:xfrm>
        <a:graphic>
          <a:graphicData uri="http://schemas.openxmlformats.org/drawingml/2006/table">
            <a:tbl>
              <a:tblPr/>
              <a:tblGrid>
                <a:gridCol w="2438400">
                  <a:extLst>
                    <a:ext uri="{9D8B030D-6E8A-4147-A177-3AD203B41FA5}">
                      <a16:colId xmlns:a16="http://schemas.microsoft.com/office/drawing/2014/main" val="4041590713"/>
                    </a:ext>
                  </a:extLst>
                </a:gridCol>
              </a:tblGrid>
              <a:tr h="190500">
                <a:tc>
                  <a:txBody>
                    <a:bodyPr/>
                    <a:lstStyle/>
                    <a:p>
                      <a:pPr algn="l" fontAlgn="b">
                        <a:buNone/>
                      </a:pPr>
                      <a:r>
                        <a:rPr lang="en-GB" sz="1600" b="0" i="0" u="none" strike="noStrike" dirty="0">
                          <a:solidFill>
                            <a:srgbClr val="000000"/>
                          </a:solidFill>
                          <a:effectLst/>
                          <a:latin typeface="Calibri" panose="020F0502020204030204" pitchFamily="34" charset="0"/>
                        </a:rPr>
                        <a:t>Youth club is awesome for youngsters, for learning and making friends, I see the youth club is very busy, the kid’s love it.</a:t>
                      </a:r>
                    </a:p>
                  </a:txBody>
                  <a:tcPr marL="6350" marR="6350" marT="6350" anchor="b">
                    <a:lnL>
                      <a:noFill/>
                    </a:lnL>
                    <a:lnR>
                      <a:noFill/>
                    </a:lnR>
                    <a:lnT>
                      <a:noFill/>
                    </a:lnT>
                    <a:lnB>
                      <a:noFill/>
                    </a:lnB>
                    <a:noFill/>
                  </a:tcPr>
                </a:tc>
                <a:extLst>
                  <a:ext uri="{0D108BD9-81ED-4DB2-BD59-A6C34878D82A}">
                    <a16:rowId xmlns:a16="http://schemas.microsoft.com/office/drawing/2014/main" val="2429208249"/>
                  </a:ext>
                </a:extLst>
              </a:tr>
            </a:tbl>
          </a:graphicData>
        </a:graphic>
      </p:graphicFrame>
      <p:graphicFrame>
        <p:nvGraphicFramePr>
          <p:cNvPr id="27" name="Table 26">
            <a:extLst>
              <a:ext uri="{FF2B5EF4-FFF2-40B4-BE49-F238E27FC236}">
                <a16:creationId xmlns:a16="http://schemas.microsoft.com/office/drawing/2014/main" id="{BA8A753C-F739-75C1-E65B-E5A655BCE684}"/>
              </a:ext>
            </a:extLst>
          </p:cNvPr>
          <p:cNvGraphicFramePr>
            <a:graphicFrameLocks noGrp="1"/>
          </p:cNvGraphicFramePr>
          <p:nvPr>
            <p:extLst>
              <p:ext uri="{D42A27DB-BD31-4B8C-83A1-F6EECF244321}">
                <p14:modId xmlns:p14="http://schemas.microsoft.com/office/powerpoint/2010/main" val="2077428693"/>
              </p:ext>
            </p:extLst>
          </p:nvPr>
        </p:nvGraphicFramePr>
        <p:xfrm>
          <a:off x="202189" y="3375547"/>
          <a:ext cx="3014807" cy="3221990"/>
        </p:xfrm>
        <a:graphic>
          <a:graphicData uri="http://schemas.openxmlformats.org/drawingml/2006/table">
            <a:tbl>
              <a:tblPr/>
              <a:tblGrid>
                <a:gridCol w="3014807">
                  <a:extLst>
                    <a:ext uri="{9D8B030D-6E8A-4147-A177-3AD203B41FA5}">
                      <a16:colId xmlns:a16="http://schemas.microsoft.com/office/drawing/2014/main" val="4130747329"/>
                    </a:ext>
                  </a:extLst>
                </a:gridCol>
              </a:tblGrid>
              <a:tr h="2272464">
                <a:tc>
                  <a:txBody>
                    <a:bodyPr/>
                    <a:lstStyle/>
                    <a:p>
                      <a:pPr algn="l" fontAlgn="b">
                        <a:buNone/>
                      </a:pPr>
                      <a:r>
                        <a:rPr lang="en-GB" sz="1600" b="0" i="0" u="none" strike="noStrike" dirty="0">
                          <a:solidFill>
                            <a:srgbClr val="000000"/>
                          </a:solidFill>
                          <a:effectLst/>
                          <a:latin typeface="Calibri" panose="020F0502020204030204" pitchFamily="34" charset="0"/>
                        </a:rPr>
                        <a:t>I never went to a youth club as there was nothing available when I was younger, however I wish I had the opportunity to attend a youth club. I can see how important it is for young people to have a safe warm space in the community where they can enjoy leisure time as well as build their confidence and learn life skills. </a:t>
                      </a:r>
                      <a:br>
                        <a:rPr lang="en-GB" sz="1600" b="0" i="0" u="none" strike="noStrike" dirty="0">
                          <a:solidFill>
                            <a:srgbClr val="000000"/>
                          </a:solidFill>
                          <a:effectLst/>
                          <a:latin typeface="Calibri" panose="020F0502020204030204" pitchFamily="34" charset="0"/>
                        </a:rPr>
                      </a:br>
                      <a:r>
                        <a:rPr lang="en-GB" sz="1600" b="0" i="0" u="none" strike="noStrike" dirty="0">
                          <a:solidFill>
                            <a:srgbClr val="000000"/>
                          </a:solidFill>
                          <a:effectLst/>
                          <a:latin typeface="Calibri" panose="020F0502020204030204" pitchFamily="34" charset="0"/>
                        </a:rPr>
                        <a:t>It upsets me not all members of the community are so open to the benefits of your youth clubs.</a:t>
                      </a:r>
                    </a:p>
                  </a:txBody>
                  <a:tcPr marL="6350" marR="6350" marT="6350" anchor="b">
                    <a:lnL>
                      <a:noFill/>
                    </a:lnL>
                    <a:lnR>
                      <a:noFill/>
                    </a:lnR>
                    <a:lnT>
                      <a:noFill/>
                    </a:lnT>
                    <a:lnB>
                      <a:noFill/>
                    </a:lnB>
                    <a:noFill/>
                  </a:tcPr>
                </a:tc>
                <a:extLst>
                  <a:ext uri="{0D108BD9-81ED-4DB2-BD59-A6C34878D82A}">
                    <a16:rowId xmlns:a16="http://schemas.microsoft.com/office/drawing/2014/main" val="2924591098"/>
                  </a:ext>
                </a:extLst>
              </a:tr>
            </a:tbl>
          </a:graphicData>
        </a:graphic>
      </p:graphicFrame>
      <p:graphicFrame>
        <p:nvGraphicFramePr>
          <p:cNvPr id="28" name="Table 27">
            <a:extLst>
              <a:ext uri="{FF2B5EF4-FFF2-40B4-BE49-F238E27FC236}">
                <a16:creationId xmlns:a16="http://schemas.microsoft.com/office/drawing/2014/main" id="{D05FB4C5-950A-85BC-B775-9168C958DA32}"/>
              </a:ext>
            </a:extLst>
          </p:cNvPr>
          <p:cNvGraphicFramePr>
            <a:graphicFrameLocks noGrp="1"/>
          </p:cNvGraphicFramePr>
          <p:nvPr>
            <p:extLst>
              <p:ext uri="{D42A27DB-BD31-4B8C-83A1-F6EECF244321}">
                <p14:modId xmlns:p14="http://schemas.microsoft.com/office/powerpoint/2010/main" val="679194476"/>
              </p:ext>
            </p:extLst>
          </p:nvPr>
        </p:nvGraphicFramePr>
        <p:xfrm>
          <a:off x="7816479" y="4331538"/>
          <a:ext cx="4331442" cy="2002790"/>
        </p:xfrm>
        <a:graphic>
          <a:graphicData uri="http://schemas.openxmlformats.org/drawingml/2006/table">
            <a:tbl>
              <a:tblPr/>
              <a:tblGrid>
                <a:gridCol w="4331442">
                  <a:extLst>
                    <a:ext uri="{9D8B030D-6E8A-4147-A177-3AD203B41FA5}">
                      <a16:colId xmlns:a16="http://schemas.microsoft.com/office/drawing/2014/main" val="349789998"/>
                    </a:ext>
                  </a:extLst>
                </a:gridCol>
              </a:tblGrid>
              <a:tr h="1057910">
                <a:tc>
                  <a:txBody>
                    <a:bodyPr/>
                    <a:lstStyle/>
                    <a:p>
                      <a:pPr algn="l" fontAlgn="b">
                        <a:buNone/>
                      </a:pPr>
                      <a:r>
                        <a:rPr lang="en-GB" sz="1600" b="0" i="0" u="none" strike="noStrike" dirty="0">
                          <a:solidFill>
                            <a:srgbClr val="000000"/>
                          </a:solidFill>
                          <a:effectLst/>
                          <a:latin typeface="Calibri" panose="020F0502020204030204" pitchFamily="34" charset="0"/>
                        </a:rPr>
                        <a:t>I see the amazing work the youth club is doing for the kids. I understand that some kids do have behaviour issues and I can imagine the youth club has a mix of children of all abilities. I see on social media the hard work you do to give the kids experiences and things to do during the week. Well done to the people who run and work at the club. It must  be hard work at times.</a:t>
                      </a:r>
                    </a:p>
                  </a:txBody>
                  <a:tcPr marL="6350" marR="6350" marT="6350" anchor="b">
                    <a:lnL>
                      <a:noFill/>
                    </a:lnL>
                    <a:lnR>
                      <a:noFill/>
                    </a:lnR>
                    <a:lnT>
                      <a:noFill/>
                    </a:lnT>
                    <a:lnB>
                      <a:noFill/>
                    </a:lnB>
                    <a:noFill/>
                  </a:tcPr>
                </a:tc>
                <a:extLst>
                  <a:ext uri="{0D108BD9-81ED-4DB2-BD59-A6C34878D82A}">
                    <a16:rowId xmlns:a16="http://schemas.microsoft.com/office/drawing/2014/main" val="2272997491"/>
                  </a:ext>
                </a:extLst>
              </a:tr>
            </a:tbl>
          </a:graphicData>
        </a:graphic>
      </p:graphicFrame>
      <p:graphicFrame>
        <p:nvGraphicFramePr>
          <p:cNvPr id="29" name="Table 28">
            <a:extLst>
              <a:ext uri="{FF2B5EF4-FFF2-40B4-BE49-F238E27FC236}">
                <a16:creationId xmlns:a16="http://schemas.microsoft.com/office/drawing/2014/main" id="{5C92E681-9980-68F9-3B6D-0F5F66892537}"/>
              </a:ext>
            </a:extLst>
          </p:cNvPr>
          <p:cNvGraphicFramePr>
            <a:graphicFrameLocks noGrp="1"/>
          </p:cNvGraphicFramePr>
          <p:nvPr>
            <p:extLst>
              <p:ext uri="{D42A27DB-BD31-4B8C-83A1-F6EECF244321}">
                <p14:modId xmlns:p14="http://schemas.microsoft.com/office/powerpoint/2010/main" val="2774327684"/>
              </p:ext>
            </p:extLst>
          </p:nvPr>
        </p:nvGraphicFramePr>
        <p:xfrm>
          <a:off x="9213902" y="2186095"/>
          <a:ext cx="2438400" cy="1027430"/>
        </p:xfrm>
        <a:graphic>
          <a:graphicData uri="http://schemas.openxmlformats.org/drawingml/2006/table">
            <a:tbl>
              <a:tblPr/>
              <a:tblGrid>
                <a:gridCol w="2438400">
                  <a:extLst>
                    <a:ext uri="{9D8B030D-6E8A-4147-A177-3AD203B41FA5}">
                      <a16:colId xmlns:a16="http://schemas.microsoft.com/office/drawing/2014/main" val="3679669691"/>
                    </a:ext>
                  </a:extLst>
                </a:gridCol>
              </a:tblGrid>
              <a:tr h="390525">
                <a:tc>
                  <a:txBody>
                    <a:bodyPr/>
                    <a:lstStyle/>
                    <a:p>
                      <a:pPr algn="l" fontAlgn="b">
                        <a:buNone/>
                      </a:pPr>
                      <a:r>
                        <a:rPr lang="en-GB" sz="1600" b="0" i="0" u="none" strike="noStrike" dirty="0">
                          <a:solidFill>
                            <a:srgbClr val="000000"/>
                          </a:solidFill>
                          <a:effectLst/>
                          <a:latin typeface="Calibri" panose="020F0502020204030204" pitchFamily="34" charset="0"/>
                        </a:rPr>
                        <a:t>I love the youth club it helps with kid’s mental health and it’s a place where they feel safe. Well done!</a:t>
                      </a:r>
                    </a:p>
                  </a:txBody>
                  <a:tcPr marL="6350" marR="6350" marT="6350" anchor="b">
                    <a:lnL>
                      <a:noFill/>
                    </a:lnL>
                    <a:lnR>
                      <a:noFill/>
                    </a:lnR>
                    <a:lnT>
                      <a:noFill/>
                    </a:lnT>
                    <a:lnB>
                      <a:noFill/>
                    </a:lnB>
                    <a:noFill/>
                  </a:tcPr>
                </a:tc>
                <a:extLst>
                  <a:ext uri="{0D108BD9-81ED-4DB2-BD59-A6C34878D82A}">
                    <a16:rowId xmlns:a16="http://schemas.microsoft.com/office/drawing/2014/main" val="473408754"/>
                  </a:ext>
                </a:extLst>
              </a:tr>
            </a:tbl>
          </a:graphicData>
        </a:graphic>
      </p:graphicFrame>
      <p:graphicFrame>
        <p:nvGraphicFramePr>
          <p:cNvPr id="30" name="Table 29">
            <a:extLst>
              <a:ext uri="{FF2B5EF4-FFF2-40B4-BE49-F238E27FC236}">
                <a16:creationId xmlns:a16="http://schemas.microsoft.com/office/drawing/2014/main" id="{01250502-74BC-3037-E91C-7F57C7D6CF8D}"/>
              </a:ext>
            </a:extLst>
          </p:cNvPr>
          <p:cNvGraphicFramePr>
            <a:graphicFrameLocks noGrp="1"/>
          </p:cNvGraphicFramePr>
          <p:nvPr>
            <p:extLst>
              <p:ext uri="{D42A27DB-BD31-4B8C-83A1-F6EECF244321}">
                <p14:modId xmlns:p14="http://schemas.microsoft.com/office/powerpoint/2010/main" val="3440505411"/>
              </p:ext>
            </p:extLst>
          </p:nvPr>
        </p:nvGraphicFramePr>
        <p:xfrm>
          <a:off x="6172200" y="630578"/>
          <a:ext cx="1828800" cy="2002790"/>
        </p:xfrm>
        <a:graphic>
          <a:graphicData uri="http://schemas.openxmlformats.org/drawingml/2006/table">
            <a:tbl>
              <a:tblPr/>
              <a:tblGrid>
                <a:gridCol w="1828800">
                  <a:extLst>
                    <a:ext uri="{9D8B030D-6E8A-4147-A177-3AD203B41FA5}">
                      <a16:colId xmlns:a16="http://schemas.microsoft.com/office/drawing/2014/main" val="3519087521"/>
                    </a:ext>
                  </a:extLst>
                </a:gridCol>
              </a:tblGrid>
              <a:tr h="1851274">
                <a:tc>
                  <a:txBody>
                    <a:bodyPr/>
                    <a:lstStyle/>
                    <a:p>
                      <a:pPr algn="l" fontAlgn="b">
                        <a:buNone/>
                      </a:pPr>
                      <a:r>
                        <a:rPr lang="en-GB" sz="1600" b="0" i="0" u="none" strike="noStrike" dirty="0">
                          <a:solidFill>
                            <a:srgbClr val="000000"/>
                          </a:solidFill>
                          <a:effectLst/>
                          <a:latin typeface="Calibri" panose="020F0502020204030204" pitchFamily="34" charset="0"/>
                        </a:rPr>
                        <a:t>I have seen some of the littler kid's litter picking after club to make sure our lane is clean. Most of the time it isn't their rubbish. It's alcohol cans</a:t>
                      </a:r>
                      <a:r>
                        <a:rPr lang="en-GB" sz="1100" b="0" i="0" u="none" strike="noStrike" dirty="0">
                          <a:solidFill>
                            <a:srgbClr val="000000"/>
                          </a:solidFill>
                          <a:effectLst/>
                          <a:latin typeface="Calibri" panose="020F0502020204030204" pitchFamily="34" charset="0"/>
                        </a:rPr>
                        <a:t>.</a:t>
                      </a:r>
                    </a:p>
                  </a:txBody>
                  <a:tcPr marL="6350" marR="6350" marT="6350" anchor="b">
                    <a:lnL>
                      <a:noFill/>
                    </a:lnL>
                    <a:lnR>
                      <a:noFill/>
                    </a:lnR>
                    <a:lnT>
                      <a:noFill/>
                    </a:lnT>
                    <a:lnB>
                      <a:noFill/>
                    </a:lnB>
                    <a:noFill/>
                  </a:tcPr>
                </a:tc>
                <a:extLst>
                  <a:ext uri="{0D108BD9-81ED-4DB2-BD59-A6C34878D82A}">
                    <a16:rowId xmlns:a16="http://schemas.microsoft.com/office/drawing/2014/main" val="3745156487"/>
                  </a:ext>
                </a:extLst>
              </a:tr>
            </a:tbl>
          </a:graphicData>
        </a:graphic>
      </p:graphicFrame>
    </p:spTree>
    <p:extLst>
      <p:ext uri="{BB962C8B-B14F-4D97-AF65-F5344CB8AC3E}">
        <p14:creationId xmlns:p14="http://schemas.microsoft.com/office/powerpoint/2010/main" val="2121178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08231-6AB1-2F4B-F469-5E78AD7A3D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8B140-E25C-DC08-4BBE-76794D10EEE6}"/>
              </a:ext>
            </a:extLst>
          </p:cNvPr>
          <p:cNvSpPr>
            <a:spLocks noGrp="1"/>
          </p:cNvSpPr>
          <p:nvPr>
            <p:ph type="title"/>
          </p:nvPr>
        </p:nvSpPr>
        <p:spPr>
          <a:xfrm>
            <a:off x="3115242" y="-47736"/>
            <a:ext cx="8421688" cy="1325563"/>
          </a:xfrm>
        </p:spPr>
        <p:txBody>
          <a:bodyPr rtlCol="0"/>
          <a:lstStyle/>
          <a:p>
            <a:pPr rtl="0"/>
            <a:r>
              <a:rPr lang="en-GB" b="1" dirty="0"/>
              <a:t>Results of the survey - Negative </a:t>
            </a:r>
          </a:p>
        </p:txBody>
      </p:sp>
      <p:sp>
        <p:nvSpPr>
          <p:cNvPr id="4" name="Text Placeholder 3">
            <a:extLst>
              <a:ext uri="{FF2B5EF4-FFF2-40B4-BE49-F238E27FC236}">
                <a16:creationId xmlns:a16="http://schemas.microsoft.com/office/drawing/2014/main" id="{45844F0D-F3D8-9BF1-3055-EBB5A635FEC5}"/>
              </a:ext>
            </a:extLst>
          </p:cNvPr>
          <p:cNvSpPr>
            <a:spLocks noGrp="1"/>
          </p:cNvSpPr>
          <p:nvPr>
            <p:ph type="body" idx="1"/>
          </p:nvPr>
        </p:nvSpPr>
        <p:spPr>
          <a:xfrm>
            <a:off x="1014502" y="2581220"/>
            <a:ext cx="2882475" cy="823912"/>
          </a:xfrm>
        </p:spPr>
        <p:txBody>
          <a:bodyPr rtlCol="0"/>
          <a:lstStyle/>
          <a:p>
            <a:pPr rtl="0"/>
            <a:r>
              <a:rPr lang="en-GB" dirty="0"/>
              <a:t>Noise</a:t>
            </a:r>
          </a:p>
        </p:txBody>
      </p:sp>
      <p:sp>
        <p:nvSpPr>
          <p:cNvPr id="6" name="Text Placeholder 5">
            <a:extLst>
              <a:ext uri="{FF2B5EF4-FFF2-40B4-BE49-F238E27FC236}">
                <a16:creationId xmlns:a16="http://schemas.microsoft.com/office/drawing/2014/main" id="{C033F187-EA1C-D57B-12D8-9CC7B83B713A}"/>
              </a:ext>
            </a:extLst>
          </p:cNvPr>
          <p:cNvSpPr>
            <a:spLocks noGrp="1"/>
          </p:cNvSpPr>
          <p:nvPr>
            <p:ph type="body" sz="quarter" idx="3"/>
          </p:nvPr>
        </p:nvSpPr>
        <p:spPr>
          <a:xfrm>
            <a:off x="4632454" y="2605088"/>
            <a:ext cx="2896671" cy="823912"/>
          </a:xfrm>
        </p:spPr>
        <p:txBody>
          <a:bodyPr rtlCol="0"/>
          <a:lstStyle/>
          <a:p>
            <a:pPr rtl="0"/>
            <a:r>
              <a:rPr lang="en-GB" dirty="0"/>
              <a:t>Litter</a:t>
            </a:r>
          </a:p>
        </p:txBody>
      </p:sp>
      <p:sp>
        <p:nvSpPr>
          <p:cNvPr id="5" name="Content Placeholder 4">
            <a:extLst>
              <a:ext uri="{FF2B5EF4-FFF2-40B4-BE49-F238E27FC236}">
                <a16:creationId xmlns:a16="http://schemas.microsoft.com/office/drawing/2014/main" id="{64FC4806-38BC-CC4E-688F-22EA7EE9D594}"/>
              </a:ext>
            </a:extLst>
          </p:cNvPr>
          <p:cNvSpPr>
            <a:spLocks noGrp="1"/>
          </p:cNvSpPr>
          <p:nvPr>
            <p:ph type="body" idx="13"/>
          </p:nvPr>
        </p:nvSpPr>
        <p:spPr>
          <a:xfrm>
            <a:off x="8382107" y="2776936"/>
            <a:ext cx="2882475" cy="823912"/>
          </a:xfrm>
        </p:spPr>
        <p:txBody>
          <a:bodyPr vert="horz" lIns="91440" tIns="45720" rIns="91440" bIns="45720" rtlCol="0" anchor="b">
            <a:normAutofit/>
          </a:bodyPr>
          <a:lstStyle/>
          <a:p>
            <a:pPr rtl="0"/>
            <a:r>
              <a:rPr lang="en-GB" dirty="0"/>
              <a:t>Damage to properties</a:t>
            </a:r>
          </a:p>
        </p:txBody>
      </p:sp>
      <p:sp>
        <p:nvSpPr>
          <p:cNvPr id="11" name="Slide Number Placeholder 10">
            <a:extLst>
              <a:ext uri="{FF2B5EF4-FFF2-40B4-BE49-F238E27FC236}">
                <a16:creationId xmlns:a16="http://schemas.microsoft.com/office/drawing/2014/main" id="{3890F671-4A1C-DA27-69ED-4F06463EDF7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14</a:t>
            </a:fld>
            <a:endParaRPr lang="en-GB" dirty="0"/>
          </a:p>
        </p:txBody>
      </p:sp>
      <p:sp>
        <p:nvSpPr>
          <p:cNvPr id="19" name="Text Placeholder 3">
            <a:extLst>
              <a:ext uri="{FF2B5EF4-FFF2-40B4-BE49-F238E27FC236}">
                <a16:creationId xmlns:a16="http://schemas.microsoft.com/office/drawing/2014/main" id="{FAACB2BE-B870-EF22-587F-0BDBD671E7F8}"/>
              </a:ext>
            </a:extLst>
          </p:cNvPr>
          <p:cNvSpPr txBox="1">
            <a:spLocks/>
          </p:cNvSpPr>
          <p:nvPr/>
        </p:nvSpPr>
        <p:spPr>
          <a:xfrm>
            <a:off x="4725572" y="5203074"/>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Open too late</a:t>
            </a:r>
          </a:p>
        </p:txBody>
      </p:sp>
      <p:sp>
        <p:nvSpPr>
          <p:cNvPr id="20" name="Text Placeholder 5">
            <a:extLst>
              <a:ext uri="{FF2B5EF4-FFF2-40B4-BE49-F238E27FC236}">
                <a16:creationId xmlns:a16="http://schemas.microsoft.com/office/drawing/2014/main" id="{D572F2E2-EFDF-8C6F-09F0-20E63E581DDE}"/>
              </a:ext>
            </a:extLst>
          </p:cNvPr>
          <p:cNvSpPr txBox="1">
            <a:spLocks/>
          </p:cNvSpPr>
          <p:nvPr/>
        </p:nvSpPr>
        <p:spPr>
          <a:xfrm>
            <a:off x="4647664" y="4061450"/>
            <a:ext cx="2896671"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Too many kids in one place at one time. </a:t>
            </a:r>
          </a:p>
        </p:txBody>
      </p:sp>
      <p:sp>
        <p:nvSpPr>
          <p:cNvPr id="21" name="Content Placeholder 4">
            <a:extLst>
              <a:ext uri="{FF2B5EF4-FFF2-40B4-BE49-F238E27FC236}">
                <a16:creationId xmlns:a16="http://schemas.microsoft.com/office/drawing/2014/main" id="{9264E285-1C40-94EE-3D30-8778D8B6DA1F}"/>
              </a:ext>
            </a:extLst>
          </p:cNvPr>
          <p:cNvSpPr txBox="1">
            <a:spLocks/>
          </p:cNvSpPr>
          <p:nvPr/>
        </p:nvSpPr>
        <p:spPr>
          <a:xfrm>
            <a:off x="8295021" y="3973032"/>
            <a:ext cx="2882475"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No control over the kids</a:t>
            </a:r>
          </a:p>
        </p:txBody>
      </p:sp>
      <p:sp>
        <p:nvSpPr>
          <p:cNvPr id="22" name="Text Placeholder 5">
            <a:extLst>
              <a:ext uri="{FF2B5EF4-FFF2-40B4-BE49-F238E27FC236}">
                <a16:creationId xmlns:a16="http://schemas.microsoft.com/office/drawing/2014/main" id="{C9451B27-3D63-7DD6-4265-3A7F1B1569B0}"/>
              </a:ext>
            </a:extLst>
          </p:cNvPr>
          <p:cNvSpPr txBox="1">
            <a:spLocks/>
          </p:cNvSpPr>
          <p:nvPr/>
        </p:nvSpPr>
        <p:spPr>
          <a:xfrm>
            <a:off x="4429415" y="1595539"/>
            <a:ext cx="2896671"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Community being abused </a:t>
            </a:r>
          </a:p>
        </p:txBody>
      </p:sp>
      <p:sp>
        <p:nvSpPr>
          <p:cNvPr id="23" name="Text Placeholder 3">
            <a:extLst>
              <a:ext uri="{FF2B5EF4-FFF2-40B4-BE49-F238E27FC236}">
                <a16:creationId xmlns:a16="http://schemas.microsoft.com/office/drawing/2014/main" id="{891B4DFA-6929-5C23-4763-AAE128645160}"/>
              </a:ext>
            </a:extLst>
          </p:cNvPr>
          <p:cNvSpPr txBox="1">
            <a:spLocks/>
          </p:cNvSpPr>
          <p:nvPr/>
        </p:nvSpPr>
        <p:spPr>
          <a:xfrm>
            <a:off x="1014502" y="1433770"/>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Bad language</a:t>
            </a:r>
          </a:p>
        </p:txBody>
      </p:sp>
      <p:sp>
        <p:nvSpPr>
          <p:cNvPr id="24" name="Text Placeholder 3">
            <a:extLst>
              <a:ext uri="{FF2B5EF4-FFF2-40B4-BE49-F238E27FC236}">
                <a16:creationId xmlns:a16="http://schemas.microsoft.com/office/drawing/2014/main" id="{10212281-99AA-D6AC-708A-63DB25330C7E}"/>
              </a:ext>
            </a:extLst>
          </p:cNvPr>
          <p:cNvSpPr txBox="1">
            <a:spLocks/>
          </p:cNvSpPr>
          <p:nvPr/>
        </p:nvSpPr>
        <p:spPr>
          <a:xfrm>
            <a:off x="8295020" y="1354976"/>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vaping</a:t>
            </a:r>
          </a:p>
        </p:txBody>
      </p:sp>
      <p:sp>
        <p:nvSpPr>
          <p:cNvPr id="25" name="Text Placeholder 3">
            <a:extLst>
              <a:ext uri="{FF2B5EF4-FFF2-40B4-BE49-F238E27FC236}">
                <a16:creationId xmlns:a16="http://schemas.microsoft.com/office/drawing/2014/main" id="{6FEA8131-672B-D3B1-7783-D2D6DA1526CE}"/>
              </a:ext>
            </a:extLst>
          </p:cNvPr>
          <p:cNvSpPr txBox="1">
            <a:spLocks/>
          </p:cNvSpPr>
          <p:nvPr/>
        </p:nvSpPr>
        <p:spPr>
          <a:xfrm>
            <a:off x="916640" y="5345964"/>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Kids are in large gangs</a:t>
            </a:r>
          </a:p>
        </p:txBody>
      </p:sp>
      <p:sp>
        <p:nvSpPr>
          <p:cNvPr id="26" name="Text Placeholder 3">
            <a:extLst>
              <a:ext uri="{FF2B5EF4-FFF2-40B4-BE49-F238E27FC236}">
                <a16:creationId xmlns:a16="http://schemas.microsoft.com/office/drawing/2014/main" id="{95C1684B-19DF-DF44-6186-B18145908A2C}"/>
              </a:ext>
            </a:extLst>
          </p:cNvPr>
          <p:cNvSpPr txBox="1">
            <a:spLocks/>
          </p:cNvSpPr>
          <p:nvPr/>
        </p:nvSpPr>
        <p:spPr>
          <a:xfrm>
            <a:off x="8295019" y="5345964"/>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The bus stop got smashed </a:t>
            </a:r>
          </a:p>
        </p:txBody>
      </p:sp>
      <p:sp>
        <p:nvSpPr>
          <p:cNvPr id="27" name="Text Placeholder 3">
            <a:extLst>
              <a:ext uri="{FF2B5EF4-FFF2-40B4-BE49-F238E27FC236}">
                <a16:creationId xmlns:a16="http://schemas.microsoft.com/office/drawing/2014/main" id="{4316E682-E642-7D1E-EBF8-E83D9C725B7C}"/>
              </a:ext>
            </a:extLst>
          </p:cNvPr>
          <p:cNvSpPr txBox="1">
            <a:spLocks/>
          </p:cNvSpPr>
          <p:nvPr/>
        </p:nvSpPr>
        <p:spPr>
          <a:xfrm>
            <a:off x="1014503" y="4061450"/>
            <a:ext cx="2882475"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The hub should be for us not for kids</a:t>
            </a:r>
          </a:p>
        </p:txBody>
      </p:sp>
    </p:spTree>
    <p:extLst>
      <p:ext uri="{BB962C8B-B14F-4D97-AF65-F5344CB8AC3E}">
        <p14:creationId xmlns:p14="http://schemas.microsoft.com/office/powerpoint/2010/main" val="788782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4463143" y="172629"/>
            <a:ext cx="8077200" cy="846301"/>
          </a:xfrm>
        </p:spPr>
        <p:txBody>
          <a:bodyPr rtlCol="0">
            <a:normAutofit fontScale="90000"/>
          </a:bodyPr>
          <a:lstStyle/>
          <a:p>
            <a:pPr algn="ctr" rtl="0"/>
            <a:r>
              <a:rPr lang="en-GB" b="1" dirty="0"/>
              <a:t>Youth committee members invites </a:t>
            </a:r>
            <a:br>
              <a:rPr lang="en-GB" b="1" dirty="0"/>
            </a:br>
            <a:r>
              <a:rPr lang="en-GB" b="1" dirty="0"/>
              <a:t> THE COMMUNITY….</a:t>
            </a:r>
          </a:p>
        </p:txBody>
      </p:sp>
      <p:sp>
        <p:nvSpPr>
          <p:cNvPr id="4" name="Date Placeholder 3">
            <a:extLst>
              <a:ext uri="{FF2B5EF4-FFF2-40B4-BE49-F238E27FC236}">
                <a16:creationId xmlns:a16="http://schemas.microsoft.com/office/drawing/2014/main" id="{7FDC0E0A-2715-4BF9-8659-0ED8629BA242}"/>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5" name="Footer Placeholder 4">
            <a:extLst>
              <a:ext uri="{FF2B5EF4-FFF2-40B4-BE49-F238E27FC236}">
                <a16:creationId xmlns:a16="http://schemas.microsoft.com/office/drawing/2014/main" id="{20E75224-81EB-4CDA-BBBE-44B4B2F3C039}"/>
              </a:ext>
            </a:extLst>
          </p:cNvPr>
          <p:cNvSpPr>
            <a:spLocks noGrp="1"/>
          </p:cNvSpPr>
          <p:nvPr>
            <p:ph type="ftr" sz="quarter" idx="11"/>
          </p:nvPr>
        </p:nvSpPr>
        <p:spPr>
          <a:xfrm>
            <a:off x="4038600" y="6356350"/>
            <a:ext cx="4114800" cy="365125"/>
          </a:xfrm>
        </p:spPr>
        <p:txBody>
          <a:bodyPr rtlCol="0"/>
          <a:lstStyle/>
          <a:p>
            <a:pPr rtl="0"/>
            <a:r>
              <a:rPr lang="en-GB"/>
              <a:t>Pitch Deck</a:t>
            </a:r>
          </a:p>
        </p:txBody>
      </p:sp>
      <p:sp>
        <p:nvSpPr>
          <p:cNvPr id="6" name="Slide Number Placeholder 5">
            <a:extLst>
              <a:ext uri="{FF2B5EF4-FFF2-40B4-BE49-F238E27FC236}">
                <a16:creationId xmlns:a16="http://schemas.microsoft.com/office/drawing/2014/main" id="{BA32F697-D1D4-4B0A-B960-D1869BF8607A}"/>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15</a:t>
            </a:fld>
            <a:endParaRPr lang="en-GB"/>
          </a:p>
        </p:txBody>
      </p:sp>
      <p:pic>
        <p:nvPicPr>
          <p:cNvPr id="21" name="Picture 20">
            <a:extLst>
              <a:ext uri="{FF2B5EF4-FFF2-40B4-BE49-F238E27FC236}">
                <a16:creationId xmlns:a16="http://schemas.microsoft.com/office/drawing/2014/main" id="{B8416D32-6668-EC70-0474-E966C379D1D7}"/>
              </a:ext>
            </a:extLst>
          </p:cNvPr>
          <p:cNvPicPr>
            <a:picLocks noChangeAspect="1"/>
          </p:cNvPicPr>
          <p:nvPr/>
        </p:nvPicPr>
        <p:blipFill>
          <a:blip r:embed="rId3"/>
          <a:stretch>
            <a:fillRect/>
          </a:stretch>
        </p:blipFill>
        <p:spPr>
          <a:xfrm>
            <a:off x="4950280" y="908049"/>
            <a:ext cx="4181488" cy="5777321"/>
          </a:xfrm>
          <a:prstGeom prst="rect">
            <a:avLst/>
          </a:prstGeom>
        </p:spPr>
      </p:pic>
      <p:sp>
        <p:nvSpPr>
          <p:cNvPr id="23" name="TextBox 22">
            <a:extLst>
              <a:ext uri="{FF2B5EF4-FFF2-40B4-BE49-F238E27FC236}">
                <a16:creationId xmlns:a16="http://schemas.microsoft.com/office/drawing/2014/main" id="{F956CA13-2BE6-9834-50B7-5BB604690E49}"/>
              </a:ext>
            </a:extLst>
          </p:cNvPr>
          <p:cNvSpPr txBox="1"/>
          <p:nvPr/>
        </p:nvSpPr>
        <p:spPr>
          <a:xfrm>
            <a:off x="9448801" y="1582340"/>
            <a:ext cx="2569028" cy="4247317"/>
          </a:xfrm>
          <a:prstGeom prst="rect">
            <a:avLst/>
          </a:prstGeom>
          <a:noFill/>
        </p:spPr>
        <p:txBody>
          <a:bodyPr wrap="square" rtlCol="0">
            <a:spAutoFit/>
          </a:bodyPr>
          <a:lstStyle/>
          <a:p>
            <a:r>
              <a:rPr lang="en-GB" b="1" dirty="0"/>
              <a:t>Other ideas from young people were-</a:t>
            </a:r>
          </a:p>
          <a:p>
            <a:endParaRPr lang="en-GB" dirty="0"/>
          </a:p>
          <a:p>
            <a:r>
              <a:rPr lang="en-GB" dirty="0"/>
              <a:t>.Over 50’s rave.</a:t>
            </a:r>
          </a:p>
          <a:p>
            <a:endParaRPr lang="en-GB" dirty="0"/>
          </a:p>
          <a:p>
            <a:r>
              <a:rPr lang="en-GB" dirty="0"/>
              <a:t>.Tea and Board games</a:t>
            </a:r>
          </a:p>
          <a:p>
            <a:endParaRPr lang="en-GB" dirty="0"/>
          </a:p>
          <a:p>
            <a:r>
              <a:rPr lang="en-GB" dirty="0"/>
              <a:t>.Film afternoon (Grease)</a:t>
            </a:r>
          </a:p>
          <a:p>
            <a:endParaRPr lang="en-GB" dirty="0"/>
          </a:p>
          <a:p>
            <a:r>
              <a:rPr lang="en-GB" dirty="0"/>
              <a:t>.Pottery making tea cups</a:t>
            </a:r>
          </a:p>
          <a:p>
            <a:endParaRPr lang="en-GB" dirty="0"/>
          </a:p>
          <a:p>
            <a:r>
              <a:rPr lang="en-GB" dirty="0"/>
              <a:t>.Community walk up </a:t>
            </a:r>
            <a:r>
              <a:rPr lang="en-GB" dirty="0" err="1"/>
              <a:t>Kilvey</a:t>
            </a:r>
            <a:r>
              <a:rPr lang="en-GB" dirty="0"/>
              <a:t> Hill. </a:t>
            </a:r>
          </a:p>
        </p:txBody>
      </p:sp>
      <p:pic>
        <p:nvPicPr>
          <p:cNvPr id="29" name="Picture 28">
            <a:extLst>
              <a:ext uri="{FF2B5EF4-FFF2-40B4-BE49-F238E27FC236}">
                <a16:creationId xmlns:a16="http://schemas.microsoft.com/office/drawing/2014/main" id="{C32F316D-1744-BF8A-E4F7-491C26C7E3C5}"/>
              </a:ext>
            </a:extLst>
          </p:cNvPr>
          <p:cNvPicPr>
            <a:picLocks noChangeAspect="1"/>
          </p:cNvPicPr>
          <p:nvPr/>
        </p:nvPicPr>
        <p:blipFill>
          <a:blip r:embed="rId4"/>
          <a:stretch>
            <a:fillRect/>
          </a:stretch>
        </p:blipFill>
        <p:spPr>
          <a:xfrm>
            <a:off x="66675" y="136525"/>
            <a:ext cx="4767229" cy="6584950"/>
          </a:xfrm>
          <a:prstGeom prst="rect">
            <a:avLst/>
          </a:prstGeom>
        </p:spPr>
      </p:pic>
    </p:spTree>
    <p:extLst>
      <p:ext uri="{BB962C8B-B14F-4D97-AF65-F5344CB8AC3E}">
        <p14:creationId xmlns:p14="http://schemas.microsoft.com/office/powerpoint/2010/main" val="1472106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14D6F-88E3-B6F6-8BEA-2D2B461DC95E}"/>
              </a:ext>
            </a:extLst>
          </p:cNvPr>
          <p:cNvSpPr>
            <a:spLocks noGrp="1"/>
          </p:cNvSpPr>
          <p:nvPr>
            <p:ph type="title"/>
          </p:nvPr>
        </p:nvSpPr>
        <p:spPr>
          <a:xfrm>
            <a:off x="261255" y="-314439"/>
            <a:ext cx="7507742" cy="1325563"/>
          </a:xfrm>
        </p:spPr>
        <p:txBody>
          <a:bodyPr/>
          <a:lstStyle/>
          <a:p>
            <a:r>
              <a:rPr lang="en-GB" b="1" u="sng" dirty="0"/>
              <a:t>Social media </a:t>
            </a:r>
          </a:p>
        </p:txBody>
      </p:sp>
      <p:sp>
        <p:nvSpPr>
          <p:cNvPr id="6" name="Slide Number Placeholder 5">
            <a:extLst>
              <a:ext uri="{FF2B5EF4-FFF2-40B4-BE49-F238E27FC236}">
                <a16:creationId xmlns:a16="http://schemas.microsoft.com/office/drawing/2014/main" id="{61B4004A-C23F-FF8F-2529-589E79C3B423}"/>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
        <p:nvSpPr>
          <p:cNvPr id="12" name="TextBox 11">
            <a:extLst>
              <a:ext uri="{FF2B5EF4-FFF2-40B4-BE49-F238E27FC236}">
                <a16:creationId xmlns:a16="http://schemas.microsoft.com/office/drawing/2014/main" id="{BC3E91C8-F9D1-2951-1BE9-2A21E243CDB7}"/>
              </a:ext>
            </a:extLst>
          </p:cNvPr>
          <p:cNvSpPr txBox="1"/>
          <p:nvPr/>
        </p:nvSpPr>
        <p:spPr>
          <a:xfrm>
            <a:off x="32655" y="1144580"/>
            <a:ext cx="6063345" cy="5078313"/>
          </a:xfrm>
          <a:prstGeom prst="rect">
            <a:avLst/>
          </a:prstGeom>
          <a:noFill/>
        </p:spPr>
        <p:txBody>
          <a:bodyPr wrap="square" rtlCol="0">
            <a:spAutoFit/>
          </a:bodyPr>
          <a:lstStyle/>
          <a:p>
            <a:r>
              <a:rPr lang="en-GB" dirty="0">
                <a:solidFill>
                  <a:schemeClr val="bg1"/>
                </a:solidFill>
              </a:rPr>
              <a:t>Social media has become a powerful tool for engaging young people and the wider community, allowing our youth service to reach audiences far beyond youth club. Each platform serves a unique purpose. Facebook is primarily used to connect with parents and the </a:t>
            </a:r>
            <a:r>
              <a:rPr lang="en-GB" dirty="0" err="1">
                <a:solidFill>
                  <a:schemeClr val="bg1"/>
                </a:solidFill>
              </a:rPr>
              <a:t>loacal</a:t>
            </a:r>
            <a:r>
              <a:rPr lang="en-GB" dirty="0">
                <a:solidFill>
                  <a:schemeClr val="bg1"/>
                </a:solidFill>
              </a:rPr>
              <a:t> community, sharing updates and </a:t>
            </a:r>
            <a:r>
              <a:rPr lang="en-GB" dirty="0" err="1">
                <a:solidFill>
                  <a:schemeClr val="bg1"/>
                </a:solidFill>
              </a:rPr>
              <a:t>promtong</a:t>
            </a:r>
            <a:r>
              <a:rPr lang="en-GB" dirty="0">
                <a:solidFill>
                  <a:schemeClr val="bg1"/>
                </a:solidFill>
              </a:rPr>
              <a:t> events. Instagram reaches parents, former members, and partner youth agencies, helping us showcase achievements and build professional networks. Snapchat is designed exclusively for young people who attend my youth club, offering a fun informal way to share real-time updates and maintain their interests in activities. TikTok provides a creative space for everyone, young people, parents and wider public, to see what we do in the youth club through engaging videos. This multi platform approach not only strengthens communication but also promotes positive narratives about youth work, increasing visibility and participation of all 11–17-year-olds in Swansea.</a:t>
            </a:r>
          </a:p>
        </p:txBody>
      </p:sp>
      <p:pic>
        <p:nvPicPr>
          <p:cNvPr id="13" name="Picture 12">
            <a:extLst>
              <a:ext uri="{FF2B5EF4-FFF2-40B4-BE49-F238E27FC236}">
                <a16:creationId xmlns:a16="http://schemas.microsoft.com/office/drawing/2014/main" id="{CAE966BA-063F-38FC-0CA2-2710AFBE5FF1}"/>
              </a:ext>
            </a:extLst>
          </p:cNvPr>
          <p:cNvPicPr>
            <a:picLocks noChangeAspect="1"/>
          </p:cNvPicPr>
          <p:nvPr/>
        </p:nvPicPr>
        <p:blipFill>
          <a:blip r:embed="rId3"/>
          <a:stretch>
            <a:fillRect/>
          </a:stretch>
        </p:blipFill>
        <p:spPr>
          <a:xfrm>
            <a:off x="6792332" y="183235"/>
            <a:ext cx="1953329" cy="1922689"/>
          </a:xfrm>
          <a:prstGeom prst="rect">
            <a:avLst/>
          </a:prstGeom>
        </p:spPr>
      </p:pic>
      <p:pic>
        <p:nvPicPr>
          <p:cNvPr id="14" name="Picture 13">
            <a:extLst>
              <a:ext uri="{FF2B5EF4-FFF2-40B4-BE49-F238E27FC236}">
                <a16:creationId xmlns:a16="http://schemas.microsoft.com/office/drawing/2014/main" id="{96FAD781-F442-AB79-97CC-0D19F601B571}"/>
              </a:ext>
            </a:extLst>
          </p:cNvPr>
          <p:cNvPicPr>
            <a:picLocks noChangeAspect="1"/>
          </p:cNvPicPr>
          <p:nvPr/>
        </p:nvPicPr>
        <p:blipFill>
          <a:blip r:embed="rId4"/>
          <a:stretch>
            <a:fillRect/>
          </a:stretch>
        </p:blipFill>
        <p:spPr>
          <a:xfrm>
            <a:off x="6806532" y="2603598"/>
            <a:ext cx="1858362" cy="1922690"/>
          </a:xfrm>
          <a:prstGeom prst="rect">
            <a:avLst/>
          </a:prstGeom>
        </p:spPr>
      </p:pic>
      <p:pic>
        <p:nvPicPr>
          <p:cNvPr id="15" name="Picture 14">
            <a:extLst>
              <a:ext uri="{FF2B5EF4-FFF2-40B4-BE49-F238E27FC236}">
                <a16:creationId xmlns:a16="http://schemas.microsoft.com/office/drawing/2014/main" id="{E81C365A-ABF0-0B55-0A07-20E7242ABD0B}"/>
              </a:ext>
            </a:extLst>
          </p:cNvPr>
          <p:cNvPicPr>
            <a:picLocks noChangeAspect="1"/>
          </p:cNvPicPr>
          <p:nvPr/>
        </p:nvPicPr>
        <p:blipFill>
          <a:blip r:embed="rId5"/>
          <a:stretch>
            <a:fillRect/>
          </a:stretch>
        </p:blipFill>
        <p:spPr>
          <a:xfrm>
            <a:off x="6792332" y="5023962"/>
            <a:ext cx="2013857" cy="1407411"/>
          </a:xfrm>
          <a:prstGeom prst="rect">
            <a:avLst/>
          </a:prstGeom>
        </p:spPr>
      </p:pic>
      <p:pic>
        <p:nvPicPr>
          <p:cNvPr id="16" name="Picture 15">
            <a:extLst>
              <a:ext uri="{FF2B5EF4-FFF2-40B4-BE49-F238E27FC236}">
                <a16:creationId xmlns:a16="http://schemas.microsoft.com/office/drawing/2014/main" id="{39CF8684-B411-B35B-381B-2942F4F209BE}"/>
              </a:ext>
            </a:extLst>
          </p:cNvPr>
          <p:cNvPicPr>
            <a:picLocks noChangeAspect="1"/>
          </p:cNvPicPr>
          <p:nvPr/>
        </p:nvPicPr>
        <p:blipFill>
          <a:blip r:embed="rId6"/>
          <a:stretch>
            <a:fillRect/>
          </a:stretch>
        </p:blipFill>
        <p:spPr>
          <a:xfrm>
            <a:off x="9253694" y="150540"/>
            <a:ext cx="1890155" cy="1721168"/>
          </a:xfrm>
          <a:prstGeom prst="rect">
            <a:avLst/>
          </a:prstGeom>
        </p:spPr>
      </p:pic>
      <p:pic>
        <p:nvPicPr>
          <p:cNvPr id="18" name="Picture 17">
            <a:extLst>
              <a:ext uri="{FF2B5EF4-FFF2-40B4-BE49-F238E27FC236}">
                <a16:creationId xmlns:a16="http://schemas.microsoft.com/office/drawing/2014/main" id="{B83BDA77-5848-689D-1137-BCB2C40390C5}"/>
              </a:ext>
            </a:extLst>
          </p:cNvPr>
          <p:cNvPicPr>
            <a:picLocks noChangeAspect="1"/>
          </p:cNvPicPr>
          <p:nvPr/>
        </p:nvPicPr>
        <p:blipFill>
          <a:blip r:embed="rId7"/>
          <a:stretch>
            <a:fillRect/>
          </a:stretch>
        </p:blipFill>
        <p:spPr>
          <a:xfrm>
            <a:off x="9212488" y="2184731"/>
            <a:ext cx="2181225" cy="2257425"/>
          </a:xfrm>
          <a:prstGeom prst="rect">
            <a:avLst/>
          </a:prstGeom>
        </p:spPr>
      </p:pic>
      <p:pic>
        <p:nvPicPr>
          <p:cNvPr id="22" name="Picture 21">
            <a:extLst>
              <a:ext uri="{FF2B5EF4-FFF2-40B4-BE49-F238E27FC236}">
                <a16:creationId xmlns:a16="http://schemas.microsoft.com/office/drawing/2014/main" id="{BDA58942-D413-FF0B-FA6A-5BEF36F3CA29}"/>
              </a:ext>
            </a:extLst>
          </p:cNvPr>
          <p:cNvPicPr>
            <a:picLocks noChangeAspect="1"/>
          </p:cNvPicPr>
          <p:nvPr/>
        </p:nvPicPr>
        <p:blipFill>
          <a:blip r:embed="rId8"/>
          <a:stretch>
            <a:fillRect/>
          </a:stretch>
        </p:blipFill>
        <p:spPr>
          <a:xfrm>
            <a:off x="9294898" y="4766321"/>
            <a:ext cx="2098815" cy="1922691"/>
          </a:xfrm>
          <a:prstGeom prst="rect">
            <a:avLst/>
          </a:prstGeom>
        </p:spPr>
      </p:pic>
    </p:spTree>
    <p:extLst>
      <p:ext uri="{BB962C8B-B14F-4D97-AF65-F5344CB8AC3E}">
        <p14:creationId xmlns:p14="http://schemas.microsoft.com/office/powerpoint/2010/main" val="918181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95839" y="-313777"/>
            <a:ext cx="8421688" cy="1325563"/>
          </a:xfrm>
        </p:spPr>
        <p:txBody>
          <a:bodyPr rtlCol="0" anchor="ctr">
            <a:normAutofit/>
          </a:bodyPr>
          <a:lstStyle/>
          <a:p>
            <a:pPr rtl="0"/>
            <a:r>
              <a:rPr lang="en-GB" b="1" u="sng" dirty="0"/>
              <a:t>How I use social media </a:t>
            </a:r>
          </a:p>
        </p:txBody>
      </p:sp>
      <p:sp>
        <p:nvSpPr>
          <p:cNvPr id="51" name="Text Placeholder 3">
            <a:extLst>
              <a:ext uri="{FF2B5EF4-FFF2-40B4-BE49-F238E27FC236}">
                <a16:creationId xmlns:a16="http://schemas.microsoft.com/office/drawing/2014/main" id="{2F37237F-C288-BBF8-49E0-52E2A39C1434}"/>
              </a:ext>
            </a:extLst>
          </p:cNvPr>
          <p:cNvSpPr>
            <a:spLocks noGrp="1"/>
          </p:cNvSpPr>
          <p:nvPr>
            <p:ph type="body" idx="1"/>
          </p:nvPr>
        </p:nvSpPr>
        <p:spPr>
          <a:xfrm>
            <a:off x="700015" y="5015873"/>
            <a:ext cx="2196619" cy="343061"/>
          </a:xfrm>
        </p:spPr>
        <p:txBody>
          <a:bodyPr/>
          <a:lstStyle/>
          <a:p>
            <a:r>
              <a:rPr lang="en-US" dirty="0"/>
              <a:t>Facebook</a:t>
            </a:r>
          </a:p>
        </p:txBody>
      </p:sp>
      <p:sp>
        <p:nvSpPr>
          <p:cNvPr id="53" name="Text Placeholder 4">
            <a:extLst>
              <a:ext uri="{FF2B5EF4-FFF2-40B4-BE49-F238E27FC236}">
                <a16:creationId xmlns:a16="http://schemas.microsoft.com/office/drawing/2014/main" id="{1E8B3D50-B2EB-5501-1804-30780AED2010}"/>
              </a:ext>
            </a:extLst>
          </p:cNvPr>
          <p:cNvSpPr>
            <a:spLocks noGrp="1"/>
          </p:cNvSpPr>
          <p:nvPr>
            <p:ph type="body" idx="21"/>
          </p:nvPr>
        </p:nvSpPr>
        <p:spPr>
          <a:xfrm>
            <a:off x="289933" y="5442267"/>
            <a:ext cx="3072059" cy="838790"/>
          </a:xfrm>
        </p:spPr>
        <p:txBody>
          <a:bodyPr/>
          <a:lstStyle/>
          <a:p>
            <a:r>
              <a:rPr lang="en-US" dirty="0"/>
              <a:t>Excellent opportunity to Share with community groups to inform them what we are getting up to, spreading positive posts ,sharing our  educational sessions and prompting youth club </a:t>
            </a:r>
          </a:p>
        </p:txBody>
      </p:sp>
      <p:sp>
        <p:nvSpPr>
          <p:cNvPr id="55" name="Text Placeholder 6">
            <a:extLst>
              <a:ext uri="{FF2B5EF4-FFF2-40B4-BE49-F238E27FC236}">
                <a16:creationId xmlns:a16="http://schemas.microsoft.com/office/drawing/2014/main" id="{3BA9F8ED-548D-B38D-F676-31E5197D9A61}"/>
              </a:ext>
            </a:extLst>
          </p:cNvPr>
          <p:cNvSpPr>
            <a:spLocks noGrp="1"/>
          </p:cNvSpPr>
          <p:nvPr>
            <p:ph type="body" idx="18"/>
          </p:nvPr>
        </p:nvSpPr>
        <p:spPr>
          <a:xfrm>
            <a:off x="3707607" y="5099206"/>
            <a:ext cx="2145049" cy="343061"/>
          </a:xfrm>
        </p:spPr>
        <p:txBody>
          <a:bodyPr/>
          <a:lstStyle/>
          <a:p>
            <a:r>
              <a:rPr lang="en-US" dirty="0"/>
              <a:t>Instagram </a:t>
            </a:r>
          </a:p>
        </p:txBody>
      </p:sp>
      <p:sp>
        <p:nvSpPr>
          <p:cNvPr id="57" name="Text Placeholder 7">
            <a:extLst>
              <a:ext uri="{FF2B5EF4-FFF2-40B4-BE49-F238E27FC236}">
                <a16:creationId xmlns:a16="http://schemas.microsoft.com/office/drawing/2014/main" id="{AB959922-E74E-89C9-A214-18D34733EE6C}"/>
              </a:ext>
            </a:extLst>
          </p:cNvPr>
          <p:cNvSpPr>
            <a:spLocks noGrp="1"/>
          </p:cNvSpPr>
          <p:nvPr>
            <p:ph type="body" idx="22"/>
          </p:nvPr>
        </p:nvSpPr>
        <p:spPr>
          <a:xfrm>
            <a:off x="3836913" y="5478796"/>
            <a:ext cx="1855949" cy="343061"/>
          </a:xfrm>
        </p:spPr>
        <p:txBody>
          <a:bodyPr/>
          <a:lstStyle/>
          <a:p>
            <a:r>
              <a:rPr lang="en-US" dirty="0"/>
              <a:t>Main audience are other professionals, young people and  parents.  </a:t>
            </a:r>
          </a:p>
        </p:txBody>
      </p:sp>
      <p:sp>
        <p:nvSpPr>
          <p:cNvPr id="59" name="Text Placeholder 9">
            <a:extLst>
              <a:ext uri="{FF2B5EF4-FFF2-40B4-BE49-F238E27FC236}">
                <a16:creationId xmlns:a16="http://schemas.microsoft.com/office/drawing/2014/main" id="{0624247D-E00F-7BFA-65A0-06D08C34EB56}"/>
              </a:ext>
            </a:extLst>
          </p:cNvPr>
          <p:cNvSpPr>
            <a:spLocks noGrp="1"/>
          </p:cNvSpPr>
          <p:nvPr>
            <p:ph type="body" idx="19"/>
          </p:nvPr>
        </p:nvSpPr>
        <p:spPr>
          <a:xfrm>
            <a:off x="6198271" y="5099206"/>
            <a:ext cx="2132985" cy="343061"/>
          </a:xfrm>
        </p:spPr>
        <p:txBody>
          <a:bodyPr/>
          <a:lstStyle/>
          <a:p>
            <a:r>
              <a:rPr lang="en-US" dirty="0"/>
              <a:t>Snap chat</a:t>
            </a:r>
          </a:p>
        </p:txBody>
      </p:sp>
      <p:sp>
        <p:nvSpPr>
          <p:cNvPr id="61" name="Text Placeholder 10">
            <a:extLst>
              <a:ext uri="{FF2B5EF4-FFF2-40B4-BE49-F238E27FC236}">
                <a16:creationId xmlns:a16="http://schemas.microsoft.com/office/drawing/2014/main" id="{46B68193-F2BF-0EB3-2383-10265891D85E}"/>
              </a:ext>
            </a:extLst>
          </p:cNvPr>
          <p:cNvSpPr>
            <a:spLocks noGrp="1"/>
          </p:cNvSpPr>
          <p:nvPr>
            <p:ph type="body" idx="23"/>
          </p:nvPr>
        </p:nvSpPr>
        <p:spPr>
          <a:xfrm>
            <a:off x="6327577" y="5478796"/>
            <a:ext cx="1845511" cy="343061"/>
          </a:xfrm>
        </p:spPr>
        <p:txBody>
          <a:bodyPr/>
          <a:lstStyle/>
          <a:p>
            <a:r>
              <a:rPr lang="en-US" dirty="0"/>
              <a:t>Young people from club only. A platform where I post everything that is going on in club </a:t>
            </a:r>
          </a:p>
          <a:p>
            <a:r>
              <a:rPr lang="en-US" dirty="0"/>
              <a:t>Booking on system posted on here. </a:t>
            </a:r>
          </a:p>
        </p:txBody>
      </p:sp>
      <p:sp>
        <p:nvSpPr>
          <p:cNvPr id="63" name="Text Placeholder 12">
            <a:extLst>
              <a:ext uri="{FF2B5EF4-FFF2-40B4-BE49-F238E27FC236}">
                <a16:creationId xmlns:a16="http://schemas.microsoft.com/office/drawing/2014/main" id="{3BF59A64-6C28-DFDE-AF73-9C27378ABB54}"/>
              </a:ext>
            </a:extLst>
          </p:cNvPr>
          <p:cNvSpPr>
            <a:spLocks noGrp="1"/>
          </p:cNvSpPr>
          <p:nvPr>
            <p:ph type="body" idx="20"/>
          </p:nvPr>
        </p:nvSpPr>
        <p:spPr>
          <a:xfrm>
            <a:off x="9305657" y="5084524"/>
            <a:ext cx="2132984" cy="343061"/>
          </a:xfrm>
        </p:spPr>
        <p:txBody>
          <a:bodyPr/>
          <a:lstStyle/>
          <a:p>
            <a:r>
              <a:rPr lang="en-US" dirty="0"/>
              <a:t>TikTok</a:t>
            </a:r>
          </a:p>
        </p:txBody>
      </p:sp>
      <p:sp>
        <p:nvSpPr>
          <p:cNvPr id="65" name="Text Placeholder 13">
            <a:extLst>
              <a:ext uri="{FF2B5EF4-FFF2-40B4-BE49-F238E27FC236}">
                <a16:creationId xmlns:a16="http://schemas.microsoft.com/office/drawing/2014/main" id="{66A65CB3-CF5A-1BCE-701E-527F23D6157E}"/>
              </a:ext>
            </a:extLst>
          </p:cNvPr>
          <p:cNvSpPr>
            <a:spLocks noGrp="1"/>
          </p:cNvSpPr>
          <p:nvPr>
            <p:ph type="body" idx="24"/>
          </p:nvPr>
        </p:nvSpPr>
        <p:spPr>
          <a:xfrm>
            <a:off x="9095800" y="5478796"/>
            <a:ext cx="2552699" cy="1257361"/>
          </a:xfrm>
        </p:spPr>
        <p:txBody>
          <a:bodyPr/>
          <a:lstStyle/>
          <a:p>
            <a:r>
              <a:rPr lang="en-US" dirty="0"/>
              <a:t>Isabelle (Social media champion) makes TikTok's during club night and other projects we deliver in club to promote youth club and get a further reach to young people. </a:t>
            </a:r>
          </a:p>
        </p:txBody>
      </p:sp>
      <p:pic>
        <p:nvPicPr>
          <p:cNvPr id="29" name="Picture 28">
            <a:extLst>
              <a:ext uri="{FF2B5EF4-FFF2-40B4-BE49-F238E27FC236}">
                <a16:creationId xmlns:a16="http://schemas.microsoft.com/office/drawing/2014/main" id="{8AD543FB-F499-7957-E2BC-FD797CF4E97C}"/>
              </a:ext>
            </a:extLst>
          </p:cNvPr>
          <p:cNvPicPr>
            <a:picLocks noChangeAspect="1"/>
          </p:cNvPicPr>
          <p:nvPr/>
        </p:nvPicPr>
        <p:blipFill>
          <a:blip r:embed="rId3"/>
          <a:stretch>
            <a:fillRect/>
          </a:stretch>
        </p:blipFill>
        <p:spPr>
          <a:xfrm>
            <a:off x="444513" y="781827"/>
            <a:ext cx="2707624" cy="4128867"/>
          </a:xfrm>
          <a:prstGeom prst="rect">
            <a:avLst/>
          </a:prstGeom>
        </p:spPr>
      </p:pic>
      <p:pic>
        <p:nvPicPr>
          <p:cNvPr id="31" name="Picture 30">
            <a:extLst>
              <a:ext uri="{FF2B5EF4-FFF2-40B4-BE49-F238E27FC236}">
                <a16:creationId xmlns:a16="http://schemas.microsoft.com/office/drawing/2014/main" id="{3FEAB252-3492-F710-BB0B-1879EA1B9BF1}"/>
              </a:ext>
            </a:extLst>
          </p:cNvPr>
          <p:cNvPicPr>
            <a:picLocks noChangeAspect="1"/>
          </p:cNvPicPr>
          <p:nvPr/>
        </p:nvPicPr>
        <p:blipFill>
          <a:blip r:embed="rId4"/>
          <a:stretch>
            <a:fillRect/>
          </a:stretch>
        </p:blipFill>
        <p:spPr>
          <a:xfrm>
            <a:off x="3693883" y="890739"/>
            <a:ext cx="2093163" cy="4128867"/>
          </a:xfrm>
          <a:prstGeom prst="rect">
            <a:avLst/>
          </a:prstGeom>
        </p:spPr>
      </p:pic>
      <p:pic>
        <p:nvPicPr>
          <p:cNvPr id="39" name="Picture 38">
            <a:extLst>
              <a:ext uri="{FF2B5EF4-FFF2-40B4-BE49-F238E27FC236}">
                <a16:creationId xmlns:a16="http://schemas.microsoft.com/office/drawing/2014/main" id="{2DF675EE-2EAC-134A-BCDD-ECDB2A0026D3}"/>
              </a:ext>
            </a:extLst>
          </p:cNvPr>
          <p:cNvPicPr>
            <a:picLocks noChangeAspect="1"/>
          </p:cNvPicPr>
          <p:nvPr/>
        </p:nvPicPr>
        <p:blipFill>
          <a:blip r:embed="rId5"/>
          <a:stretch>
            <a:fillRect/>
          </a:stretch>
        </p:blipFill>
        <p:spPr>
          <a:xfrm>
            <a:off x="8939285" y="489888"/>
            <a:ext cx="2552700" cy="4543425"/>
          </a:xfrm>
          <a:prstGeom prst="rect">
            <a:avLst/>
          </a:prstGeom>
        </p:spPr>
      </p:pic>
      <p:pic>
        <p:nvPicPr>
          <p:cNvPr id="47" name="Picture 46">
            <a:extLst>
              <a:ext uri="{FF2B5EF4-FFF2-40B4-BE49-F238E27FC236}">
                <a16:creationId xmlns:a16="http://schemas.microsoft.com/office/drawing/2014/main" id="{B8E0B956-2A59-4940-7797-D49834EE6F6C}"/>
              </a:ext>
            </a:extLst>
          </p:cNvPr>
          <p:cNvPicPr>
            <a:picLocks noChangeAspect="1"/>
          </p:cNvPicPr>
          <p:nvPr/>
        </p:nvPicPr>
        <p:blipFill>
          <a:blip r:embed="rId6"/>
          <a:stretch>
            <a:fillRect/>
          </a:stretch>
        </p:blipFill>
        <p:spPr>
          <a:xfrm>
            <a:off x="6198271" y="645985"/>
            <a:ext cx="2438400" cy="4400550"/>
          </a:xfrm>
          <a:prstGeom prst="rect">
            <a:avLst/>
          </a:prstGeom>
        </p:spPr>
      </p:pic>
    </p:spTree>
    <p:extLst>
      <p:ext uri="{BB962C8B-B14F-4D97-AF65-F5344CB8AC3E}">
        <p14:creationId xmlns:p14="http://schemas.microsoft.com/office/powerpoint/2010/main" val="1057409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119743" y="-185625"/>
            <a:ext cx="10515600" cy="1325563"/>
          </a:xfrm>
        </p:spPr>
        <p:txBody>
          <a:bodyPr lIns="0" rtlCol="0"/>
          <a:lstStyle/>
          <a:p>
            <a:pPr rtl="0"/>
            <a:r>
              <a:rPr lang="en-GB" b="1" dirty="0"/>
              <a:t>Social Media Data</a:t>
            </a:r>
          </a:p>
        </p:txBody>
      </p:sp>
      <p:sp>
        <p:nvSpPr>
          <p:cNvPr id="75" name="Text Placeholder 74">
            <a:extLst>
              <a:ext uri="{FF2B5EF4-FFF2-40B4-BE49-F238E27FC236}">
                <a16:creationId xmlns:a16="http://schemas.microsoft.com/office/drawing/2014/main" id="{5425916A-A2C0-45C3-9A48-E48DEB97F631}"/>
              </a:ext>
            </a:extLst>
          </p:cNvPr>
          <p:cNvSpPr>
            <a:spLocks noGrp="1"/>
          </p:cNvSpPr>
          <p:nvPr>
            <p:ph type="body" sz="quarter" idx="16"/>
          </p:nvPr>
        </p:nvSpPr>
        <p:spPr>
          <a:xfrm>
            <a:off x="119743" y="898320"/>
            <a:ext cx="6765925" cy="496888"/>
          </a:xfrm>
        </p:spPr>
        <p:txBody>
          <a:bodyPr rtlCol="0"/>
          <a:lstStyle/>
          <a:p>
            <a:pPr rtl="0"/>
            <a:r>
              <a:rPr lang="en-GB" sz="2800" b="1" dirty="0"/>
              <a:t>December’s success</a:t>
            </a:r>
          </a:p>
        </p:txBody>
      </p:sp>
      <p:graphicFrame>
        <p:nvGraphicFramePr>
          <p:cNvPr id="53" name="Table 50">
            <a:extLst>
              <a:ext uri="{FF2B5EF4-FFF2-40B4-BE49-F238E27FC236}">
                <a16:creationId xmlns:a16="http://schemas.microsoft.com/office/drawing/2014/main" id="{7EB17215-3702-4854-86F9-086DB8BCA17E}"/>
              </a:ext>
            </a:extLst>
          </p:cNvPr>
          <p:cNvGraphicFramePr>
            <a:graphicFrameLocks noGrp="1"/>
          </p:cNvGraphicFramePr>
          <p:nvPr>
            <p:ph type="chart" sz="quarter" idx="13"/>
            <p:extLst>
              <p:ext uri="{D42A27DB-BD31-4B8C-83A1-F6EECF244321}">
                <p14:modId xmlns:p14="http://schemas.microsoft.com/office/powerpoint/2010/main" val="3722899872"/>
              </p:ext>
            </p:extLst>
          </p:nvPr>
        </p:nvGraphicFramePr>
        <p:xfrm>
          <a:off x="838200" y="2461868"/>
          <a:ext cx="10951027" cy="4077916"/>
        </p:xfrm>
        <a:graphic>
          <a:graphicData uri="http://schemas.openxmlformats.org/drawingml/2006/table">
            <a:tbl>
              <a:tblPr firstRow="1" bandRow="1">
                <a:tableStyleId>{5C22544A-7EE6-4342-B048-85BDC9FD1C3A}</a:tableStyleId>
              </a:tblPr>
              <a:tblGrid>
                <a:gridCol w="2834479">
                  <a:extLst>
                    <a:ext uri="{9D8B030D-6E8A-4147-A177-3AD203B41FA5}">
                      <a16:colId xmlns:a16="http://schemas.microsoft.com/office/drawing/2014/main" val="544038161"/>
                    </a:ext>
                  </a:extLst>
                </a:gridCol>
                <a:gridCol w="2029137">
                  <a:extLst>
                    <a:ext uri="{9D8B030D-6E8A-4147-A177-3AD203B41FA5}">
                      <a16:colId xmlns:a16="http://schemas.microsoft.com/office/drawing/2014/main" val="2284043154"/>
                    </a:ext>
                  </a:extLst>
                </a:gridCol>
                <a:gridCol w="2029137">
                  <a:extLst>
                    <a:ext uri="{9D8B030D-6E8A-4147-A177-3AD203B41FA5}">
                      <a16:colId xmlns:a16="http://schemas.microsoft.com/office/drawing/2014/main" val="2987712514"/>
                    </a:ext>
                  </a:extLst>
                </a:gridCol>
                <a:gridCol w="2029137">
                  <a:extLst>
                    <a:ext uri="{9D8B030D-6E8A-4147-A177-3AD203B41FA5}">
                      <a16:colId xmlns:a16="http://schemas.microsoft.com/office/drawing/2014/main" val="1068233346"/>
                    </a:ext>
                  </a:extLst>
                </a:gridCol>
                <a:gridCol w="2029137">
                  <a:extLst>
                    <a:ext uri="{9D8B030D-6E8A-4147-A177-3AD203B41FA5}">
                      <a16:colId xmlns:a16="http://schemas.microsoft.com/office/drawing/2014/main" val="3019130451"/>
                    </a:ext>
                  </a:extLst>
                </a:gridCol>
              </a:tblGrid>
              <a:tr h="0">
                <a:tc>
                  <a:txBody>
                    <a:bodyPr/>
                    <a:lstStyle/>
                    <a:p>
                      <a:pPr algn="r" rtl="0"/>
                      <a:r>
                        <a:rPr lang="en-GB" sz="1400" b="0" cap="all" spc="150" noProof="0" dirty="0">
                          <a:solidFill>
                            <a:schemeClr val="bg1"/>
                          </a:solidFill>
                          <a:latin typeface="+mj-lt"/>
                        </a:rPr>
                        <a:t>Number of Followers</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tx1"/>
                    </a:solidFill>
                  </a:tcPr>
                </a:tc>
                <a:tc>
                  <a:txBody>
                    <a:bodyPr/>
                    <a:lstStyle/>
                    <a:p>
                      <a:pPr rtl="0"/>
                      <a:r>
                        <a:rPr lang="en-GB" sz="1400" b="0" cap="all" spc="150" baseline="0" noProof="0" dirty="0">
                          <a:solidFill>
                            <a:schemeClr val="bg1"/>
                          </a:solidFill>
                          <a:latin typeface="+mj-lt"/>
                        </a:rPr>
                        <a:t>Facebook data</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tx1"/>
                    </a:solidFill>
                  </a:tcPr>
                </a:tc>
                <a:tc>
                  <a:txBody>
                    <a:bodyPr/>
                    <a:lstStyle/>
                    <a:p>
                      <a:pPr rtl="0"/>
                      <a:r>
                        <a:rPr lang="en-GB" sz="1400" b="0" cap="all" spc="150" baseline="0" noProof="0" dirty="0">
                          <a:solidFill>
                            <a:schemeClr val="bg1"/>
                          </a:solidFill>
                          <a:latin typeface="+mj-lt"/>
                        </a:rPr>
                        <a:t>Instagram data</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tx1"/>
                    </a:solidFill>
                  </a:tcPr>
                </a:tc>
                <a:tc>
                  <a:txBody>
                    <a:bodyPr/>
                    <a:lstStyle/>
                    <a:p>
                      <a:pPr rtl="0"/>
                      <a:r>
                        <a:rPr lang="en-GB" sz="1400" b="0" cap="all" spc="150" baseline="0" noProof="0" dirty="0">
                          <a:solidFill>
                            <a:schemeClr val="bg1"/>
                          </a:solidFill>
                          <a:latin typeface="+mj-lt"/>
                        </a:rPr>
                        <a:t>Snap chat data</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tx1"/>
                    </a:solidFill>
                  </a:tcPr>
                </a:tc>
                <a:tc>
                  <a:txBody>
                    <a:bodyPr/>
                    <a:lstStyle/>
                    <a:p>
                      <a:pPr rtl="0"/>
                      <a:r>
                        <a:rPr lang="en-GB" sz="1400" b="0" cap="all" spc="150" baseline="0" noProof="0" dirty="0">
                          <a:solidFill>
                            <a:schemeClr val="bg1"/>
                          </a:solidFill>
                          <a:latin typeface="+mj-lt"/>
                        </a:rPr>
                        <a:t>Tik </a:t>
                      </a:r>
                      <a:r>
                        <a:rPr lang="en-GB" sz="1400" b="0" cap="all" spc="150" baseline="0" noProof="0" dirty="0" err="1">
                          <a:solidFill>
                            <a:schemeClr val="bg1"/>
                          </a:solidFill>
                          <a:latin typeface="+mj-lt"/>
                        </a:rPr>
                        <a:t>tok</a:t>
                      </a:r>
                      <a:r>
                        <a:rPr lang="en-GB" sz="1400" b="0" cap="all" spc="150" baseline="0" noProof="0" dirty="0">
                          <a:solidFill>
                            <a:schemeClr val="bg1"/>
                          </a:solidFill>
                          <a:latin typeface="+mj-lt"/>
                        </a:rPr>
                        <a:t> data</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723065677"/>
                  </a:ext>
                </a:extLst>
              </a:tr>
              <a:tr h="676979">
                <a:tc>
                  <a:txBody>
                    <a:bodyPr/>
                    <a:lstStyle/>
                    <a:p>
                      <a:pPr algn="ctr" rtl="0"/>
                      <a:r>
                        <a:rPr lang="en-GB" sz="2000" b="1" noProof="0" dirty="0">
                          <a:solidFill>
                            <a:schemeClr val="tx1"/>
                          </a:solidFill>
                        </a:rPr>
                        <a:t>Followers </a:t>
                      </a:r>
                    </a:p>
                  </a:txBody>
                  <a:tcPr anchor="ctr">
                    <a:lnL w="12700" cmpd="sng">
                      <a:noFill/>
                    </a:lnL>
                    <a:lnR w="12700" cmpd="sng">
                      <a:noFill/>
                    </a:lnR>
                    <a:lnT w="38100" cmpd="sng">
                      <a:noFill/>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b="1" kern="1200" noProof="0" dirty="0">
                          <a:solidFill>
                            <a:schemeClr val="tx1"/>
                          </a:solidFill>
                          <a:latin typeface="+mn-lt"/>
                          <a:ea typeface="+mn-ea"/>
                          <a:cs typeface="+mn-cs"/>
                        </a:rPr>
                        <a:t>Facebook</a:t>
                      </a:r>
                    </a:p>
                  </a:txBody>
                  <a:tcPr marL="95186" marR="95186" marT="47593" marB="47593" anchor="ctr">
                    <a:lnL w="12700" cmpd="sng">
                      <a:noFill/>
                    </a:lnL>
                    <a:lnR w="12700" cmpd="sng">
                      <a:noFill/>
                    </a:lnR>
                    <a:lnT w="38100" cmpd="sng">
                      <a:noFill/>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b="1" kern="1200" noProof="0" dirty="0">
                          <a:solidFill>
                            <a:schemeClr val="tx1"/>
                          </a:solidFill>
                          <a:latin typeface="+mn-lt"/>
                          <a:ea typeface="+mn-ea"/>
                          <a:cs typeface="+mn-cs"/>
                        </a:rPr>
                        <a:t>Instagram</a:t>
                      </a:r>
                    </a:p>
                  </a:txBody>
                  <a:tcPr marL="95186" marR="95186" marT="47593" marB="47593" anchor="ctr">
                    <a:lnL w="12700" cmpd="sng">
                      <a:noFill/>
                    </a:lnL>
                    <a:lnR w="12700" cmpd="sng">
                      <a:noFill/>
                    </a:lnR>
                    <a:lnT w="38100" cmpd="sng">
                      <a:noFill/>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b="1" kern="1200" noProof="0" dirty="0">
                          <a:solidFill>
                            <a:schemeClr val="tx1"/>
                          </a:solidFill>
                          <a:latin typeface="+mn-lt"/>
                          <a:ea typeface="+mn-ea"/>
                          <a:cs typeface="+mn-cs"/>
                        </a:rPr>
                        <a:t>Snap chat</a:t>
                      </a:r>
                    </a:p>
                  </a:txBody>
                  <a:tcPr marL="95186" marR="95186" marT="47593" marB="47593" anchor="ctr">
                    <a:lnL w="12700" cmpd="sng">
                      <a:noFill/>
                    </a:lnL>
                    <a:lnR w="12700" cmpd="sng">
                      <a:noFill/>
                    </a:lnR>
                    <a:lnT w="38100" cmpd="sng">
                      <a:noFill/>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b="1" kern="1200" noProof="0" dirty="0">
                          <a:solidFill>
                            <a:schemeClr val="tx1"/>
                          </a:solidFill>
                          <a:latin typeface="+mn-lt"/>
                          <a:ea typeface="+mn-ea"/>
                          <a:cs typeface="+mn-cs"/>
                        </a:rPr>
                        <a:t>Tik Tok</a:t>
                      </a:r>
                    </a:p>
                    <a:p>
                      <a:pPr algn="ctr" rtl="0"/>
                      <a:r>
                        <a:rPr lang="en-GB" sz="2000" b="1" kern="1200" noProof="0" dirty="0">
                          <a:solidFill>
                            <a:schemeClr val="tx1"/>
                          </a:solidFill>
                          <a:latin typeface="+mn-lt"/>
                          <a:ea typeface="+mn-ea"/>
                          <a:cs typeface="+mn-cs"/>
                        </a:rPr>
                        <a:t>(new social)</a:t>
                      </a:r>
                    </a:p>
                  </a:txBody>
                  <a:tcPr marL="95186" marR="95186" marT="47593" marB="47593" anchor="ctr">
                    <a:lnL w="12700" cmpd="sng">
                      <a:noFill/>
                    </a:lnL>
                    <a:lnR w="12700" cmpd="sng">
                      <a:noFill/>
                    </a:lnR>
                    <a:lnT w="38100" cmpd="sng">
                      <a:noFill/>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19137574"/>
                  </a:ext>
                </a:extLst>
              </a:tr>
              <a:tr h="676979">
                <a:tc>
                  <a:txBody>
                    <a:bodyPr/>
                    <a:lstStyle/>
                    <a:p>
                      <a:pPr algn="ctr" rtl="0"/>
                      <a:r>
                        <a:rPr lang="en-GB" sz="2000" noProof="0" dirty="0">
                          <a:solidFill>
                            <a:schemeClr val="tx1"/>
                          </a:solidFill>
                        </a:rPr>
                        <a:t>Facebook 2.2k</a:t>
                      </a:r>
                    </a:p>
                  </a:txBody>
                  <a:tcPr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43k Views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47K views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205 views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77k views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07742485"/>
                  </a:ext>
                </a:extLst>
              </a:tr>
              <a:tr h="676979">
                <a:tc>
                  <a:txBody>
                    <a:bodyPr/>
                    <a:lstStyle/>
                    <a:p>
                      <a:pPr algn="ctr" rtl="0"/>
                      <a:r>
                        <a:rPr lang="en-GB" sz="2000" noProof="0" dirty="0">
                          <a:solidFill>
                            <a:schemeClr val="tx1"/>
                          </a:solidFill>
                        </a:rPr>
                        <a:t>Instagram 1.7k</a:t>
                      </a:r>
                    </a:p>
                  </a:txBody>
                  <a:tcPr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9 new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29 new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9 new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0 new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66860975"/>
                  </a:ext>
                </a:extLst>
              </a:tr>
              <a:tr h="676979">
                <a:tc>
                  <a:txBody>
                    <a:bodyPr/>
                    <a:lstStyle/>
                    <a:p>
                      <a:pPr algn="ctr" rtl="0"/>
                      <a:r>
                        <a:rPr lang="en-GB" sz="2000" noProof="0" dirty="0">
                          <a:solidFill>
                            <a:schemeClr val="tx1"/>
                          </a:solidFill>
                        </a:rPr>
                        <a:t>Snap chat 205</a:t>
                      </a:r>
                    </a:p>
                  </a:txBody>
                  <a:tcPr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43 content shared</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81 content shared</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93 content shared</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6 content shared</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05121222"/>
                  </a:ext>
                </a:extLst>
              </a:tr>
              <a:tr h="676979">
                <a:tc>
                  <a:txBody>
                    <a:bodyPr/>
                    <a:lstStyle/>
                    <a:p>
                      <a:pPr algn="ctr" rtl="0"/>
                      <a:r>
                        <a:rPr lang="en-GB" sz="2000" noProof="0" dirty="0">
                          <a:solidFill>
                            <a:schemeClr val="tx1"/>
                          </a:solidFill>
                        </a:rPr>
                        <a:t>Tik Tok 108 </a:t>
                      </a:r>
                    </a:p>
                  </a:txBody>
                  <a:tcPr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55.5% views from non followers </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rtl="0"/>
                      <a:r>
                        <a:rPr lang="en-GB" sz="2000" noProof="0" dirty="0">
                          <a:solidFill>
                            <a:schemeClr val="tx1"/>
                          </a:solidFill>
                        </a:rPr>
                        <a:t>16% views from non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0 view from non followers </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noProof="0" dirty="0">
                          <a:solidFill>
                            <a:schemeClr val="tx1"/>
                          </a:solidFill>
                        </a:rPr>
                        <a:t>2,292 view from non followers</a:t>
                      </a:r>
                    </a:p>
                  </a:txBody>
                  <a:tcPr marL="95186" marR="95186" marT="47593" marB="47593" anchor="ctr">
                    <a:lnL w="12700" cmpd="sng">
                      <a:noFill/>
                    </a:lnL>
                    <a:lnR w="12700" cmpd="sng">
                      <a:noFill/>
                    </a:lnR>
                    <a:lnT w="12700" cap="flat" cmpd="sng" algn="ctr">
                      <a:solidFill>
                        <a:schemeClr val="accent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5123171"/>
                  </a:ext>
                </a:extLst>
              </a:tr>
            </a:tbl>
          </a:graphicData>
        </a:graphic>
      </p:graphicFrame>
      <p:cxnSp>
        <p:nvCxnSpPr>
          <p:cNvPr id="10" name="Straight Connector 9">
            <a:extLst>
              <a:ext uri="{FF2B5EF4-FFF2-40B4-BE49-F238E27FC236}">
                <a16:creationId xmlns:a16="http://schemas.microsoft.com/office/drawing/2014/main" id="{B98F823A-E7BB-4668-930B-C119B7771E74}"/>
              </a:ext>
              <a:ext uri="{C183D7F6-B498-43B3-948B-1728B52AA6E4}">
                <adec:decorative xmlns:adec="http://schemas.microsoft.com/office/drawing/2017/decorative" val="1"/>
              </a:ext>
            </a:extLst>
          </p:cNvPr>
          <p:cNvCxnSpPr>
            <a:cxnSpLocks/>
          </p:cNvCxnSpPr>
          <p:nvPr/>
        </p:nvCxnSpPr>
        <p:spPr>
          <a:xfrm>
            <a:off x="10178143" y="0"/>
            <a:ext cx="2013857" cy="14151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173C4F3-0B20-4720-9910-82CE4DCE4DBF}"/>
              </a:ext>
              <a:ext uri="{C183D7F6-B498-43B3-948B-1728B52AA6E4}">
                <adec:decorative xmlns:adec="http://schemas.microsoft.com/office/drawing/2017/decorative" val="1"/>
              </a:ext>
            </a:extLst>
          </p:cNvPr>
          <p:cNvCxnSpPr>
            <a:cxnSpLocks/>
          </p:cNvCxnSpPr>
          <p:nvPr/>
        </p:nvCxnSpPr>
        <p:spPr>
          <a:xfrm>
            <a:off x="8752114" y="0"/>
            <a:ext cx="3439886" cy="5769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956F107B-ED55-5714-E75D-1F77E07A04DA}"/>
              </a:ext>
            </a:extLst>
          </p:cNvPr>
          <p:cNvPicPr>
            <a:picLocks noChangeAspect="1"/>
          </p:cNvPicPr>
          <p:nvPr/>
        </p:nvPicPr>
        <p:blipFill>
          <a:blip r:embed="rId3"/>
          <a:stretch>
            <a:fillRect/>
          </a:stretch>
        </p:blipFill>
        <p:spPr>
          <a:xfrm>
            <a:off x="3694709" y="224677"/>
            <a:ext cx="1953329" cy="1922689"/>
          </a:xfrm>
          <a:prstGeom prst="rect">
            <a:avLst/>
          </a:prstGeom>
        </p:spPr>
      </p:pic>
      <p:pic>
        <p:nvPicPr>
          <p:cNvPr id="18" name="Picture 17">
            <a:extLst>
              <a:ext uri="{FF2B5EF4-FFF2-40B4-BE49-F238E27FC236}">
                <a16:creationId xmlns:a16="http://schemas.microsoft.com/office/drawing/2014/main" id="{5AF52AB8-83EB-810A-FF54-72EF40E485C5}"/>
              </a:ext>
            </a:extLst>
          </p:cNvPr>
          <p:cNvPicPr>
            <a:picLocks noChangeAspect="1"/>
          </p:cNvPicPr>
          <p:nvPr/>
        </p:nvPicPr>
        <p:blipFill>
          <a:blip r:embed="rId4"/>
          <a:stretch>
            <a:fillRect/>
          </a:stretch>
        </p:blipFill>
        <p:spPr>
          <a:xfrm>
            <a:off x="5828567" y="290761"/>
            <a:ext cx="1858362" cy="1922690"/>
          </a:xfrm>
          <a:prstGeom prst="rect">
            <a:avLst/>
          </a:prstGeom>
        </p:spPr>
      </p:pic>
      <p:pic>
        <p:nvPicPr>
          <p:cNvPr id="20" name="Picture 19">
            <a:extLst>
              <a:ext uri="{FF2B5EF4-FFF2-40B4-BE49-F238E27FC236}">
                <a16:creationId xmlns:a16="http://schemas.microsoft.com/office/drawing/2014/main" id="{EE81D941-A85C-B96B-8076-A0F984825C81}"/>
              </a:ext>
            </a:extLst>
          </p:cNvPr>
          <p:cNvPicPr>
            <a:picLocks noChangeAspect="1"/>
          </p:cNvPicPr>
          <p:nvPr/>
        </p:nvPicPr>
        <p:blipFill>
          <a:blip r:embed="rId5"/>
          <a:stretch>
            <a:fillRect/>
          </a:stretch>
        </p:blipFill>
        <p:spPr>
          <a:xfrm>
            <a:off x="7956540" y="540439"/>
            <a:ext cx="2013857" cy="1407411"/>
          </a:xfrm>
          <a:prstGeom prst="rect">
            <a:avLst/>
          </a:prstGeom>
        </p:spPr>
      </p:pic>
      <p:pic>
        <p:nvPicPr>
          <p:cNvPr id="22" name="Picture 21">
            <a:extLst>
              <a:ext uri="{FF2B5EF4-FFF2-40B4-BE49-F238E27FC236}">
                <a16:creationId xmlns:a16="http://schemas.microsoft.com/office/drawing/2014/main" id="{E2539EE1-BE6C-85EB-2F40-1CA613EC29DE}"/>
              </a:ext>
            </a:extLst>
          </p:cNvPr>
          <p:cNvPicPr>
            <a:picLocks noChangeAspect="1"/>
          </p:cNvPicPr>
          <p:nvPr/>
        </p:nvPicPr>
        <p:blipFill>
          <a:blip r:embed="rId6"/>
          <a:stretch>
            <a:fillRect/>
          </a:stretch>
        </p:blipFill>
        <p:spPr>
          <a:xfrm>
            <a:off x="10135437" y="416957"/>
            <a:ext cx="1890155" cy="1721168"/>
          </a:xfrm>
          <a:prstGeom prst="rect">
            <a:avLst/>
          </a:prstGeom>
        </p:spPr>
      </p:pic>
    </p:spTree>
    <p:extLst>
      <p:ext uri="{BB962C8B-B14F-4D97-AF65-F5344CB8AC3E}">
        <p14:creationId xmlns:p14="http://schemas.microsoft.com/office/powerpoint/2010/main" val="460935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115450" y="230233"/>
            <a:ext cx="9084464" cy="1325563"/>
          </a:xfrm>
        </p:spPr>
        <p:txBody>
          <a:bodyPr rtlCol="0">
            <a:normAutofit/>
          </a:bodyPr>
          <a:lstStyle/>
          <a:p>
            <a:pPr rtl="0"/>
            <a:r>
              <a:rPr lang="en-GB" sz="4400" b="1" dirty="0"/>
              <a:t>Find us on our social media platforms </a:t>
            </a:r>
          </a:p>
        </p:txBody>
      </p:sp>
      <p:sp>
        <p:nvSpPr>
          <p:cNvPr id="33" name="Text Placeholder 32">
            <a:extLst>
              <a:ext uri="{FF2B5EF4-FFF2-40B4-BE49-F238E27FC236}">
                <a16:creationId xmlns:a16="http://schemas.microsoft.com/office/drawing/2014/main" id="{10C8C8C1-99D8-4034-A628-DECEB703BA1D}"/>
              </a:ext>
            </a:extLst>
          </p:cNvPr>
          <p:cNvSpPr>
            <a:spLocks noGrp="1"/>
          </p:cNvSpPr>
          <p:nvPr>
            <p:ph type="body" idx="18"/>
          </p:nvPr>
        </p:nvSpPr>
        <p:spPr>
          <a:xfrm>
            <a:off x="2966075" y="5399278"/>
            <a:ext cx="2145049" cy="343061"/>
          </a:xfrm>
        </p:spPr>
        <p:txBody>
          <a:bodyPr rtlCol="0"/>
          <a:lstStyle/>
          <a:p>
            <a:pPr rtl="0"/>
            <a:r>
              <a:rPr lang="en-GB" sz="3200" dirty="0"/>
              <a:t>Tik Tok</a:t>
            </a:r>
            <a:r>
              <a:rPr lang="en-GB" dirty="0"/>
              <a:t>​</a:t>
            </a:r>
          </a:p>
        </p:txBody>
      </p:sp>
      <p:sp>
        <p:nvSpPr>
          <p:cNvPr id="34" name="Text Placeholder 33">
            <a:extLst>
              <a:ext uri="{FF2B5EF4-FFF2-40B4-BE49-F238E27FC236}">
                <a16:creationId xmlns:a16="http://schemas.microsoft.com/office/drawing/2014/main" id="{08CA58D6-00FD-4D81-A0F6-215C4D558912}"/>
              </a:ext>
            </a:extLst>
          </p:cNvPr>
          <p:cNvSpPr>
            <a:spLocks noGrp="1"/>
          </p:cNvSpPr>
          <p:nvPr>
            <p:ph type="body" idx="19"/>
          </p:nvPr>
        </p:nvSpPr>
        <p:spPr>
          <a:xfrm>
            <a:off x="6198269" y="5408462"/>
            <a:ext cx="2542960" cy="164149"/>
          </a:xfrm>
        </p:spPr>
        <p:txBody>
          <a:bodyPr rtlCol="0"/>
          <a:lstStyle/>
          <a:p>
            <a:pPr rtl="0"/>
            <a:r>
              <a:rPr lang="en-GB" sz="3200" dirty="0"/>
              <a:t>Instagram</a:t>
            </a:r>
            <a:r>
              <a:rPr lang="en-GB" dirty="0"/>
              <a:t> ​</a:t>
            </a:r>
          </a:p>
        </p:txBody>
      </p:sp>
      <p:sp>
        <p:nvSpPr>
          <p:cNvPr id="35" name="Text Placeholder 34">
            <a:extLst>
              <a:ext uri="{FF2B5EF4-FFF2-40B4-BE49-F238E27FC236}">
                <a16:creationId xmlns:a16="http://schemas.microsoft.com/office/drawing/2014/main" id="{60D37431-6A3A-47F6-A367-B5ADCF66AE37}"/>
              </a:ext>
            </a:extLst>
          </p:cNvPr>
          <p:cNvSpPr>
            <a:spLocks noGrp="1"/>
          </p:cNvSpPr>
          <p:nvPr>
            <p:ph type="body" idx="20"/>
          </p:nvPr>
        </p:nvSpPr>
        <p:spPr>
          <a:xfrm>
            <a:off x="9561356" y="5357473"/>
            <a:ext cx="2132984" cy="343061"/>
          </a:xfrm>
        </p:spPr>
        <p:txBody>
          <a:bodyPr rtlCol="0"/>
          <a:lstStyle/>
          <a:p>
            <a:pPr rtl="0"/>
            <a:r>
              <a:rPr lang="en-GB" sz="3200" dirty="0"/>
              <a:t>Facebook</a:t>
            </a:r>
          </a:p>
        </p:txBody>
      </p:sp>
      <p:sp>
        <p:nvSpPr>
          <p:cNvPr id="5" name="Slide Number Placeholder 4">
            <a:extLst>
              <a:ext uri="{FF2B5EF4-FFF2-40B4-BE49-F238E27FC236}">
                <a16:creationId xmlns:a16="http://schemas.microsoft.com/office/drawing/2014/main" id="{46868410-BE8A-4C98-9C72-20D0A2A6A8B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19</a:t>
            </a:fld>
            <a:endParaRPr lang="en-GB"/>
          </a:p>
        </p:txBody>
      </p:sp>
      <p:pic>
        <p:nvPicPr>
          <p:cNvPr id="6" name="Picture 5">
            <a:extLst>
              <a:ext uri="{FF2B5EF4-FFF2-40B4-BE49-F238E27FC236}">
                <a16:creationId xmlns:a16="http://schemas.microsoft.com/office/drawing/2014/main" id="{01F43703-1C85-E6DF-7158-9D294343C6C8}"/>
              </a:ext>
            </a:extLst>
          </p:cNvPr>
          <p:cNvPicPr>
            <a:picLocks noChangeAspect="1"/>
          </p:cNvPicPr>
          <p:nvPr/>
        </p:nvPicPr>
        <p:blipFill>
          <a:blip r:embed="rId3"/>
          <a:stretch>
            <a:fillRect/>
          </a:stretch>
        </p:blipFill>
        <p:spPr>
          <a:xfrm>
            <a:off x="131887" y="1555796"/>
            <a:ext cx="2289359" cy="3417449"/>
          </a:xfrm>
          <a:prstGeom prst="rect">
            <a:avLst/>
          </a:prstGeom>
        </p:spPr>
      </p:pic>
      <p:pic>
        <p:nvPicPr>
          <p:cNvPr id="12" name="Picture 11">
            <a:extLst>
              <a:ext uri="{FF2B5EF4-FFF2-40B4-BE49-F238E27FC236}">
                <a16:creationId xmlns:a16="http://schemas.microsoft.com/office/drawing/2014/main" id="{F55D7A0C-A468-B529-CB5F-51B069B20C19}"/>
              </a:ext>
            </a:extLst>
          </p:cNvPr>
          <p:cNvPicPr>
            <a:picLocks noChangeAspect="1"/>
          </p:cNvPicPr>
          <p:nvPr/>
        </p:nvPicPr>
        <p:blipFill>
          <a:blip r:embed="rId4"/>
          <a:stretch>
            <a:fillRect/>
          </a:stretch>
        </p:blipFill>
        <p:spPr>
          <a:xfrm>
            <a:off x="2898227" y="1899399"/>
            <a:ext cx="2495550" cy="3048000"/>
          </a:xfrm>
          <a:prstGeom prst="rect">
            <a:avLst/>
          </a:prstGeom>
        </p:spPr>
      </p:pic>
      <p:pic>
        <p:nvPicPr>
          <p:cNvPr id="15" name="Picture 14" descr="A screenshot of a computer&#10;&#10;Description automatically generated">
            <a:extLst>
              <a:ext uri="{FF2B5EF4-FFF2-40B4-BE49-F238E27FC236}">
                <a16:creationId xmlns:a16="http://schemas.microsoft.com/office/drawing/2014/main" id="{BB97F64B-018B-36A0-AFA4-843B6C7010C8}"/>
              </a:ext>
            </a:extLst>
          </p:cNvPr>
          <p:cNvPicPr>
            <a:picLocks noChangeAspect="1"/>
          </p:cNvPicPr>
          <p:nvPr/>
        </p:nvPicPr>
        <p:blipFill rotWithShape="1">
          <a:blip r:embed="rId5"/>
          <a:srcRect l="38998" t="43668" r="40648" b="17668"/>
          <a:stretch>
            <a:fillRect/>
          </a:stretch>
        </p:blipFill>
        <p:spPr bwMode="auto">
          <a:xfrm>
            <a:off x="5747656" y="1899399"/>
            <a:ext cx="2862944" cy="3059201"/>
          </a:xfrm>
          <a:prstGeom prst="rect">
            <a:avLst/>
          </a:prstGeom>
          <a:ln>
            <a:noFill/>
          </a:ln>
          <a:extLst>
            <a:ext uri="{53640926-AAD7-44D8-BBD7-CCE9431645EC}">
              <a14:shadowObscured xmlns:a14="http://schemas.microsoft.com/office/drawing/2010/main"/>
            </a:ext>
          </a:extLst>
        </p:spPr>
      </p:pic>
      <p:sp>
        <p:nvSpPr>
          <p:cNvPr id="21" name="Text Placeholder 20">
            <a:extLst>
              <a:ext uri="{FF2B5EF4-FFF2-40B4-BE49-F238E27FC236}">
                <a16:creationId xmlns:a16="http://schemas.microsoft.com/office/drawing/2014/main" id="{C95FFB2E-9739-A9BA-887D-6E7904F04569}"/>
              </a:ext>
            </a:extLst>
          </p:cNvPr>
          <p:cNvSpPr>
            <a:spLocks noGrp="1"/>
          </p:cNvSpPr>
          <p:nvPr>
            <p:ph type="body" idx="1"/>
          </p:nvPr>
        </p:nvSpPr>
        <p:spPr>
          <a:xfrm>
            <a:off x="224627" y="5418308"/>
            <a:ext cx="2196619" cy="343061"/>
          </a:xfrm>
        </p:spPr>
        <p:txBody>
          <a:bodyPr/>
          <a:lstStyle/>
          <a:p>
            <a:r>
              <a:rPr lang="en-GB" sz="3200" dirty="0"/>
              <a:t>Snap chat</a:t>
            </a:r>
          </a:p>
        </p:txBody>
      </p:sp>
      <p:pic>
        <p:nvPicPr>
          <p:cNvPr id="31" name="Picture 30">
            <a:extLst>
              <a:ext uri="{FF2B5EF4-FFF2-40B4-BE49-F238E27FC236}">
                <a16:creationId xmlns:a16="http://schemas.microsoft.com/office/drawing/2014/main" id="{6832C76E-2E5E-EA49-0BB7-14DC3E5440F3}"/>
              </a:ext>
            </a:extLst>
          </p:cNvPr>
          <p:cNvPicPr>
            <a:picLocks noChangeAspect="1"/>
          </p:cNvPicPr>
          <p:nvPr/>
        </p:nvPicPr>
        <p:blipFill>
          <a:blip r:embed="rId6"/>
          <a:srcRect t="2014" r="44178"/>
          <a:stretch>
            <a:fillRect/>
          </a:stretch>
        </p:blipFill>
        <p:spPr>
          <a:xfrm>
            <a:off x="9853648" y="1395832"/>
            <a:ext cx="1153886" cy="1245792"/>
          </a:xfrm>
          <a:prstGeom prst="rect">
            <a:avLst/>
          </a:prstGeom>
        </p:spPr>
      </p:pic>
      <p:pic>
        <p:nvPicPr>
          <p:cNvPr id="40" name="Picture 39">
            <a:extLst>
              <a:ext uri="{FF2B5EF4-FFF2-40B4-BE49-F238E27FC236}">
                <a16:creationId xmlns:a16="http://schemas.microsoft.com/office/drawing/2014/main" id="{C40E2F3A-7568-A740-651B-257F2A9BEEC9}"/>
              </a:ext>
            </a:extLst>
          </p:cNvPr>
          <p:cNvPicPr>
            <a:picLocks noChangeAspect="1"/>
          </p:cNvPicPr>
          <p:nvPr/>
        </p:nvPicPr>
        <p:blipFill>
          <a:blip r:embed="rId7"/>
          <a:stretch>
            <a:fillRect/>
          </a:stretch>
        </p:blipFill>
        <p:spPr>
          <a:xfrm>
            <a:off x="9293773" y="2586371"/>
            <a:ext cx="2273636" cy="2327884"/>
          </a:xfrm>
          <a:prstGeom prst="rect">
            <a:avLst/>
          </a:prstGeom>
        </p:spPr>
      </p:pic>
    </p:spTree>
    <p:extLst>
      <p:ext uri="{BB962C8B-B14F-4D97-AF65-F5344CB8AC3E}">
        <p14:creationId xmlns:p14="http://schemas.microsoft.com/office/powerpoint/2010/main" val="3477453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ext Placeholder 51">
            <a:extLst>
              <a:ext uri="{FF2B5EF4-FFF2-40B4-BE49-F238E27FC236}">
                <a16:creationId xmlns:a16="http://schemas.microsoft.com/office/drawing/2014/main" id="{E07741A2-243F-4086-945C-BCA1F24E6DB5}"/>
              </a:ext>
            </a:extLst>
          </p:cNvPr>
          <p:cNvSpPr>
            <a:spLocks noGrp="1"/>
          </p:cNvSpPr>
          <p:nvPr>
            <p:ph type="body" idx="21"/>
          </p:nvPr>
        </p:nvSpPr>
        <p:spPr>
          <a:xfrm>
            <a:off x="1390120" y="3782039"/>
            <a:ext cx="2057400" cy="343061"/>
          </a:xfrm>
        </p:spPr>
        <p:txBody>
          <a:bodyPr rtlCol="0"/>
          <a:lstStyle/>
          <a:p>
            <a:pPr rtl="0"/>
            <a:r>
              <a:rPr lang="en-GB"/>
              <a:t>President</a:t>
            </a:r>
          </a:p>
        </p:txBody>
      </p:sp>
      <p:sp>
        <p:nvSpPr>
          <p:cNvPr id="49" name="Text Placeholder 48">
            <a:extLst>
              <a:ext uri="{FF2B5EF4-FFF2-40B4-BE49-F238E27FC236}">
                <a16:creationId xmlns:a16="http://schemas.microsoft.com/office/drawing/2014/main" id="{27CB5CB7-B854-4F48-954C-5CF86CC9146D}"/>
              </a:ext>
            </a:extLst>
          </p:cNvPr>
          <p:cNvSpPr>
            <a:spLocks noGrp="1"/>
          </p:cNvSpPr>
          <p:nvPr>
            <p:ph type="body" idx="18"/>
          </p:nvPr>
        </p:nvSpPr>
        <p:spPr>
          <a:xfrm>
            <a:off x="3849262" y="3669060"/>
            <a:ext cx="1828800" cy="343061"/>
          </a:xfrm>
        </p:spPr>
        <p:txBody>
          <a:bodyPr rtlCol="0"/>
          <a:lstStyle/>
          <a:p>
            <a:pPr rtl="0"/>
            <a:r>
              <a:rPr lang="en-GB"/>
              <a:t>MIRJAM NILSSON​</a:t>
            </a:r>
          </a:p>
        </p:txBody>
      </p:sp>
      <p:sp>
        <p:nvSpPr>
          <p:cNvPr id="61" name="Text Placeholder 60">
            <a:extLst>
              <a:ext uri="{FF2B5EF4-FFF2-40B4-BE49-F238E27FC236}">
                <a16:creationId xmlns:a16="http://schemas.microsoft.com/office/drawing/2014/main" id="{F1C860E6-FF87-419F-8B26-B8EA4D5F3D3D}"/>
              </a:ext>
            </a:extLst>
          </p:cNvPr>
          <p:cNvSpPr>
            <a:spLocks noGrp="1"/>
          </p:cNvSpPr>
          <p:nvPr>
            <p:ph type="body" idx="22"/>
          </p:nvPr>
        </p:nvSpPr>
        <p:spPr>
          <a:xfrm>
            <a:off x="3739214" y="3796721"/>
            <a:ext cx="2057400" cy="343061"/>
          </a:xfrm>
        </p:spPr>
        <p:txBody>
          <a:bodyPr rtlCol="0"/>
          <a:lstStyle/>
          <a:p>
            <a:pPr rtl="0"/>
            <a:r>
              <a:rPr lang="en-GB"/>
              <a:t>Chief Executive Officer</a:t>
            </a:r>
          </a:p>
        </p:txBody>
      </p:sp>
      <p:sp>
        <p:nvSpPr>
          <p:cNvPr id="64" name="Text Placeholder 63">
            <a:extLst>
              <a:ext uri="{FF2B5EF4-FFF2-40B4-BE49-F238E27FC236}">
                <a16:creationId xmlns:a16="http://schemas.microsoft.com/office/drawing/2014/main" id="{3ECD1D6F-7DAE-4DCC-BBB4-CD519379CDF6}"/>
              </a:ext>
            </a:extLst>
          </p:cNvPr>
          <p:cNvSpPr>
            <a:spLocks noGrp="1"/>
          </p:cNvSpPr>
          <p:nvPr>
            <p:ph type="body" idx="25"/>
          </p:nvPr>
        </p:nvSpPr>
        <p:spPr>
          <a:xfrm>
            <a:off x="1500168" y="5513214"/>
            <a:ext cx="1828800" cy="343061"/>
          </a:xfrm>
        </p:spPr>
        <p:txBody>
          <a:bodyPr rtlCol="0"/>
          <a:lstStyle/>
          <a:p>
            <a:pPr rtl="0"/>
            <a:r>
              <a:rPr lang="en-GB"/>
              <a:t>GRAHAM BARNES</a:t>
            </a:r>
          </a:p>
          <a:p>
            <a:pPr rtl="0"/>
            <a:endParaRPr lang="en-GB"/>
          </a:p>
        </p:txBody>
      </p:sp>
      <p:sp>
        <p:nvSpPr>
          <p:cNvPr id="72" name="Text Placeholder 71">
            <a:extLst>
              <a:ext uri="{FF2B5EF4-FFF2-40B4-BE49-F238E27FC236}">
                <a16:creationId xmlns:a16="http://schemas.microsoft.com/office/drawing/2014/main" id="{0420E7B5-7D79-437C-BC6E-11C9C9C73D12}"/>
              </a:ext>
            </a:extLst>
          </p:cNvPr>
          <p:cNvSpPr>
            <a:spLocks noGrp="1"/>
          </p:cNvSpPr>
          <p:nvPr>
            <p:ph type="body" idx="33"/>
          </p:nvPr>
        </p:nvSpPr>
        <p:spPr>
          <a:xfrm>
            <a:off x="1390120" y="5640875"/>
            <a:ext cx="2057400" cy="343061"/>
          </a:xfrm>
        </p:spPr>
        <p:txBody>
          <a:bodyPr rtlCol="0"/>
          <a:lstStyle/>
          <a:p>
            <a:pPr rtl="0"/>
            <a:r>
              <a:rPr lang="en-GB"/>
              <a:t>VP Product</a:t>
            </a:r>
          </a:p>
        </p:txBody>
      </p:sp>
      <p:sp>
        <p:nvSpPr>
          <p:cNvPr id="69" name="Text Placeholder 68">
            <a:extLst>
              <a:ext uri="{FF2B5EF4-FFF2-40B4-BE49-F238E27FC236}">
                <a16:creationId xmlns:a16="http://schemas.microsoft.com/office/drawing/2014/main" id="{A5A9CD8D-31A9-4139-87B2-349EA8E14781}"/>
              </a:ext>
            </a:extLst>
          </p:cNvPr>
          <p:cNvSpPr>
            <a:spLocks noGrp="1"/>
          </p:cNvSpPr>
          <p:nvPr>
            <p:ph type="body" idx="30"/>
          </p:nvPr>
        </p:nvSpPr>
        <p:spPr>
          <a:xfrm>
            <a:off x="3849262" y="5527896"/>
            <a:ext cx="1828800" cy="343061"/>
          </a:xfrm>
        </p:spPr>
        <p:txBody>
          <a:bodyPr rtlCol="0"/>
          <a:lstStyle/>
          <a:p>
            <a:pPr rtl="0"/>
            <a:r>
              <a:rPr lang="en-GB"/>
              <a:t>ROWAN MURPHY</a:t>
            </a:r>
          </a:p>
          <a:p>
            <a:pPr rtl="0"/>
            <a:endParaRPr lang="en-GB"/>
          </a:p>
        </p:txBody>
      </p:sp>
      <p:sp>
        <p:nvSpPr>
          <p:cNvPr id="73" name="Text Placeholder 72">
            <a:extLst>
              <a:ext uri="{FF2B5EF4-FFF2-40B4-BE49-F238E27FC236}">
                <a16:creationId xmlns:a16="http://schemas.microsoft.com/office/drawing/2014/main" id="{E1FCDD58-01CD-47CF-AB15-A511E9D3612F}"/>
              </a:ext>
            </a:extLst>
          </p:cNvPr>
          <p:cNvSpPr>
            <a:spLocks noGrp="1"/>
          </p:cNvSpPr>
          <p:nvPr>
            <p:ph type="body" idx="34"/>
          </p:nvPr>
        </p:nvSpPr>
        <p:spPr>
          <a:xfrm>
            <a:off x="3739214" y="5655557"/>
            <a:ext cx="2057400" cy="343061"/>
          </a:xfrm>
        </p:spPr>
        <p:txBody>
          <a:bodyPr rtlCol="0"/>
          <a:lstStyle/>
          <a:p>
            <a:pPr rtl="0"/>
            <a:r>
              <a:rPr lang="en-GB"/>
              <a:t>SEO Strategist</a:t>
            </a:r>
          </a:p>
        </p:txBody>
      </p:sp>
      <p:sp>
        <p:nvSpPr>
          <p:cNvPr id="3" name="Date Placeholder 2">
            <a:extLst>
              <a:ext uri="{FF2B5EF4-FFF2-40B4-BE49-F238E27FC236}">
                <a16:creationId xmlns:a16="http://schemas.microsoft.com/office/drawing/2014/main" id="{1833164A-09D8-4E05-899E-C830A562A446}"/>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4" name="Footer Placeholder 3">
            <a:extLst>
              <a:ext uri="{FF2B5EF4-FFF2-40B4-BE49-F238E27FC236}">
                <a16:creationId xmlns:a16="http://schemas.microsoft.com/office/drawing/2014/main" id="{79EB4DEA-4DCD-421C-A905-7EFCAE898907}"/>
              </a:ext>
            </a:extLst>
          </p:cNvPr>
          <p:cNvSpPr>
            <a:spLocks noGrp="1"/>
          </p:cNvSpPr>
          <p:nvPr>
            <p:ph type="ftr" sz="quarter" idx="11"/>
          </p:nvPr>
        </p:nvSpPr>
        <p:spPr>
          <a:xfrm>
            <a:off x="4038600" y="6356350"/>
            <a:ext cx="4114800" cy="365125"/>
          </a:xfrm>
        </p:spPr>
        <p:txBody>
          <a:bodyPr rtlCol="0"/>
          <a:lstStyle/>
          <a:p>
            <a:pPr rtl="0"/>
            <a:r>
              <a:rPr lang="en-GB"/>
              <a:t>Pitch Deck</a:t>
            </a:r>
          </a:p>
        </p:txBody>
      </p:sp>
      <p:sp>
        <p:nvSpPr>
          <p:cNvPr id="5" name="Slide Number Placeholder 4">
            <a:extLst>
              <a:ext uri="{FF2B5EF4-FFF2-40B4-BE49-F238E27FC236}">
                <a16:creationId xmlns:a16="http://schemas.microsoft.com/office/drawing/2014/main" id="{2E1923C7-5010-4C4F-A932-4BDA0B62A7C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20</a:t>
            </a:fld>
            <a:endParaRPr lang="en-GB"/>
          </a:p>
        </p:txBody>
      </p:sp>
      <p:sp>
        <p:nvSpPr>
          <p:cNvPr id="23" name="Text Placeholder 22">
            <a:extLst>
              <a:ext uri="{FF2B5EF4-FFF2-40B4-BE49-F238E27FC236}">
                <a16:creationId xmlns:a16="http://schemas.microsoft.com/office/drawing/2014/main" id="{A8230DBD-9A15-47A3-6BF8-BBBF27F3278F}"/>
              </a:ext>
            </a:extLst>
          </p:cNvPr>
          <p:cNvSpPr>
            <a:spLocks noGrp="1"/>
          </p:cNvSpPr>
          <p:nvPr>
            <p:ph type="body" idx="1"/>
          </p:nvPr>
        </p:nvSpPr>
        <p:spPr/>
        <p:txBody>
          <a:bodyPr/>
          <a:lstStyle/>
          <a:p>
            <a:endParaRPr lang="en-GB" dirty="0"/>
          </a:p>
        </p:txBody>
      </p:sp>
      <p:pic>
        <p:nvPicPr>
          <p:cNvPr id="25" name="Picture 24">
            <a:extLst>
              <a:ext uri="{FF2B5EF4-FFF2-40B4-BE49-F238E27FC236}">
                <a16:creationId xmlns:a16="http://schemas.microsoft.com/office/drawing/2014/main" id="{308D64EC-D78C-33D3-149A-645B5ACD662D}"/>
              </a:ext>
            </a:extLst>
          </p:cNvPr>
          <p:cNvPicPr>
            <a:picLocks noChangeAspect="1"/>
          </p:cNvPicPr>
          <p:nvPr/>
        </p:nvPicPr>
        <p:blipFill>
          <a:blip r:embed="rId3"/>
          <a:stretch>
            <a:fillRect/>
          </a:stretch>
        </p:blipFill>
        <p:spPr>
          <a:xfrm>
            <a:off x="317178" y="270076"/>
            <a:ext cx="6289150" cy="6086274"/>
          </a:xfrm>
          <a:prstGeom prst="rect">
            <a:avLst/>
          </a:prstGeom>
        </p:spPr>
      </p:pic>
      <p:sp>
        <p:nvSpPr>
          <p:cNvPr id="55" name="TextBox 54">
            <a:extLst>
              <a:ext uri="{FF2B5EF4-FFF2-40B4-BE49-F238E27FC236}">
                <a16:creationId xmlns:a16="http://schemas.microsoft.com/office/drawing/2014/main" id="{1040182B-DC2E-3BD6-A193-90F843DF4B89}"/>
              </a:ext>
            </a:extLst>
          </p:cNvPr>
          <p:cNvSpPr txBox="1"/>
          <p:nvPr/>
        </p:nvSpPr>
        <p:spPr>
          <a:xfrm>
            <a:off x="6869556" y="136525"/>
            <a:ext cx="5170044" cy="3416320"/>
          </a:xfrm>
          <a:prstGeom prst="rect">
            <a:avLst/>
          </a:prstGeom>
          <a:noFill/>
        </p:spPr>
        <p:txBody>
          <a:bodyPr wrap="square" rtlCol="0">
            <a:spAutoFit/>
          </a:bodyPr>
          <a:lstStyle/>
          <a:p>
            <a:r>
              <a:rPr lang="en-GB" sz="2400" dirty="0">
                <a:latin typeface="Segoe UI" panose="020B0502040204020203" pitchFamily="34" charset="0"/>
              </a:rPr>
              <a:t>According to Hawtin, Hughes and Perry-Smith (1999), a community profile is a structured way of gathering and presenting information about a community, including its people, resources, needs, and issues, to support planning and decision-making.</a:t>
            </a:r>
          </a:p>
          <a:p>
            <a:endParaRPr lang="en-GB" sz="2400" dirty="0"/>
          </a:p>
        </p:txBody>
      </p:sp>
      <p:pic>
        <p:nvPicPr>
          <p:cNvPr id="59" name="Picture 58">
            <a:extLst>
              <a:ext uri="{FF2B5EF4-FFF2-40B4-BE49-F238E27FC236}">
                <a16:creationId xmlns:a16="http://schemas.microsoft.com/office/drawing/2014/main" id="{F281DB33-B2DD-F137-9D24-6EA3E6E6CCEC}"/>
              </a:ext>
            </a:extLst>
          </p:cNvPr>
          <p:cNvPicPr>
            <a:picLocks noChangeAspect="1"/>
          </p:cNvPicPr>
          <p:nvPr/>
        </p:nvPicPr>
        <p:blipFill>
          <a:blip r:embed="rId4"/>
          <a:stretch>
            <a:fillRect/>
          </a:stretch>
        </p:blipFill>
        <p:spPr>
          <a:xfrm>
            <a:off x="7418425" y="3223769"/>
            <a:ext cx="3600450" cy="3505200"/>
          </a:xfrm>
          <a:prstGeom prst="rect">
            <a:avLst/>
          </a:prstGeom>
        </p:spPr>
      </p:pic>
    </p:spTree>
    <p:extLst>
      <p:ext uri="{BB962C8B-B14F-4D97-AF65-F5344CB8AC3E}">
        <p14:creationId xmlns:p14="http://schemas.microsoft.com/office/powerpoint/2010/main" val="3396266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1B73-9C66-03C6-AE20-DA80AFF5B232}"/>
              </a:ext>
            </a:extLst>
          </p:cNvPr>
          <p:cNvSpPr>
            <a:spLocks noGrp="1"/>
          </p:cNvSpPr>
          <p:nvPr>
            <p:ph type="title"/>
          </p:nvPr>
        </p:nvSpPr>
        <p:spPr>
          <a:xfrm>
            <a:off x="838200" y="136525"/>
            <a:ext cx="10515600" cy="472047"/>
          </a:xfrm>
        </p:spPr>
        <p:txBody>
          <a:bodyPr>
            <a:normAutofit fontScale="90000"/>
          </a:bodyPr>
          <a:lstStyle/>
          <a:p>
            <a:r>
              <a:rPr lang="en-GB" b="1" u="sng" dirty="0"/>
              <a:t>Conclusion</a:t>
            </a:r>
          </a:p>
        </p:txBody>
      </p:sp>
      <p:sp>
        <p:nvSpPr>
          <p:cNvPr id="14" name="TextBox 13">
            <a:extLst>
              <a:ext uri="{FF2B5EF4-FFF2-40B4-BE49-F238E27FC236}">
                <a16:creationId xmlns:a16="http://schemas.microsoft.com/office/drawing/2014/main" id="{F6294980-B8D4-6440-904E-BC35271DA7EF}"/>
              </a:ext>
            </a:extLst>
          </p:cNvPr>
          <p:cNvSpPr txBox="1"/>
          <p:nvPr/>
        </p:nvSpPr>
        <p:spPr>
          <a:xfrm>
            <a:off x="206829" y="757010"/>
            <a:ext cx="11985171" cy="6006773"/>
          </a:xfrm>
          <a:prstGeom prst="rect">
            <a:avLst/>
          </a:prstGeom>
          <a:noFill/>
        </p:spPr>
        <p:txBody>
          <a:bodyPr wrap="square">
            <a:spAutoFit/>
          </a:bodyPr>
          <a:lstStyle/>
          <a:p>
            <a:pPr>
              <a:lnSpc>
                <a:spcPct val="107000"/>
              </a:lnSpc>
              <a:spcAft>
                <a:spcPts val="800"/>
              </a:spcAft>
              <a:buNone/>
            </a:pPr>
            <a:r>
              <a:rPr lang="en-GB" sz="1500" kern="100" dirty="0">
                <a:effectLst/>
                <a:latin typeface="Arial" panose="020B0604020202020204" pitchFamily="34" charset="0"/>
                <a:ea typeface="Aptos" panose="020B0004020202020204" pitchFamily="34" charset="0"/>
              </a:rPr>
              <a:t>To conclude, this community profile has provided a deeper understanding of the spaces where young people gather and the social dynamics that shape their experiences.</a:t>
            </a:r>
          </a:p>
          <a:p>
            <a:pPr>
              <a:lnSpc>
                <a:spcPct val="107000"/>
              </a:lnSpc>
              <a:spcAft>
                <a:spcPts val="800"/>
              </a:spcAft>
              <a:buNone/>
            </a:pPr>
            <a:r>
              <a:rPr lang="en-GB" sz="1500" kern="100" dirty="0">
                <a:effectLst/>
                <a:latin typeface="Arial" panose="020B0604020202020204" pitchFamily="34" charset="0"/>
                <a:ea typeface="Aptos" panose="020B0004020202020204" pitchFamily="34" charset="0"/>
              </a:rPr>
              <a:t>By revisiting the key hotspots (City Centre, bus station, edge-of-town retail park, bus stop, and the youth club), I have explored both the opportunities and challenges these areas present. The measures introduced at the bus station demonstrate how targeted interventions can reduce tensions and create safer environments. Consultation with young people highlighted the appeal of the retail park, reinforcing the importance of listening to youth voices in shaping provision. Mapping these locations revealed their proximity, emphasising the need for proactive approaches to engagement.</a:t>
            </a:r>
          </a:p>
          <a:p>
            <a:pPr>
              <a:lnSpc>
                <a:spcPct val="107000"/>
              </a:lnSpc>
              <a:spcAft>
                <a:spcPts val="800"/>
              </a:spcAft>
              <a:buNone/>
            </a:pPr>
            <a:r>
              <a:rPr lang="en-GB" sz="1500" kern="100" dirty="0">
                <a:effectLst/>
                <a:latin typeface="Arial" panose="020B0604020202020204" pitchFamily="34" charset="0"/>
                <a:ea typeface="Aptos" panose="020B0004020202020204" pitchFamily="34" charset="0"/>
              </a:rPr>
              <a:t>Through our youth committee and neighbour survey, we identified areas for improvement and developed creative solutions such as community car washes and cream tea events to strengthen intergenerational relationships. Additionally, our positive use of social media platforms has helped showcase the youth club’s impact and celebrate achievements, fostering a sense of pride and belonging.</a:t>
            </a:r>
          </a:p>
          <a:p>
            <a:pPr>
              <a:lnSpc>
                <a:spcPct val="107000"/>
              </a:lnSpc>
              <a:spcAft>
                <a:spcPts val="800"/>
              </a:spcAft>
              <a:buNone/>
            </a:pPr>
            <a:r>
              <a:rPr lang="en-GB" sz="1500" kern="100" dirty="0">
                <a:effectLst/>
                <a:latin typeface="Arial" panose="020B0604020202020204" pitchFamily="34" charset="0"/>
                <a:ea typeface="Aptos" panose="020B0004020202020204" pitchFamily="34" charset="0"/>
              </a:rPr>
              <a:t>This work is underpinned by Children’s Rights, ensuring that young people have a voice in decisions that affect them, as outlined in the UN Convention on the Rights of the Child. It also reflects the Five Pillars of Youth Work (education, empowerment, equality, participation, and inclusion) by creating opportunities for young people to learn, lead, and connect. Furthermore, the approach aligns with the National Occupational Standards (NOS) for youth work, demonstrating professional practice through consultation, safeguarding, and community engagement.</a:t>
            </a:r>
          </a:p>
          <a:p>
            <a:pPr>
              <a:lnSpc>
                <a:spcPct val="107000"/>
              </a:lnSpc>
              <a:spcAft>
                <a:spcPts val="800"/>
              </a:spcAft>
              <a:buNone/>
            </a:pPr>
            <a:r>
              <a:rPr lang="en-GB" sz="1500" kern="100" dirty="0">
                <a:effectLst/>
                <a:latin typeface="Arial" panose="020B0604020202020204" pitchFamily="34" charset="0"/>
                <a:ea typeface="Aptos" panose="020B0004020202020204" pitchFamily="34" charset="0"/>
              </a:rPr>
              <a:t>Importantly, this community profile represents a form of research in action. It is an evolving piece of practice that continues to develop in response to the changing needs, behaviours, and insights of the young people and residents involved. By actively applying reflective learning and adapting approaches throughout the process, this profile not only documents the community but also shapes the way I work within it. This ongoing cycle of observation, engagement, reflection, and adaptation strengthens my practice as a Youth Hub Development Officer and ensures that interventions remain relevant, responsive, and meaningful.</a:t>
            </a:r>
          </a:p>
          <a:p>
            <a:pPr>
              <a:buNone/>
            </a:pPr>
            <a:r>
              <a:rPr lang="en-GB" sz="1500" dirty="0">
                <a:effectLst/>
                <a:latin typeface="Arial" panose="020B0604020202020204" pitchFamily="34" charset="0"/>
                <a:ea typeface="Aptos" panose="020B0004020202020204" pitchFamily="34" charset="0"/>
              </a:rPr>
              <a:t>Moving forward, the insights gained will inform strategies that continue to bridge gaps between young people and residents, ensuring our community remains inclusive, supportive, </a:t>
            </a:r>
            <a:r>
              <a:rPr lang="en-GB" sz="1500">
                <a:effectLst/>
                <a:latin typeface="Arial" panose="020B0604020202020204" pitchFamily="34" charset="0"/>
                <a:ea typeface="Aptos" panose="020B0004020202020204" pitchFamily="34" charset="0"/>
              </a:rPr>
              <a:t>and vibrant.</a:t>
            </a:r>
            <a:endParaRPr lang="en-GB" sz="1500" dirty="0"/>
          </a:p>
        </p:txBody>
      </p:sp>
    </p:spTree>
    <p:extLst>
      <p:ext uri="{BB962C8B-B14F-4D97-AF65-F5344CB8AC3E}">
        <p14:creationId xmlns:p14="http://schemas.microsoft.com/office/powerpoint/2010/main" val="2995830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B5301-0545-543A-9114-652E3EC66B7A}"/>
              </a:ext>
            </a:extLst>
          </p:cNvPr>
          <p:cNvSpPr>
            <a:spLocks noGrp="1"/>
          </p:cNvSpPr>
          <p:nvPr>
            <p:ph type="title"/>
          </p:nvPr>
        </p:nvSpPr>
        <p:spPr>
          <a:xfrm>
            <a:off x="5789540" y="123484"/>
            <a:ext cx="5431971" cy="846301"/>
          </a:xfrm>
        </p:spPr>
        <p:txBody>
          <a:bodyPr/>
          <a:lstStyle/>
          <a:p>
            <a:r>
              <a:rPr lang="en-GB" b="1" u="sng" dirty="0"/>
              <a:t>References</a:t>
            </a:r>
            <a:endParaRPr lang="en-GB" b="1" dirty="0"/>
          </a:p>
        </p:txBody>
      </p:sp>
      <p:graphicFrame>
        <p:nvGraphicFramePr>
          <p:cNvPr id="12" name="Table 11">
            <a:extLst>
              <a:ext uri="{FF2B5EF4-FFF2-40B4-BE49-F238E27FC236}">
                <a16:creationId xmlns:a16="http://schemas.microsoft.com/office/drawing/2014/main" id="{D1E13D99-C6A2-42C9-7270-95E71BDD432D}"/>
              </a:ext>
            </a:extLst>
          </p:cNvPr>
          <p:cNvGraphicFramePr>
            <a:graphicFrameLocks noGrp="1"/>
          </p:cNvGraphicFramePr>
          <p:nvPr>
            <p:extLst>
              <p:ext uri="{D42A27DB-BD31-4B8C-83A1-F6EECF244321}">
                <p14:modId xmlns:p14="http://schemas.microsoft.com/office/powerpoint/2010/main" val="1897583592"/>
              </p:ext>
            </p:extLst>
          </p:nvPr>
        </p:nvGraphicFramePr>
        <p:xfrm>
          <a:off x="617957" y="4577636"/>
          <a:ext cx="10901255" cy="1147061"/>
        </p:xfrm>
        <a:graphic>
          <a:graphicData uri="http://schemas.openxmlformats.org/drawingml/2006/table">
            <a:tbl>
              <a:tblPr/>
              <a:tblGrid>
                <a:gridCol w="10901255">
                  <a:extLst>
                    <a:ext uri="{9D8B030D-6E8A-4147-A177-3AD203B41FA5}">
                      <a16:colId xmlns:a16="http://schemas.microsoft.com/office/drawing/2014/main" val="1188323291"/>
                    </a:ext>
                  </a:extLst>
                </a:gridCol>
              </a:tblGrid>
              <a:tr h="781301">
                <a:tc>
                  <a:txBody>
                    <a:bodyPr/>
                    <a:lstStyle/>
                    <a:p>
                      <a:pPr fontAlgn="t">
                        <a:lnSpc>
                          <a:spcPts val="1500"/>
                        </a:lnSpc>
                        <a:buNone/>
                      </a:pPr>
                      <a:r>
                        <a:rPr lang="en-GB" b="0" i="0" dirty="0">
                          <a:effectLst/>
                          <a:latin typeface="Segoe UI" panose="020B0502040204020203" pitchFamily="34" charset="0"/>
                        </a:rPr>
                        <a:t>National Occupational Standards for Youth Work (2023). </a:t>
                      </a:r>
                      <a:r>
                        <a:rPr lang="en-GB" b="0" i="1" dirty="0">
                          <a:effectLst/>
                          <a:latin typeface="Segoe UI" panose="020B0502040204020203" pitchFamily="34" charset="0"/>
                        </a:rPr>
                        <a:t>Developed by the Education and Training Foundation (ETF) and endorsed by the Joint Negotiating Committee (JNC) for Youth and Community Workers.</a:t>
                      </a:r>
                      <a:r>
                        <a:rPr lang="en-GB" b="0" i="0" dirty="0">
                          <a:effectLst/>
                          <a:latin typeface="Segoe UI" panose="020B0502040204020203" pitchFamily="34" charset="0"/>
                        </a:rPr>
                        <a:t> Available at: https://www.et-foundation.co.uk/nos-youth-work</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694577511"/>
                  </a:ext>
                </a:extLst>
              </a:tr>
              <a:tr h="268354">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680089379"/>
                  </a:ext>
                </a:extLst>
              </a:tr>
            </a:tbl>
          </a:graphicData>
        </a:graphic>
      </p:graphicFrame>
      <p:graphicFrame>
        <p:nvGraphicFramePr>
          <p:cNvPr id="13" name="Table 12">
            <a:extLst>
              <a:ext uri="{FF2B5EF4-FFF2-40B4-BE49-F238E27FC236}">
                <a16:creationId xmlns:a16="http://schemas.microsoft.com/office/drawing/2014/main" id="{0F912038-D956-E83E-8FF6-5F1F1D6AD38E}"/>
              </a:ext>
            </a:extLst>
          </p:cNvPr>
          <p:cNvGraphicFramePr>
            <a:graphicFrameLocks noGrp="1"/>
          </p:cNvGraphicFramePr>
          <p:nvPr>
            <p:extLst>
              <p:ext uri="{D42A27DB-BD31-4B8C-83A1-F6EECF244321}">
                <p14:modId xmlns:p14="http://schemas.microsoft.com/office/powerpoint/2010/main" val="3408006282"/>
              </p:ext>
            </p:extLst>
          </p:nvPr>
        </p:nvGraphicFramePr>
        <p:xfrm>
          <a:off x="651574" y="3452649"/>
          <a:ext cx="10834020" cy="1049655"/>
        </p:xfrm>
        <a:graphic>
          <a:graphicData uri="http://schemas.openxmlformats.org/drawingml/2006/table">
            <a:tbl>
              <a:tblPr/>
              <a:tblGrid>
                <a:gridCol w="10834020">
                  <a:extLst>
                    <a:ext uri="{9D8B030D-6E8A-4147-A177-3AD203B41FA5}">
                      <a16:colId xmlns:a16="http://schemas.microsoft.com/office/drawing/2014/main" val="748547954"/>
                    </a:ext>
                  </a:extLst>
                </a:gridCol>
              </a:tblGrid>
              <a:tr h="0">
                <a:tc>
                  <a:txBody>
                    <a:bodyPr/>
                    <a:lstStyle/>
                    <a:p>
                      <a:pPr fontAlgn="t">
                        <a:lnSpc>
                          <a:spcPts val="1500"/>
                        </a:lnSpc>
                        <a:buNone/>
                      </a:pPr>
                      <a:r>
                        <a:rPr lang="en-GB" b="0" i="0" dirty="0">
                          <a:effectLst/>
                          <a:latin typeface="Segoe UI" panose="020B0502040204020203" pitchFamily="34" charset="0"/>
                        </a:rPr>
                        <a:t>Microsoft (2025) </a:t>
                      </a:r>
                      <a:r>
                        <a:rPr lang="en-GB" b="0" i="1" dirty="0">
                          <a:effectLst/>
                          <a:latin typeface="Segoe UI" panose="020B0502040204020203" pitchFamily="34" charset="0"/>
                        </a:rPr>
                        <a:t>Evolve Youth Service: Wednesday Youth Club, Early Help Hub </a:t>
                      </a:r>
                      <a:r>
                        <a:rPr lang="en-GB" b="0" i="1" dirty="0" err="1">
                          <a:effectLst/>
                          <a:latin typeface="Segoe UI" panose="020B0502040204020203" pitchFamily="34" charset="0"/>
                        </a:rPr>
                        <a:t>Brynhyfryd</a:t>
                      </a:r>
                      <a:r>
                        <a:rPr lang="en-GB" b="0" i="1" dirty="0">
                          <a:effectLst/>
                          <a:latin typeface="Segoe UI" panose="020B0502040204020203" pitchFamily="34" charset="0"/>
                        </a:rPr>
                        <a:t> – Youth Committee Neighbour Survey</a:t>
                      </a:r>
                      <a:r>
                        <a:rPr lang="en-GB" b="0" i="0" dirty="0">
                          <a:effectLst/>
                          <a:latin typeface="Segoe UI" panose="020B0502040204020203" pitchFamily="34" charset="0"/>
                        </a:rPr>
                        <a:t> [Online form]. Available at: https://forms.office.com/e/YhT3UQEbJP?origin=lprLink (Accessed: 12 January 2026).</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079905044"/>
                  </a:ext>
                </a:extLst>
              </a:tr>
              <a:tr h="194638">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814812624"/>
                  </a:ext>
                </a:extLst>
              </a:tr>
            </a:tbl>
          </a:graphicData>
        </a:graphic>
      </p:graphicFrame>
      <p:graphicFrame>
        <p:nvGraphicFramePr>
          <p:cNvPr id="14" name="Table 13">
            <a:extLst>
              <a:ext uri="{FF2B5EF4-FFF2-40B4-BE49-F238E27FC236}">
                <a16:creationId xmlns:a16="http://schemas.microsoft.com/office/drawing/2014/main" id="{BB11B0C6-06DB-9CDB-3E02-2DBE60167D0F}"/>
              </a:ext>
            </a:extLst>
          </p:cNvPr>
          <p:cNvGraphicFramePr>
            <a:graphicFrameLocks noGrp="1"/>
          </p:cNvGraphicFramePr>
          <p:nvPr>
            <p:extLst>
              <p:ext uri="{D42A27DB-BD31-4B8C-83A1-F6EECF244321}">
                <p14:modId xmlns:p14="http://schemas.microsoft.com/office/powerpoint/2010/main" val="2757175323"/>
              </p:ext>
            </p:extLst>
          </p:nvPr>
        </p:nvGraphicFramePr>
        <p:xfrm>
          <a:off x="636787" y="2593494"/>
          <a:ext cx="10834019" cy="859155"/>
        </p:xfrm>
        <a:graphic>
          <a:graphicData uri="http://schemas.openxmlformats.org/drawingml/2006/table">
            <a:tbl>
              <a:tblPr/>
              <a:tblGrid>
                <a:gridCol w="10834019">
                  <a:extLst>
                    <a:ext uri="{9D8B030D-6E8A-4147-A177-3AD203B41FA5}">
                      <a16:colId xmlns:a16="http://schemas.microsoft.com/office/drawing/2014/main" val="1016992107"/>
                    </a:ext>
                  </a:extLst>
                </a:gridCol>
              </a:tblGrid>
              <a:tr h="0">
                <a:tc>
                  <a:txBody>
                    <a:bodyPr/>
                    <a:lstStyle/>
                    <a:p>
                      <a:pPr fontAlgn="t">
                        <a:lnSpc>
                          <a:spcPts val="1500"/>
                        </a:lnSpc>
                        <a:buNone/>
                      </a:pPr>
                      <a:r>
                        <a:rPr lang="en-GB" b="0" i="0" dirty="0">
                          <a:effectLst/>
                          <a:latin typeface="Segoe UI" panose="020B0502040204020203" pitchFamily="34" charset="0"/>
                        </a:rPr>
                        <a:t>Hawtin, M., Hughes, G. and Percy-Smith, J. (1999) </a:t>
                      </a:r>
                      <a:r>
                        <a:rPr lang="en-GB" b="0" i="1" dirty="0">
                          <a:effectLst/>
                          <a:latin typeface="Segoe UI" panose="020B0502040204020203" pitchFamily="34" charset="0"/>
                        </a:rPr>
                        <a:t>Community Profiling: Auditing Social Needs</a:t>
                      </a:r>
                      <a:r>
                        <a:rPr lang="en-GB" b="0" i="0" dirty="0">
                          <a:effectLst/>
                          <a:latin typeface="Segoe UI" panose="020B0502040204020203" pitchFamily="34" charset="0"/>
                        </a:rPr>
                        <a:t>. Buckingham: Open University Press.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7230332"/>
                  </a:ext>
                </a:extLst>
              </a:tr>
              <a:tr h="0">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166882101"/>
                  </a:ext>
                </a:extLst>
              </a:tr>
            </a:tbl>
          </a:graphicData>
        </a:graphic>
      </p:graphicFrame>
      <p:graphicFrame>
        <p:nvGraphicFramePr>
          <p:cNvPr id="17" name="Table 16">
            <a:extLst>
              <a:ext uri="{FF2B5EF4-FFF2-40B4-BE49-F238E27FC236}">
                <a16:creationId xmlns:a16="http://schemas.microsoft.com/office/drawing/2014/main" id="{1386F4E1-CE17-7EDE-5F1B-ACE5064C09FD}"/>
              </a:ext>
            </a:extLst>
          </p:cNvPr>
          <p:cNvGraphicFramePr>
            <a:graphicFrameLocks noGrp="1"/>
          </p:cNvGraphicFramePr>
          <p:nvPr>
            <p:extLst>
              <p:ext uri="{D42A27DB-BD31-4B8C-83A1-F6EECF244321}">
                <p14:modId xmlns:p14="http://schemas.microsoft.com/office/powerpoint/2010/main" val="3363703031"/>
              </p:ext>
            </p:extLst>
          </p:nvPr>
        </p:nvGraphicFramePr>
        <p:xfrm>
          <a:off x="593769" y="5875361"/>
          <a:ext cx="10902070" cy="859155"/>
        </p:xfrm>
        <a:graphic>
          <a:graphicData uri="http://schemas.openxmlformats.org/drawingml/2006/table">
            <a:tbl>
              <a:tblPr/>
              <a:tblGrid>
                <a:gridCol w="10902070">
                  <a:extLst>
                    <a:ext uri="{9D8B030D-6E8A-4147-A177-3AD203B41FA5}">
                      <a16:colId xmlns:a16="http://schemas.microsoft.com/office/drawing/2014/main" val="2574118540"/>
                    </a:ext>
                  </a:extLst>
                </a:gridCol>
              </a:tblGrid>
              <a:tr h="246980">
                <a:tc>
                  <a:txBody>
                    <a:bodyPr/>
                    <a:lstStyle/>
                    <a:p>
                      <a:pPr fontAlgn="t">
                        <a:lnSpc>
                          <a:spcPts val="1500"/>
                        </a:lnSpc>
                        <a:buNone/>
                      </a:pPr>
                      <a:r>
                        <a:rPr lang="en-GB" b="0" i="0" dirty="0">
                          <a:effectLst/>
                          <a:latin typeface="Segoe UI" panose="020B0502040204020203" pitchFamily="34" charset="0"/>
                        </a:rPr>
                        <a:t>National Youth Agency (NYA) (2020) </a:t>
                      </a:r>
                      <a:r>
                        <a:rPr lang="en-GB" b="0" i="1" dirty="0">
                          <a:effectLst/>
                          <a:latin typeface="Segoe UI" panose="020B0502040204020203" pitchFamily="34" charset="0"/>
                        </a:rPr>
                        <a:t>Youth Work in Digital Spaces: Guidance for Practitioners</a:t>
                      </a:r>
                      <a:r>
                        <a:rPr lang="en-GB" b="0" i="0" dirty="0">
                          <a:effectLst/>
                          <a:latin typeface="Segoe UI" panose="020B0502040204020203" pitchFamily="34" charset="0"/>
                        </a:rPr>
                        <a:t>. Available at: https://nya.org.uk/resource/youth-work-in-digital-spaces/ (Accessed: 12 January 2026).</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144075184"/>
                  </a:ext>
                </a:extLst>
              </a:tr>
              <a:tr h="343114">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881534243"/>
                  </a:ext>
                </a:extLst>
              </a:tr>
            </a:tbl>
          </a:graphicData>
        </a:graphic>
      </p:graphicFrame>
      <p:graphicFrame>
        <p:nvGraphicFramePr>
          <p:cNvPr id="18" name="Table 17">
            <a:extLst>
              <a:ext uri="{FF2B5EF4-FFF2-40B4-BE49-F238E27FC236}">
                <a16:creationId xmlns:a16="http://schemas.microsoft.com/office/drawing/2014/main" id="{F6AC8397-F821-B84F-3E5D-D623326B8C25}"/>
              </a:ext>
            </a:extLst>
          </p:cNvPr>
          <p:cNvGraphicFramePr>
            <a:graphicFrameLocks noGrp="1"/>
          </p:cNvGraphicFramePr>
          <p:nvPr>
            <p:extLst>
              <p:ext uri="{D42A27DB-BD31-4B8C-83A1-F6EECF244321}">
                <p14:modId xmlns:p14="http://schemas.microsoft.com/office/powerpoint/2010/main" val="4114170956"/>
              </p:ext>
            </p:extLst>
          </p:nvPr>
        </p:nvGraphicFramePr>
        <p:xfrm>
          <a:off x="657426" y="652345"/>
          <a:ext cx="10832943" cy="859155"/>
        </p:xfrm>
        <a:graphic>
          <a:graphicData uri="http://schemas.openxmlformats.org/drawingml/2006/table">
            <a:tbl>
              <a:tblPr/>
              <a:tblGrid>
                <a:gridCol w="10832943">
                  <a:extLst>
                    <a:ext uri="{9D8B030D-6E8A-4147-A177-3AD203B41FA5}">
                      <a16:colId xmlns:a16="http://schemas.microsoft.com/office/drawing/2014/main" val="4019855813"/>
                    </a:ext>
                  </a:extLst>
                </a:gridCol>
              </a:tblGrid>
              <a:tr h="374414">
                <a:tc>
                  <a:txBody>
                    <a:bodyPr/>
                    <a:lstStyle/>
                    <a:p>
                      <a:pPr fontAlgn="t">
                        <a:lnSpc>
                          <a:spcPts val="1500"/>
                        </a:lnSpc>
                        <a:buNone/>
                      </a:pPr>
                      <a:r>
                        <a:rPr lang="en-GB" b="0" i="0" dirty="0">
                          <a:effectLst/>
                          <a:latin typeface="Segoe UI" panose="020B0502040204020203" pitchFamily="34" charset="0"/>
                        </a:rPr>
                        <a:t>Evolve Youth Service (2026) </a:t>
                      </a:r>
                      <a:r>
                        <a:rPr lang="en-GB" b="0" i="1" dirty="0">
                          <a:effectLst/>
                          <a:latin typeface="Segoe UI" panose="020B0502040204020203" pitchFamily="34" charset="0"/>
                        </a:rPr>
                        <a:t>Official social media platforms</a:t>
                      </a:r>
                      <a:r>
                        <a:rPr lang="en-GB" b="0" i="0" dirty="0">
                          <a:effectLst/>
                          <a:latin typeface="Segoe UI" panose="020B0502040204020203" pitchFamily="34" charset="0"/>
                        </a:rPr>
                        <a:t> [Social media]. Available at: [</a:t>
                      </a:r>
                      <a:r>
                        <a:rPr lang="en-GB" dirty="0">
                          <a:hlinkClick r:id="rId2"/>
                        </a:rPr>
                        <a:t>(2) Facebook</a:t>
                      </a:r>
                      <a:r>
                        <a:rPr lang="en-GB" dirty="0"/>
                        <a:t>, </a:t>
                      </a:r>
                      <a:r>
                        <a:rPr lang="en-GB" dirty="0">
                          <a:hlinkClick r:id="rId3"/>
                        </a:rPr>
                        <a:t>Instagram</a:t>
                      </a:r>
                      <a:r>
                        <a:rPr lang="en-GB" b="0" i="0" dirty="0">
                          <a:effectLst/>
                          <a:latin typeface="Segoe UI" panose="020B0502040204020203" pitchFamily="34" charset="0"/>
                        </a:rPr>
                        <a:t>] (Accessed: 12 January 2026).</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644953386"/>
                  </a:ext>
                </a:extLst>
              </a:tr>
              <a:tr h="277557">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889173349"/>
                  </a:ext>
                </a:extLst>
              </a:tr>
            </a:tbl>
          </a:graphicData>
        </a:graphic>
      </p:graphicFrame>
      <p:graphicFrame>
        <p:nvGraphicFramePr>
          <p:cNvPr id="19" name="Table 18">
            <a:extLst>
              <a:ext uri="{FF2B5EF4-FFF2-40B4-BE49-F238E27FC236}">
                <a16:creationId xmlns:a16="http://schemas.microsoft.com/office/drawing/2014/main" id="{5A2B05EA-4732-308C-F8F3-3C15C1E5DA07}"/>
              </a:ext>
            </a:extLst>
          </p:cNvPr>
          <p:cNvGraphicFramePr>
            <a:graphicFrameLocks noGrp="1"/>
          </p:cNvGraphicFramePr>
          <p:nvPr>
            <p:extLst>
              <p:ext uri="{D42A27DB-BD31-4B8C-83A1-F6EECF244321}">
                <p14:modId xmlns:p14="http://schemas.microsoft.com/office/powerpoint/2010/main" val="2622752730"/>
              </p:ext>
            </p:extLst>
          </p:nvPr>
        </p:nvGraphicFramePr>
        <p:xfrm>
          <a:off x="636787" y="1622201"/>
          <a:ext cx="10515600" cy="859155"/>
        </p:xfrm>
        <a:graphic>
          <a:graphicData uri="http://schemas.openxmlformats.org/drawingml/2006/table">
            <a:tbl>
              <a:tblPr/>
              <a:tblGrid>
                <a:gridCol w="10515600">
                  <a:extLst>
                    <a:ext uri="{9D8B030D-6E8A-4147-A177-3AD203B41FA5}">
                      <a16:colId xmlns:a16="http://schemas.microsoft.com/office/drawing/2014/main" val="3714272141"/>
                    </a:ext>
                  </a:extLst>
                </a:gridCol>
              </a:tblGrid>
              <a:tr h="0">
                <a:tc>
                  <a:txBody>
                    <a:bodyPr/>
                    <a:lstStyle/>
                    <a:p>
                      <a:pPr fontAlgn="t">
                        <a:lnSpc>
                          <a:spcPts val="1500"/>
                        </a:lnSpc>
                        <a:buNone/>
                      </a:pPr>
                      <a:r>
                        <a:rPr lang="en-GB" b="0" i="0" dirty="0">
                          <a:effectLst/>
                          <a:latin typeface="Segoe UI" panose="020B0502040204020203" pitchFamily="34" charset="0"/>
                        </a:rPr>
                        <a:t>Evolve Youth Service (2026) Microsoft Teams meeting, 27</a:t>
                      </a:r>
                      <a:r>
                        <a:rPr lang="en-GB" b="0" i="0" baseline="30000" dirty="0">
                          <a:effectLst/>
                          <a:latin typeface="Segoe UI" panose="020B0502040204020203" pitchFamily="34" charset="0"/>
                        </a:rPr>
                        <a:t>th</a:t>
                      </a:r>
                      <a:r>
                        <a:rPr lang="en-GB" b="0" i="0" dirty="0">
                          <a:effectLst/>
                          <a:latin typeface="Segoe UI" panose="020B0502040204020203" pitchFamily="34" charset="0"/>
                        </a:rPr>
                        <a:t> August 2025  and 6</a:t>
                      </a:r>
                      <a:r>
                        <a:rPr lang="en-GB" b="0" i="0" baseline="30000" dirty="0">
                          <a:effectLst/>
                          <a:latin typeface="Segoe UI" panose="020B0502040204020203" pitchFamily="34" charset="0"/>
                        </a:rPr>
                        <a:t>th</a:t>
                      </a:r>
                      <a:r>
                        <a:rPr lang="en-GB" b="0" i="0" dirty="0">
                          <a:effectLst/>
                          <a:latin typeface="Segoe UI" panose="020B0502040204020203" pitchFamily="34" charset="0"/>
                        </a:rPr>
                        <a:t> January 2025. [Contextual meeting. Swansea Bus Station]</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093694597"/>
                  </a:ext>
                </a:extLst>
              </a:tr>
              <a:tr h="0">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742147372"/>
                  </a:ext>
                </a:extLst>
              </a:tr>
            </a:tbl>
          </a:graphicData>
        </a:graphic>
      </p:graphicFrame>
    </p:spTree>
    <p:extLst>
      <p:ext uri="{BB962C8B-B14F-4D97-AF65-F5344CB8AC3E}">
        <p14:creationId xmlns:p14="http://schemas.microsoft.com/office/powerpoint/2010/main" val="1793207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4D4EB-587B-7DD9-C872-A953E321CB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DC997E-1B43-7804-55DC-B43C69DE75A7}"/>
              </a:ext>
            </a:extLst>
          </p:cNvPr>
          <p:cNvSpPr>
            <a:spLocks noGrp="1"/>
          </p:cNvSpPr>
          <p:nvPr>
            <p:ph type="title"/>
          </p:nvPr>
        </p:nvSpPr>
        <p:spPr>
          <a:xfrm>
            <a:off x="5789540" y="123484"/>
            <a:ext cx="5431971" cy="846301"/>
          </a:xfrm>
        </p:spPr>
        <p:txBody>
          <a:bodyPr/>
          <a:lstStyle/>
          <a:p>
            <a:r>
              <a:rPr lang="en-GB" dirty="0"/>
              <a:t>References </a:t>
            </a:r>
          </a:p>
        </p:txBody>
      </p:sp>
      <p:graphicFrame>
        <p:nvGraphicFramePr>
          <p:cNvPr id="14" name="Table 13">
            <a:extLst>
              <a:ext uri="{FF2B5EF4-FFF2-40B4-BE49-F238E27FC236}">
                <a16:creationId xmlns:a16="http://schemas.microsoft.com/office/drawing/2014/main" id="{EE118C0F-C428-A0F0-5175-CF994A318FDC}"/>
              </a:ext>
            </a:extLst>
          </p:cNvPr>
          <p:cNvGraphicFramePr>
            <a:graphicFrameLocks noGrp="1"/>
          </p:cNvGraphicFramePr>
          <p:nvPr>
            <p:extLst>
              <p:ext uri="{D42A27DB-BD31-4B8C-83A1-F6EECF244321}">
                <p14:modId xmlns:p14="http://schemas.microsoft.com/office/powerpoint/2010/main" val="2249396149"/>
              </p:ext>
            </p:extLst>
          </p:nvPr>
        </p:nvGraphicFramePr>
        <p:xfrm>
          <a:off x="636787" y="2593494"/>
          <a:ext cx="10834019" cy="1049655"/>
        </p:xfrm>
        <a:graphic>
          <a:graphicData uri="http://schemas.openxmlformats.org/drawingml/2006/table">
            <a:tbl>
              <a:tblPr/>
              <a:tblGrid>
                <a:gridCol w="10834019">
                  <a:extLst>
                    <a:ext uri="{9D8B030D-6E8A-4147-A177-3AD203B41FA5}">
                      <a16:colId xmlns:a16="http://schemas.microsoft.com/office/drawing/2014/main" val="1016992107"/>
                    </a:ext>
                  </a:extLst>
                </a:gridCol>
              </a:tblGrid>
              <a:tr h="0">
                <a:tc>
                  <a:txBody>
                    <a:bodyPr/>
                    <a:lstStyle/>
                    <a:p>
                      <a:pPr marL="0" marR="0" lvl="0" indent="0" algn="l" defTabSz="914400" rtl="0" eaLnBrk="1" fontAlgn="t" latinLnBrk="0" hangingPunct="1">
                        <a:lnSpc>
                          <a:spcPts val="1500"/>
                        </a:lnSpc>
                        <a:spcBef>
                          <a:spcPts val="0"/>
                        </a:spcBef>
                        <a:spcAft>
                          <a:spcPts val="0"/>
                        </a:spcAft>
                        <a:buClrTx/>
                        <a:buSzTx/>
                        <a:buFontTx/>
                        <a:buNone/>
                        <a:tabLst/>
                        <a:defRPr/>
                      </a:pPr>
                      <a:r>
                        <a:rPr lang="en-GB" b="0" i="0" dirty="0">
                          <a:effectLst/>
                          <a:latin typeface="Segoe UI" panose="020B0502040204020203" pitchFamily="34" charset="0"/>
                        </a:rPr>
                        <a:t>Youth Work Wales (2017) </a:t>
                      </a:r>
                      <a:r>
                        <a:rPr lang="en-GB" b="0" i="1" dirty="0">
                          <a:effectLst/>
                          <a:latin typeface="Segoe UI" panose="020B0502040204020203" pitchFamily="34" charset="0"/>
                        </a:rPr>
                        <a:t>A Community Profile</a:t>
                      </a:r>
                      <a:r>
                        <a:rPr lang="en-GB" b="0" i="0" dirty="0">
                          <a:effectLst/>
                          <a:latin typeface="Segoe UI" panose="020B0502040204020203" pitchFamily="34" charset="0"/>
                        </a:rPr>
                        <a:t>. Available at: https://www.youthworkwales.org.uk/wp-content/uploads/2017/11/A-Community-Profile.pdf (Accessed: 12 January 2026).</a:t>
                      </a:r>
                    </a:p>
                    <a:p>
                      <a:pPr fontAlgn="t">
                        <a:lnSpc>
                          <a:spcPts val="1500"/>
                        </a:lnSpc>
                        <a:buNone/>
                      </a:pPr>
                      <a:endParaRPr lang="en-GB" b="0" i="0" dirty="0">
                        <a:effectLst/>
                        <a:latin typeface="Segoe UI" panose="020B0502040204020203" pitchFamily="34" charset="0"/>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7230332"/>
                  </a:ext>
                </a:extLst>
              </a:tr>
              <a:tr h="0">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166882101"/>
                  </a:ext>
                </a:extLst>
              </a:tr>
            </a:tbl>
          </a:graphicData>
        </a:graphic>
      </p:graphicFrame>
      <p:graphicFrame>
        <p:nvGraphicFramePr>
          <p:cNvPr id="19" name="Table 18">
            <a:extLst>
              <a:ext uri="{FF2B5EF4-FFF2-40B4-BE49-F238E27FC236}">
                <a16:creationId xmlns:a16="http://schemas.microsoft.com/office/drawing/2014/main" id="{FA7C0E03-0D84-D497-47AE-B198EEC8B1BB}"/>
              </a:ext>
            </a:extLst>
          </p:cNvPr>
          <p:cNvGraphicFramePr>
            <a:graphicFrameLocks noGrp="1"/>
          </p:cNvGraphicFramePr>
          <p:nvPr>
            <p:extLst>
              <p:ext uri="{D42A27DB-BD31-4B8C-83A1-F6EECF244321}">
                <p14:modId xmlns:p14="http://schemas.microsoft.com/office/powerpoint/2010/main" val="1098537197"/>
              </p:ext>
            </p:extLst>
          </p:nvPr>
        </p:nvGraphicFramePr>
        <p:xfrm>
          <a:off x="651574" y="969785"/>
          <a:ext cx="10515600" cy="1049655"/>
        </p:xfrm>
        <a:graphic>
          <a:graphicData uri="http://schemas.openxmlformats.org/drawingml/2006/table">
            <a:tbl>
              <a:tblPr/>
              <a:tblGrid>
                <a:gridCol w="10515600">
                  <a:extLst>
                    <a:ext uri="{9D8B030D-6E8A-4147-A177-3AD203B41FA5}">
                      <a16:colId xmlns:a16="http://schemas.microsoft.com/office/drawing/2014/main" val="3714272141"/>
                    </a:ext>
                  </a:extLst>
                </a:gridCol>
              </a:tblGrid>
              <a:tr h="566287">
                <a:tc>
                  <a:txBody>
                    <a:bodyPr/>
                    <a:lstStyle/>
                    <a:p>
                      <a:pPr fontAlgn="t">
                        <a:lnSpc>
                          <a:spcPts val="1500"/>
                        </a:lnSpc>
                        <a:buNone/>
                      </a:pPr>
                      <a:r>
                        <a:rPr lang="en-GB" b="0" i="0" dirty="0">
                          <a:effectLst/>
                          <a:latin typeface="Segoe UI" panose="020B0502040204020203" pitchFamily="34" charset="0"/>
                        </a:rPr>
                        <a:t>United Nations (1989) </a:t>
                      </a:r>
                      <a:r>
                        <a:rPr lang="en-GB" b="0" i="1" dirty="0">
                          <a:effectLst/>
                          <a:latin typeface="Segoe UI" panose="020B0502040204020203" pitchFamily="34" charset="0"/>
                        </a:rPr>
                        <a:t>Convention on the Rights of the Child</a:t>
                      </a:r>
                      <a:r>
                        <a:rPr lang="en-GB" b="0" i="0" dirty="0">
                          <a:effectLst/>
                          <a:latin typeface="Segoe UI" panose="020B0502040204020203" pitchFamily="34" charset="0"/>
                        </a:rPr>
                        <a:t>. Available at: https://www.unicef.org.uk/rights-respecting-schools/the-un-convention-on-the-rights-of-the-child/ (Accessed: 12 January 2026).</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093694597"/>
                  </a:ext>
                </a:extLst>
              </a:tr>
              <a:tr h="0">
                <a:tc>
                  <a:txBody>
                    <a:bodyPr/>
                    <a:lstStyle/>
                    <a:p>
                      <a:endParaRPr lang="en-GB" dirty="0"/>
                    </a:p>
                  </a:txBody>
                  <a:tcPr>
                    <a:lnT w="635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742147372"/>
                  </a:ext>
                </a:extLst>
              </a:tr>
            </a:tbl>
          </a:graphicData>
        </a:graphic>
      </p:graphicFrame>
    </p:spTree>
    <p:extLst>
      <p:ext uri="{BB962C8B-B14F-4D97-AF65-F5344CB8AC3E}">
        <p14:creationId xmlns:p14="http://schemas.microsoft.com/office/powerpoint/2010/main" val="824506162"/>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419047_TF22318419_Win32" id="{DA6E7C03-7C07-46B9-8D9D-F061C4AB5C28}" vid="{0874F78C-8308-4EE6-8F19-85387B86915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2.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c2e0b76-d452-4d35-8392-187fac002efe}" enabled="0" method="" siteId="{4c2e0b76-d452-4d35-8392-187fac002efe}" removed="1"/>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{E688F6BE-A4E2-43B5-9161-D5960D199D80}tf22318419_win32</Template>
  <TotalTime>17156</TotalTime>
  <Words>3189</Words>
  <Application>Microsoft Office PowerPoint</Application>
  <PresentationFormat>Widescreen</PresentationFormat>
  <Paragraphs>277</Paragraphs>
  <Slides>23</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Segoe UI</vt:lpstr>
      <vt:lpstr>Tenorite</vt:lpstr>
      <vt:lpstr>Monoline</vt:lpstr>
      <vt:lpstr>Community Profile Level 5 </vt:lpstr>
      <vt:lpstr>introduction</vt:lpstr>
      <vt:lpstr>Top Hotspots for teenage gatherings</vt:lpstr>
      <vt:lpstr>PowerPoint Presentation</vt:lpstr>
      <vt:lpstr>Swansea bus station Contextual meeting –</vt:lpstr>
      <vt:lpstr>What we did to over come these issues?</vt:lpstr>
      <vt:lpstr>Bus stop</vt:lpstr>
      <vt:lpstr>PowerPoint Presentation</vt:lpstr>
      <vt:lpstr>PowerPoint Presentation</vt:lpstr>
      <vt:lpstr>Brynhyfryd’s Youth Committee</vt:lpstr>
      <vt:lpstr>Community engagement  </vt:lpstr>
      <vt:lpstr>30 Results from the survey </vt:lpstr>
      <vt:lpstr>Results of the survey – positives </vt:lpstr>
      <vt:lpstr>Results of the survey - Negative </vt:lpstr>
      <vt:lpstr>Youth committee members invites   THE COMMUNITY….</vt:lpstr>
      <vt:lpstr>Social media </vt:lpstr>
      <vt:lpstr>How I use social media </vt:lpstr>
      <vt:lpstr>Social Media Data</vt:lpstr>
      <vt:lpstr>Find us on our social media platforms </vt:lpstr>
      <vt:lpstr>PowerPoint Presentation</vt:lpstr>
      <vt:lpstr>Conclusion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Francis</dc:creator>
  <cp:lastModifiedBy>Lisa Francis</cp:lastModifiedBy>
  <cp:revision>1</cp:revision>
  <dcterms:created xsi:type="dcterms:W3CDTF">2025-10-13T10:36:55Z</dcterms:created>
  <dcterms:modified xsi:type="dcterms:W3CDTF">2026-01-16T13:49:19Z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