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75" r:id="rId3"/>
    <p:sldId id="379" r:id="rId4"/>
    <p:sldId id="319" r:id="rId5"/>
    <p:sldId id="331" r:id="rId6"/>
    <p:sldId id="296" r:id="rId7"/>
    <p:sldId id="282" r:id="rId8"/>
    <p:sldId id="385" r:id="rId9"/>
    <p:sldId id="258" r:id="rId10"/>
    <p:sldId id="259" r:id="rId11"/>
    <p:sldId id="260" r:id="rId12"/>
    <p:sldId id="261" r:id="rId13"/>
    <p:sldId id="267" r:id="rId14"/>
    <p:sldId id="298" r:id="rId15"/>
    <p:sldId id="371" r:id="rId16"/>
    <p:sldId id="386" r:id="rId17"/>
    <p:sldId id="38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8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99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7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74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26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69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059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8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3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34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04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11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2276872"/>
            <a:ext cx="7772400" cy="1944216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accent2">
                    <a:lumMod val="60000"/>
                    <a:lumOff val="40000"/>
                  </a:schemeClr>
                </a:solidFill>
              </a:rPr>
              <a:t>Week 9</a:t>
            </a:r>
            <a:br>
              <a:rPr lang="en-GB" b="1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b="1"/>
              <a:t>Revision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endParaRPr lang="en-US" altLang="ja-JP" sz="28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0612B10-4FAE-4515-92B9-22B6FB88B6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Presentation Tips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B95EC4EA-8CCB-4FEE-B382-8CA7851083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Think about following questions</a:t>
            </a:r>
          </a:p>
          <a:p>
            <a:endParaRPr lang="en-US" altLang="en-US" dirty="0"/>
          </a:p>
          <a:p>
            <a:pPr lvl="1"/>
            <a:r>
              <a:rPr lang="en-US" altLang="en-US" dirty="0"/>
              <a:t>Who am I addressing?</a:t>
            </a:r>
          </a:p>
          <a:p>
            <a:pPr lvl="1"/>
            <a:r>
              <a:rPr lang="en-US" altLang="en-US" dirty="0"/>
              <a:t>What do I have to say?</a:t>
            </a:r>
          </a:p>
          <a:p>
            <a:pPr lvl="1"/>
            <a:r>
              <a:rPr lang="en-US" altLang="en-US" dirty="0"/>
              <a:t>What do I want my audience to know?</a:t>
            </a:r>
          </a:p>
          <a:p>
            <a:pPr lvl="1"/>
            <a:r>
              <a:rPr lang="en-US" altLang="en-US" dirty="0"/>
              <a:t>What would my audience want to know?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0F97A0-050A-4154-AB94-FCBA649350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Tell a Story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AEC766C-2213-40D4-9D2F-378ACF591F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Make a logical structure that is similar to a good story.</a:t>
            </a:r>
          </a:p>
          <a:p>
            <a:pPr lvl="1"/>
            <a:r>
              <a:rPr lang="en-US" altLang="en-US"/>
              <a:t>Beginning: context of presentation</a:t>
            </a:r>
          </a:p>
          <a:p>
            <a:pPr lvl="1"/>
            <a:r>
              <a:rPr lang="en-US" altLang="en-US"/>
              <a:t>Body: develop main points.</a:t>
            </a:r>
          </a:p>
          <a:p>
            <a:pPr lvl="1"/>
            <a:r>
              <a:rPr lang="en-US" altLang="en-US"/>
              <a:t>Conclusion: summarize main points, take home message.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C0B4E5A-F561-4C43-9ADA-93B59E6CED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Practice, Practice, Practice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2C757D0-A975-4EE8-8B35-705EBA7C5C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Practice on your own (get timing right)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Practice giving it to each other.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Write out the full text you want to say.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Forces you to think of every aspect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Helps you commit parts of you presentation to memory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Make notes of key points and use those during presentation. BUT don’t read a script.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2E573B1-E66F-40A2-8122-ADFFE39C0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Communicate with Audience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8BCE9CF5-5E36-4535-A2EF-FF4E1DFC78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Look at the audience (via your device)</a:t>
            </a:r>
          </a:p>
          <a:p>
            <a:endParaRPr lang="en-US" altLang="en-US" dirty="0"/>
          </a:p>
          <a:p>
            <a:r>
              <a:rPr lang="en-US" altLang="en-US" dirty="0"/>
              <a:t>Be enthusiastic</a:t>
            </a:r>
          </a:p>
          <a:p>
            <a:pPr lvl="1"/>
            <a:r>
              <a:rPr lang="en-US" altLang="en-US" dirty="0"/>
              <a:t>Vary the tone of your voice.</a:t>
            </a:r>
          </a:p>
          <a:p>
            <a:pPr lvl="1"/>
            <a:r>
              <a:rPr lang="en-US" altLang="en-US" dirty="0"/>
              <a:t>Use humor if it suits you, but don’t force it or over do it.  Content is what matters.</a:t>
            </a:r>
          </a:p>
          <a:p>
            <a:pPr lvl="1"/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EFE34BE-AA6D-43B1-A1EF-C31AB3C72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Speaking Tips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BC86DEDB-63AE-4579-9372-B0C72FFF29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Speak slowly and clearly.</a:t>
            </a:r>
          </a:p>
          <a:p>
            <a:endParaRPr lang="en-US" altLang="en-US" dirty="0"/>
          </a:p>
          <a:p>
            <a:r>
              <a:rPr lang="en-US" altLang="en-US" dirty="0"/>
              <a:t>Take a breath before you move to next slide.</a:t>
            </a:r>
          </a:p>
          <a:p>
            <a:endParaRPr lang="en-US" altLang="en-US" dirty="0"/>
          </a:p>
          <a:p>
            <a:r>
              <a:rPr lang="en-US" altLang="en-US" dirty="0"/>
              <a:t>Take a deep breath (unobtrusively) before you start.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470484"/>
            <a:ext cx="10774017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individual (see dates in assignment brief)</a:t>
            </a: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follow your tutor's guidance and schedule </a:t>
            </a:r>
          </a:p>
          <a:p>
            <a:pPr lvl="1" algn="just"/>
            <a:r>
              <a:rPr lang="en-GB" sz="2400" dirty="0"/>
              <a:t>Mandatory attendance</a:t>
            </a:r>
          </a:p>
          <a:p>
            <a:pPr lvl="1" algn="just"/>
            <a:r>
              <a:rPr lang="en-GB" sz="2400" dirty="0"/>
              <a:t>Attend promptly </a:t>
            </a:r>
          </a:p>
          <a:p>
            <a:pPr lvl="1" algn="just"/>
            <a:r>
              <a:rPr lang="en-GB" sz="2400" dirty="0"/>
              <a:t>Recording of presentation </a:t>
            </a:r>
          </a:p>
          <a:p>
            <a:pPr lvl="1" algn="just"/>
            <a:r>
              <a:rPr lang="en-GB" sz="2400" dirty="0"/>
              <a:t>All presenters MUST have video on</a:t>
            </a:r>
          </a:p>
          <a:p>
            <a:pPr lvl="1" algn="just"/>
            <a:r>
              <a:rPr lang="en-GB" sz="2400" dirty="0"/>
              <a:t>No presentation, NO MARK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54FC8-B747-44A7-89D8-9F3B52AF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/>
          </a:p>
          <a:p>
            <a:pPr marL="0" indent="0" algn="ctr">
              <a:buNone/>
            </a:pPr>
            <a:r>
              <a:rPr lang="en-GB" sz="4000"/>
              <a:t>Presentation </a:t>
            </a:r>
            <a:r>
              <a:rPr lang="en-GB" sz="4000" dirty="0"/>
              <a:t>Surgery in ‘breakout’ areas</a:t>
            </a:r>
          </a:p>
        </p:txBody>
      </p:sp>
    </p:spTree>
    <p:extLst>
      <p:ext uri="{BB962C8B-B14F-4D97-AF65-F5344CB8AC3E}">
        <p14:creationId xmlns:p14="http://schemas.microsoft.com/office/powerpoint/2010/main" val="16670793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2025</TotalTime>
  <Words>525</Words>
  <Application>Microsoft Office PowerPoint</Application>
  <PresentationFormat>Widescreen</PresentationFormat>
  <Paragraphs>87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Comic Sans MS</vt:lpstr>
      <vt:lpstr>Myriad Pro</vt:lpstr>
      <vt:lpstr>Wingdings</vt:lpstr>
      <vt:lpstr>20140311PresentationUWTSDTemplate</vt:lpstr>
      <vt:lpstr>Week 9 Revision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Presentation Tips </vt:lpstr>
      <vt:lpstr>Tell a Story</vt:lpstr>
      <vt:lpstr>Practice, Practice, Practice</vt:lpstr>
      <vt:lpstr>Communicate with Audience</vt:lpstr>
      <vt:lpstr>Speaking Tips</vt:lpstr>
      <vt:lpstr>Top Tips for Presentation  </vt:lpstr>
      <vt:lpstr>Assessment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10 Revision-2</dc:title>
  <dc:creator>Tarila Zuofa</dc:creator>
  <cp:lastModifiedBy>Tarila Zuofa</cp:lastModifiedBy>
  <cp:revision>4</cp:revision>
  <dcterms:created xsi:type="dcterms:W3CDTF">2021-07-17T20:24:54Z</dcterms:created>
  <dcterms:modified xsi:type="dcterms:W3CDTF">2022-03-19T00:06:59Z</dcterms:modified>
</cp:coreProperties>
</file>