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6FBBF5-9839-4769-A1E6-39C0127C9C4C}" v="74" dt="2024-11-08T05:19:04.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an Wilkins (2400656)" userId="a2ca746d-f094-4e5c-a2f6-70d57bf5144c" providerId="ADAL" clId="{446FBBF5-9839-4769-A1E6-39C0127C9C4C}"/>
    <pc:docChg chg="undo custSel addSld delSld modSld">
      <pc:chgData name="Calan Wilkins (2400656)" userId="a2ca746d-f094-4e5c-a2f6-70d57bf5144c" providerId="ADAL" clId="{446FBBF5-9839-4769-A1E6-39C0127C9C4C}" dt="2024-11-08T05:19:04.808" v="1766"/>
      <pc:docMkLst>
        <pc:docMk/>
      </pc:docMkLst>
      <pc:sldChg chg="modTransition modAnim">
        <pc:chgData name="Calan Wilkins (2400656)" userId="a2ca746d-f094-4e5c-a2f6-70d57bf5144c" providerId="ADAL" clId="{446FBBF5-9839-4769-A1E6-39C0127C9C4C}" dt="2024-11-08T05:11:29.962" v="1694"/>
        <pc:sldMkLst>
          <pc:docMk/>
          <pc:sldMk cId="631534760" sldId="257"/>
        </pc:sldMkLst>
      </pc:sldChg>
      <pc:sldChg chg="modTransition modAnim">
        <pc:chgData name="Calan Wilkins (2400656)" userId="a2ca746d-f094-4e5c-a2f6-70d57bf5144c" providerId="ADAL" clId="{446FBBF5-9839-4769-A1E6-39C0127C9C4C}" dt="2024-11-08T05:12:41.174" v="1705"/>
        <pc:sldMkLst>
          <pc:docMk/>
          <pc:sldMk cId="2543475037" sldId="258"/>
        </pc:sldMkLst>
      </pc:sldChg>
      <pc:sldChg chg="modTransition modAnim">
        <pc:chgData name="Calan Wilkins (2400656)" userId="a2ca746d-f094-4e5c-a2f6-70d57bf5144c" providerId="ADAL" clId="{446FBBF5-9839-4769-A1E6-39C0127C9C4C}" dt="2024-11-08T05:13:39.229" v="1714"/>
        <pc:sldMkLst>
          <pc:docMk/>
          <pc:sldMk cId="3277356736" sldId="259"/>
        </pc:sldMkLst>
      </pc:sldChg>
      <pc:sldChg chg="modTransition modAnim">
        <pc:chgData name="Calan Wilkins (2400656)" userId="a2ca746d-f094-4e5c-a2f6-70d57bf5144c" providerId="ADAL" clId="{446FBBF5-9839-4769-A1E6-39C0127C9C4C}" dt="2024-11-08T05:14:18.586" v="1721"/>
        <pc:sldMkLst>
          <pc:docMk/>
          <pc:sldMk cId="1957879646" sldId="260"/>
        </pc:sldMkLst>
      </pc:sldChg>
      <pc:sldChg chg="modTransition modAnim">
        <pc:chgData name="Calan Wilkins (2400656)" userId="a2ca746d-f094-4e5c-a2f6-70d57bf5144c" providerId="ADAL" clId="{446FBBF5-9839-4769-A1E6-39C0127C9C4C}" dt="2024-11-08T05:15:01.205" v="1728"/>
        <pc:sldMkLst>
          <pc:docMk/>
          <pc:sldMk cId="1802456931" sldId="261"/>
        </pc:sldMkLst>
      </pc:sldChg>
      <pc:sldChg chg="modSp mod modTransition modAnim">
        <pc:chgData name="Calan Wilkins (2400656)" userId="a2ca746d-f094-4e5c-a2f6-70d57bf5144c" providerId="ADAL" clId="{446FBBF5-9839-4769-A1E6-39C0127C9C4C}" dt="2024-11-08T05:16:23.769" v="1740"/>
        <pc:sldMkLst>
          <pc:docMk/>
          <pc:sldMk cId="2682531161" sldId="262"/>
        </pc:sldMkLst>
        <pc:spChg chg="mod">
          <ac:chgData name="Calan Wilkins (2400656)" userId="a2ca746d-f094-4e5c-a2f6-70d57bf5144c" providerId="ADAL" clId="{446FBBF5-9839-4769-A1E6-39C0127C9C4C}" dt="2024-11-08T05:15:28.660" v="1730" actId="5793"/>
          <ac:spMkLst>
            <pc:docMk/>
            <pc:sldMk cId="2682531161" sldId="262"/>
            <ac:spMk id="9" creationId="{87CA1E8F-6EF8-6DF4-B528-C7953EF3689A}"/>
          </ac:spMkLst>
        </pc:spChg>
      </pc:sldChg>
      <pc:sldChg chg="modTransition modAnim">
        <pc:chgData name="Calan Wilkins (2400656)" userId="a2ca746d-f094-4e5c-a2f6-70d57bf5144c" providerId="ADAL" clId="{446FBBF5-9839-4769-A1E6-39C0127C9C4C}" dt="2024-11-08T05:16:57.749" v="1746"/>
        <pc:sldMkLst>
          <pc:docMk/>
          <pc:sldMk cId="2649991986" sldId="263"/>
        </pc:sldMkLst>
      </pc:sldChg>
      <pc:sldChg chg="addSp modSp mod modTransition modAnim">
        <pc:chgData name="Calan Wilkins (2400656)" userId="a2ca746d-f094-4e5c-a2f6-70d57bf5144c" providerId="ADAL" clId="{446FBBF5-9839-4769-A1E6-39C0127C9C4C}" dt="2024-11-08T05:18:09.691" v="1759"/>
        <pc:sldMkLst>
          <pc:docMk/>
          <pc:sldMk cId="2221565059" sldId="264"/>
        </pc:sldMkLst>
        <pc:spChg chg="mod">
          <ac:chgData name="Calan Wilkins (2400656)" userId="a2ca746d-f094-4e5c-a2f6-70d57bf5144c" providerId="ADAL" clId="{446FBBF5-9839-4769-A1E6-39C0127C9C4C}" dt="2024-11-08T04:46:06.633" v="805" actId="403"/>
          <ac:spMkLst>
            <pc:docMk/>
            <pc:sldMk cId="2221565059" sldId="264"/>
            <ac:spMk id="2" creationId="{2A28F2EA-CD85-518A-4B88-D75F9EC69CBA}"/>
          </ac:spMkLst>
        </pc:spChg>
        <pc:spChg chg="add mod">
          <ac:chgData name="Calan Wilkins (2400656)" userId="a2ca746d-f094-4e5c-a2f6-70d57bf5144c" providerId="ADAL" clId="{446FBBF5-9839-4769-A1E6-39C0127C9C4C}" dt="2024-11-08T05:17:56.386" v="1756" actId="20577"/>
          <ac:spMkLst>
            <pc:docMk/>
            <pc:sldMk cId="2221565059" sldId="264"/>
            <ac:spMk id="9" creationId="{66D8C81A-263B-27BD-19AF-866D3671CD56}"/>
          </ac:spMkLst>
        </pc:spChg>
        <pc:picChg chg="mod ord">
          <ac:chgData name="Calan Wilkins (2400656)" userId="a2ca746d-f094-4e5c-a2f6-70d57bf5144c" providerId="ADAL" clId="{446FBBF5-9839-4769-A1E6-39C0127C9C4C}" dt="2024-11-08T04:45:50.848" v="800" actId="29295"/>
          <ac:picMkLst>
            <pc:docMk/>
            <pc:sldMk cId="2221565059" sldId="264"/>
            <ac:picMk id="8" creationId="{1306DA3C-3363-47B4-407E-9608A0A0B6DB}"/>
          </ac:picMkLst>
        </pc:picChg>
      </pc:sldChg>
      <pc:sldChg chg="addSp delSp modSp add del mod modTransition modAnim">
        <pc:chgData name="Calan Wilkins (2400656)" userId="a2ca746d-f094-4e5c-a2f6-70d57bf5144c" providerId="ADAL" clId="{446FBBF5-9839-4769-A1E6-39C0127C9C4C}" dt="2024-11-08T05:18:42.801" v="1762"/>
        <pc:sldMkLst>
          <pc:docMk/>
          <pc:sldMk cId="3546061327" sldId="265"/>
        </pc:sldMkLst>
        <pc:spChg chg="mod">
          <ac:chgData name="Calan Wilkins (2400656)" userId="a2ca746d-f094-4e5c-a2f6-70d57bf5144c" providerId="ADAL" clId="{446FBBF5-9839-4769-A1E6-39C0127C9C4C}" dt="2024-11-08T04:58:32.521" v="1255" actId="403"/>
          <ac:spMkLst>
            <pc:docMk/>
            <pc:sldMk cId="3546061327" sldId="265"/>
            <ac:spMk id="2" creationId="{C98E1C78-8C99-C9C1-0700-A75EC5597B96}"/>
          </ac:spMkLst>
        </pc:spChg>
        <pc:spChg chg="del">
          <ac:chgData name="Calan Wilkins (2400656)" userId="a2ca746d-f094-4e5c-a2f6-70d57bf5144c" providerId="ADAL" clId="{446FBBF5-9839-4769-A1E6-39C0127C9C4C}" dt="2024-11-08T04:49:14.275" v="806" actId="931"/>
          <ac:spMkLst>
            <pc:docMk/>
            <pc:sldMk cId="3546061327" sldId="265"/>
            <ac:spMk id="3" creationId="{62CA4CFD-5155-1B57-83C3-A1376E65CF72}"/>
          </ac:spMkLst>
        </pc:spChg>
        <pc:spChg chg="del">
          <ac:chgData name="Calan Wilkins (2400656)" userId="a2ca746d-f094-4e5c-a2f6-70d57bf5144c" providerId="ADAL" clId="{446FBBF5-9839-4769-A1E6-39C0127C9C4C}" dt="2024-11-08T04:49:28.898" v="810" actId="478"/>
          <ac:spMkLst>
            <pc:docMk/>
            <pc:sldMk cId="3546061327" sldId="265"/>
            <ac:spMk id="4" creationId="{93A27591-4264-6AEE-7540-C9DF5D4C15DB}"/>
          </ac:spMkLst>
        </pc:spChg>
        <pc:spChg chg="del">
          <ac:chgData name="Calan Wilkins (2400656)" userId="a2ca746d-f094-4e5c-a2f6-70d57bf5144c" providerId="ADAL" clId="{446FBBF5-9839-4769-A1E6-39C0127C9C4C}" dt="2024-11-08T04:49:26.336" v="809" actId="478"/>
          <ac:spMkLst>
            <pc:docMk/>
            <pc:sldMk cId="3546061327" sldId="265"/>
            <ac:spMk id="5" creationId="{69A50E70-C1E5-554A-5902-B60A3C9381D4}"/>
          </ac:spMkLst>
        </pc:spChg>
        <pc:spChg chg="add mod">
          <ac:chgData name="Calan Wilkins (2400656)" userId="a2ca746d-f094-4e5c-a2f6-70d57bf5144c" providerId="ADAL" clId="{446FBBF5-9839-4769-A1E6-39C0127C9C4C}" dt="2024-11-08T04:58:21.961" v="1251" actId="1076"/>
          <ac:spMkLst>
            <pc:docMk/>
            <pc:sldMk cId="3546061327" sldId="265"/>
            <ac:spMk id="9" creationId="{DE7E6B66-7768-6762-D6C1-9518D50507D1}"/>
          </ac:spMkLst>
        </pc:spChg>
        <pc:picChg chg="add mod ord">
          <ac:chgData name="Calan Wilkins (2400656)" userId="a2ca746d-f094-4e5c-a2f6-70d57bf5144c" providerId="ADAL" clId="{446FBBF5-9839-4769-A1E6-39C0127C9C4C}" dt="2024-11-08T04:58:07.980" v="1246" actId="29295"/>
          <ac:picMkLst>
            <pc:docMk/>
            <pc:sldMk cId="3546061327" sldId="265"/>
            <ac:picMk id="8" creationId="{3D15089F-A3AB-CC76-6BE0-F8E8DA2C1DEA}"/>
          </ac:picMkLst>
        </pc:picChg>
      </pc:sldChg>
      <pc:sldChg chg="del">
        <pc:chgData name="Calan Wilkins (2400656)" userId="a2ca746d-f094-4e5c-a2f6-70d57bf5144c" providerId="ADAL" clId="{446FBBF5-9839-4769-A1E6-39C0127C9C4C}" dt="2024-11-08T04:59:20.401" v="1256" actId="47"/>
        <pc:sldMkLst>
          <pc:docMk/>
          <pc:sldMk cId="2137743120" sldId="266"/>
        </pc:sldMkLst>
      </pc:sldChg>
      <pc:sldChg chg="delSp modSp new mod modTransition">
        <pc:chgData name="Calan Wilkins (2400656)" userId="a2ca746d-f094-4e5c-a2f6-70d57bf5144c" providerId="ADAL" clId="{446FBBF5-9839-4769-A1E6-39C0127C9C4C}" dt="2024-11-08T05:18:54.453" v="1763"/>
        <pc:sldMkLst>
          <pc:docMk/>
          <pc:sldMk cId="3895787797" sldId="266"/>
        </pc:sldMkLst>
        <pc:spChg chg="mod">
          <ac:chgData name="Calan Wilkins (2400656)" userId="a2ca746d-f094-4e5c-a2f6-70d57bf5144c" providerId="ADAL" clId="{446FBBF5-9839-4769-A1E6-39C0127C9C4C}" dt="2024-11-08T04:59:43.941" v="1289" actId="403"/>
          <ac:spMkLst>
            <pc:docMk/>
            <pc:sldMk cId="3895787797" sldId="266"/>
            <ac:spMk id="2" creationId="{6C07C755-43E0-F5B6-D023-10819D03F5ED}"/>
          </ac:spMkLst>
        </pc:spChg>
        <pc:spChg chg="del">
          <ac:chgData name="Calan Wilkins (2400656)" userId="a2ca746d-f094-4e5c-a2f6-70d57bf5144c" providerId="ADAL" clId="{446FBBF5-9839-4769-A1E6-39C0127C9C4C}" dt="2024-11-08T04:59:55.345" v="1292" actId="478"/>
          <ac:spMkLst>
            <pc:docMk/>
            <pc:sldMk cId="3895787797" sldId="266"/>
            <ac:spMk id="3" creationId="{9BD0753E-6BBC-9398-3595-3EEDD012C9AB}"/>
          </ac:spMkLst>
        </pc:spChg>
        <pc:spChg chg="del">
          <ac:chgData name="Calan Wilkins (2400656)" userId="a2ca746d-f094-4e5c-a2f6-70d57bf5144c" providerId="ADAL" clId="{446FBBF5-9839-4769-A1E6-39C0127C9C4C}" dt="2024-11-08T04:59:51.532" v="1291" actId="478"/>
          <ac:spMkLst>
            <pc:docMk/>
            <pc:sldMk cId="3895787797" sldId="266"/>
            <ac:spMk id="4" creationId="{80CC02A0-4346-FD3C-1B74-EB1A56BD6216}"/>
          </ac:spMkLst>
        </pc:spChg>
        <pc:spChg chg="del">
          <ac:chgData name="Calan Wilkins (2400656)" userId="a2ca746d-f094-4e5c-a2f6-70d57bf5144c" providerId="ADAL" clId="{446FBBF5-9839-4769-A1E6-39C0127C9C4C}" dt="2024-11-08T04:59:48.893" v="1290" actId="478"/>
          <ac:spMkLst>
            <pc:docMk/>
            <pc:sldMk cId="3895787797" sldId="266"/>
            <ac:spMk id="5" creationId="{830D1F78-80F4-4D73-A46F-59E079368C54}"/>
          </ac:spMkLst>
        </pc:spChg>
      </pc:sldChg>
      <pc:sldChg chg="delSp modSp new mod modTransition">
        <pc:chgData name="Calan Wilkins (2400656)" userId="a2ca746d-f094-4e5c-a2f6-70d57bf5144c" providerId="ADAL" clId="{446FBBF5-9839-4769-A1E6-39C0127C9C4C}" dt="2024-11-08T05:18:59.045" v="1764"/>
        <pc:sldMkLst>
          <pc:docMk/>
          <pc:sldMk cId="630744769" sldId="267"/>
        </pc:sldMkLst>
        <pc:spChg chg="mod">
          <ac:chgData name="Calan Wilkins (2400656)" userId="a2ca746d-f094-4e5c-a2f6-70d57bf5144c" providerId="ADAL" clId="{446FBBF5-9839-4769-A1E6-39C0127C9C4C}" dt="2024-11-08T05:03:43.740" v="1601" actId="403"/>
          <ac:spMkLst>
            <pc:docMk/>
            <pc:sldMk cId="630744769" sldId="267"/>
            <ac:spMk id="2" creationId="{0B70413B-B7A6-D240-E13F-E0891E4194B3}"/>
          </ac:spMkLst>
        </pc:spChg>
        <pc:spChg chg="mod">
          <ac:chgData name="Calan Wilkins (2400656)" userId="a2ca746d-f094-4e5c-a2f6-70d57bf5144c" providerId="ADAL" clId="{446FBBF5-9839-4769-A1E6-39C0127C9C4C}" dt="2024-11-08T05:03:49.926" v="1605" actId="403"/>
          <ac:spMkLst>
            <pc:docMk/>
            <pc:sldMk cId="630744769" sldId="267"/>
            <ac:spMk id="3" creationId="{7F17FD81-E1F6-3C82-5C63-BB8AF70FB509}"/>
          </ac:spMkLst>
        </pc:spChg>
        <pc:spChg chg="del">
          <ac:chgData name="Calan Wilkins (2400656)" userId="a2ca746d-f094-4e5c-a2f6-70d57bf5144c" providerId="ADAL" clId="{446FBBF5-9839-4769-A1E6-39C0127C9C4C}" dt="2024-11-08T05:04:03.986" v="1607" actId="478"/>
          <ac:spMkLst>
            <pc:docMk/>
            <pc:sldMk cId="630744769" sldId="267"/>
            <ac:spMk id="4" creationId="{824B81DB-0099-C89B-6200-06AEBE6A149A}"/>
          </ac:spMkLst>
        </pc:spChg>
        <pc:spChg chg="del">
          <ac:chgData name="Calan Wilkins (2400656)" userId="a2ca746d-f094-4e5c-a2f6-70d57bf5144c" providerId="ADAL" clId="{446FBBF5-9839-4769-A1E6-39C0127C9C4C}" dt="2024-11-08T05:04:01.346" v="1606" actId="478"/>
          <ac:spMkLst>
            <pc:docMk/>
            <pc:sldMk cId="630744769" sldId="267"/>
            <ac:spMk id="5" creationId="{3D25795E-FF47-FBC8-9622-548EA4A91269}"/>
          </ac:spMkLst>
        </pc:spChg>
      </pc:sldChg>
      <pc:sldChg chg="delSp modSp new mod modTransition">
        <pc:chgData name="Calan Wilkins (2400656)" userId="a2ca746d-f094-4e5c-a2f6-70d57bf5144c" providerId="ADAL" clId="{446FBBF5-9839-4769-A1E6-39C0127C9C4C}" dt="2024-11-08T05:19:01.824" v="1765"/>
        <pc:sldMkLst>
          <pc:docMk/>
          <pc:sldMk cId="651593971" sldId="268"/>
        </pc:sldMkLst>
        <pc:spChg chg="mod">
          <ac:chgData name="Calan Wilkins (2400656)" userId="a2ca746d-f094-4e5c-a2f6-70d57bf5144c" providerId="ADAL" clId="{446FBBF5-9839-4769-A1E6-39C0127C9C4C}" dt="2024-11-08T05:05:17.827" v="1626" actId="1076"/>
          <ac:spMkLst>
            <pc:docMk/>
            <pc:sldMk cId="651593971" sldId="268"/>
            <ac:spMk id="2" creationId="{ADCA1F43-ACE5-1B16-CB7D-4BB4B3E07D84}"/>
          </ac:spMkLst>
        </pc:spChg>
        <pc:spChg chg="mod">
          <ac:chgData name="Calan Wilkins (2400656)" userId="a2ca746d-f094-4e5c-a2f6-70d57bf5144c" providerId="ADAL" clId="{446FBBF5-9839-4769-A1E6-39C0127C9C4C}" dt="2024-11-08T05:08:08.732" v="1643" actId="27636"/>
          <ac:spMkLst>
            <pc:docMk/>
            <pc:sldMk cId="651593971" sldId="268"/>
            <ac:spMk id="3" creationId="{3C789F9B-EC56-1DA2-6B6D-877F6DAE1EE6}"/>
          </ac:spMkLst>
        </pc:spChg>
        <pc:spChg chg="del">
          <ac:chgData name="Calan Wilkins (2400656)" userId="a2ca746d-f094-4e5c-a2f6-70d57bf5144c" providerId="ADAL" clId="{446FBBF5-9839-4769-A1E6-39C0127C9C4C}" dt="2024-11-08T05:05:34.667" v="1630" actId="478"/>
          <ac:spMkLst>
            <pc:docMk/>
            <pc:sldMk cId="651593971" sldId="268"/>
            <ac:spMk id="4" creationId="{E5FC6634-C093-00BE-B020-284019B4035A}"/>
          </ac:spMkLst>
        </pc:spChg>
        <pc:spChg chg="del">
          <ac:chgData name="Calan Wilkins (2400656)" userId="a2ca746d-f094-4e5c-a2f6-70d57bf5144c" providerId="ADAL" clId="{446FBBF5-9839-4769-A1E6-39C0127C9C4C}" dt="2024-11-08T05:05:36.901" v="1631" actId="478"/>
          <ac:spMkLst>
            <pc:docMk/>
            <pc:sldMk cId="651593971" sldId="268"/>
            <ac:spMk id="5" creationId="{27D06672-3ECA-810B-E748-50CAA1C3E561}"/>
          </ac:spMkLst>
        </pc:spChg>
      </pc:sldChg>
      <pc:sldChg chg="delSp modSp new mod modTransition">
        <pc:chgData name="Calan Wilkins (2400656)" userId="a2ca746d-f094-4e5c-a2f6-70d57bf5144c" providerId="ADAL" clId="{446FBBF5-9839-4769-A1E6-39C0127C9C4C}" dt="2024-11-08T05:19:04.808" v="1766"/>
        <pc:sldMkLst>
          <pc:docMk/>
          <pc:sldMk cId="830959325" sldId="269"/>
        </pc:sldMkLst>
        <pc:spChg chg="mod">
          <ac:chgData name="Calan Wilkins (2400656)" userId="a2ca746d-f094-4e5c-a2f6-70d57bf5144c" providerId="ADAL" clId="{446FBBF5-9839-4769-A1E6-39C0127C9C4C}" dt="2024-11-08T05:08:46.551" v="1683" actId="1076"/>
          <ac:spMkLst>
            <pc:docMk/>
            <pc:sldMk cId="830959325" sldId="269"/>
            <ac:spMk id="2" creationId="{28F6E6F2-831D-A706-3515-7C09C6C3B571}"/>
          </ac:spMkLst>
        </pc:spChg>
        <pc:spChg chg="mod">
          <ac:chgData name="Calan Wilkins (2400656)" userId="a2ca746d-f094-4e5c-a2f6-70d57bf5144c" providerId="ADAL" clId="{446FBBF5-9839-4769-A1E6-39C0127C9C4C}" dt="2024-11-08T05:10:02.562" v="1692"/>
          <ac:spMkLst>
            <pc:docMk/>
            <pc:sldMk cId="830959325" sldId="269"/>
            <ac:spMk id="3" creationId="{5EAB8538-CD43-1823-1D1E-CCD87A10BCA1}"/>
          </ac:spMkLst>
        </pc:spChg>
        <pc:spChg chg="del">
          <ac:chgData name="Calan Wilkins (2400656)" userId="a2ca746d-f094-4e5c-a2f6-70d57bf5144c" providerId="ADAL" clId="{446FBBF5-9839-4769-A1E6-39C0127C9C4C}" dt="2024-11-08T05:08:58.376" v="1686" actId="478"/>
          <ac:spMkLst>
            <pc:docMk/>
            <pc:sldMk cId="830959325" sldId="269"/>
            <ac:spMk id="4" creationId="{5C259615-34B1-8396-BFD5-E6685D041F3A}"/>
          </ac:spMkLst>
        </pc:spChg>
        <pc:spChg chg="del">
          <ac:chgData name="Calan Wilkins (2400656)" userId="a2ca746d-f094-4e5c-a2f6-70d57bf5144c" providerId="ADAL" clId="{446FBBF5-9839-4769-A1E6-39C0127C9C4C}" dt="2024-11-08T05:08:55.830" v="1685" actId="478"/>
          <ac:spMkLst>
            <pc:docMk/>
            <pc:sldMk cId="830959325" sldId="269"/>
            <ac:spMk id="5" creationId="{16952DFA-B798-1AB6-AD0D-21E5189F7C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1ECB5883-038C-4696-8E27-1811E470D6D4}" type="datetime1">
              <a:rPr lang="en-US" smtClean="0"/>
              <a:t>11/8/2024</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901522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579F6069-8263-4296-913A-BC2234E8D32B}" type="datetime1">
              <a:rPr lang="en-US" smtClean="0"/>
              <a:t>11/8/2024</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286339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BC9F5005-EC25-4FB9-B19B-2437F0B120D2}" type="datetime1">
              <a:rPr lang="en-US" smtClean="0"/>
              <a:t>11/8/2024</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74880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0B283B5C-2325-42FF-AF91-C1451D9D66CC}" type="datetime1">
              <a:rPr lang="en-US" smtClean="0"/>
              <a:t>11/8/2024</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199479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0F88DB08-3B01-46DD-99F2-F6F6334EA669}" type="datetime1">
              <a:rPr lang="en-US" smtClean="0"/>
              <a:t>11/8/2024</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242725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5892AC11-ACC3-4129-BBD7-C580BF1A4EE7}" type="datetime1">
              <a:rPr lang="en-US" smtClean="0"/>
              <a:t>11/8/2024</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563172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6D80F7F3-E406-44E2-93AF-674B3F1A2E51}" type="datetime1">
              <a:rPr lang="en-US" smtClean="0"/>
              <a:t>11/8/2024</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733043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2FB1DD93-7C9D-4E53-81F0-DDE57FEA7EDB}" type="datetime1">
              <a:rPr lang="en-US" smtClean="0"/>
              <a:t>11/8/2024</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930459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DF7BC28-59DE-4F83-B4A1-497203279FAD}" type="datetime1">
              <a:rPr lang="en-US" smtClean="0"/>
              <a:t>11/8/2024</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006914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61E8A6D4-154B-4E4D-9001-7A6C328D243E}" type="datetime1">
              <a:rPr lang="en-US" smtClean="0"/>
              <a:t>11/8/2024</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72451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EF880999-9BD6-4929-BDEC-B84E21C16701}" type="datetime1">
              <a:rPr lang="en-US" smtClean="0"/>
              <a:t>11/8/2024</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502879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0BDC4764-F656-4735-9820-9886F8DF1D6A}" type="datetime1">
              <a:rPr lang="en-US" smtClean="0"/>
              <a:t>11/8/2024</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315689875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loud-platform-e218f50a4812967ba1215eaecede923f.s3.amazonaws.com/uploads/sites/30/2015/06/insanity_scoping.pdf" TargetMode="External"/><Relationship Id="rId2" Type="http://schemas.openxmlformats.org/officeDocument/2006/relationships/hyperlink" Target="https://www.healthline.com/health/alien-hand-syndrome" TargetMode="External"/><Relationship Id="rId1" Type="http://schemas.openxmlformats.org/officeDocument/2006/relationships/slideLayout" Target="../slideLayouts/slideLayout2.xml"/><Relationship Id="rId6" Type="http://schemas.openxmlformats.org/officeDocument/2006/relationships/hyperlink" Target="https://librarysearch.uwtsd.ac.uk/view/action/uresolver.do?operation=resolveService&amp;package_service_id=11156831500002421&amp;institutionId=2421&amp;customerId=2415&amp;VE=true" TargetMode="External"/><Relationship Id="rId5" Type="http://schemas.openxmlformats.org/officeDocument/2006/relationships/hyperlink" Target="https://lawcom.gov.uk/project/unfitness-to-plead/" TargetMode="External"/><Relationship Id="rId4" Type="http://schemas.openxmlformats.org/officeDocument/2006/relationships/hyperlink" Target="https://assets.publishing.service.gov.uk/media/5a7c0efaed915d74c83620a9/0228.pdf"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librarysearch.uwtsd.ac.uk/view/action/uresolver.do?operation=resolveService&amp;package_service_id=11156831500002421&amp;institutionId=2421&amp;customerId=2415&amp;VE=tru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CFD55E-2EC9-0ACC-9A65-1A75A27D6AE7}"/>
              </a:ext>
            </a:extLst>
          </p:cNvPr>
          <p:cNvPicPr>
            <a:picLocks noChangeAspect="1"/>
          </p:cNvPicPr>
          <p:nvPr/>
        </p:nvPicPr>
        <p:blipFill>
          <a:blip r:embed="rId2"/>
          <a:srcRect t="6238" r="2" b="8906"/>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1" name="Freeform: Shape 1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E41947-64E0-A3FA-B6C7-9A160B5E06A3}"/>
              </a:ext>
            </a:extLst>
          </p:cNvPr>
          <p:cNvSpPr>
            <a:spLocks noGrp="1"/>
          </p:cNvSpPr>
          <p:nvPr>
            <p:ph type="ctrTitle"/>
          </p:nvPr>
        </p:nvSpPr>
        <p:spPr>
          <a:xfrm>
            <a:off x="477981" y="834394"/>
            <a:ext cx="4023360" cy="3204134"/>
          </a:xfrm>
        </p:spPr>
        <p:txBody>
          <a:bodyPr anchor="b">
            <a:normAutofit fontScale="90000"/>
          </a:bodyPr>
          <a:lstStyle/>
          <a:p>
            <a:pPr algn="l"/>
            <a:r>
              <a:rPr lang="en-GB" sz="4800" b="1" dirty="0"/>
              <a:t>The Defences of Insanity and Automatism</a:t>
            </a:r>
          </a:p>
        </p:txBody>
      </p:sp>
      <p:sp>
        <p:nvSpPr>
          <p:cNvPr id="3" name="Subtitle 2">
            <a:extLst>
              <a:ext uri="{FF2B5EF4-FFF2-40B4-BE49-F238E27FC236}">
                <a16:creationId xmlns:a16="http://schemas.microsoft.com/office/drawing/2014/main" id="{ADE84A04-8A0D-5E8B-EB73-768045DF1743}"/>
              </a:ext>
            </a:extLst>
          </p:cNvPr>
          <p:cNvSpPr>
            <a:spLocks noGrp="1"/>
          </p:cNvSpPr>
          <p:nvPr>
            <p:ph type="subTitle" idx="1"/>
          </p:nvPr>
        </p:nvSpPr>
        <p:spPr>
          <a:xfrm>
            <a:off x="477981" y="4872922"/>
            <a:ext cx="3933306" cy="1208141"/>
          </a:xfrm>
        </p:spPr>
        <p:txBody>
          <a:bodyPr>
            <a:normAutofit/>
          </a:bodyPr>
          <a:lstStyle/>
          <a:p>
            <a:pPr algn="l">
              <a:lnSpc>
                <a:spcPct val="110000"/>
              </a:lnSpc>
            </a:pPr>
            <a:r>
              <a:rPr lang="en-GB" sz="1700" dirty="0"/>
              <a:t>Calan Wilkins</a:t>
            </a:r>
          </a:p>
          <a:p>
            <a:pPr algn="l">
              <a:lnSpc>
                <a:spcPct val="110000"/>
              </a:lnSpc>
            </a:pPr>
            <a:r>
              <a:rPr lang="en-GB" sz="1700" dirty="0"/>
              <a:t>2400656</a:t>
            </a:r>
          </a:p>
          <a:p>
            <a:pPr algn="l">
              <a:lnSpc>
                <a:spcPct val="110000"/>
              </a:lnSpc>
            </a:pPr>
            <a:r>
              <a:rPr lang="en-GB" sz="1700" dirty="0"/>
              <a:t>BMLW4010</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0149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A54C-F151-3E8A-86CF-2C99B5B2EB2B}"/>
              </a:ext>
            </a:extLst>
          </p:cNvPr>
          <p:cNvSpPr>
            <a:spLocks noGrp="1"/>
          </p:cNvSpPr>
          <p:nvPr>
            <p:ph type="title"/>
          </p:nvPr>
        </p:nvSpPr>
        <p:spPr>
          <a:xfrm>
            <a:off x="165690" y="170589"/>
            <a:ext cx="10449784" cy="1265928"/>
          </a:xfrm>
        </p:spPr>
        <p:txBody>
          <a:bodyPr anchor="b">
            <a:normAutofit/>
          </a:bodyPr>
          <a:lstStyle/>
          <a:p>
            <a:r>
              <a:rPr lang="en-GB" sz="5400" b="1" dirty="0"/>
              <a:t>Contents</a:t>
            </a:r>
          </a:p>
        </p:txBody>
      </p:sp>
      <p:sp>
        <p:nvSpPr>
          <p:cNvPr id="3" name="Content Placeholder 2">
            <a:extLst>
              <a:ext uri="{FF2B5EF4-FFF2-40B4-BE49-F238E27FC236}">
                <a16:creationId xmlns:a16="http://schemas.microsoft.com/office/drawing/2014/main" id="{073C82C7-76C4-14C1-7298-82232EBB267E}"/>
              </a:ext>
            </a:extLst>
          </p:cNvPr>
          <p:cNvSpPr>
            <a:spLocks noGrp="1"/>
          </p:cNvSpPr>
          <p:nvPr>
            <p:ph sz="half" idx="1"/>
          </p:nvPr>
        </p:nvSpPr>
        <p:spPr>
          <a:xfrm>
            <a:off x="240794" y="1634519"/>
            <a:ext cx="4631009" cy="4721831"/>
          </a:xfrm>
        </p:spPr>
        <p:txBody>
          <a:bodyPr>
            <a:normAutofit/>
          </a:bodyPr>
          <a:lstStyle/>
          <a:p>
            <a:pPr marL="342900" indent="-342900">
              <a:buFont typeface="Arial" panose="020B0604020202020204" pitchFamily="34" charset="0"/>
              <a:buChar char="•"/>
            </a:pPr>
            <a:r>
              <a:rPr lang="en-GB" sz="2400" dirty="0"/>
              <a:t>What is insanity?</a:t>
            </a:r>
          </a:p>
          <a:p>
            <a:pPr marL="342900" indent="-342900">
              <a:buFont typeface="Arial" panose="020B0604020202020204" pitchFamily="34" charset="0"/>
              <a:buChar char="•"/>
            </a:pPr>
            <a:r>
              <a:rPr lang="en-GB" sz="2400" dirty="0"/>
              <a:t>What is automatism?</a:t>
            </a:r>
          </a:p>
          <a:p>
            <a:pPr marL="342900" indent="-342900">
              <a:buFont typeface="Arial" panose="020B0604020202020204" pitchFamily="34" charset="0"/>
              <a:buChar char="•"/>
            </a:pPr>
            <a:r>
              <a:rPr lang="en-GB" sz="2400" dirty="0"/>
              <a:t>Strengths and limitations of insanity</a:t>
            </a:r>
          </a:p>
          <a:p>
            <a:pPr marL="342900" indent="-342900">
              <a:buFont typeface="Arial" panose="020B0604020202020204" pitchFamily="34" charset="0"/>
              <a:buChar char="•"/>
            </a:pPr>
            <a:r>
              <a:rPr lang="en-GB" sz="2400" dirty="0"/>
              <a:t>Strengths and limitations of automatism</a:t>
            </a:r>
          </a:p>
          <a:p>
            <a:pPr marL="342900" indent="-342900">
              <a:buFont typeface="Arial" panose="020B0604020202020204" pitchFamily="34" charset="0"/>
              <a:buChar char="•"/>
            </a:pPr>
            <a:r>
              <a:rPr lang="en-GB" sz="2400" dirty="0"/>
              <a:t>Reforming the defences</a:t>
            </a:r>
          </a:p>
          <a:p>
            <a:pPr marL="342900" indent="-342900">
              <a:buFont typeface="Arial" panose="020B0604020202020204" pitchFamily="34" charset="0"/>
              <a:buChar char="•"/>
            </a:pPr>
            <a:r>
              <a:rPr lang="en-GB" sz="2400" dirty="0"/>
              <a:t>Case law</a:t>
            </a:r>
          </a:p>
        </p:txBody>
      </p:sp>
      <p:pic>
        <p:nvPicPr>
          <p:cNvPr id="8" name="Picture 7" descr="Pastel checklist and pencil">
            <a:extLst>
              <a:ext uri="{FF2B5EF4-FFF2-40B4-BE49-F238E27FC236}">
                <a16:creationId xmlns:a16="http://schemas.microsoft.com/office/drawing/2014/main" id="{4ECA4AA8-B1A7-A623-F39F-E8D01B0165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8730" y="509666"/>
            <a:ext cx="6932476" cy="5667296"/>
          </a:xfrm>
          <a:prstGeom prst="rect">
            <a:avLst/>
          </a:prstGeom>
          <a:noFill/>
        </p:spPr>
      </p:pic>
      <p:sp>
        <p:nvSpPr>
          <p:cNvPr id="6" name="Slide Number Placeholder 5">
            <a:extLst>
              <a:ext uri="{FF2B5EF4-FFF2-40B4-BE49-F238E27FC236}">
                <a16:creationId xmlns:a16="http://schemas.microsoft.com/office/drawing/2014/main" id="{AD4468CE-B39F-32D2-5929-83305E0B0562}"/>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C68AC1EC-23E2-4F0E-A5A4-674EC8DB954E}" type="slidenum">
              <a:rPr lang="en-US" smtClean="0"/>
              <a:pPr>
                <a:spcAft>
                  <a:spcPts val="600"/>
                </a:spcAft>
              </a:pPr>
              <a:t>2</a:t>
            </a:fld>
            <a:endParaRPr lang="en-US"/>
          </a:p>
        </p:txBody>
      </p:sp>
    </p:spTree>
    <p:extLst>
      <p:ext uri="{BB962C8B-B14F-4D97-AF65-F5344CB8AC3E}">
        <p14:creationId xmlns:p14="http://schemas.microsoft.com/office/powerpoint/2010/main" val="6315347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Brain with a stethoscope">
            <a:extLst>
              <a:ext uri="{FF2B5EF4-FFF2-40B4-BE49-F238E27FC236}">
                <a16:creationId xmlns:a16="http://schemas.microsoft.com/office/drawing/2014/main" id="{139FDA19-10DD-73FE-103C-B7AFD0E405B7}"/>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B684A16-07B9-D2CA-B8F4-81A45477CAFC}"/>
              </a:ext>
            </a:extLst>
          </p:cNvPr>
          <p:cNvSpPr>
            <a:spLocks noGrp="1"/>
          </p:cNvSpPr>
          <p:nvPr>
            <p:ph type="title"/>
          </p:nvPr>
        </p:nvSpPr>
        <p:spPr>
          <a:xfrm>
            <a:off x="256511" y="163233"/>
            <a:ext cx="10449784" cy="1265928"/>
          </a:xfrm>
        </p:spPr>
        <p:txBody>
          <a:bodyPr>
            <a:normAutofit/>
          </a:bodyPr>
          <a:lstStyle/>
          <a:p>
            <a:r>
              <a:rPr lang="en-GB" sz="4400" b="1" dirty="0"/>
              <a:t>What is Insanity?</a:t>
            </a:r>
          </a:p>
        </p:txBody>
      </p:sp>
      <p:sp>
        <p:nvSpPr>
          <p:cNvPr id="6" name="Slide Number Placeholder 5">
            <a:extLst>
              <a:ext uri="{FF2B5EF4-FFF2-40B4-BE49-F238E27FC236}">
                <a16:creationId xmlns:a16="http://schemas.microsoft.com/office/drawing/2014/main" id="{119B42DA-231E-7339-F6BD-BBBC1CD5860A}"/>
              </a:ext>
            </a:extLst>
          </p:cNvPr>
          <p:cNvSpPr>
            <a:spLocks noGrp="1"/>
          </p:cNvSpPr>
          <p:nvPr>
            <p:ph type="sldNum" sz="quarter" idx="12"/>
          </p:nvPr>
        </p:nvSpPr>
        <p:spPr/>
        <p:txBody>
          <a:bodyPr/>
          <a:lstStyle/>
          <a:p>
            <a:fld id="{C68AC1EC-23E2-4F0E-A5A4-674EC8DB954E}" type="slidenum">
              <a:rPr lang="en-US" smtClean="0"/>
              <a:t>3</a:t>
            </a:fld>
            <a:endParaRPr lang="en-US"/>
          </a:p>
        </p:txBody>
      </p:sp>
      <p:sp>
        <p:nvSpPr>
          <p:cNvPr id="13" name="TextBox 12">
            <a:extLst>
              <a:ext uri="{FF2B5EF4-FFF2-40B4-BE49-F238E27FC236}">
                <a16:creationId xmlns:a16="http://schemas.microsoft.com/office/drawing/2014/main" id="{93CF144F-42DC-98F3-ACB3-764FC8276861}"/>
              </a:ext>
            </a:extLst>
          </p:cNvPr>
          <p:cNvSpPr txBox="1"/>
          <p:nvPr/>
        </p:nvSpPr>
        <p:spPr>
          <a:xfrm>
            <a:off x="256511" y="1828800"/>
            <a:ext cx="11694695" cy="4678204"/>
          </a:xfrm>
          <a:prstGeom prst="rect">
            <a:avLst/>
          </a:prstGeom>
          <a:noFill/>
        </p:spPr>
        <p:txBody>
          <a:bodyPr wrap="square" rtlCol="0">
            <a:spAutoFit/>
          </a:bodyPr>
          <a:lstStyle/>
          <a:p>
            <a:pPr marL="285750" indent="-285750">
              <a:buFont typeface="Arial" panose="020B0604020202020204" pitchFamily="34" charset="0"/>
              <a:buChar char="•"/>
            </a:pPr>
            <a:r>
              <a:rPr lang="en-GB" sz="2800" dirty="0" err="1"/>
              <a:t>M’Naghten</a:t>
            </a:r>
            <a:r>
              <a:rPr lang="en-GB" sz="2800" dirty="0"/>
              <a:t> Rules (1843) – a person can rely on the defence of insanity if the defendant was acting under the influence of disease of mind and was not aware of the nature of their actions, or that what they were doing was wrong.</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Requirements:</a:t>
            </a:r>
          </a:p>
          <a:p>
            <a:pPr>
              <a:buFont typeface="Wingdings" panose="05000000000000000000" pitchFamily="2" charset="2"/>
              <a:buChar char="Ø"/>
            </a:pPr>
            <a:r>
              <a:rPr lang="en-GB" sz="2800" dirty="0"/>
              <a:t>Disease of the mind</a:t>
            </a:r>
          </a:p>
          <a:p>
            <a:pPr>
              <a:buFont typeface="Wingdings" panose="05000000000000000000" pitchFamily="2" charset="2"/>
              <a:buChar char="Ø"/>
            </a:pPr>
            <a:r>
              <a:rPr lang="en-GB" sz="2800" dirty="0"/>
              <a:t>Defect of reason</a:t>
            </a:r>
          </a:p>
          <a:p>
            <a:pPr>
              <a:buFont typeface="Wingdings" panose="05000000000000000000" pitchFamily="2" charset="2"/>
              <a:buChar char="Ø"/>
            </a:pPr>
            <a:r>
              <a:rPr lang="en-GB" sz="2800" dirty="0"/>
              <a:t>Lack of awareness of the nature of the act</a:t>
            </a:r>
          </a:p>
          <a:p>
            <a:pPr>
              <a:buFont typeface="Wingdings" panose="05000000000000000000" pitchFamily="2" charset="2"/>
              <a:buChar char="Ø"/>
            </a:pPr>
            <a:r>
              <a:rPr lang="en-GB" sz="2800" dirty="0"/>
              <a:t>Not knowing the act is wrong</a:t>
            </a:r>
          </a:p>
          <a:p>
            <a:endParaRPr lang="en-GB" dirty="0"/>
          </a:p>
        </p:txBody>
      </p:sp>
      <p:sp>
        <p:nvSpPr>
          <p:cNvPr id="14" name="TextBox 13">
            <a:extLst>
              <a:ext uri="{FF2B5EF4-FFF2-40B4-BE49-F238E27FC236}">
                <a16:creationId xmlns:a16="http://schemas.microsoft.com/office/drawing/2014/main" id="{BE54597E-BBF8-8F3F-21ED-4919FDF22201}"/>
              </a:ext>
            </a:extLst>
          </p:cNvPr>
          <p:cNvSpPr txBox="1"/>
          <p:nvPr/>
        </p:nvSpPr>
        <p:spPr>
          <a:xfrm>
            <a:off x="240794" y="6413698"/>
            <a:ext cx="4450400" cy="307777"/>
          </a:xfrm>
          <a:prstGeom prst="rect">
            <a:avLst/>
          </a:prstGeom>
          <a:noFill/>
        </p:spPr>
        <p:txBody>
          <a:bodyPr wrap="square" rtlCol="0">
            <a:spAutoFit/>
          </a:bodyPr>
          <a:lstStyle/>
          <a:p>
            <a:pPr marL="285750" indent="-285750">
              <a:buFont typeface="Arial" panose="020B0604020202020204" pitchFamily="34" charset="0"/>
              <a:buChar char="•"/>
            </a:pPr>
            <a:r>
              <a:rPr lang="en-GB" sz="1400" dirty="0"/>
              <a:t>(Finch and </a:t>
            </a:r>
            <a:r>
              <a:rPr lang="en-GB" sz="1400" dirty="0" err="1"/>
              <a:t>Fafinski</a:t>
            </a:r>
            <a:r>
              <a:rPr lang="en-GB" sz="1400" dirty="0"/>
              <a:t>, 2021, pp.189-195)</a:t>
            </a:r>
          </a:p>
        </p:txBody>
      </p:sp>
    </p:spTree>
    <p:extLst>
      <p:ext uri="{BB962C8B-B14F-4D97-AF65-F5344CB8AC3E}">
        <p14:creationId xmlns:p14="http://schemas.microsoft.com/office/powerpoint/2010/main" val="25434750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anim calcmode="lin" valueType="num">
                                      <p:cBhvr additive="base">
                                        <p:cTn id="11"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 calcmode="lin" valueType="num">
                                      <p:cBhvr additive="base">
                                        <p:cTn id="17"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anim calcmode="lin" valueType="num">
                                      <p:cBhvr additive="base">
                                        <p:cTn id="23"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3">
                                            <p:txEl>
                                              <p:pRg st="4" end="4"/>
                                            </p:txEl>
                                          </p:spTgt>
                                        </p:tgtEl>
                                        <p:attrNameLst>
                                          <p:attrName>style.visibility</p:attrName>
                                        </p:attrNameLst>
                                      </p:cBhvr>
                                      <p:to>
                                        <p:strVal val="visible"/>
                                      </p:to>
                                    </p:set>
                                    <p:anim calcmode="lin" valueType="num">
                                      <p:cBhvr additive="base">
                                        <p:cTn id="29"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anim calcmode="lin" valueType="num">
                                      <p:cBhvr additive="base">
                                        <p:cTn id="35"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3">
                                            <p:txEl>
                                              <p:pRg st="6" end="6"/>
                                            </p:txEl>
                                          </p:spTgt>
                                        </p:tgtEl>
                                        <p:attrNameLst>
                                          <p:attrName>style.visibility</p:attrName>
                                        </p:attrNameLst>
                                      </p:cBhvr>
                                      <p:to>
                                        <p:strVal val="visible"/>
                                      </p:to>
                                    </p:set>
                                    <p:anim calcmode="lin" valueType="num">
                                      <p:cBhvr additive="base">
                                        <p:cTn id="41" dur="500" fill="hold"/>
                                        <p:tgtEl>
                                          <p:spTgt spid="1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og wheels">
            <a:extLst>
              <a:ext uri="{FF2B5EF4-FFF2-40B4-BE49-F238E27FC236}">
                <a16:creationId xmlns:a16="http://schemas.microsoft.com/office/drawing/2014/main" id="{B4DA0D05-631E-3346-39EB-2881FBA67772}"/>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1" y="0"/>
            <a:ext cx="12192001" cy="6918900"/>
          </a:xfrm>
        </p:spPr>
      </p:pic>
      <p:sp>
        <p:nvSpPr>
          <p:cNvPr id="2" name="Title 1">
            <a:extLst>
              <a:ext uri="{FF2B5EF4-FFF2-40B4-BE49-F238E27FC236}">
                <a16:creationId xmlns:a16="http://schemas.microsoft.com/office/drawing/2014/main" id="{A730147D-9FD0-2257-1655-2ECEDA992899}"/>
              </a:ext>
            </a:extLst>
          </p:cNvPr>
          <p:cNvSpPr>
            <a:spLocks noGrp="1"/>
          </p:cNvSpPr>
          <p:nvPr>
            <p:ph type="title"/>
          </p:nvPr>
        </p:nvSpPr>
        <p:spPr>
          <a:xfrm>
            <a:off x="0" y="59648"/>
            <a:ext cx="10449784" cy="1265928"/>
          </a:xfrm>
        </p:spPr>
        <p:txBody>
          <a:bodyPr>
            <a:normAutofit/>
          </a:bodyPr>
          <a:lstStyle/>
          <a:p>
            <a:r>
              <a:rPr lang="en-GB" sz="4400" b="1" dirty="0"/>
              <a:t>What is Automatism?</a:t>
            </a:r>
          </a:p>
        </p:txBody>
      </p:sp>
      <p:sp>
        <p:nvSpPr>
          <p:cNvPr id="6" name="Slide Number Placeholder 5">
            <a:extLst>
              <a:ext uri="{FF2B5EF4-FFF2-40B4-BE49-F238E27FC236}">
                <a16:creationId xmlns:a16="http://schemas.microsoft.com/office/drawing/2014/main" id="{7F7889F9-68F9-0C58-3A28-6029155487EB}"/>
              </a:ext>
            </a:extLst>
          </p:cNvPr>
          <p:cNvSpPr>
            <a:spLocks noGrp="1"/>
          </p:cNvSpPr>
          <p:nvPr>
            <p:ph type="sldNum" sz="quarter" idx="12"/>
          </p:nvPr>
        </p:nvSpPr>
        <p:spPr/>
        <p:txBody>
          <a:bodyPr/>
          <a:lstStyle/>
          <a:p>
            <a:fld id="{C68AC1EC-23E2-4F0E-A5A4-674EC8DB954E}" type="slidenum">
              <a:rPr lang="en-US" smtClean="0"/>
              <a:t>4</a:t>
            </a:fld>
            <a:endParaRPr lang="en-US"/>
          </a:p>
        </p:txBody>
      </p:sp>
      <p:sp>
        <p:nvSpPr>
          <p:cNvPr id="9" name="TextBox 8">
            <a:extLst>
              <a:ext uri="{FF2B5EF4-FFF2-40B4-BE49-F238E27FC236}">
                <a16:creationId xmlns:a16="http://schemas.microsoft.com/office/drawing/2014/main" id="{E0D270B5-FB83-1448-5E92-D65B433464EB}"/>
              </a:ext>
            </a:extLst>
          </p:cNvPr>
          <p:cNvSpPr txBox="1"/>
          <p:nvPr/>
        </p:nvSpPr>
        <p:spPr>
          <a:xfrm>
            <a:off x="73225" y="1968447"/>
            <a:ext cx="11617377"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t>‘Bratty v Attorney-General for Northern Ireland’ (1963) – an act that happens due to uncontrollable muscle movements caused by the mind or done unconsciously at the time of the act</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3 requirements</a:t>
            </a:r>
          </a:p>
          <a:p>
            <a:pPr marL="285750" indent="-285750">
              <a:buFont typeface="Wingdings" panose="05000000000000000000" pitchFamily="2" charset="2"/>
              <a:buChar char="Ø"/>
            </a:pPr>
            <a:r>
              <a:rPr lang="en-GB" sz="3200" dirty="0"/>
              <a:t>Complete loss of control</a:t>
            </a:r>
          </a:p>
          <a:p>
            <a:pPr marL="285750" indent="-285750">
              <a:buFont typeface="Wingdings" panose="05000000000000000000" pitchFamily="2" charset="2"/>
              <a:buChar char="Ø"/>
            </a:pPr>
            <a:r>
              <a:rPr lang="en-GB" sz="3200" dirty="0"/>
              <a:t>External cause</a:t>
            </a:r>
          </a:p>
          <a:p>
            <a:pPr marL="285750" indent="-285750">
              <a:buFont typeface="Wingdings" panose="05000000000000000000" pitchFamily="2" charset="2"/>
              <a:buChar char="Ø"/>
            </a:pPr>
            <a:r>
              <a:rPr lang="en-GB" sz="3200" dirty="0"/>
              <a:t>Not self-induced</a:t>
            </a:r>
          </a:p>
        </p:txBody>
      </p:sp>
      <p:sp>
        <p:nvSpPr>
          <p:cNvPr id="11" name="TextBox 10">
            <a:extLst>
              <a:ext uri="{FF2B5EF4-FFF2-40B4-BE49-F238E27FC236}">
                <a16:creationId xmlns:a16="http://schemas.microsoft.com/office/drawing/2014/main" id="{5A6B314C-1AF2-EC09-4951-E289417CE307}"/>
              </a:ext>
            </a:extLst>
          </p:cNvPr>
          <p:cNvSpPr txBox="1"/>
          <p:nvPr/>
        </p:nvSpPr>
        <p:spPr>
          <a:xfrm>
            <a:off x="0" y="6429020"/>
            <a:ext cx="5006715" cy="369332"/>
          </a:xfrm>
          <a:prstGeom prst="rect">
            <a:avLst/>
          </a:prstGeom>
          <a:noFill/>
        </p:spPr>
        <p:txBody>
          <a:bodyPr wrap="square" rtlCol="0">
            <a:spAutoFit/>
          </a:bodyPr>
          <a:lstStyle/>
          <a:p>
            <a:pPr marL="285750" indent="-285750">
              <a:buFont typeface="Arial" panose="020B0604020202020204" pitchFamily="34" charset="0"/>
              <a:buChar char="•"/>
            </a:pPr>
            <a:r>
              <a:rPr lang="en-GB" sz="1400" dirty="0"/>
              <a:t>(Finch and </a:t>
            </a:r>
            <a:r>
              <a:rPr lang="en-GB" sz="1400" dirty="0" err="1"/>
              <a:t>Fafinski</a:t>
            </a:r>
            <a:r>
              <a:rPr lang="en-GB" sz="1400" dirty="0"/>
              <a:t>, 2021, pp. 189-195</a:t>
            </a:r>
            <a:r>
              <a:rPr lang="en-GB" dirty="0"/>
              <a:t>)</a:t>
            </a:r>
          </a:p>
        </p:txBody>
      </p:sp>
    </p:spTree>
    <p:extLst>
      <p:ext uri="{BB962C8B-B14F-4D97-AF65-F5344CB8AC3E}">
        <p14:creationId xmlns:p14="http://schemas.microsoft.com/office/powerpoint/2010/main" val="32773567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anim calcmode="lin" valueType="num">
                                      <p:cBhvr additive="base">
                                        <p:cTn id="1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anim calcmode="lin" valueType="num">
                                      <p:cBhvr additive="base">
                                        <p:cTn id="2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xEl>
                                              <p:pRg st="4" end="4"/>
                                            </p:txEl>
                                          </p:spTgt>
                                        </p:tgtEl>
                                        <p:attrNameLst>
                                          <p:attrName>style.visibility</p:attrName>
                                        </p:attrNameLst>
                                      </p:cBhvr>
                                      <p:to>
                                        <p:strVal val="visible"/>
                                      </p:to>
                                    </p:set>
                                    <p:anim calcmode="lin" valueType="num">
                                      <p:cBhvr additive="base">
                                        <p:cTn id="2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additive="base">
                                        <p:cTn id="3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Mental health awareness mural">
            <a:extLst>
              <a:ext uri="{FF2B5EF4-FFF2-40B4-BE49-F238E27FC236}">
                <a16:creationId xmlns:a16="http://schemas.microsoft.com/office/drawing/2014/main" id="{5F5AF8A7-76ED-8220-A24E-AE4B697BD473}"/>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30806"/>
            <a:ext cx="12192000" cy="6827194"/>
          </a:xfrm>
        </p:spPr>
      </p:pic>
      <p:sp>
        <p:nvSpPr>
          <p:cNvPr id="2" name="Title 1">
            <a:extLst>
              <a:ext uri="{FF2B5EF4-FFF2-40B4-BE49-F238E27FC236}">
                <a16:creationId xmlns:a16="http://schemas.microsoft.com/office/drawing/2014/main" id="{3588F6FB-680F-AEC3-C38D-2341EA8C86B1}"/>
              </a:ext>
            </a:extLst>
          </p:cNvPr>
          <p:cNvSpPr>
            <a:spLocks noGrp="1"/>
          </p:cNvSpPr>
          <p:nvPr>
            <p:ph type="title"/>
          </p:nvPr>
        </p:nvSpPr>
        <p:spPr>
          <a:xfrm>
            <a:off x="0" y="26701"/>
            <a:ext cx="10449784" cy="1265928"/>
          </a:xfrm>
        </p:spPr>
        <p:txBody>
          <a:bodyPr>
            <a:normAutofit/>
          </a:bodyPr>
          <a:lstStyle/>
          <a:p>
            <a:r>
              <a:rPr lang="en-GB" sz="4800" b="1" dirty="0"/>
              <a:t>Strengths of Insanity</a:t>
            </a:r>
          </a:p>
        </p:txBody>
      </p:sp>
      <p:sp>
        <p:nvSpPr>
          <p:cNvPr id="6" name="Slide Number Placeholder 5">
            <a:extLst>
              <a:ext uri="{FF2B5EF4-FFF2-40B4-BE49-F238E27FC236}">
                <a16:creationId xmlns:a16="http://schemas.microsoft.com/office/drawing/2014/main" id="{E27000F3-3765-4B3B-4CCC-134A5FDB0D1C}"/>
              </a:ext>
            </a:extLst>
          </p:cNvPr>
          <p:cNvSpPr>
            <a:spLocks noGrp="1"/>
          </p:cNvSpPr>
          <p:nvPr>
            <p:ph type="sldNum" sz="quarter" idx="12"/>
          </p:nvPr>
        </p:nvSpPr>
        <p:spPr/>
        <p:txBody>
          <a:bodyPr/>
          <a:lstStyle/>
          <a:p>
            <a:fld id="{C68AC1EC-23E2-4F0E-A5A4-674EC8DB954E}" type="slidenum">
              <a:rPr lang="en-US" smtClean="0"/>
              <a:t>5</a:t>
            </a:fld>
            <a:endParaRPr lang="en-US"/>
          </a:p>
        </p:txBody>
      </p:sp>
      <p:sp>
        <p:nvSpPr>
          <p:cNvPr id="9" name="TextBox 8">
            <a:extLst>
              <a:ext uri="{FF2B5EF4-FFF2-40B4-BE49-F238E27FC236}">
                <a16:creationId xmlns:a16="http://schemas.microsoft.com/office/drawing/2014/main" id="{1A90F419-C397-AFFE-644C-969BB2C4689C}"/>
              </a:ext>
            </a:extLst>
          </p:cNvPr>
          <p:cNvSpPr txBox="1"/>
          <p:nvPr/>
        </p:nvSpPr>
        <p:spPr>
          <a:xfrm>
            <a:off x="0" y="1588690"/>
            <a:ext cx="11347554"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t>If the defence of insanity was removed, severe mental illnesses would not be considered by the courts during a trial</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Considers the neurological issues that may stop a person making rational choices (e.g. alien-hand syndrome – a neurological condition – one arm or leg will move and act involuntarily</a:t>
            </a:r>
          </a:p>
        </p:txBody>
      </p:sp>
      <p:sp>
        <p:nvSpPr>
          <p:cNvPr id="10" name="TextBox 9">
            <a:extLst>
              <a:ext uri="{FF2B5EF4-FFF2-40B4-BE49-F238E27FC236}">
                <a16:creationId xmlns:a16="http://schemas.microsoft.com/office/drawing/2014/main" id="{4CEC9F4C-C211-FAFE-42FE-FFA69E878194}"/>
              </a:ext>
            </a:extLst>
          </p:cNvPr>
          <p:cNvSpPr txBox="1"/>
          <p:nvPr/>
        </p:nvSpPr>
        <p:spPr>
          <a:xfrm>
            <a:off x="0" y="6246524"/>
            <a:ext cx="5591331"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t>(Sinnott-Armstrong and Levy, 2011).</a:t>
            </a:r>
          </a:p>
          <a:p>
            <a:pPr marL="285750" indent="-285750">
              <a:buFont typeface="Arial" panose="020B0604020202020204" pitchFamily="34" charset="0"/>
              <a:buChar char="•"/>
            </a:pPr>
            <a:r>
              <a:rPr lang="en-GB" sz="1600" dirty="0"/>
              <a:t>(</a:t>
            </a:r>
            <a:r>
              <a:rPr lang="en-GB" sz="1600" dirty="0" err="1"/>
              <a:t>Cronkleton</a:t>
            </a:r>
            <a:r>
              <a:rPr lang="en-GB" sz="1600" dirty="0"/>
              <a:t>, 2018).</a:t>
            </a:r>
          </a:p>
        </p:txBody>
      </p:sp>
    </p:spTree>
    <p:extLst>
      <p:ext uri="{BB962C8B-B14F-4D97-AF65-F5344CB8AC3E}">
        <p14:creationId xmlns:p14="http://schemas.microsoft.com/office/powerpoint/2010/main" val="1957879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 calcmode="lin" valueType="num">
                                      <p:cBhvr additive="base">
                                        <p:cTn id="1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 calcmode="lin" valueType="num">
                                      <p:cBhvr additive="base">
                                        <p:cTn id="2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Hospital bed in a room">
            <a:extLst>
              <a:ext uri="{FF2B5EF4-FFF2-40B4-BE49-F238E27FC236}">
                <a16:creationId xmlns:a16="http://schemas.microsoft.com/office/drawing/2014/main" id="{6BE018CE-0AB3-2CE5-4E3C-F17D62A9A2C3}"/>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16224"/>
            <a:ext cx="12192000" cy="6895759"/>
          </a:xfrm>
        </p:spPr>
      </p:pic>
      <p:sp>
        <p:nvSpPr>
          <p:cNvPr id="2" name="Title 1">
            <a:extLst>
              <a:ext uri="{FF2B5EF4-FFF2-40B4-BE49-F238E27FC236}">
                <a16:creationId xmlns:a16="http://schemas.microsoft.com/office/drawing/2014/main" id="{DA7A8EBC-FB86-7327-4FF6-2BFD3519E12D}"/>
              </a:ext>
            </a:extLst>
          </p:cNvPr>
          <p:cNvSpPr>
            <a:spLocks noGrp="1"/>
          </p:cNvSpPr>
          <p:nvPr>
            <p:ph type="title"/>
          </p:nvPr>
        </p:nvSpPr>
        <p:spPr>
          <a:xfrm>
            <a:off x="0" y="55506"/>
            <a:ext cx="10449784" cy="1265928"/>
          </a:xfrm>
        </p:spPr>
        <p:txBody>
          <a:bodyPr>
            <a:normAutofit/>
          </a:bodyPr>
          <a:lstStyle/>
          <a:p>
            <a:r>
              <a:rPr lang="en-GB" sz="4800" b="1" dirty="0"/>
              <a:t>Limitations of Insanity</a:t>
            </a:r>
          </a:p>
        </p:txBody>
      </p:sp>
      <p:sp>
        <p:nvSpPr>
          <p:cNvPr id="6" name="Slide Number Placeholder 5">
            <a:extLst>
              <a:ext uri="{FF2B5EF4-FFF2-40B4-BE49-F238E27FC236}">
                <a16:creationId xmlns:a16="http://schemas.microsoft.com/office/drawing/2014/main" id="{D70FBEED-CFDC-67AC-DA3F-9A3C543103C2}"/>
              </a:ext>
            </a:extLst>
          </p:cNvPr>
          <p:cNvSpPr>
            <a:spLocks noGrp="1"/>
          </p:cNvSpPr>
          <p:nvPr>
            <p:ph type="sldNum" sz="quarter" idx="12"/>
          </p:nvPr>
        </p:nvSpPr>
        <p:spPr/>
        <p:txBody>
          <a:bodyPr/>
          <a:lstStyle/>
          <a:p>
            <a:fld id="{C68AC1EC-23E2-4F0E-A5A4-674EC8DB954E}" type="slidenum">
              <a:rPr lang="en-US" smtClean="0"/>
              <a:t>6</a:t>
            </a:fld>
            <a:endParaRPr lang="en-US"/>
          </a:p>
        </p:txBody>
      </p:sp>
      <p:sp>
        <p:nvSpPr>
          <p:cNvPr id="9" name="TextBox 8">
            <a:extLst>
              <a:ext uri="{FF2B5EF4-FFF2-40B4-BE49-F238E27FC236}">
                <a16:creationId xmlns:a16="http://schemas.microsoft.com/office/drawing/2014/main" id="{C27F127A-6225-1DC7-E2E8-B231228BD9E5}"/>
              </a:ext>
            </a:extLst>
          </p:cNvPr>
          <p:cNvSpPr txBox="1"/>
          <p:nvPr/>
        </p:nvSpPr>
        <p:spPr>
          <a:xfrm>
            <a:off x="299803" y="1798820"/>
            <a:ext cx="11467476" cy="3970318"/>
          </a:xfrm>
          <a:prstGeom prst="rect">
            <a:avLst/>
          </a:prstGeom>
          <a:noFill/>
        </p:spPr>
        <p:txBody>
          <a:bodyPr wrap="square" rtlCol="0">
            <a:spAutoFit/>
          </a:bodyPr>
          <a:lstStyle/>
          <a:p>
            <a:pPr marL="285750" indent="-285750">
              <a:buFont typeface="Arial" panose="020B0604020202020204" pitchFamily="34" charset="0"/>
              <a:buChar char="•"/>
            </a:pPr>
            <a:r>
              <a:rPr lang="en-GB" sz="3600" dirty="0"/>
              <a:t>Stigma attached to the “insane label” and is outdated. According to the Law Commission (2013), the insanity defence originates from the 19</a:t>
            </a:r>
            <a:r>
              <a:rPr lang="en-GB" sz="3600" baseline="30000" dirty="0"/>
              <a:t>th</a:t>
            </a:r>
            <a:r>
              <a:rPr lang="en-GB" sz="3600" dirty="0"/>
              <a:t> century.</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Offenders who successfully use the defence of insanity are usually sent to mental institutions for a shorter time than prisons</a:t>
            </a:r>
          </a:p>
        </p:txBody>
      </p:sp>
      <p:sp>
        <p:nvSpPr>
          <p:cNvPr id="10" name="TextBox 9">
            <a:extLst>
              <a:ext uri="{FF2B5EF4-FFF2-40B4-BE49-F238E27FC236}">
                <a16:creationId xmlns:a16="http://schemas.microsoft.com/office/drawing/2014/main" id="{294B4FC7-684D-DF68-A93D-35BE37C70D23}"/>
              </a:ext>
            </a:extLst>
          </p:cNvPr>
          <p:cNvSpPr txBox="1"/>
          <p:nvPr/>
        </p:nvSpPr>
        <p:spPr>
          <a:xfrm>
            <a:off x="-82445" y="6246524"/>
            <a:ext cx="6115986"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t>(Law Commission, 2013).</a:t>
            </a:r>
          </a:p>
          <a:p>
            <a:pPr marL="285750" indent="-285750">
              <a:buFont typeface="Arial" panose="020B0604020202020204" pitchFamily="34" charset="0"/>
              <a:buChar char="•"/>
            </a:pPr>
            <a:r>
              <a:rPr lang="en-GB" sz="1600" dirty="0"/>
              <a:t>(Herring, 2022, pp. 716-717).</a:t>
            </a:r>
          </a:p>
        </p:txBody>
      </p:sp>
    </p:spTree>
    <p:extLst>
      <p:ext uri="{BB962C8B-B14F-4D97-AF65-F5344CB8AC3E}">
        <p14:creationId xmlns:p14="http://schemas.microsoft.com/office/powerpoint/2010/main" val="18024569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 calcmode="lin" valueType="num">
                                      <p:cBhvr additive="base">
                                        <p:cTn id="2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Long-exposure photo of car in traffic">
            <a:extLst>
              <a:ext uri="{FF2B5EF4-FFF2-40B4-BE49-F238E27FC236}">
                <a16:creationId xmlns:a16="http://schemas.microsoft.com/office/drawing/2014/main" id="{8C191171-B948-5F46-63B9-42132FEE99B1}"/>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8000"/>
          </a:xfrm>
        </p:spPr>
      </p:pic>
      <p:sp>
        <p:nvSpPr>
          <p:cNvPr id="2" name="Title 1">
            <a:extLst>
              <a:ext uri="{FF2B5EF4-FFF2-40B4-BE49-F238E27FC236}">
                <a16:creationId xmlns:a16="http://schemas.microsoft.com/office/drawing/2014/main" id="{313F078A-1098-83FF-2A43-68D1E27F8DE9}"/>
              </a:ext>
            </a:extLst>
          </p:cNvPr>
          <p:cNvSpPr>
            <a:spLocks noGrp="1"/>
          </p:cNvSpPr>
          <p:nvPr>
            <p:ph type="title"/>
          </p:nvPr>
        </p:nvSpPr>
        <p:spPr>
          <a:xfrm>
            <a:off x="0" y="0"/>
            <a:ext cx="10449784" cy="1265928"/>
          </a:xfrm>
        </p:spPr>
        <p:txBody>
          <a:bodyPr>
            <a:normAutofit/>
          </a:bodyPr>
          <a:lstStyle/>
          <a:p>
            <a:r>
              <a:rPr lang="en-GB" sz="4400" b="1" dirty="0"/>
              <a:t>Strengths of Automatism</a:t>
            </a:r>
          </a:p>
        </p:txBody>
      </p:sp>
      <p:sp>
        <p:nvSpPr>
          <p:cNvPr id="6" name="Slide Number Placeholder 5">
            <a:extLst>
              <a:ext uri="{FF2B5EF4-FFF2-40B4-BE49-F238E27FC236}">
                <a16:creationId xmlns:a16="http://schemas.microsoft.com/office/drawing/2014/main" id="{33DDA8EB-4D24-1BE9-D50B-13284B6BA448}"/>
              </a:ext>
            </a:extLst>
          </p:cNvPr>
          <p:cNvSpPr>
            <a:spLocks noGrp="1"/>
          </p:cNvSpPr>
          <p:nvPr>
            <p:ph type="sldNum" sz="quarter" idx="12"/>
          </p:nvPr>
        </p:nvSpPr>
        <p:spPr/>
        <p:txBody>
          <a:bodyPr/>
          <a:lstStyle/>
          <a:p>
            <a:fld id="{C68AC1EC-23E2-4F0E-A5A4-674EC8DB954E}" type="slidenum">
              <a:rPr lang="en-US" smtClean="0"/>
              <a:t>7</a:t>
            </a:fld>
            <a:endParaRPr lang="en-US"/>
          </a:p>
        </p:txBody>
      </p:sp>
      <p:sp>
        <p:nvSpPr>
          <p:cNvPr id="9" name="TextBox 8">
            <a:extLst>
              <a:ext uri="{FF2B5EF4-FFF2-40B4-BE49-F238E27FC236}">
                <a16:creationId xmlns:a16="http://schemas.microsoft.com/office/drawing/2014/main" id="{87CA1E8F-6EF8-6DF4-B528-C7953EF3689A}"/>
              </a:ext>
            </a:extLst>
          </p:cNvPr>
          <p:cNvSpPr txBox="1"/>
          <p:nvPr/>
        </p:nvSpPr>
        <p:spPr>
          <a:xfrm>
            <a:off x="346841" y="1702676"/>
            <a:ext cx="11343761" cy="3970318"/>
          </a:xfrm>
          <a:prstGeom prst="rect">
            <a:avLst/>
          </a:prstGeom>
          <a:noFill/>
        </p:spPr>
        <p:txBody>
          <a:bodyPr wrap="square" rtlCol="0">
            <a:spAutoFit/>
          </a:bodyPr>
          <a:lstStyle/>
          <a:p>
            <a:r>
              <a:rPr lang="en-GB" sz="2800" dirty="0"/>
              <a:t>Cases where the defence of automatism were used successfully:</a:t>
            </a:r>
          </a:p>
          <a:p>
            <a:endParaRPr lang="en-GB" sz="2800" dirty="0"/>
          </a:p>
          <a:p>
            <a:pPr marL="285750" indent="-285750">
              <a:buFont typeface="Arial" panose="020B0604020202020204" pitchFamily="34" charset="0"/>
              <a:buChar char="•"/>
            </a:pPr>
            <a:r>
              <a:rPr lang="en-GB" sz="2800" dirty="0"/>
              <a:t>‘Broome v Perkins’ (1987) – erratic driving – charged with driving a motor vehicle without due care or attention – D’s limbs acted independently – defence of automatism succeeded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‘Hill v Baxter’ (1958) – ignored road signs – crashed into another car – D unconscious due to sudden illness – claimed he had no memory – automatism defence successful.</a:t>
            </a:r>
          </a:p>
        </p:txBody>
      </p:sp>
    </p:spTree>
    <p:extLst>
      <p:ext uri="{BB962C8B-B14F-4D97-AF65-F5344CB8AC3E}">
        <p14:creationId xmlns:p14="http://schemas.microsoft.com/office/powerpoint/2010/main" val="26825311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Question mark on green pastel background">
            <a:extLst>
              <a:ext uri="{FF2B5EF4-FFF2-40B4-BE49-F238E27FC236}">
                <a16:creationId xmlns:a16="http://schemas.microsoft.com/office/drawing/2014/main" id="{A0E68B02-557E-F2C1-A53F-733A2A8FCB3C}"/>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8001"/>
          </a:xfrm>
        </p:spPr>
      </p:pic>
      <p:sp>
        <p:nvSpPr>
          <p:cNvPr id="2" name="Title 1">
            <a:extLst>
              <a:ext uri="{FF2B5EF4-FFF2-40B4-BE49-F238E27FC236}">
                <a16:creationId xmlns:a16="http://schemas.microsoft.com/office/drawing/2014/main" id="{4129CA04-3B1C-8611-158A-239854CA2507}"/>
              </a:ext>
            </a:extLst>
          </p:cNvPr>
          <p:cNvSpPr>
            <a:spLocks noGrp="1"/>
          </p:cNvSpPr>
          <p:nvPr>
            <p:ph type="title"/>
          </p:nvPr>
        </p:nvSpPr>
        <p:spPr>
          <a:xfrm>
            <a:off x="0" y="26701"/>
            <a:ext cx="10449784" cy="1265928"/>
          </a:xfrm>
        </p:spPr>
        <p:txBody>
          <a:bodyPr>
            <a:normAutofit/>
          </a:bodyPr>
          <a:lstStyle/>
          <a:p>
            <a:r>
              <a:rPr lang="en-GB" sz="4400" b="1" dirty="0"/>
              <a:t>Limitations of Automatism</a:t>
            </a:r>
          </a:p>
        </p:txBody>
      </p:sp>
      <p:sp>
        <p:nvSpPr>
          <p:cNvPr id="6" name="Slide Number Placeholder 5">
            <a:extLst>
              <a:ext uri="{FF2B5EF4-FFF2-40B4-BE49-F238E27FC236}">
                <a16:creationId xmlns:a16="http://schemas.microsoft.com/office/drawing/2014/main" id="{08AB9F98-E3CA-07EE-1589-5179F4F2DCCE}"/>
              </a:ext>
            </a:extLst>
          </p:cNvPr>
          <p:cNvSpPr>
            <a:spLocks noGrp="1"/>
          </p:cNvSpPr>
          <p:nvPr>
            <p:ph type="sldNum" sz="quarter" idx="12"/>
          </p:nvPr>
        </p:nvSpPr>
        <p:spPr/>
        <p:txBody>
          <a:bodyPr/>
          <a:lstStyle/>
          <a:p>
            <a:fld id="{C68AC1EC-23E2-4F0E-A5A4-674EC8DB954E}" type="slidenum">
              <a:rPr lang="en-US" smtClean="0"/>
              <a:t>8</a:t>
            </a:fld>
            <a:endParaRPr lang="en-US"/>
          </a:p>
        </p:txBody>
      </p:sp>
      <p:sp>
        <p:nvSpPr>
          <p:cNvPr id="9" name="TextBox 8">
            <a:extLst>
              <a:ext uri="{FF2B5EF4-FFF2-40B4-BE49-F238E27FC236}">
                <a16:creationId xmlns:a16="http://schemas.microsoft.com/office/drawing/2014/main" id="{AEF9A6BF-5E02-CD4C-B6BC-40B96509FBDD}"/>
              </a:ext>
            </a:extLst>
          </p:cNvPr>
          <p:cNvSpPr txBox="1"/>
          <p:nvPr/>
        </p:nvSpPr>
        <p:spPr>
          <a:xfrm>
            <a:off x="88215" y="2048066"/>
            <a:ext cx="11602387" cy="3416320"/>
          </a:xfrm>
          <a:prstGeom prst="rect">
            <a:avLst/>
          </a:prstGeom>
          <a:noFill/>
        </p:spPr>
        <p:txBody>
          <a:bodyPr wrap="square" rtlCol="0">
            <a:spAutoFit/>
          </a:bodyPr>
          <a:lstStyle/>
          <a:p>
            <a:pPr marL="285750" indent="-285750">
              <a:buFont typeface="Arial" panose="020B0604020202020204" pitchFamily="34" charset="0"/>
              <a:buChar char="•"/>
            </a:pPr>
            <a:r>
              <a:rPr lang="en-GB" sz="3600" dirty="0"/>
              <a:t>Insanity and automatism are very similar – causes confusion.</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Common law does not clarify whether the defendant must lose total consciousness and control, or the duration of the unconsciousness in order to rely on the defence.</a:t>
            </a:r>
          </a:p>
        </p:txBody>
      </p:sp>
      <p:sp>
        <p:nvSpPr>
          <p:cNvPr id="10" name="TextBox 9">
            <a:extLst>
              <a:ext uri="{FF2B5EF4-FFF2-40B4-BE49-F238E27FC236}">
                <a16:creationId xmlns:a16="http://schemas.microsoft.com/office/drawing/2014/main" id="{19E0902F-07F7-82CB-059D-389DE376EF05}"/>
              </a:ext>
            </a:extLst>
          </p:cNvPr>
          <p:cNvSpPr txBox="1"/>
          <p:nvPr/>
        </p:nvSpPr>
        <p:spPr>
          <a:xfrm>
            <a:off x="0" y="6246524"/>
            <a:ext cx="7914807"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t>(Law Commission, 2013).</a:t>
            </a:r>
          </a:p>
          <a:p>
            <a:pPr marL="285750" indent="-285750">
              <a:buFont typeface="Arial" panose="020B0604020202020204" pitchFamily="34" charset="0"/>
              <a:buChar char="•"/>
            </a:pPr>
            <a:r>
              <a:rPr lang="en-GB" sz="1600" dirty="0"/>
              <a:t>(Law Commission, 2012).</a:t>
            </a:r>
          </a:p>
        </p:txBody>
      </p:sp>
    </p:spTree>
    <p:extLst>
      <p:ext uri="{BB962C8B-B14F-4D97-AF65-F5344CB8AC3E}">
        <p14:creationId xmlns:p14="http://schemas.microsoft.com/office/powerpoint/2010/main" val="26499919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 calcmode="lin" valueType="num">
                                      <p:cBhvr additive="base">
                                        <p:cTn id="2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avel resting on block">
            <a:extLst>
              <a:ext uri="{FF2B5EF4-FFF2-40B4-BE49-F238E27FC236}">
                <a16:creationId xmlns:a16="http://schemas.microsoft.com/office/drawing/2014/main" id="{1306DA3C-3363-47B4-407E-9608A0A0B6DB}"/>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5499"/>
          </a:xfrm>
        </p:spPr>
      </p:pic>
      <p:sp>
        <p:nvSpPr>
          <p:cNvPr id="2" name="Title 1">
            <a:extLst>
              <a:ext uri="{FF2B5EF4-FFF2-40B4-BE49-F238E27FC236}">
                <a16:creationId xmlns:a16="http://schemas.microsoft.com/office/drawing/2014/main" id="{2A28F2EA-CD85-518A-4B88-D75F9EC69CBA}"/>
              </a:ext>
            </a:extLst>
          </p:cNvPr>
          <p:cNvSpPr>
            <a:spLocks noGrp="1"/>
          </p:cNvSpPr>
          <p:nvPr>
            <p:ph type="title"/>
          </p:nvPr>
        </p:nvSpPr>
        <p:spPr>
          <a:xfrm>
            <a:off x="0" y="0"/>
            <a:ext cx="10449784" cy="1265928"/>
          </a:xfrm>
        </p:spPr>
        <p:txBody>
          <a:bodyPr>
            <a:normAutofit/>
          </a:bodyPr>
          <a:lstStyle/>
          <a:p>
            <a:r>
              <a:rPr lang="en-GB" sz="4400" b="1" dirty="0"/>
              <a:t>Reforming the Defences</a:t>
            </a:r>
          </a:p>
        </p:txBody>
      </p:sp>
      <p:sp>
        <p:nvSpPr>
          <p:cNvPr id="6" name="Slide Number Placeholder 5">
            <a:extLst>
              <a:ext uri="{FF2B5EF4-FFF2-40B4-BE49-F238E27FC236}">
                <a16:creationId xmlns:a16="http://schemas.microsoft.com/office/drawing/2014/main" id="{CBCB4A23-4C19-D145-E1F7-CFDFEDAEFEE3}"/>
              </a:ext>
            </a:extLst>
          </p:cNvPr>
          <p:cNvSpPr>
            <a:spLocks noGrp="1"/>
          </p:cNvSpPr>
          <p:nvPr>
            <p:ph type="sldNum" sz="quarter" idx="12"/>
          </p:nvPr>
        </p:nvSpPr>
        <p:spPr/>
        <p:txBody>
          <a:bodyPr/>
          <a:lstStyle/>
          <a:p>
            <a:fld id="{C68AC1EC-23E2-4F0E-A5A4-674EC8DB954E}" type="slidenum">
              <a:rPr lang="en-US" smtClean="0"/>
              <a:t>9</a:t>
            </a:fld>
            <a:endParaRPr lang="en-US"/>
          </a:p>
        </p:txBody>
      </p:sp>
      <p:sp>
        <p:nvSpPr>
          <p:cNvPr id="9" name="TextBox 8">
            <a:extLst>
              <a:ext uri="{FF2B5EF4-FFF2-40B4-BE49-F238E27FC236}">
                <a16:creationId xmlns:a16="http://schemas.microsoft.com/office/drawing/2014/main" id="{66D8C81A-263B-27BD-19AF-866D3671CD56}"/>
              </a:ext>
            </a:extLst>
          </p:cNvPr>
          <p:cNvSpPr txBox="1"/>
          <p:nvPr/>
        </p:nvSpPr>
        <p:spPr>
          <a:xfrm>
            <a:off x="344774" y="1693889"/>
            <a:ext cx="9713626"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According to Ormerod and Laird (2021), the defence should have more of an evidential burden to prove that the defence of insanity or automatism should be considered, which the prosecution will have to attempt to disprove.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Law Commission (2016) suggest a modernised test for insanity should be brought to fruition, according to the psychological knowledge of contemporary society.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Stuart-Cole (2017) states that the amount of defendant’s that have severe mental health conditions facing trial, and those who must rely on the automatism defence would fall if the legal test for unfitness to plead was improved.</a:t>
            </a:r>
          </a:p>
        </p:txBody>
      </p:sp>
    </p:spTree>
    <p:extLst>
      <p:ext uri="{BB962C8B-B14F-4D97-AF65-F5344CB8AC3E}">
        <p14:creationId xmlns:p14="http://schemas.microsoft.com/office/powerpoint/2010/main" val="22215650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Law books section in library">
            <a:extLst>
              <a:ext uri="{FF2B5EF4-FFF2-40B4-BE49-F238E27FC236}">
                <a16:creationId xmlns:a16="http://schemas.microsoft.com/office/drawing/2014/main" id="{3D15089F-A3AB-CC76-6BE0-F8E8DA2C1DEA}"/>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1"/>
            <a:ext cx="12192000" cy="6856291"/>
          </a:xfrm>
        </p:spPr>
      </p:pic>
      <p:sp>
        <p:nvSpPr>
          <p:cNvPr id="2" name="Title 1">
            <a:extLst>
              <a:ext uri="{FF2B5EF4-FFF2-40B4-BE49-F238E27FC236}">
                <a16:creationId xmlns:a16="http://schemas.microsoft.com/office/drawing/2014/main" id="{C98E1C78-8C99-C9C1-0700-A75EC5597B96}"/>
              </a:ext>
            </a:extLst>
          </p:cNvPr>
          <p:cNvSpPr>
            <a:spLocks noGrp="1"/>
          </p:cNvSpPr>
          <p:nvPr>
            <p:ph type="title"/>
          </p:nvPr>
        </p:nvSpPr>
        <p:spPr>
          <a:xfrm>
            <a:off x="294814" y="178872"/>
            <a:ext cx="10449784" cy="1265928"/>
          </a:xfrm>
        </p:spPr>
        <p:txBody>
          <a:bodyPr>
            <a:normAutofit/>
          </a:bodyPr>
          <a:lstStyle/>
          <a:p>
            <a:r>
              <a:rPr lang="en-GB" sz="4400" b="1" dirty="0"/>
              <a:t>Case Law</a:t>
            </a:r>
          </a:p>
        </p:txBody>
      </p:sp>
      <p:sp>
        <p:nvSpPr>
          <p:cNvPr id="6" name="Slide Number Placeholder 5">
            <a:extLst>
              <a:ext uri="{FF2B5EF4-FFF2-40B4-BE49-F238E27FC236}">
                <a16:creationId xmlns:a16="http://schemas.microsoft.com/office/drawing/2014/main" id="{4180E142-486E-55A5-AFF5-ED9095BC88EC}"/>
              </a:ext>
            </a:extLst>
          </p:cNvPr>
          <p:cNvSpPr>
            <a:spLocks noGrp="1"/>
          </p:cNvSpPr>
          <p:nvPr>
            <p:ph type="sldNum" sz="quarter" idx="12"/>
          </p:nvPr>
        </p:nvSpPr>
        <p:spPr/>
        <p:txBody>
          <a:bodyPr/>
          <a:lstStyle/>
          <a:p>
            <a:fld id="{C68AC1EC-23E2-4F0E-A5A4-674EC8DB954E}" type="slidenum">
              <a:rPr lang="en-US" smtClean="0"/>
              <a:t>10</a:t>
            </a:fld>
            <a:endParaRPr lang="en-US"/>
          </a:p>
        </p:txBody>
      </p:sp>
      <p:sp>
        <p:nvSpPr>
          <p:cNvPr id="9" name="TextBox 8">
            <a:extLst>
              <a:ext uri="{FF2B5EF4-FFF2-40B4-BE49-F238E27FC236}">
                <a16:creationId xmlns:a16="http://schemas.microsoft.com/office/drawing/2014/main" id="{DE7E6B66-7768-6762-D6C1-9518D50507D1}"/>
              </a:ext>
            </a:extLst>
          </p:cNvPr>
          <p:cNvSpPr txBox="1"/>
          <p:nvPr/>
        </p:nvSpPr>
        <p:spPr>
          <a:xfrm>
            <a:off x="294814" y="1873770"/>
            <a:ext cx="11272603"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‘R v Sullivan’ (1984) – injured someone in a post-epileptic state – non-insane automatism refused – insanity more appropriate.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‘R v Norman’ (2023) – speeding and crashed into lorry – killed driver – claimed he blacked out – blood test showed high levels of cannabis – epileptic fit – conviction changed due to insanity defence.</a:t>
            </a:r>
          </a:p>
        </p:txBody>
      </p:sp>
    </p:spTree>
    <p:extLst>
      <p:ext uri="{BB962C8B-B14F-4D97-AF65-F5344CB8AC3E}">
        <p14:creationId xmlns:p14="http://schemas.microsoft.com/office/powerpoint/2010/main" val="35460613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C755-43E0-F5B6-D023-10819D03F5ED}"/>
              </a:ext>
            </a:extLst>
          </p:cNvPr>
          <p:cNvSpPr>
            <a:spLocks noGrp="1"/>
          </p:cNvSpPr>
          <p:nvPr>
            <p:ph type="ctrTitle"/>
          </p:nvPr>
        </p:nvSpPr>
        <p:spPr>
          <a:xfrm>
            <a:off x="1359109" y="1406529"/>
            <a:ext cx="9144000" cy="2209393"/>
          </a:xfrm>
        </p:spPr>
        <p:txBody>
          <a:bodyPr>
            <a:normAutofit/>
          </a:bodyPr>
          <a:lstStyle/>
          <a:p>
            <a:r>
              <a:rPr lang="en-GB" sz="6600" dirty="0"/>
              <a:t>Thank you for listening</a:t>
            </a:r>
          </a:p>
        </p:txBody>
      </p:sp>
      <p:sp>
        <p:nvSpPr>
          <p:cNvPr id="6" name="Slide Number Placeholder 5">
            <a:extLst>
              <a:ext uri="{FF2B5EF4-FFF2-40B4-BE49-F238E27FC236}">
                <a16:creationId xmlns:a16="http://schemas.microsoft.com/office/drawing/2014/main" id="{1579E86A-E73C-B4DA-DB23-169C09A1306E}"/>
              </a:ext>
            </a:extLst>
          </p:cNvPr>
          <p:cNvSpPr>
            <a:spLocks noGrp="1"/>
          </p:cNvSpPr>
          <p:nvPr>
            <p:ph type="sldNum" sz="quarter" idx="12"/>
          </p:nvPr>
        </p:nvSpPr>
        <p:spPr/>
        <p:txBody>
          <a:bodyPr/>
          <a:lstStyle/>
          <a:p>
            <a:fld id="{C68AC1EC-23E2-4F0E-A5A4-674EC8DB954E}" type="slidenum">
              <a:rPr lang="en-US" smtClean="0"/>
              <a:t>11</a:t>
            </a:fld>
            <a:endParaRPr lang="en-US"/>
          </a:p>
        </p:txBody>
      </p:sp>
    </p:spTree>
    <p:extLst>
      <p:ext uri="{BB962C8B-B14F-4D97-AF65-F5344CB8AC3E}">
        <p14:creationId xmlns:p14="http://schemas.microsoft.com/office/powerpoint/2010/main" val="389578779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413B-B7A6-D240-E13F-E0891E4194B3}"/>
              </a:ext>
            </a:extLst>
          </p:cNvPr>
          <p:cNvSpPr>
            <a:spLocks noGrp="1"/>
          </p:cNvSpPr>
          <p:nvPr>
            <p:ph type="title"/>
          </p:nvPr>
        </p:nvSpPr>
        <p:spPr/>
        <p:txBody>
          <a:bodyPr>
            <a:normAutofit/>
          </a:bodyPr>
          <a:lstStyle/>
          <a:p>
            <a:r>
              <a:rPr lang="en-GB" sz="4400" b="1" dirty="0"/>
              <a:t>Research Timeline</a:t>
            </a:r>
          </a:p>
        </p:txBody>
      </p:sp>
      <p:sp>
        <p:nvSpPr>
          <p:cNvPr id="3" name="Content Placeholder 2">
            <a:extLst>
              <a:ext uri="{FF2B5EF4-FFF2-40B4-BE49-F238E27FC236}">
                <a16:creationId xmlns:a16="http://schemas.microsoft.com/office/drawing/2014/main" id="{7F17FD81-E1F6-3C82-5C63-BB8AF70FB509}"/>
              </a:ext>
            </a:extLst>
          </p:cNvPr>
          <p:cNvSpPr>
            <a:spLocks noGrp="1"/>
          </p:cNvSpPr>
          <p:nvPr>
            <p:ph idx="1"/>
          </p:nvPr>
        </p:nvSpPr>
        <p:spPr/>
        <p:txBody>
          <a:bodyPr>
            <a:normAutofit/>
          </a:bodyPr>
          <a:lstStyle/>
          <a:p>
            <a:r>
              <a:rPr lang="en-GB" sz="2800" dirty="0"/>
              <a:t>W/C 1/10/24 – definitions of insanity and automatism</a:t>
            </a:r>
          </a:p>
          <a:p>
            <a:r>
              <a:rPr lang="en-GB" sz="2800" dirty="0"/>
              <a:t>W/C 7/10/24 – law commission report</a:t>
            </a:r>
          </a:p>
          <a:p>
            <a:r>
              <a:rPr lang="en-GB" sz="2800" dirty="0"/>
              <a:t>W/C 14/10/24 – limitations of insanity defence</a:t>
            </a:r>
          </a:p>
          <a:p>
            <a:r>
              <a:rPr lang="en-GB" sz="2800" dirty="0"/>
              <a:t>W/C 4/11/24 – strengths of insanity and automatism defence, limitations of automatism defence, defence reform, case law</a:t>
            </a:r>
          </a:p>
        </p:txBody>
      </p:sp>
      <p:sp>
        <p:nvSpPr>
          <p:cNvPr id="6" name="Slide Number Placeholder 5">
            <a:extLst>
              <a:ext uri="{FF2B5EF4-FFF2-40B4-BE49-F238E27FC236}">
                <a16:creationId xmlns:a16="http://schemas.microsoft.com/office/drawing/2014/main" id="{58AF9871-B7CB-08B5-FB83-1D0E90C6DAC5}"/>
              </a:ext>
            </a:extLst>
          </p:cNvPr>
          <p:cNvSpPr>
            <a:spLocks noGrp="1"/>
          </p:cNvSpPr>
          <p:nvPr>
            <p:ph type="sldNum" sz="quarter" idx="12"/>
          </p:nvPr>
        </p:nvSpPr>
        <p:spPr/>
        <p:txBody>
          <a:bodyPr/>
          <a:lstStyle/>
          <a:p>
            <a:fld id="{C68AC1EC-23E2-4F0E-A5A4-674EC8DB954E}" type="slidenum">
              <a:rPr lang="en-US" smtClean="0"/>
              <a:t>12</a:t>
            </a:fld>
            <a:endParaRPr lang="en-US"/>
          </a:p>
        </p:txBody>
      </p:sp>
    </p:spTree>
    <p:extLst>
      <p:ext uri="{BB962C8B-B14F-4D97-AF65-F5344CB8AC3E}">
        <p14:creationId xmlns:p14="http://schemas.microsoft.com/office/powerpoint/2010/main" val="63074476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A1F43-ACE5-1B16-CB7D-4BB4B3E07D84}"/>
              </a:ext>
            </a:extLst>
          </p:cNvPr>
          <p:cNvSpPr>
            <a:spLocks noGrp="1"/>
          </p:cNvSpPr>
          <p:nvPr>
            <p:ph type="title"/>
          </p:nvPr>
        </p:nvSpPr>
        <p:spPr>
          <a:xfrm>
            <a:off x="0" y="-632964"/>
            <a:ext cx="10449784" cy="1265928"/>
          </a:xfrm>
        </p:spPr>
        <p:txBody>
          <a:bodyPr/>
          <a:lstStyle/>
          <a:p>
            <a:r>
              <a:rPr lang="en-GB" b="1" dirty="0"/>
              <a:t>Reference List</a:t>
            </a:r>
          </a:p>
        </p:txBody>
      </p:sp>
      <p:sp>
        <p:nvSpPr>
          <p:cNvPr id="3" name="Content Placeholder 2">
            <a:extLst>
              <a:ext uri="{FF2B5EF4-FFF2-40B4-BE49-F238E27FC236}">
                <a16:creationId xmlns:a16="http://schemas.microsoft.com/office/drawing/2014/main" id="{3C789F9B-EC56-1DA2-6B6D-877F6DAE1EE6}"/>
              </a:ext>
            </a:extLst>
          </p:cNvPr>
          <p:cNvSpPr>
            <a:spLocks noGrp="1"/>
          </p:cNvSpPr>
          <p:nvPr>
            <p:ph idx="1"/>
          </p:nvPr>
        </p:nvSpPr>
        <p:spPr>
          <a:xfrm>
            <a:off x="113324" y="748908"/>
            <a:ext cx="11953757" cy="5972567"/>
          </a:xfrm>
        </p:spPr>
        <p:txBody>
          <a:bodyPr>
            <a:normAutofit lnSpcReduction="10000"/>
          </a:bodyPr>
          <a:lstStyle/>
          <a:p>
            <a:pPr marL="0" indent="0">
              <a:buNone/>
            </a:pPr>
            <a:r>
              <a:rPr lang="en-GB" kern="100" dirty="0" err="1">
                <a:effectLst/>
                <a:latin typeface="Aptos" panose="020B0004020202020204" pitchFamily="34" charset="0"/>
                <a:ea typeface="Aptos" panose="020B0004020202020204" pitchFamily="34" charset="0"/>
                <a:cs typeface="Times New Roman" panose="02020603050405020304" pitchFamily="18" charset="0"/>
              </a:rPr>
              <a:t>Cronkleton</a:t>
            </a:r>
            <a:r>
              <a:rPr lang="en-GB" kern="100" dirty="0">
                <a:effectLst/>
                <a:latin typeface="Aptos" panose="020B0004020202020204" pitchFamily="34" charset="0"/>
                <a:ea typeface="Aptos" panose="020B0004020202020204" pitchFamily="34" charset="0"/>
                <a:cs typeface="Times New Roman" panose="02020603050405020304" pitchFamily="18" charset="0"/>
              </a:rPr>
              <a:t>, E. (2018) </a:t>
            </a:r>
            <a:r>
              <a:rPr lang="en-GB" i="1" kern="100" dirty="0">
                <a:effectLst/>
                <a:latin typeface="Aptos" panose="020B0004020202020204" pitchFamily="34" charset="0"/>
                <a:ea typeface="Aptos" panose="020B0004020202020204" pitchFamily="34" charset="0"/>
                <a:cs typeface="Times New Roman" panose="02020603050405020304" pitchFamily="18" charset="0"/>
              </a:rPr>
              <a:t>What is alien-hand syndrome? </a:t>
            </a:r>
            <a:r>
              <a:rPr lang="en-GB"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https://www.healthline.com/health/alien-hand-syndrome</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6 November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Finch, E. and </a:t>
            </a:r>
            <a:r>
              <a:rPr lang="en-GB" kern="100" dirty="0" err="1">
                <a:effectLst/>
                <a:latin typeface="Aptos" panose="020B0004020202020204" pitchFamily="34" charset="0"/>
                <a:ea typeface="Aptos" panose="020B0004020202020204" pitchFamily="34" charset="0"/>
                <a:cs typeface="Times New Roman" panose="02020603050405020304" pitchFamily="18" charset="0"/>
              </a:rPr>
              <a:t>Fafinski</a:t>
            </a:r>
            <a:r>
              <a:rPr lang="en-GB" kern="100" dirty="0">
                <a:effectLst/>
                <a:latin typeface="Aptos" panose="020B0004020202020204" pitchFamily="34" charset="0"/>
                <a:ea typeface="Aptos" panose="020B0004020202020204" pitchFamily="34" charset="0"/>
                <a:cs typeface="Times New Roman" panose="02020603050405020304" pitchFamily="18" charset="0"/>
              </a:rPr>
              <a:t>, S. (2021) </a:t>
            </a:r>
            <a:r>
              <a:rPr lang="en-GB" i="1" kern="100" dirty="0">
                <a:effectLst/>
                <a:latin typeface="Aptos" panose="020B0004020202020204" pitchFamily="34" charset="0"/>
                <a:ea typeface="Aptos" panose="020B0004020202020204" pitchFamily="34" charset="0"/>
                <a:cs typeface="Times New Roman" panose="02020603050405020304" pitchFamily="18" charset="0"/>
              </a:rPr>
              <a:t>Criminal law. </a:t>
            </a:r>
            <a:r>
              <a:rPr lang="en-GB" kern="100" dirty="0">
                <a:effectLst/>
                <a:latin typeface="Aptos" panose="020B0004020202020204" pitchFamily="34" charset="0"/>
                <a:ea typeface="Aptos" panose="020B0004020202020204" pitchFamily="34" charset="0"/>
                <a:cs typeface="Times New Roman" panose="02020603050405020304" pitchFamily="18" charset="0"/>
              </a:rPr>
              <a:t>8</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Harlow: Pearson Education.</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Herring, J. (2022) </a:t>
            </a:r>
            <a:r>
              <a:rPr lang="en-GB" i="1" kern="100" dirty="0">
                <a:effectLst/>
                <a:latin typeface="Aptos" panose="020B0004020202020204" pitchFamily="34" charset="0"/>
                <a:ea typeface="Aptos" panose="020B0004020202020204" pitchFamily="34" charset="0"/>
                <a:cs typeface="Times New Roman" panose="02020603050405020304" pitchFamily="18" charset="0"/>
              </a:rPr>
              <a:t>Criminal law; text, cases, and materials. </a:t>
            </a:r>
            <a:r>
              <a:rPr lang="en-GB" kern="100" dirty="0">
                <a:effectLst/>
                <a:latin typeface="Aptos" panose="020B0004020202020204" pitchFamily="34" charset="0"/>
                <a:ea typeface="Aptos" panose="020B0004020202020204" pitchFamily="34" charset="0"/>
                <a:cs typeface="Times New Roman" panose="02020603050405020304" pitchFamily="18" charset="0"/>
              </a:rPr>
              <a:t>10</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Oxford: Oxford University Press.</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Law Commission (2012) </a:t>
            </a:r>
            <a:r>
              <a:rPr lang="en-GB" i="1" kern="100" dirty="0">
                <a:effectLst/>
                <a:latin typeface="Aptos" panose="020B0004020202020204" pitchFamily="34" charset="0"/>
                <a:ea typeface="Aptos" panose="020B0004020202020204" pitchFamily="34" charset="0"/>
                <a:cs typeface="Times New Roman" panose="02020603050405020304" pitchFamily="18" charset="0"/>
              </a:rPr>
              <a:t>Insanity and Automatism; A Scoping Paper. </a:t>
            </a:r>
            <a:r>
              <a:rPr lang="en-GB"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https://cloud-platform-e218f50a4812967ba1215eaecede923f.s3.amazonaws.com/uploads/sites/30/2015/06/insanity_scoping.pdf</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5 November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Law Commission (2013) </a:t>
            </a:r>
            <a:r>
              <a:rPr lang="en-GB" i="1" kern="100" dirty="0">
                <a:effectLst/>
                <a:latin typeface="Aptos" panose="020B0004020202020204" pitchFamily="34" charset="0"/>
                <a:ea typeface="Aptos" panose="020B0004020202020204" pitchFamily="34" charset="0"/>
                <a:cs typeface="Times New Roman" panose="02020603050405020304" pitchFamily="18" charset="0"/>
              </a:rPr>
              <a:t>Annual Report 2012-13. </a:t>
            </a:r>
            <a:r>
              <a:rPr lang="en-GB" kern="100" dirty="0">
                <a:effectLst/>
                <a:latin typeface="Aptos" panose="020B0004020202020204" pitchFamily="34" charset="0"/>
                <a:ea typeface="Aptos" panose="020B0004020202020204" pitchFamily="34" charset="0"/>
                <a:cs typeface="Times New Roman" panose="02020603050405020304" pitchFamily="18" charset="0"/>
              </a:rPr>
              <a:t>ISBN: 9780102984354.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https://assets.publishing.service.gov.uk/media/5a7c0efaed915d74c83620a9/0228.pdf</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7 October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Law Commission (2016) </a:t>
            </a:r>
            <a:r>
              <a:rPr lang="en-GB" i="1" kern="100" dirty="0">
                <a:effectLst/>
                <a:latin typeface="Aptos" panose="020B0004020202020204" pitchFamily="34" charset="0"/>
                <a:ea typeface="Aptos" panose="020B0004020202020204" pitchFamily="34" charset="0"/>
                <a:cs typeface="Times New Roman" panose="02020603050405020304" pitchFamily="18" charset="0"/>
              </a:rPr>
              <a:t>Unfitness to plead Volume 1: Report. </a:t>
            </a:r>
            <a:r>
              <a:rPr lang="en-GB" kern="100" dirty="0">
                <a:effectLst/>
                <a:latin typeface="Aptos" panose="020B0004020202020204" pitchFamily="34" charset="0"/>
                <a:ea typeface="Aptos" panose="020B0004020202020204" pitchFamily="34" charset="0"/>
                <a:cs typeface="Times New Roman" panose="02020603050405020304" pitchFamily="18" charset="0"/>
              </a:rPr>
              <a:t>ISBN: 9781474127141.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https://lawcom.gov.uk/project/unfitness-to-plead/</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6 November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Ormerod, D. and Laird, K. (2021) </a:t>
            </a:r>
            <a:r>
              <a:rPr lang="en-GB" i="1" kern="100" dirty="0">
                <a:effectLst/>
                <a:latin typeface="Aptos" panose="020B0004020202020204" pitchFamily="34" charset="0"/>
                <a:ea typeface="Aptos" panose="020B0004020202020204" pitchFamily="34" charset="0"/>
                <a:cs typeface="Times New Roman" panose="02020603050405020304" pitchFamily="18" charset="0"/>
              </a:rPr>
              <a:t>Smith, Hogan, &amp; Ormerod’s Criminal Law. </a:t>
            </a:r>
            <a:r>
              <a:rPr lang="en-GB" kern="100" dirty="0">
                <a:effectLst/>
                <a:latin typeface="Aptos" panose="020B0004020202020204" pitchFamily="34" charset="0"/>
                <a:ea typeface="Aptos" panose="020B0004020202020204" pitchFamily="34" charset="0"/>
                <a:cs typeface="Times New Roman" panose="02020603050405020304" pitchFamily="18" charset="0"/>
              </a:rPr>
              <a:t>16</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Oxford: Oxford University Press.</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Sinnott-Armstrong, W. and Levy, K. (2011)</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Insanity defences.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Deigh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Dolinko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(eds),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Oxford Handbook of Philosophy of Criminal Law.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Oxford: Oxford University Press, pp. 299-334.</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Stuart-Cole, E. (2017) ‘Insanely Old Fashioned?’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Criminal Law.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81 (December).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
        <p:nvSpPr>
          <p:cNvPr id="6" name="Slide Number Placeholder 5">
            <a:extLst>
              <a:ext uri="{FF2B5EF4-FFF2-40B4-BE49-F238E27FC236}">
                <a16:creationId xmlns:a16="http://schemas.microsoft.com/office/drawing/2014/main" id="{D6A9B0BF-38C5-93EB-9951-0744F32000E4}"/>
              </a:ext>
            </a:extLst>
          </p:cNvPr>
          <p:cNvSpPr>
            <a:spLocks noGrp="1"/>
          </p:cNvSpPr>
          <p:nvPr>
            <p:ph type="sldNum" sz="quarter" idx="12"/>
          </p:nvPr>
        </p:nvSpPr>
        <p:spPr/>
        <p:txBody>
          <a:bodyPr/>
          <a:lstStyle/>
          <a:p>
            <a:fld id="{C68AC1EC-23E2-4F0E-A5A4-674EC8DB954E}" type="slidenum">
              <a:rPr lang="en-US" smtClean="0"/>
              <a:t>13</a:t>
            </a:fld>
            <a:endParaRPr lang="en-US"/>
          </a:p>
        </p:txBody>
      </p:sp>
    </p:spTree>
    <p:extLst>
      <p:ext uri="{BB962C8B-B14F-4D97-AF65-F5344CB8AC3E}">
        <p14:creationId xmlns:p14="http://schemas.microsoft.com/office/powerpoint/2010/main" val="651593971"/>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6E6F2-831D-A706-3515-7C09C6C3B571}"/>
              </a:ext>
            </a:extLst>
          </p:cNvPr>
          <p:cNvSpPr>
            <a:spLocks noGrp="1"/>
          </p:cNvSpPr>
          <p:nvPr>
            <p:ph type="title"/>
          </p:nvPr>
        </p:nvSpPr>
        <p:spPr>
          <a:xfrm>
            <a:off x="0" y="-496439"/>
            <a:ext cx="10449784" cy="1265928"/>
          </a:xfrm>
        </p:spPr>
        <p:txBody>
          <a:bodyPr/>
          <a:lstStyle/>
          <a:p>
            <a:r>
              <a:rPr lang="en-GB" b="1" dirty="0"/>
              <a:t>Case Law Reference List</a:t>
            </a:r>
          </a:p>
        </p:txBody>
      </p:sp>
      <p:sp>
        <p:nvSpPr>
          <p:cNvPr id="3" name="Content Placeholder 2">
            <a:extLst>
              <a:ext uri="{FF2B5EF4-FFF2-40B4-BE49-F238E27FC236}">
                <a16:creationId xmlns:a16="http://schemas.microsoft.com/office/drawing/2014/main" id="{5EAB8538-CD43-1823-1D1E-CCD87A10BCA1}"/>
              </a:ext>
            </a:extLst>
          </p:cNvPr>
          <p:cNvSpPr>
            <a:spLocks noGrp="1"/>
          </p:cNvSpPr>
          <p:nvPr>
            <p:ph idx="1"/>
          </p:nvPr>
        </p:nvSpPr>
        <p:spPr>
          <a:xfrm>
            <a:off x="203266" y="1063702"/>
            <a:ext cx="11339159" cy="5292648"/>
          </a:xfrm>
        </p:spPr>
        <p:txBody>
          <a:bodyPr/>
          <a:lstStyle/>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‘Broome v Perkins’ (1987) RTR, 321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‘Hill v Baxter’ (1958) QB, 277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 v Norman’ (2023) EWCA, 112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 v Sullivan’ (1984) WLR, 123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dirty="0"/>
          </a:p>
        </p:txBody>
      </p:sp>
      <p:sp>
        <p:nvSpPr>
          <p:cNvPr id="6" name="Slide Number Placeholder 5">
            <a:extLst>
              <a:ext uri="{FF2B5EF4-FFF2-40B4-BE49-F238E27FC236}">
                <a16:creationId xmlns:a16="http://schemas.microsoft.com/office/drawing/2014/main" id="{7E9474B8-F462-9721-0C43-1981D0B6A839}"/>
              </a:ext>
            </a:extLst>
          </p:cNvPr>
          <p:cNvSpPr>
            <a:spLocks noGrp="1"/>
          </p:cNvSpPr>
          <p:nvPr>
            <p:ph type="sldNum" sz="quarter" idx="12"/>
          </p:nvPr>
        </p:nvSpPr>
        <p:spPr/>
        <p:txBody>
          <a:bodyPr/>
          <a:lstStyle/>
          <a:p>
            <a:fld id="{C68AC1EC-23E2-4F0E-A5A4-674EC8DB954E}" type="slidenum">
              <a:rPr lang="en-US" smtClean="0"/>
              <a:t>14</a:t>
            </a:fld>
            <a:endParaRPr lang="en-US"/>
          </a:p>
        </p:txBody>
      </p:sp>
    </p:spTree>
    <p:extLst>
      <p:ext uri="{BB962C8B-B14F-4D97-AF65-F5344CB8AC3E}">
        <p14:creationId xmlns:p14="http://schemas.microsoft.com/office/powerpoint/2010/main" val="830959325"/>
      </p:ext>
    </p:extLst>
  </p:cSld>
  <p:clrMapOvr>
    <a:masterClrMapping/>
  </p:clrMapOvr>
  <p:transition spd="slow">
    <p:push dir="u"/>
  </p:transition>
</p:sld>
</file>

<file path=ppt/theme/theme1.xml><?xml version="1.0" encoding="utf-8"?>
<a:theme xmlns:a="http://schemas.openxmlformats.org/drawingml/2006/main" name="BohoVogueVTI">
  <a:themeElements>
    <a:clrScheme name="AnalogousFromDarkSeedLeftStep">
      <a:dk1>
        <a:srgbClr val="000000"/>
      </a:dk1>
      <a:lt1>
        <a:srgbClr val="FFFFFF"/>
      </a:lt1>
      <a:dk2>
        <a:srgbClr val="213A21"/>
      </a:dk2>
      <a:lt2>
        <a:srgbClr val="E8E2E3"/>
      </a:lt2>
      <a:accent1>
        <a:srgbClr val="45B0A1"/>
      </a:accent1>
      <a:accent2>
        <a:srgbClr val="3BB16F"/>
      </a:accent2>
      <a:accent3>
        <a:srgbClr val="47B549"/>
      </a:accent3>
      <a:accent4>
        <a:srgbClr val="6AB13B"/>
      </a:accent4>
      <a:accent5>
        <a:srgbClr val="96A942"/>
      </a:accent5>
      <a:accent6>
        <a:srgbClr val="B1963B"/>
      </a:accent6>
      <a:hlink>
        <a:srgbClr val="698A2E"/>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5" ma:contentTypeDescription="Create a new document." ma:contentTypeScope="" ma:versionID="95c80f00c53ed7df0ede396187e6fb00">
  <xsd:schema xmlns:xsd="http://www.w3.org/2001/XMLSchema" xmlns:xs="http://www.w3.org/2001/XMLSchema" xmlns:p="http://schemas.microsoft.com/office/2006/metadata/properties" xmlns:ns3="0085e1a2-9cbf-4b92-866b-21f3c89040b6" targetNamespace="http://schemas.microsoft.com/office/2006/metadata/properties" ma:root="true" ma:fieldsID="1da3593a7deacc1e117be7cdce9eeaf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AC3D11C-6ACA-448F-8255-75CD622C61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B2FC2A-596B-4FC7-ABC5-8CFA87156111}">
  <ds:schemaRefs>
    <ds:schemaRef ds:uri="http://schemas.microsoft.com/sharepoint/v3/contenttype/forms"/>
  </ds:schemaRefs>
</ds:datastoreItem>
</file>

<file path=customXml/itemProps3.xml><?xml version="1.0" encoding="utf-8"?>
<ds:datastoreItem xmlns:ds="http://schemas.openxmlformats.org/officeDocument/2006/customXml" ds:itemID="{A5295182-78C2-4A96-9E5C-B5F9FDBF55B9}">
  <ds:schemaRefs>
    <ds:schemaRef ds:uri="http://purl.org/dc/dcmitype/"/>
    <ds:schemaRef ds:uri="http://purl.org/dc/terms/"/>
    <ds:schemaRef ds:uri="http://schemas.openxmlformats.org/package/2006/metadata/core-properties"/>
    <ds:schemaRef ds:uri="http://schemas.microsoft.com/office/2006/documentManagement/types"/>
    <ds:schemaRef ds:uri="http://schemas.microsoft.com/office/2006/metadata/properties"/>
    <ds:schemaRef ds:uri="http://purl.org/dc/elements/1.1/"/>
    <ds:schemaRef ds:uri="http://schemas.microsoft.com/office/infopath/2007/PartnerControls"/>
    <ds:schemaRef ds:uri="0085e1a2-9cbf-4b92-866b-21f3c89040b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261</TotalTime>
  <Words>1285</Words>
  <Application>Microsoft Office PowerPoint</Application>
  <PresentationFormat>Widescreen</PresentationFormat>
  <Paragraphs>98</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Light</vt:lpstr>
      <vt:lpstr>Arial</vt:lpstr>
      <vt:lpstr>Calibri</vt:lpstr>
      <vt:lpstr>Walbaum Display</vt:lpstr>
      <vt:lpstr>Wingdings</vt:lpstr>
      <vt:lpstr>BohoVogueVTI</vt:lpstr>
      <vt:lpstr>The Defences of Insanity and Automatism</vt:lpstr>
      <vt:lpstr>Contents</vt:lpstr>
      <vt:lpstr>What is Insanity?</vt:lpstr>
      <vt:lpstr>What is Automatism?</vt:lpstr>
      <vt:lpstr>Strengths of Insanity</vt:lpstr>
      <vt:lpstr>Limitations of Insanity</vt:lpstr>
      <vt:lpstr>Strengths of Automatism</vt:lpstr>
      <vt:lpstr>Limitations of Automatism</vt:lpstr>
      <vt:lpstr>Reforming the Defences</vt:lpstr>
      <vt:lpstr>Case Law</vt:lpstr>
      <vt:lpstr>Thank you for listening</vt:lpstr>
      <vt:lpstr>Research Timeline</vt:lpstr>
      <vt:lpstr>Reference List</vt:lpstr>
      <vt:lpstr>Case Law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Calan Wilkins (2400656)</dc:creator>
  <cp:lastModifiedBy>Calan Wilkins (2400656)</cp:lastModifiedBy>
  <cp:revision>1</cp:revision>
  <dcterms:created xsi:type="dcterms:W3CDTF">2024-11-08T00:57:31Z</dcterms:created>
  <dcterms:modified xsi:type="dcterms:W3CDTF">2024-11-08T05:19:13Z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