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Lst>
  <p:sldSz cx="12801600" cy="9601200" type="A3"/>
  <p:notesSz cx="6858000" cy="9144000"/>
  <p:defaultTex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4C50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53" d="100"/>
          <a:sy n="53" d="100"/>
        </p:scale>
        <p:origin x="132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6068907" y="1637903"/>
            <a:ext cx="6740769" cy="6991323"/>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746761" y="746761"/>
            <a:ext cx="8616598" cy="4373881"/>
          </a:xfrm>
        </p:spPr>
        <p:txBody>
          <a:bodyPr anchor="b">
            <a:normAutofit/>
          </a:bodyPr>
          <a:lstStyle>
            <a:lvl1pPr algn="l">
              <a:defRPr sz="616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746760" y="5381415"/>
            <a:ext cx="6935950" cy="2678852"/>
          </a:xfrm>
        </p:spPr>
        <p:txBody>
          <a:bodyPr anchor="t">
            <a:normAutofit/>
          </a:bodyPr>
          <a:lstStyle>
            <a:lvl1pPr marL="0" indent="0" algn="l">
              <a:buNone/>
              <a:defRPr sz="2800">
                <a:solidFill>
                  <a:schemeClr val="tx1"/>
                </a:solidFill>
              </a:defRPr>
            </a:lvl1pPr>
            <a:lvl2pPr marL="640080" indent="0" algn="ctr">
              <a:buNone/>
              <a:defRPr>
                <a:solidFill>
                  <a:schemeClr val="tx1">
                    <a:tint val="75000"/>
                  </a:schemeClr>
                </a:solidFill>
              </a:defRPr>
            </a:lvl2pPr>
            <a:lvl3pPr marL="1280160" indent="0" algn="ctr">
              <a:buNone/>
              <a:defRPr>
                <a:solidFill>
                  <a:schemeClr val="tx1">
                    <a:tint val="75000"/>
                  </a:schemeClr>
                </a:solidFill>
              </a:defRPr>
            </a:lvl3pPr>
            <a:lvl4pPr marL="1920240" indent="0" algn="ctr">
              <a:buNone/>
              <a:defRPr>
                <a:solidFill>
                  <a:schemeClr val="tx1">
                    <a:tint val="75000"/>
                  </a:schemeClr>
                </a:solidFill>
              </a:defRPr>
            </a:lvl4pPr>
            <a:lvl5pPr marL="2560320" indent="0" algn="ctr">
              <a:buNone/>
              <a:defRPr>
                <a:solidFill>
                  <a:schemeClr val="tx1">
                    <a:tint val="75000"/>
                  </a:schemeClr>
                </a:solidFill>
              </a:defRPr>
            </a:lvl5pPr>
            <a:lvl6pPr marL="3200400" indent="0" algn="ctr">
              <a:buNone/>
              <a:defRPr>
                <a:solidFill>
                  <a:schemeClr val="tx1">
                    <a:tint val="75000"/>
                  </a:schemeClr>
                </a:solidFill>
              </a:defRPr>
            </a:lvl6pPr>
            <a:lvl7pPr marL="3840480" indent="0" algn="ctr">
              <a:buNone/>
              <a:defRPr>
                <a:solidFill>
                  <a:schemeClr val="tx1">
                    <a:tint val="75000"/>
                  </a:schemeClr>
                </a:solidFill>
              </a:defRPr>
            </a:lvl7pPr>
            <a:lvl8pPr marL="4480560" indent="0" algn="ctr">
              <a:buNone/>
              <a:defRPr>
                <a:solidFill>
                  <a:schemeClr val="tx1">
                    <a:tint val="75000"/>
                  </a:schemeClr>
                </a:solidFill>
              </a:defRPr>
            </a:lvl8pPr>
            <a:lvl9pPr marL="512064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BE31E9F-AFFC-4C83-A2B4-CD63582FB073}" type="datetimeFigureOut">
              <a:rPr lang="en-GB" smtClean="0"/>
              <a:t>14/12/2018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13011-A5C3-479E-B4AC-99285424DDC6}" type="slidenum">
              <a:rPr lang="en-GB" smtClean="0"/>
              <a:t>‹#›</a:t>
            </a:fld>
            <a:endParaRPr lang="en-GB"/>
          </a:p>
        </p:txBody>
      </p:sp>
    </p:spTree>
    <p:extLst>
      <p:ext uri="{BB962C8B-B14F-4D97-AF65-F5344CB8AC3E}">
        <p14:creationId xmlns:p14="http://schemas.microsoft.com/office/powerpoint/2010/main" val="1979698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46761" y="6294120"/>
            <a:ext cx="9176814" cy="213360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746761" y="746760"/>
            <a:ext cx="9176814" cy="5274738"/>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BE31E9F-AFFC-4C83-A2B4-CD63582FB073}" type="datetimeFigureOut">
              <a:rPr lang="en-GB" smtClean="0"/>
              <a:t>14/12/2018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13011-A5C3-479E-B4AC-99285424DDC6}" type="slidenum">
              <a:rPr lang="en-GB" smtClean="0"/>
              <a:t>‹#›</a:t>
            </a:fld>
            <a:endParaRPr lang="en-GB"/>
          </a:p>
        </p:txBody>
      </p:sp>
    </p:spTree>
    <p:extLst>
      <p:ext uri="{BB962C8B-B14F-4D97-AF65-F5344CB8AC3E}">
        <p14:creationId xmlns:p14="http://schemas.microsoft.com/office/powerpoint/2010/main" val="30155325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46760" y="2773679"/>
            <a:ext cx="8963455" cy="3247814"/>
          </a:xfrm>
        </p:spPr>
        <p:txBody>
          <a:bodyPr anchor="b">
            <a:normAutofit/>
          </a:bodyPr>
          <a:lstStyle>
            <a:lvl1pPr algn="l">
              <a:defRPr sz="448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46761" y="6282267"/>
            <a:ext cx="8963454" cy="2145454"/>
          </a:xfrm>
        </p:spPr>
        <p:txBody>
          <a:bodyPr anchor="t">
            <a:normAutofit/>
          </a:bodyPr>
          <a:lstStyle>
            <a:lvl1pPr marL="0" indent="0" algn="l">
              <a:buNone/>
              <a:defRPr sz="2520">
                <a:solidFill>
                  <a:schemeClr val="tx1"/>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BE31E9F-AFFC-4C83-A2B4-CD63582FB073}" type="datetimeFigureOut">
              <a:rPr lang="en-GB" smtClean="0"/>
              <a:t>14/12/2018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13011-A5C3-479E-B4AC-99285424DDC6}" type="slidenum">
              <a:rPr lang="en-GB" smtClean="0"/>
              <a:t>‹#›</a:t>
            </a:fld>
            <a:endParaRPr lang="en-GB"/>
          </a:p>
        </p:txBody>
      </p:sp>
    </p:spTree>
    <p:extLst>
      <p:ext uri="{BB962C8B-B14F-4D97-AF65-F5344CB8AC3E}">
        <p14:creationId xmlns:p14="http://schemas.microsoft.com/office/powerpoint/2010/main" val="15413207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46761" y="6294120"/>
            <a:ext cx="9176814" cy="2133600"/>
          </a:xfrm>
        </p:spPr>
        <p:txBody>
          <a:bodyPr>
            <a:normAutofit/>
          </a:bodyPr>
          <a:lstStyle>
            <a:lvl1pPr>
              <a:defRPr sz="4480"/>
            </a:lvl1pPr>
          </a:lstStyle>
          <a:p>
            <a:r>
              <a:rPr lang="en-US" smtClean="0"/>
              <a:t>Click to edit Master title style</a:t>
            </a:r>
            <a:endParaRPr lang="en-US" dirty="0"/>
          </a:p>
        </p:txBody>
      </p:sp>
      <p:sp>
        <p:nvSpPr>
          <p:cNvPr id="11" name="Content Placeholder 3"/>
          <p:cNvSpPr>
            <a:spLocks noGrp="1"/>
          </p:cNvSpPr>
          <p:nvPr>
            <p:ph sz="half" idx="13"/>
          </p:nvPr>
        </p:nvSpPr>
        <p:spPr>
          <a:xfrm>
            <a:off x="746761" y="746761"/>
            <a:ext cx="5529954" cy="5274734"/>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2" name="Content Placeholder 5"/>
          <p:cNvSpPr>
            <a:spLocks noGrp="1"/>
          </p:cNvSpPr>
          <p:nvPr>
            <p:ph sz="quarter" idx="4"/>
          </p:nvPr>
        </p:nvSpPr>
        <p:spPr>
          <a:xfrm>
            <a:off x="6527307" y="746760"/>
            <a:ext cx="5527533" cy="526288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BE31E9F-AFFC-4C83-A2B4-CD63582FB073}" type="datetimeFigureOut">
              <a:rPr lang="en-GB" smtClean="0"/>
              <a:t>14/12/2018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113011-A5C3-479E-B4AC-99285424DDC6}" type="slidenum">
              <a:rPr lang="en-GB" smtClean="0"/>
              <a:t>‹#›</a:t>
            </a:fld>
            <a:endParaRPr lang="en-GB"/>
          </a:p>
        </p:txBody>
      </p:sp>
    </p:spTree>
    <p:extLst>
      <p:ext uri="{BB962C8B-B14F-4D97-AF65-F5344CB8AC3E}">
        <p14:creationId xmlns:p14="http://schemas.microsoft.com/office/powerpoint/2010/main" val="3006849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46761" y="6294120"/>
            <a:ext cx="9176814" cy="2133600"/>
          </a:xfrm>
        </p:spPr>
        <p:txBody>
          <a:bodyPr>
            <a:normAutofit/>
          </a:bodyPr>
          <a:lstStyle>
            <a:lvl1pPr>
              <a:defRPr sz="4480"/>
            </a:lvl1pPr>
          </a:lstStyle>
          <a:p>
            <a:r>
              <a:rPr lang="en-US" smtClean="0"/>
              <a:t>Click to edit Master title style</a:t>
            </a:r>
            <a:endParaRPr lang="en-US" dirty="0"/>
          </a:p>
        </p:txBody>
      </p:sp>
      <p:sp>
        <p:nvSpPr>
          <p:cNvPr id="3" name="Text Placeholder 2"/>
          <p:cNvSpPr>
            <a:spLocks noGrp="1"/>
          </p:cNvSpPr>
          <p:nvPr>
            <p:ph type="body" idx="1"/>
          </p:nvPr>
        </p:nvSpPr>
        <p:spPr>
          <a:xfrm>
            <a:off x="1066802" y="746760"/>
            <a:ext cx="5203612" cy="853440"/>
          </a:xfrm>
        </p:spPr>
        <p:txBody>
          <a:bodyPr anchor="b">
            <a:noAutofit/>
          </a:bodyPr>
          <a:lstStyle>
            <a:lvl1pPr marL="0" indent="0">
              <a:buNone/>
              <a:defRPr sz="3360" b="0" cap="all">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Click to edit Master text styles</a:t>
            </a:r>
          </a:p>
        </p:txBody>
      </p:sp>
      <p:sp>
        <p:nvSpPr>
          <p:cNvPr id="4" name="Content Placeholder 3"/>
          <p:cNvSpPr>
            <a:spLocks noGrp="1"/>
          </p:cNvSpPr>
          <p:nvPr>
            <p:ph sz="half" idx="2"/>
          </p:nvPr>
        </p:nvSpPr>
        <p:spPr>
          <a:xfrm>
            <a:off x="746759" y="1600201"/>
            <a:ext cx="5523654" cy="4421294"/>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797023" y="793433"/>
            <a:ext cx="5269671" cy="806767"/>
          </a:xfrm>
        </p:spPr>
        <p:txBody>
          <a:bodyPr anchor="b">
            <a:noAutofit/>
          </a:bodyPr>
          <a:lstStyle>
            <a:lvl1pPr marL="0" indent="0">
              <a:buNone/>
              <a:defRPr sz="3360" b="0" cap="all">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Click to edit Master text styles</a:t>
            </a:r>
          </a:p>
        </p:txBody>
      </p:sp>
      <p:sp>
        <p:nvSpPr>
          <p:cNvPr id="6" name="Content Placeholder 5"/>
          <p:cNvSpPr>
            <a:spLocks noGrp="1"/>
          </p:cNvSpPr>
          <p:nvPr>
            <p:ph sz="quarter" idx="4"/>
          </p:nvPr>
        </p:nvSpPr>
        <p:spPr>
          <a:xfrm>
            <a:off x="6527308" y="1600200"/>
            <a:ext cx="5539387" cy="4409440"/>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BE31E9F-AFFC-4C83-A2B4-CD63582FB073}" type="datetimeFigureOut">
              <a:rPr lang="en-GB" smtClean="0"/>
              <a:t>14/12/2018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D113011-A5C3-479E-B4AC-99285424DDC6}" type="slidenum">
              <a:rPr lang="en-GB" smtClean="0"/>
              <a:t>‹#›</a:t>
            </a:fld>
            <a:endParaRPr lang="en-GB"/>
          </a:p>
        </p:txBody>
      </p:sp>
    </p:spTree>
    <p:extLst>
      <p:ext uri="{BB962C8B-B14F-4D97-AF65-F5344CB8AC3E}">
        <p14:creationId xmlns:p14="http://schemas.microsoft.com/office/powerpoint/2010/main" val="23570483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746761" y="6294120"/>
            <a:ext cx="9176814" cy="2133600"/>
          </a:xfrm>
        </p:spPr>
        <p:txBody>
          <a:bodyPr>
            <a:normAutofit/>
          </a:bodyPr>
          <a:lstStyle>
            <a:lvl1pPr>
              <a:defRPr sz="4480"/>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BE31E9F-AFFC-4C83-A2B4-CD63582FB073}" type="datetimeFigureOut">
              <a:rPr lang="en-GB" smtClean="0"/>
              <a:t>14/12/2018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113011-A5C3-479E-B4AC-99285424DDC6}" type="slidenum">
              <a:rPr lang="en-GB" smtClean="0"/>
              <a:t>‹#›</a:t>
            </a:fld>
            <a:endParaRPr lang="en-GB"/>
          </a:p>
        </p:txBody>
      </p:sp>
    </p:spTree>
    <p:extLst>
      <p:ext uri="{BB962C8B-B14F-4D97-AF65-F5344CB8AC3E}">
        <p14:creationId xmlns:p14="http://schemas.microsoft.com/office/powerpoint/2010/main" val="8531937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E31E9F-AFFC-4C83-A2B4-CD63582FB073}" type="datetimeFigureOut">
              <a:rPr lang="en-GB" smtClean="0"/>
              <a:t>14/12/2018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D113011-A5C3-479E-B4AC-99285424DDC6}" type="slidenum">
              <a:rPr lang="en-GB" smtClean="0"/>
              <a:t>‹#›</a:t>
            </a:fld>
            <a:endParaRPr lang="en-GB"/>
          </a:p>
        </p:txBody>
      </p:sp>
    </p:spTree>
    <p:extLst>
      <p:ext uri="{BB962C8B-B14F-4D97-AF65-F5344CB8AC3E}">
        <p14:creationId xmlns:p14="http://schemas.microsoft.com/office/powerpoint/2010/main" val="26316831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86134" y="746760"/>
            <a:ext cx="4480560" cy="2133600"/>
          </a:xfrm>
        </p:spPr>
        <p:txBody>
          <a:bodyPr anchor="b">
            <a:normAutofit/>
          </a:bodyPr>
          <a:lstStyle>
            <a:lvl1pPr algn="l">
              <a:defRPr sz="2800" b="0"/>
            </a:lvl1pPr>
          </a:lstStyle>
          <a:p>
            <a:r>
              <a:rPr lang="en-US" smtClean="0"/>
              <a:t>Click to edit Master title style</a:t>
            </a:r>
            <a:endParaRPr lang="en-US" dirty="0"/>
          </a:p>
        </p:txBody>
      </p:sp>
      <p:sp>
        <p:nvSpPr>
          <p:cNvPr id="3" name="Content Placeholder 2"/>
          <p:cNvSpPr>
            <a:spLocks noGrp="1"/>
          </p:cNvSpPr>
          <p:nvPr>
            <p:ph idx="1"/>
          </p:nvPr>
        </p:nvSpPr>
        <p:spPr>
          <a:xfrm>
            <a:off x="746759" y="746760"/>
            <a:ext cx="6214257" cy="768096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586134" y="3093723"/>
            <a:ext cx="4480560" cy="2927774"/>
          </a:xfrm>
        </p:spPr>
        <p:txBody>
          <a:bodyPr anchor="t">
            <a:normAutofit/>
          </a:bodyPr>
          <a:lstStyle>
            <a:lvl1pPr marL="0" indent="0">
              <a:buNone/>
              <a:defRPr sz="224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BE31E9F-AFFC-4C83-A2B4-CD63582FB073}" type="datetimeFigureOut">
              <a:rPr lang="en-GB" smtClean="0"/>
              <a:t>14/12/2018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113011-A5C3-479E-B4AC-99285424DDC6}" type="slidenum">
              <a:rPr lang="en-GB" smtClean="0"/>
              <a:t>‹#›</a:t>
            </a:fld>
            <a:endParaRPr lang="en-GB"/>
          </a:p>
        </p:txBody>
      </p:sp>
    </p:spTree>
    <p:extLst>
      <p:ext uri="{BB962C8B-B14F-4D97-AF65-F5344CB8AC3E}">
        <p14:creationId xmlns:p14="http://schemas.microsoft.com/office/powerpoint/2010/main" val="2967501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4120" y="2026920"/>
            <a:ext cx="4988561" cy="1600200"/>
          </a:xfrm>
        </p:spPr>
        <p:txBody>
          <a:bodyPr anchor="b">
            <a:normAutofit/>
          </a:bodyPr>
          <a:lstStyle>
            <a:lvl1pPr algn="l">
              <a:defRPr sz="3360" b="0"/>
            </a:lvl1p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1066800" y="1280160"/>
            <a:ext cx="4593364" cy="672084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smtClean="0"/>
              <a:t>Click icon to add picture</a:t>
            </a:r>
            <a:endParaRPr lang="en-US" dirty="0"/>
          </a:p>
        </p:txBody>
      </p:sp>
      <p:sp>
        <p:nvSpPr>
          <p:cNvPr id="4" name="Text Placeholder 3"/>
          <p:cNvSpPr>
            <a:spLocks noGrp="1"/>
          </p:cNvSpPr>
          <p:nvPr>
            <p:ph type="body" sz="half" idx="2"/>
          </p:nvPr>
        </p:nvSpPr>
        <p:spPr>
          <a:xfrm>
            <a:off x="6294439" y="3840480"/>
            <a:ext cx="4989912" cy="2915920"/>
          </a:xfrm>
        </p:spPr>
        <p:txBody>
          <a:bodyPr anchor="t">
            <a:normAutofit/>
          </a:bodyPr>
          <a:lstStyle>
            <a:lvl1pPr marL="0" indent="0">
              <a:buNone/>
              <a:defRPr sz="252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BE31E9F-AFFC-4C83-A2B4-CD63582FB073}" type="datetimeFigureOut">
              <a:rPr lang="en-GB" smtClean="0"/>
              <a:t>14/12/2018</a:t>
            </a:fld>
            <a:endParaRPr lang="en-GB"/>
          </a:p>
        </p:txBody>
      </p:sp>
      <p:sp>
        <p:nvSpPr>
          <p:cNvPr id="6" name="Footer Placeholder 5"/>
          <p:cNvSpPr>
            <a:spLocks noGrp="1"/>
          </p:cNvSpPr>
          <p:nvPr>
            <p:ph type="ftr" sz="quarter" idx="11"/>
          </p:nvPr>
        </p:nvSpPr>
        <p:spPr>
          <a:xfrm>
            <a:off x="746760" y="8641081"/>
            <a:ext cx="8136414" cy="511175"/>
          </a:xfrm>
        </p:spPr>
        <p:txBody>
          <a:bodyPr/>
          <a:lstStyle/>
          <a:p>
            <a:endParaRPr lang="en-GB"/>
          </a:p>
        </p:txBody>
      </p:sp>
      <p:sp>
        <p:nvSpPr>
          <p:cNvPr id="7" name="Slide Number Placeholder 6"/>
          <p:cNvSpPr>
            <a:spLocks noGrp="1"/>
          </p:cNvSpPr>
          <p:nvPr>
            <p:ph type="sldNum" sz="quarter" idx="12"/>
          </p:nvPr>
        </p:nvSpPr>
        <p:spPr/>
        <p:txBody>
          <a:bodyPr/>
          <a:lstStyle/>
          <a:p>
            <a:fld id="{AD113011-A5C3-479E-B4AC-99285424DDC6}" type="slidenum">
              <a:rPr lang="en-GB" smtClean="0"/>
              <a:t>‹#›</a:t>
            </a:fld>
            <a:endParaRPr lang="en-GB"/>
          </a:p>
        </p:txBody>
      </p:sp>
    </p:spTree>
    <p:extLst>
      <p:ext uri="{BB962C8B-B14F-4D97-AF65-F5344CB8AC3E}">
        <p14:creationId xmlns:p14="http://schemas.microsoft.com/office/powerpoint/2010/main" val="9397611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46761" y="6294120"/>
            <a:ext cx="9176814" cy="2133600"/>
          </a:xfrm>
        </p:spPr>
        <p:txBody>
          <a:bodyPr/>
          <a:lstStyle/>
          <a:p>
            <a:r>
              <a:rPr lang="en-US" smtClean="0"/>
              <a:t>Click to edit Master title style</a:t>
            </a:r>
            <a:endParaRPr lang="en-US" dirty="0"/>
          </a:p>
        </p:txBody>
      </p:sp>
      <p:sp>
        <p:nvSpPr>
          <p:cNvPr id="6" name="Picture Placeholder 2"/>
          <p:cNvSpPr>
            <a:spLocks noGrp="1" noChangeAspect="1"/>
          </p:cNvSpPr>
          <p:nvPr>
            <p:ph type="pic" idx="13"/>
          </p:nvPr>
        </p:nvSpPr>
        <p:spPr>
          <a:xfrm>
            <a:off x="746760" y="746760"/>
            <a:ext cx="11308080" cy="437388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smtClean="0"/>
              <a:t>Click icon to add picture</a:t>
            </a:r>
            <a:endParaRPr lang="en-US" dirty="0"/>
          </a:p>
        </p:txBody>
      </p:sp>
      <p:sp>
        <p:nvSpPr>
          <p:cNvPr id="9" name="Text Placeholder 9"/>
          <p:cNvSpPr>
            <a:spLocks noGrp="1"/>
          </p:cNvSpPr>
          <p:nvPr>
            <p:ph type="body" sz="quarter" idx="14"/>
          </p:nvPr>
        </p:nvSpPr>
        <p:spPr>
          <a:xfrm>
            <a:off x="1066803" y="5381414"/>
            <a:ext cx="10193865" cy="640080"/>
          </a:xfrm>
        </p:spPr>
        <p:txBody>
          <a:bodyPr anchor="t">
            <a:normAutofit/>
          </a:bodyPr>
          <a:lstStyle>
            <a:lvl1pPr marL="0" indent="0">
              <a:buFontTx/>
              <a:buNone/>
              <a:defRPr sz="2240"/>
            </a:lvl1pPr>
            <a:lvl2pPr marL="640080" indent="0">
              <a:buFontTx/>
              <a:buNone/>
              <a:defRPr/>
            </a:lvl2pPr>
            <a:lvl3pPr marL="1280160" indent="0">
              <a:buFontTx/>
              <a:buNone/>
              <a:defRPr/>
            </a:lvl3pPr>
            <a:lvl4pPr marL="1920240" indent="0">
              <a:buFontTx/>
              <a:buNone/>
              <a:defRPr/>
            </a:lvl4pPr>
            <a:lvl5pPr marL="2560320" indent="0">
              <a:buFontTx/>
              <a:buNone/>
              <a:defRPr/>
            </a:lvl5pPr>
          </a:lstStyle>
          <a:p>
            <a:pPr lvl="0"/>
            <a:r>
              <a:rPr lang="en-US" smtClean="0"/>
              <a:t>Click to edit Master text styles</a:t>
            </a:r>
          </a:p>
        </p:txBody>
      </p:sp>
      <p:sp>
        <p:nvSpPr>
          <p:cNvPr id="3" name="Date Placeholder 2"/>
          <p:cNvSpPr>
            <a:spLocks noGrp="1"/>
          </p:cNvSpPr>
          <p:nvPr>
            <p:ph type="dt" sz="half" idx="10"/>
          </p:nvPr>
        </p:nvSpPr>
        <p:spPr/>
        <p:txBody>
          <a:bodyPr/>
          <a:lstStyle/>
          <a:p>
            <a:fld id="{9BE31E9F-AFFC-4C83-A2B4-CD63582FB073}" type="datetimeFigureOut">
              <a:rPr lang="en-GB" smtClean="0"/>
              <a:t>14/12/2018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113011-A5C3-479E-B4AC-99285424DDC6}" type="slidenum">
              <a:rPr lang="en-GB" smtClean="0"/>
              <a:t>‹#›</a:t>
            </a:fld>
            <a:endParaRPr lang="en-GB"/>
          </a:p>
        </p:txBody>
      </p:sp>
    </p:spTree>
    <p:extLst>
      <p:ext uri="{BB962C8B-B14F-4D97-AF65-F5344CB8AC3E}">
        <p14:creationId xmlns:p14="http://schemas.microsoft.com/office/powerpoint/2010/main" val="2337639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746760" y="746760"/>
            <a:ext cx="11308080" cy="4053840"/>
          </a:xfrm>
        </p:spPr>
        <p:txBody>
          <a:bodyPr anchor="ctr">
            <a:normAutofit/>
          </a:bodyPr>
          <a:lstStyle>
            <a:lvl1pPr algn="l">
              <a:defRPr sz="392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46760" y="5760720"/>
            <a:ext cx="8936973" cy="2667000"/>
          </a:xfrm>
        </p:spPr>
        <p:txBody>
          <a:bodyPr anchor="ctr">
            <a:normAutofit/>
          </a:bodyPr>
          <a:lstStyle>
            <a:lvl1pPr marL="0" indent="0" algn="l">
              <a:buNone/>
              <a:defRPr sz="2520">
                <a:solidFill>
                  <a:schemeClr val="tx1"/>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BE31E9F-AFFC-4C83-A2B4-CD63582FB073}" type="datetimeFigureOut">
              <a:rPr lang="en-GB" smtClean="0"/>
              <a:t>14/12/2018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13011-A5C3-479E-B4AC-99285424DDC6}" type="slidenum">
              <a:rPr lang="en-GB" smtClean="0"/>
              <a:t>‹#›</a:t>
            </a:fld>
            <a:endParaRPr lang="en-GB"/>
          </a:p>
        </p:txBody>
      </p:sp>
    </p:spTree>
    <p:extLst>
      <p:ext uri="{BB962C8B-B14F-4D97-AF65-F5344CB8AC3E}">
        <p14:creationId xmlns:p14="http://schemas.microsoft.com/office/powerpoint/2010/main" val="39967825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8797" y="746760"/>
            <a:ext cx="9603702" cy="4053840"/>
          </a:xfrm>
        </p:spPr>
        <p:txBody>
          <a:bodyPr anchor="ctr">
            <a:normAutofit/>
          </a:bodyPr>
          <a:lstStyle>
            <a:lvl1pPr algn="l">
              <a:defRPr sz="392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93521" y="4800600"/>
            <a:ext cx="8963454" cy="675640"/>
          </a:xfrm>
        </p:spPr>
        <p:txBody>
          <a:bodyPr anchor="ctr"/>
          <a:lstStyle>
            <a:lvl1pPr marL="0" indent="0">
              <a:buFontTx/>
              <a:buNone/>
              <a:defRPr/>
            </a:lvl1pPr>
            <a:lvl2pPr marL="640080" indent="0">
              <a:buFontTx/>
              <a:buNone/>
              <a:defRPr/>
            </a:lvl2pPr>
            <a:lvl3pPr marL="1280160" indent="0">
              <a:buFontTx/>
              <a:buNone/>
              <a:defRPr/>
            </a:lvl3pPr>
            <a:lvl4pPr marL="1920240" indent="0">
              <a:buFontTx/>
              <a:buNone/>
              <a:defRPr/>
            </a:lvl4pPr>
            <a:lvl5pPr marL="256032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746761" y="6021498"/>
            <a:ext cx="8935305" cy="2406222"/>
          </a:xfrm>
        </p:spPr>
        <p:txBody>
          <a:bodyPr anchor="ctr">
            <a:normAutofit/>
          </a:bodyPr>
          <a:lstStyle>
            <a:lvl1pPr marL="0" indent="0" algn="l">
              <a:buNone/>
              <a:defRPr sz="2800">
                <a:solidFill>
                  <a:schemeClr val="tx1"/>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BE31E9F-AFFC-4C83-A2B4-CD63582FB073}" type="datetimeFigureOut">
              <a:rPr lang="en-GB" smtClean="0"/>
              <a:t>14/12/2018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13011-A5C3-479E-B4AC-99285424DDC6}" type="slidenum">
              <a:rPr lang="en-GB" smtClean="0"/>
              <a:t>‹#›</a:t>
            </a:fld>
            <a:endParaRPr lang="en-GB"/>
          </a:p>
        </p:txBody>
      </p:sp>
      <p:sp>
        <p:nvSpPr>
          <p:cNvPr id="14" name="TextBox 13"/>
          <p:cNvSpPr txBox="1"/>
          <p:nvPr/>
        </p:nvSpPr>
        <p:spPr>
          <a:xfrm>
            <a:off x="320041" y="994874"/>
            <a:ext cx="640247" cy="818686"/>
          </a:xfrm>
          <a:prstGeom prst="rect">
            <a:avLst/>
          </a:prstGeom>
        </p:spPr>
        <p:txBody>
          <a:bodyPr vert="horz" lIns="128016" tIns="64008" rIns="128016" bIns="64008" rtlCol="0" anchor="ctr">
            <a:noAutofit/>
          </a:bodyPr>
          <a:lstStyle/>
          <a:p>
            <a:pPr lvl="0"/>
            <a:r>
              <a:rPr lang="en-US" sz="11200" dirty="0">
                <a:solidFill>
                  <a:schemeClr val="tx1"/>
                </a:solidFill>
                <a:effectLst/>
              </a:rPr>
              <a:t>“</a:t>
            </a:r>
          </a:p>
        </p:txBody>
      </p:sp>
      <p:sp>
        <p:nvSpPr>
          <p:cNvPr id="15" name="TextBox 14"/>
          <p:cNvSpPr txBox="1"/>
          <p:nvPr/>
        </p:nvSpPr>
        <p:spPr>
          <a:xfrm>
            <a:off x="10774681" y="3876042"/>
            <a:ext cx="640247" cy="818686"/>
          </a:xfrm>
          <a:prstGeom prst="rect">
            <a:avLst/>
          </a:prstGeom>
        </p:spPr>
        <p:txBody>
          <a:bodyPr vert="horz" lIns="128016" tIns="64008" rIns="128016" bIns="64008" rtlCol="0" anchor="ctr">
            <a:noAutofit/>
          </a:bodyPr>
          <a:lstStyle/>
          <a:p>
            <a:pPr lvl="0" algn="r"/>
            <a:r>
              <a:rPr lang="en-US" sz="11200" dirty="0">
                <a:solidFill>
                  <a:schemeClr val="tx1"/>
                </a:solidFill>
                <a:effectLst/>
              </a:rPr>
              <a:t>”</a:t>
            </a:r>
          </a:p>
        </p:txBody>
      </p:sp>
    </p:spTree>
    <p:extLst>
      <p:ext uri="{BB962C8B-B14F-4D97-AF65-F5344CB8AC3E}">
        <p14:creationId xmlns:p14="http://schemas.microsoft.com/office/powerpoint/2010/main" val="21188645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746761" y="4800600"/>
            <a:ext cx="8935305" cy="2376360"/>
          </a:xfrm>
        </p:spPr>
        <p:txBody>
          <a:bodyPr anchor="b">
            <a:normAutofit/>
          </a:bodyPr>
          <a:lstStyle>
            <a:lvl1pPr algn="l">
              <a:defRPr sz="392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46760" y="7186172"/>
            <a:ext cx="8936973" cy="1241547"/>
          </a:xfrm>
        </p:spPr>
        <p:txBody>
          <a:bodyPr anchor="t">
            <a:normAutofit/>
          </a:bodyPr>
          <a:lstStyle>
            <a:lvl1pPr marL="0" indent="0" algn="l">
              <a:buNone/>
              <a:defRPr sz="2520">
                <a:solidFill>
                  <a:schemeClr val="tx1"/>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BE31E9F-AFFC-4C83-A2B4-CD63582FB073}" type="datetimeFigureOut">
              <a:rPr lang="en-GB" smtClean="0"/>
              <a:t>14/12/2018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13011-A5C3-479E-B4AC-99285424DDC6}" type="slidenum">
              <a:rPr lang="en-GB" smtClean="0"/>
              <a:t>‹#›</a:t>
            </a:fld>
            <a:endParaRPr lang="en-GB"/>
          </a:p>
        </p:txBody>
      </p:sp>
    </p:spTree>
    <p:extLst>
      <p:ext uri="{BB962C8B-B14F-4D97-AF65-F5344CB8AC3E}">
        <p14:creationId xmlns:p14="http://schemas.microsoft.com/office/powerpoint/2010/main" val="35748763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98798" y="746760"/>
            <a:ext cx="9603700" cy="4053840"/>
          </a:xfrm>
        </p:spPr>
        <p:txBody>
          <a:bodyPr anchor="ctr">
            <a:normAutofit/>
          </a:bodyPr>
          <a:lstStyle>
            <a:lvl1pPr algn="l">
              <a:defRPr sz="392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746761" y="5440680"/>
            <a:ext cx="8935305" cy="1469812"/>
          </a:xfrm>
        </p:spPr>
        <p:txBody>
          <a:bodyPr vert="horz" lIns="91440" tIns="45720" rIns="91440" bIns="45720" rtlCol="0" anchor="b">
            <a:normAutofit/>
          </a:bodyPr>
          <a:lstStyle>
            <a:lvl1pPr>
              <a:buNone/>
              <a:defRPr lang="en-US" sz="28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746760" y="6934200"/>
            <a:ext cx="8935304" cy="1493520"/>
          </a:xfrm>
        </p:spPr>
        <p:txBody>
          <a:bodyPr anchor="t">
            <a:normAutofit/>
          </a:bodyPr>
          <a:lstStyle>
            <a:lvl1pPr marL="0" indent="0" algn="l">
              <a:buNone/>
              <a:defRPr sz="2520">
                <a:solidFill>
                  <a:schemeClr val="tx1"/>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BE31E9F-AFFC-4C83-A2B4-CD63582FB073}" type="datetimeFigureOut">
              <a:rPr lang="en-GB" smtClean="0"/>
              <a:t>14/12/2018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13011-A5C3-479E-B4AC-99285424DDC6}" type="slidenum">
              <a:rPr lang="en-GB" smtClean="0"/>
              <a:t>‹#›</a:t>
            </a:fld>
            <a:endParaRPr lang="en-GB"/>
          </a:p>
        </p:txBody>
      </p:sp>
      <p:sp>
        <p:nvSpPr>
          <p:cNvPr id="14" name="TextBox 13"/>
          <p:cNvSpPr txBox="1"/>
          <p:nvPr/>
        </p:nvSpPr>
        <p:spPr>
          <a:xfrm>
            <a:off x="320041" y="994874"/>
            <a:ext cx="640247" cy="818686"/>
          </a:xfrm>
          <a:prstGeom prst="rect">
            <a:avLst/>
          </a:prstGeom>
        </p:spPr>
        <p:txBody>
          <a:bodyPr vert="horz" lIns="128016" tIns="64008" rIns="128016" bIns="64008" rtlCol="0" anchor="ctr">
            <a:noAutofit/>
          </a:bodyPr>
          <a:lstStyle/>
          <a:p>
            <a:pPr lvl="0"/>
            <a:r>
              <a:rPr lang="en-US" sz="11200" dirty="0">
                <a:solidFill>
                  <a:schemeClr val="tx1"/>
                </a:solidFill>
                <a:effectLst/>
              </a:rPr>
              <a:t>“</a:t>
            </a:r>
          </a:p>
        </p:txBody>
      </p:sp>
      <p:sp>
        <p:nvSpPr>
          <p:cNvPr id="15" name="TextBox 14"/>
          <p:cNvSpPr txBox="1"/>
          <p:nvPr/>
        </p:nvSpPr>
        <p:spPr>
          <a:xfrm>
            <a:off x="10774681" y="3876042"/>
            <a:ext cx="640247" cy="818686"/>
          </a:xfrm>
          <a:prstGeom prst="rect">
            <a:avLst/>
          </a:prstGeom>
        </p:spPr>
        <p:txBody>
          <a:bodyPr vert="horz" lIns="128016" tIns="64008" rIns="128016" bIns="64008" rtlCol="0" anchor="ctr">
            <a:noAutofit/>
          </a:bodyPr>
          <a:lstStyle/>
          <a:p>
            <a:pPr lvl="0" algn="r"/>
            <a:r>
              <a:rPr lang="en-US" sz="11200" dirty="0">
                <a:solidFill>
                  <a:schemeClr val="tx1"/>
                </a:solidFill>
                <a:effectLst/>
              </a:rPr>
              <a:t>”</a:t>
            </a:r>
          </a:p>
        </p:txBody>
      </p:sp>
    </p:spTree>
    <p:extLst>
      <p:ext uri="{BB962C8B-B14F-4D97-AF65-F5344CB8AC3E}">
        <p14:creationId xmlns:p14="http://schemas.microsoft.com/office/powerpoint/2010/main" val="37537396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746760" y="746760"/>
            <a:ext cx="10535921" cy="4053840"/>
          </a:xfrm>
        </p:spPr>
        <p:txBody>
          <a:bodyPr vert="horz" lIns="91440" tIns="45720" rIns="91440" bIns="45720" rtlCol="0" anchor="ctr">
            <a:normAutofit/>
          </a:bodyPr>
          <a:lstStyle>
            <a:lvl1pPr>
              <a:defRPr lang="en-US" sz="3920"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746761" y="5499948"/>
            <a:ext cx="8935305" cy="1173480"/>
          </a:xfrm>
        </p:spPr>
        <p:txBody>
          <a:bodyPr vert="horz" lIns="91440" tIns="45720" rIns="91440" bIns="45720" rtlCol="0" anchor="b">
            <a:normAutofit/>
          </a:bodyPr>
          <a:lstStyle>
            <a:lvl1pPr>
              <a:buNone/>
              <a:defRPr lang="en-US" sz="28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746760" y="6673430"/>
            <a:ext cx="8935304" cy="1754291"/>
          </a:xfrm>
        </p:spPr>
        <p:txBody>
          <a:bodyPr anchor="t">
            <a:normAutofit/>
          </a:bodyPr>
          <a:lstStyle>
            <a:lvl1pPr marL="0" indent="0" algn="l">
              <a:buNone/>
              <a:defRPr sz="2520">
                <a:solidFill>
                  <a:schemeClr val="tx1"/>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BE31E9F-AFFC-4C83-A2B4-CD63582FB073}" type="datetimeFigureOut">
              <a:rPr lang="en-GB" smtClean="0"/>
              <a:t>14/12/2018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13011-A5C3-479E-B4AC-99285424DDC6}" type="slidenum">
              <a:rPr lang="en-GB" smtClean="0"/>
              <a:t>‹#›</a:t>
            </a:fld>
            <a:endParaRPr lang="en-GB"/>
          </a:p>
        </p:txBody>
      </p:sp>
    </p:spTree>
    <p:extLst>
      <p:ext uri="{BB962C8B-B14F-4D97-AF65-F5344CB8AC3E}">
        <p14:creationId xmlns:p14="http://schemas.microsoft.com/office/powerpoint/2010/main" val="4179905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746761" y="6294120"/>
            <a:ext cx="9176814" cy="2133600"/>
          </a:xfrm>
        </p:spPr>
        <p:txBody>
          <a:bodyPr>
            <a:normAutofit/>
          </a:bodyPr>
          <a:lstStyle>
            <a:lvl1pPr algn="l">
              <a:defRPr sz="392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46761" y="746761"/>
            <a:ext cx="9176814" cy="5274738"/>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BE31E9F-AFFC-4C83-A2B4-CD63582FB073}" type="datetimeFigureOut">
              <a:rPr lang="en-GB" smtClean="0"/>
              <a:t>14/12/2018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13011-A5C3-479E-B4AC-99285424DDC6}" type="slidenum">
              <a:rPr lang="en-GB" smtClean="0"/>
              <a:t>‹#›</a:t>
            </a:fld>
            <a:endParaRPr lang="en-GB"/>
          </a:p>
        </p:txBody>
      </p:sp>
    </p:spTree>
    <p:extLst>
      <p:ext uri="{BB962C8B-B14F-4D97-AF65-F5344CB8AC3E}">
        <p14:creationId xmlns:p14="http://schemas.microsoft.com/office/powerpoint/2010/main" val="29709995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92968" y="746760"/>
            <a:ext cx="2861872" cy="6187440"/>
          </a:xfrm>
        </p:spPr>
        <p:txBody>
          <a:bodyPr vert="eaVert">
            <a:normAutofit/>
          </a:bodyPr>
          <a:lstStyle>
            <a:lvl1pPr>
              <a:defRPr sz="392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46760" y="746760"/>
            <a:ext cx="8190017" cy="768096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BE31E9F-AFFC-4C83-A2B4-CD63582FB073}" type="datetimeFigureOut">
              <a:rPr lang="en-GB" smtClean="0"/>
              <a:t>14/12/2018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113011-A5C3-479E-B4AC-99285424DDC6}" type="slidenum">
              <a:rPr lang="en-GB" smtClean="0"/>
              <a:t>‹#›</a:t>
            </a:fld>
            <a:endParaRPr lang="en-GB"/>
          </a:p>
        </p:txBody>
      </p:sp>
    </p:spTree>
    <p:extLst>
      <p:ext uri="{BB962C8B-B14F-4D97-AF65-F5344CB8AC3E}">
        <p14:creationId xmlns:p14="http://schemas.microsoft.com/office/powerpoint/2010/main" val="920511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338945" y="5452535"/>
            <a:ext cx="3458638" cy="3721946"/>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746761" y="6294120"/>
            <a:ext cx="9176814" cy="2133600"/>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46761" y="746761"/>
            <a:ext cx="9176814" cy="5274738"/>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402344" y="8641085"/>
            <a:ext cx="1680648" cy="511175"/>
          </a:xfrm>
          <a:prstGeom prst="rect">
            <a:avLst/>
          </a:prstGeom>
        </p:spPr>
        <p:txBody>
          <a:bodyPr vert="horz" lIns="91440" tIns="45720" rIns="91440" bIns="45720" rtlCol="0" anchor="t"/>
          <a:lstStyle>
            <a:lvl1pPr algn="r">
              <a:defRPr sz="1400" b="0" i="0">
                <a:solidFill>
                  <a:schemeClr val="bg2">
                    <a:lumMod val="50000"/>
                  </a:schemeClr>
                </a:solidFill>
                <a:effectLst/>
                <a:latin typeface="+mn-lt"/>
              </a:defRPr>
            </a:lvl1pPr>
          </a:lstStyle>
          <a:p>
            <a:fld id="{9BE31E9F-AFFC-4C83-A2B4-CD63582FB073}" type="datetimeFigureOut">
              <a:rPr lang="en-GB" smtClean="0"/>
              <a:t>14/12/2018</a:t>
            </a:fld>
            <a:endParaRPr lang="en-GB"/>
          </a:p>
        </p:txBody>
      </p:sp>
      <p:sp>
        <p:nvSpPr>
          <p:cNvPr id="5" name="Footer Placeholder 4"/>
          <p:cNvSpPr>
            <a:spLocks noGrp="1"/>
          </p:cNvSpPr>
          <p:nvPr>
            <p:ph type="ftr" sz="quarter" idx="3"/>
          </p:nvPr>
        </p:nvSpPr>
        <p:spPr>
          <a:xfrm>
            <a:off x="746760" y="8641081"/>
            <a:ext cx="8136414" cy="511175"/>
          </a:xfrm>
          <a:prstGeom prst="rect">
            <a:avLst/>
          </a:prstGeom>
        </p:spPr>
        <p:txBody>
          <a:bodyPr vert="horz" lIns="91440" tIns="45720" rIns="91440" bIns="45720" rtlCol="0" anchor="t"/>
          <a:lstStyle>
            <a:lvl1pPr algn="l">
              <a:defRPr sz="14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884197" y="7809870"/>
            <a:ext cx="1199670" cy="937895"/>
          </a:xfrm>
          <a:prstGeom prst="rect">
            <a:avLst/>
          </a:prstGeom>
        </p:spPr>
        <p:txBody>
          <a:bodyPr vert="horz" lIns="91440" tIns="45720" rIns="91440" bIns="45720" rtlCol="0" anchor="b"/>
          <a:lstStyle>
            <a:lvl1pPr algn="r">
              <a:defRPr sz="3920" b="0" i="0">
                <a:solidFill>
                  <a:schemeClr val="bg2">
                    <a:lumMod val="50000"/>
                  </a:schemeClr>
                </a:solidFill>
                <a:effectLst/>
                <a:latin typeface="+mn-lt"/>
              </a:defRPr>
            </a:lvl1pPr>
          </a:lstStyle>
          <a:p>
            <a:fld id="{AD113011-A5C3-479E-B4AC-99285424DDC6}" type="slidenum">
              <a:rPr lang="en-GB" smtClean="0"/>
              <a:t>‹#›</a:t>
            </a:fld>
            <a:endParaRPr lang="en-GB"/>
          </a:p>
        </p:txBody>
      </p:sp>
    </p:spTree>
    <p:extLst>
      <p:ext uri="{BB962C8B-B14F-4D97-AF65-F5344CB8AC3E}">
        <p14:creationId xmlns:p14="http://schemas.microsoft.com/office/powerpoint/2010/main" val="3719025948"/>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640080" rtl="0" eaLnBrk="1" latinLnBrk="0" hangingPunct="1">
        <a:spcBef>
          <a:spcPct val="0"/>
        </a:spcBef>
        <a:buNone/>
        <a:defRPr sz="448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00050" indent="-400050" algn="l" defTabSz="640080" rtl="0" eaLnBrk="1" latinLnBrk="0" hangingPunct="1">
        <a:spcBef>
          <a:spcPct val="20000"/>
        </a:spcBef>
        <a:spcAft>
          <a:spcPts val="840"/>
        </a:spcAft>
        <a:buClr>
          <a:schemeClr val="tx1"/>
        </a:buClr>
        <a:buSzPct val="80000"/>
        <a:buFont typeface="Wingdings 3" panose="05040102010807070707" pitchFamily="18" charset="2"/>
        <a:buChar char=""/>
        <a:defRPr sz="2800" kern="1200" cap="none">
          <a:solidFill>
            <a:schemeClr val="tx1"/>
          </a:solidFill>
          <a:effectLst/>
          <a:latin typeface="+mn-lt"/>
          <a:ea typeface="+mn-ea"/>
          <a:cs typeface="+mn-cs"/>
        </a:defRPr>
      </a:lvl1pPr>
      <a:lvl2pPr marL="1040130" indent="-400050" algn="l" defTabSz="640080" rtl="0" eaLnBrk="1" latinLnBrk="0" hangingPunct="1">
        <a:spcBef>
          <a:spcPct val="20000"/>
        </a:spcBef>
        <a:spcAft>
          <a:spcPts val="840"/>
        </a:spcAft>
        <a:buClr>
          <a:schemeClr val="tx1"/>
        </a:buClr>
        <a:buSzPct val="80000"/>
        <a:buFont typeface="Wingdings 3" panose="05040102010807070707" pitchFamily="18" charset="2"/>
        <a:buChar char=""/>
        <a:defRPr sz="2520" kern="1200" cap="none">
          <a:solidFill>
            <a:schemeClr val="tx1"/>
          </a:solidFill>
          <a:effectLst/>
          <a:latin typeface="+mn-lt"/>
          <a:ea typeface="+mn-ea"/>
          <a:cs typeface="+mn-cs"/>
        </a:defRPr>
      </a:lvl2pPr>
      <a:lvl3pPr marL="1680210" indent="-400050" algn="l" defTabSz="640080" rtl="0" eaLnBrk="1" latinLnBrk="0" hangingPunct="1">
        <a:spcBef>
          <a:spcPct val="20000"/>
        </a:spcBef>
        <a:spcAft>
          <a:spcPts val="840"/>
        </a:spcAft>
        <a:buClr>
          <a:schemeClr val="tx1"/>
        </a:buClr>
        <a:buSzPct val="80000"/>
        <a:buFont typeface="Wingdings 3" panose="05040102010807070707" pitchFamily="18" charset="2"/>
        <a:buChar char=""/>
        <a:defRPr sz="2240" kern="1200" cap="none">
          <a:solidFill>
            <a:schemeClr val="tx1"/>
          </a:solidFill>
          <a:effectLst/>
          <a:latin typeface="+mn-lt"/>
          <a:ea typeface="+mn-ea"/>
          <a:cs typeface="+mn-cs"/>
        </a:defRPr>
      </a:lvl3pPr>
      <a:lvl4pPr marL="2160270" indent="-240030" algn="l" defTabSz="640080" rtl="0" eaLnBrk="1" latinLnBrk="0" hangingPunct="1">
        <a:spcBef>
          <a:spcPct val="20000"/>
        </a:spcBef>
        <a:spcAft>
          <a:spcPts val="840"/>
        </a:spcAft>
        <a:buClr>
          <a:schemeClr val="tx1"/>
        </a:buClr>
        <a:buSzPct val="80000"/>
        <a:buFont typeface="Wingdings 3" panose="05040102010807070707" pitchFamily="18" charset="2"/>
        <a:buChar char=""/>
        <a:defRPr sz="1960" kern="1200" cap="none">
          <a:solidFill>
            <a:schemeClr val="tx1"/>
          </a:solidFill>
          <a:effectLst/>
          <a:latin typeface="+mn-lt"/>
          <a:ea typeface="+mn-ea"/>
          <a:cs typeface="+mn-cs"/>
        </a:defRPr>
      </a:lvl4pPr>
      <a:lvl5pPr marL="2800350" indent="-240030" algn="l" defTabSz="640080" rtl="0" eaLnBrk="1" latinLnBrk="0" hangingPunct="1">
        <a:spcBef>
          <a:spcPct val="20000"/>
        </a:spcBef>
        <a:spcAft>
          <a:spcPts val="840"/>
        </a:spcAft>
        <a:buClr>
          <a:schemeClr val="tx1"/>
        </a:buClr>
        <a:buSzPct val="80000"/>
        <a:buFont typeface="Wingdings 3" panose="05040102010807070707" pitchFamily="18" charset="2"/>
        <a:buChar char=""/>
        <a:defRPr sz="1960" kern="1200" cap="none">
          <a:solidFill>
            <a:schemeClr val="tx1"/>
          </a:solidFill>
          <a:effectLst/>
          <a:latin typeface="+mn-lt"/>
          <a:ea typeface="+mn-ea"/>
          <a:cs typeface="+mn-cs"/>
        </a:defRPr>
      </a:lvl5pPr>
      <a:lvl6pPr marL="3520440" indent="-320040" algn="l" defTabSz="640080" rtl="0" eaLnBrk="1" latinLnBrk="0" hangingPunct="1">
        <a:spcBef>
          <a:spcPct val="20000"/>
        </a:spcBef>
        <a:spcAft>
          <a:spcPts val="840"/>
        </a:spcAft>
        <a:buClr>
          <a:schemeClr val="tx1"/>
        </a:buClr>
        <a:buSzPct val="80000"/>
        <a:buFont typeface="Wingdings 3" panose="05040102010807070707" pitchFamily="18" charset="2"/>
        <a:buChar char=""/>
        <a:defRPr sz="1960" kern="1200" cap="none">
          <a:solidFill>
            <a:schemeClr val="tx1"/>
          </a:solidFill>
          <a:effectLst/>
          <a:latin typeface="+mn-lt"/>
          <a:ea typeface="+mn-ea"/>
          <a:cs typeface="+mn-cs"/>
        </a:defRPr>
      </a:lvl6pPr>
      <a:lvl7pPr marL="4160520" indent="-320040" algn="l" defTabSz="640080" rtl="0" eaLnBrk="1" latinLnBrk="0" hangingPunct="1">
        <a:spcBef>
          <a:spcPct val="20000"/>
        </a:spcBef>
        <a:spcAft>
          <a:spcPts val="840"/>
        </a:spcAft>
        <a:buClr>
          <a:schemeClr val="tx1"/>
        </a:buClr>
        <a:buSzPct val="80000"/>
        <a:buFont typeface="Wingdings 3" panose="05040102010807070707" pitchFamily="18" charset="2"/>
        <a:buChar char=""/>
        <a:defRPr sz="1960" kern="1200" cap="none">
          <a:solidFill>
            <a:schemeClr val="tx1"/>
          </a:solidFill>
          <a:effectLst/>
          <a:latin typeface="+mn-lt"/>
          <a:ea typeface="+mn-ea"/>
          <a:cs typeface="+mn-cs"/>
        </a:defRPr>
      </a:lvl7pPr>
      <a:lvl8pPr marL="4800600" indent="-320040" algn="l" defTabSz="640080" rtl="0" eaLnBrk="1" latinLnBrk="0" hangingPunct="1">
        <a:spcBef>
          <a:spcPct val="20000"/>
        </a:spcBef>
        <a:spcAft>
          <a:spcPts val="840"/>
        </a:spcAft>
        <a:buClr>
          <a:schemeClr val="tx1"/>
        </a:buClr>
        <a:buSzPct val="80000"/>
        <a:buFont typeface="Wingdings 3" panose="05040102010807070707" pitchFamily="18" charset="2"/>
        <a:buChar char=""/>
        <a:defRPr sz="1960" kern="1200" cap="none">
          <a:solidFill>
            <a:schemeClr val="tx1"/>
          </a:solidFill>
          <a:effectLst/>
          <a:latin typeface="+mn-lt"/>
          <a:ea typeface="+mn-ea"/>
          <a:cs typeface="+mn-cs"/>
        </a:defRPr>
      </a:lvl8pPr>
      <a:lvl9pPr marL="5440680" indent="-320040" algn="l" defTabSz="640080" rtl="0" eaLnBrk="1" latinLnBrk="0" hangingPunct="1">
        <a:spcBef>
          <a:spcPct val="20000"/>
        </a:spcBef>
        <a:spcAft>
          <a:spcPts val="840"/>
        </a:spcAft>
        <a:buClr>
          <a:schemeClr val="tx1"/>
        </a:buClr>
        <a:buSzPct val="80000"/>
        <a:buFont typeface="Wingdings 3" panose="05040102010807070707" pitchFamily="18" charset="2"/>
        <a:buChar char=""/>
        <a:defRPr sz="1960" kern="1200" cap="none">
          <a:solidFill>
            <a:schemeClr val="tx1"/>
          </a:solidFill>
          <a:effectLst/>
          <a:latin typeface="+mn-lt"/>
          <a:ea typeface="+mn-ea"/>
          <a:cs typeface="+mn-cs"/>
        </a:defRPr>
      </a:lvl9pPr>
    </p:bodyStyle>
    <p:otherStyle>
      <a:defPPr>
        <a:defRPr lang="en-US"/>
      </a:defPPr>
      <a:lvl1pPr marL="0" algn="l" defTabSz="640080" rtl="0" eaLnBrk="1" latinLnBrk="0" hangingPunct="1">
        <a:defRPr sz="2520" kern="1200">
          <a:solidFill>
            <a:schemeClr val="tx1"/>
          </a:solidFill>
          <a:latin typeface="+mn-lt"/>
          <a:ea typeface="+mn-ea"/>
          <a:cs typeface="+mn-cs"/>
        </a:defRPr>
      </a:lvl1pPr>
      <a:lvl2pPr marL="640080" algn="l" defTabSz="640080" rtl="0" eaLnBrk="1" latinLnBrk="0" hangingPunct="1">
        <a:defRPr sz="2520" kern="1200">
          <a:solidFill>
            <a:schemeClr val="tx1"/>
          </a:solidFill>
          <a:latin typeface="+mn-lt"/>
          <a:ea typeface="+mn-ea"/>
          <a:cs typeface="+mn-cs"/>
        </a:defRPr>
      </a:lvl2pPr>
      <a:lvl3pPr marL="1280160" algn="l" defTabSz="640080" rtl="0" eaLnBrk="1" latinLnBrk="0" hangingPunct="1">
        <a:defRPr sz="2520" kern="1200">
          <a:solidFill>
            <a:schemeClr val="tx1"/>
          </a:solidFill>
          <a:latin typeface="+mn-lt"/>
          <a:ea typeface="+mn-ea"/>
          <a:cs typeface="+mn-cs"/>
        </a:defRPr>
      </a:lvl3pPr>
      <a:lvl4pPr marL="1920240" algn="l" defTabSz="640080" rtl="0" eaLnBrk="1" latinLnBrk="0" hangingPunct="1">
        <a:defRPr sz="2520" kern="1200">
          <a:solidFill>
            <a:schemeClr val="tx1"/>
          </a:solidFill>
          <a:latin typeface="+mn-lt"/>
          <a:ea typeface="+mn-ea"/>
          <a:cs typeface="+mn-cs"/>
        </a:defRPr>
      </a:lvl4pPr>
      <a:lvl5pPr marL="2560320" algn="l" defTabSz="640080" rtl="0" eaLnBrk="1" latinLnBrk="0" hangingPunct="1">
        <a:defRPr sz="2520" kern="1200">
          <a:solidFill>
            <a:schemeClr val="tx1"/>
          </a:solidFill>
          <a:latin typeface="+mn-lt"/>
          <a:ea typeface="+mn-ea"/>
          <a:cs typeface="+mn-cs"/>
        </a:defRPr>
      </a:lvl5pPr>
      <a:lvl6pPr marL="3200400" algn="l" defTabSz="640080" rtl="0" eaLnBrk="1" latinLnBrk="0" hangingPunct="1">
        <a:defRPr sz="2520" kern="1200">
          <a:solidFill>
            <a:schemeClr val="tx1"/>
          </a:solidFill>
          <a:latin typeface="+mn-lt"/>
          <a:ea typeface="+mn-ea"/>
          <a:cs typeface="+mn-cs"/>
        </a:defRPr>
      </a:lvl6pPr>
      <a:lvl7pPr marL="3840480" algn="l" defTabSz="640080" rtl="0" eaLnBrk="1" latinLnBrk="0" hangingPunct="1">
        <a:defRPr sz="2520" kern="1200">
          <a:solidFill>
            <a:schemeClr val="tx1"/>
          </a:solidFill>
          <a:latin typeface="+mn-lt"/>
          <a:ea typeface="+mn-ea"/>
          <a:cs typeface="+mn-cs"/>
        </a:defRPr>
      </a:lvl7pPr>
      <a:lvl8pPr marL="4480560" algn="l" defTabSz="640080" rtl="0" eaLnBrk="1" latinLnBrk="0" hangingPunct="1">
        <a:defRPr sz="2520" kern="1200">
          <a:solidFill>
            <a:schemeClr val="tx1"/>
          </a:solidFill>
          <a:latin typeface="+mn-lt"/>
          <a:ea typeface="+mn-ea"/>
          <a:cs typeface="+mn-cs"/>
        </a:defRPr>
      </a:lvl8pPr>
      <a:lvl9pPr marL="5120640" algn="l" defTabSz="64008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377440" y="0"/>
            <a:ext cx="7827264" cy="830997"/>
          </a:xfrm>
          <a:prstGeom prst="rect">
            <a:avLst/>
          </a:prstGeom>
          <a:noFill/>
        </p:spPr>
        <p:txBody>
          <a:bodyPr wrap="square" rtlCol="0">
            <a:spAutoFit/>
          </a:bodyPr>
          <a:lstStyle/>
          <a:p>
            <a:r>
              <a:rPr lang="en-GB" sz="2400" b="1" dirty="0" smtClean="0">
                <a:solidFill>
                  <a:schemeClr val="bg1"/>
                </a:solidFill>
                <a:latin typeface="Times New Roman" panose="02020603050405020304" pitchFamily="18" charset="0"/>
                <a:cs typeface="Times New Roman" panose="02020603050405020304" pitchFamily="18" charset="0"/>
              </a:rPr>
              <a:t>                        </a:t>
            </a:r>
            <a:r>
              <a:rPr lang="en-GB" sz="2400" b="1" dirty="0" smtClean="0">
                <a:solidFill>
                  <a:srgbClr val="FFFF00"/>
                </a:solidFill>
                <a:latin typeface="Times New Roman" panose="02020603050405020304" pitchFamily="18" charset="0"/>
                <a:cs typeface="Times New Roman" panose="02020603050405020304" pitchFamily="18" charset="0"/>
              </a:rPr>
              <a:t>Chinese New Year – Thematic and                          		     </a:t>
            </a:r>
            <a:r>
              <a:rPr lang="en-GB" sz="2400" b="1" dirty="0" err="1" smtClean="0">
                <a:solidFill>
                  <a:srgbClr val="FFFF00"/>
                </a:solidFill>
                <a:latin typeface="Times New Roman" panose="02020603050405020304" pitchFamily="18" charset="0"/>
                <a:cs typeface="Times New Roman" panose="02020603050405020304" pitchFamily="18" charset="0"/>
              </a:rPr>
              <a:t>Heirarchical</a:t>
            </a:r>
            <a:r>
              <a:rPr lang="en-GB" sz="2400" b="1" dirty="0" smtClean="0">
                <a:solidFill>
                  <a:srgbClr val="FFFF00"/>
                </a:solidFill>
                <a:latin typeface="Times New Roman" panose="02020603050405020304" pitchFamily="18" charset="0"/>
                <a:cs typeface="Times New Roman" panose="02020603050405020304" pitchFamily="18" charset="0"/>
              </a:rPr>
              <a:t> Approach.</a:t>
            </a:r>
            <a:endParaRPr lang="en-GB" sz="2400" b="1" dirty="0">
              <a:solidFill>
                <a:srgbClr val="FFFF00"/>
              </a:solidFill>
              <a:latin typeface="Times New Roman" panose="02020603050405020304" pitchFamily="18" charset="0"/>
              <a:cs typeface="Times New Roman" panose="02020603050405020304" pitchFamily="18" charset="0"/>
            </a:endParaRPr>
          </a:p>
        </p:txBody>
      </p:sp>
      <p:sp>
        <p:nvSpPr>
          <p:cNvPr id="6" name="Oval 5"/>
          <p:cNvSpPr/>
          <p:nvPr/>
        </p:nvSpPr>
        <p:spPr>
          <a:xfrm>
            <a:off x="2688336" y="3355904"/>
            <a:ext cx="2816352" cy="1213090"/>
          </a:xfrm>
          <a:prstGeom prst="ellipse">
            <a:avLst/>
          </a:prstGeom>
          <a:solidFill>
            <a:srgbClr val="E4C50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u="sng" dirty="0" smtClean="0"/>
              <a:t>Mathematics:</a:t>
            </a:r>
            <a:endParaRPr lang="en-GB" sz="1100" dirty="0" smtClean="0"/>
          </a:p>
          <a:p>
            <a:pPr algn="ctr"/>
            <a:r>
              <a:rPr lang="en-GB" sz="1100" dirty="0" smtClean="0"/>
              <a:t>use ordinal numbers to 20 in practical situations. Use 2d &amp; 3d Shapes and recognise how they fit together.</a:t>
            </a:r>
          </a:p>
          <a:p>
            <a:pPr algn="ctr"/>
            <a:endParaRPr lang="en-GB" sz="1100" dirty="0"/>
          </a:p>
        </p:txBody>
      </p:sp>
      <p:sp>
        <p:nvSpPr>
          <p:cNvPr id="8" name="Oval 7"/>
          <p:cNvSpPr/>
          <p:nvPr/>
        </p:nvSpPr>
        <p:spPr>
          <a:xfrm>
            <a:off x="4014216" y="4452166"/>
            <a:ext cx="2816352" cy="1251209"/>
          </a:xfrm>
          <a:prstGeom prst="ellipse">
            <a:avLst/>
          </a:prstGeom>
          <a:solidFill>
            <a:srgbClr val="E4C50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u="sng" dirty="0" smtClean="0"/>
              <a:t>Literacy:</a:t>
            </a:r>
            <a:endParaRPr lang="en-GB" sz="1100" dirty="0" smtClean="0"/>
          </a:p>
          <a:p>
            <a:pPr algn="ctr"/>
            <a:r>
              <a:rPr lang="en-GB" sz="1100" dirty="0" smtClean="0"/>
              <a:t>take part in activities with others and talk about what they are doing.</a:t>
            </a:r>
          </a:p>
          <a:p>
            <a:pPr algn="ctr"/>
            <a:r>
              <a:rPr lang="en-GB" sz="1100" dirty="0" smtClean="0"/>
              <a:t>follow a form modelled by the teacher</a:t>
            </a:r>
            <a:endParaRPr lang="en-GB" sz="1100" dirty="0"/>
          </a:p>
        </p:txBody>
      </p:sp>
      <p:sp>
        <p:nvSpPr>
          <p:cNvPr id="9" name="TextBox 8"/>
          <p:cNvSpPr txBox="1"/>
          <p:nvPr/>
        </p:nvSpPr>
        <p:spPr>
          <a:xfrm>
            <a:off x="-54864" y="54864"/>
            <a:ext cx="4151376" cy="1754326"/>
          </a:xfrm>
          <a:prstGeom prst="rect">
            <a:avLst/>
          </a:prstGeom>
          <a:noFill/>
        </p:spPr>
        <p:txBody>
          <a:bodyPr wrap="square" rtlCol="0">
            <a:spAutoFit/>
          </a:bodyPr>
          <a:lstStyle/>
          <a:p>
            <a:r>
              <a:rPr lang="en-GB" sz="1200" dirty="0" smtClean="0">
                <a:solidFill>
                  <a:srgbClr val="FFFF00"/>
                </a:solidFill>
              </a:rPr>
              <a:t>Through the telling of the story of the Chinese New Year many aspects of the curriculum can be taught through a thematic or hierarchical approach enabling  many skills to be developed. Using these approaches will enable the learner to make connections to prior learning and real life situations, essential for the current curriculum and the new curriculum that will be introduced  (Barnes 2011, Donaldson, 2015).</a:t>
            </a:r>
            <a:endParaRPr lang="en-GB" sz="1200" dirty="0">
              <a:solidFill>
                <a:srgbClr val="FFFF00"/>
              </a:solidFill>
            </a:endParaRPr>
          </a:p>
        </p:txBody>
      </p:sp>
      <p:sp>
        <p:nvSpPr>
          <p:cNvPr id="10" name="Oval 9"/>
          <p:cNvSpPr/>
          <p:nvPr/>
        </p:nvSpPr>
        <p:spPr>
          <a:xfrm>
            <a:off x="5340096" y="5558290"/>
            <a:ext cx="2980944" cy="1277360"/>
          </a:xfrm>
          <a:prstGeom prst="ellipse">
            <a:avLst/>
          </a:prstGeom>
          <a:solidFill>
            <a:srgbClr val="E4C50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u="sng" dirty="0" smtClean="0"/>
              <a:t>Personal &amp; Social Development:</a:t>
            </a:r>
          </a:p>
          <a:p>
            <a:pPr algn="ctr"/>
            <a:r>
              <a:rPr lang="en-GB" sz="1100" dirty="0" smtClean="0"/>
              <a:t>develop an understanding of what is fair and unfair and to be willing to compromise</a:t>
            </a:r>
          </a:p>
        </p:txBody>
      </p:sp>
      <p:sp>
        <p:nvSpPr>
          <p:cNvPr id="11" name="Oval 10"/>
          <p:cNvSpPr/>
          <p:nvPr/>
        </p:nvSpPr>
        <p:spPr>
          <a:xfrm>
            <a:off x="1197864" y="2602822"/>
            <a:ext cx="2898648" cy="885204"/>
          </a:xfrm>
          <a:prstGeom prst="ellipse">
            <a:avLst/>
          </a:prstGeom>
          <a:solidFill>
            <a:srgbClr val="E4C50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u="sng" dirty="0" smtClean="0"/>
              <a:t>Physical Development:</a:t>
            </a:r>
          </a:p>
          <a:p>
            <a:pPr algn="ctr"/>
            <a:r>
              <a:rPr lang="en-GB" sz="1100" dirty="0" smtClean="0"/>
              <a:t>develop gross motor skills.</a:t>
            </a:r>
          </a:p>
          <a:p>
            <a:pPr algn="ctr"/>
            <a:r>
              <a:rPr lang="en-GB" sz="1100" dirty="0" smtClean="0"/>
              <a:t>develop fine manipulative skills</a:t>
            </a:r>
            <a:endParaRPr lang="en-GB" sz="1100" dirty="0"/>
          </a:p>
        </p:txBody>
      </p:sp>
      <p:sp>
        <p:nvSpPr>
          <p:cNvPr id="12" name="Oval 11"/>
          <p:cNvSpPr/>
          <p:nvPr/>
        </p:nvSpPr>
        <p:spPr>
          <a:xfrm>
            <a:off x="7114032" y="6599456"/>
            <a:ext cx="3090672" cy="1447984"/>
          </a:xfrm>
          <a:prstGeom prst="ellipse">
            <a:avLst/>
          </a:prstGeom>
          <a:solidFill>
            <a:srgbClr val="E4C50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u="sng" dirty="0" smtClean="0"/>
              <a:t>Knowledge &amp; understanding Of the World:</a:t>
            </a:r>
          </a:p>
          <a:p>
            <a:pPr algn="ctr"/>
            <a:r>
              <a:rPr lang="en-GB" sz="1100" dirty="0" smtClean="0"/>
              <a:t>thinking creatively and imaginatively.</a:t>
            </a:r>
          </a:p>
          <a:p>
            <a:pPr algn="ctr"/>
            <a:r>
              <a:rPr lang="en-GB" sz="1100" dirty="0" smtClean="0"/>
              <a:t>using and becoming familiar with common words and phrases for their world</a:t>
            </a:r>
            <a:endParaRPr lang="en-GB" sz="1100" dirty="0"/>
          </a:p>
        </p:txBody>
      </p:sp>
      <p:sp>
        <p:nvSpPr>
          <p:cNvPr id="13" name="Oval 12"/>
          <p:cNvSpPr/>
          <p:nvPr/>
        </p:nvSpPr>
        <p:spPr>
          <a:xfrm>
            <a:off x="9560052" y="7323448"/>
            <a:ext cx="3241548" cy="2277752"/>
          </a:xfrm>
          <a:prstGeom prst="ellipse">
            <a:avLst/>
          </a:prstGeom>
          <a:solidFill>
            <a:srgbClr val="E4C50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u="sng" dirty="0" smtClean="0"/>
              <a:t>Creative Development</a:t>
            </a:r>
            <a:r>
              <a:rPr lang="en-GB" sz="1100" dirty="0" smtClean="0"/>
              <a:t>:</a:t>
            </a:r>
          </a:p>
          <a:p>
            <a:pPr algn="ctr"/>
            <a:r>
              <a:rPr lang="en-GB" sz="1100" dirty="0" smtClean="0"/>
              <a:t>mix, shape, arrange and combine materials to create their own images and objects that communicate and express their ideas, feelings and memories creatively.</a:t>
            </a:r>
          </a:p>
          <a:p>
            <a:pPr algn="ctr"/>
            <a:r>
              <a:rPr lang="en-GB" sz="1100" dirty="0" smtClean="0"/>
              <a:t>perform movements or patterns, including some from traditional Welsh dances and from other cultures.</a:t>
            </a:r>
            <a:endParaRPr lang="en-GB" sz="1100" dirty="0"/>
          </a:p>
        </p:txBody>
      </p:sp>
      <p:sp>
        <p:nvSpPr>
          <p:cNvPr id="14" name="Oval 13"/>
          <p:cNvSpPr/>
          <p:nvPr/>
        </p:nvSpPr>
        <p:spPr>
          <a:xfrm>
            <a:off x="105156" y="1851497"/>
            <a:ext cx="2816352" cy="811680"/>
          </a:xfrm>
          <a:prstGeom prst="ellipse">
            <a:avLst/>
          </a:prstGeom>
          <a:solidFill>
            <a:srgbClr val="E4C50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u="sng" dirty="0" smtClean="0"/>
              <a:t>Digital Competence:</a:t>
            </a:r>
          </a:p>
          <a:p>
            <a:pPr algn="ctr"/>
            <a:r>
              <a:rPr lang="en-GB" sz="1100" dirty="0" smtClean="0"/>
              <a:t>Collaborate with a partner on a piece of digital work</a:t>
            </a:r>
            <a:endParaRPr lang="en-GB" sz="1100" dirty="0"/>
          </a:p>
        </p:txBody>
      </p:sp>
      <p:sp>
        <p:nvSpPr>
          <p:cNvPr id="16" name="TextBox 15"/>
          <p:cNvSpPr txBox="1"/>
          <p:nvPr/>
        </p:nvSpPr>
        <p:spPr>
          <a:xfrm>
            <a:off x="3950208" y="1171556"/>
            <a:ext cx="4681728" cy="1384995"/>
          </a:xfrm>
          <a:prstGeom prst="rect">
            <a:avLst/>
          </a:prstGeom>
          <a:noFill/>
        </p:spPr>
        <p:txBody>
          <a:bodyPr wrap="square" rtlCol="0">
            <a:spAutoFit/>
          </a:bodyPr>
          <a:lstStyle/>
          <a:p>
            <a:r>
              <a:rPr lang="en-GB" sz="1200" dirty="0" smtClean="0">
                <a:solidFill>
                  <a:srgbClr val="FFFF00"/>
                </a:solidFill>
              </a:rPr>
              <a:t>The Thematic approach enables  the practitioner  to teach in a more natural way linking different subject areas . It allows the learners to relate to different areas of learning and consolidate prior learning . It allows  the learner to be enthused by an idea enabling the to learn more effectively and have fun with an topic. Donaldson suggests this in Successful Futures. (2015).</a:t>
            </a:r>
            <a:endParaRPr lang="en-GB" sz="1200" dirty="0">
              <a:solidFill>
                <a:srgbClr val="FFFF00"/>
              </a:solidFill>
            </a:endParaRPr>
          </a:p>
        </p:txBody>
      </p:sp>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20656" y="159974"/>
            <a:ext cx="2130552" cy="1933476"/>
          </a:xfrm>
          <a:prstGeom prst="rect">
            <a:avLst/>
          </a:prstGeom>
        </p:spPr>
      </p:pic>
      <p:pic>
        <p:nvPicPr>
          <p:cNvPr id="18" name="Picture 1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8308" y="8247888"/>
            <a:ext cx="2468880" cy="1118787"/>
          </a:xfrm>
          <a:prstGeom prst="rect">
            <a:avLst/>
          </a:prstGeom>
        </p:spPr>
      </p:pic>
      <p:sp>
        <p:nvSpPr>
          <p:cNvPr id="21" name="TextBox 20"/>
          <p:cNvSpPr txBox="1"/>
          <p:nvPr/>
        </p:nvSpPr>
        <p:spPr>
          <a:xfrm>
            <a:off x="6112764" y="2725956"/>
            <a:ext cx="4773168" cy="1569660"/>
          </a:xfrm>
          <a:prstGeom prst="rect">
            <a:avLst/>
          </a:prstGeom>
          <a:noFill/>
        </p:spPr>
        <p:txBody>
          <a:bodyPr wrap="square" rtlCol="0">
            <a:spAutoFit/>
          </a:bodyPr>
          <a:lstStyle/>
          <a:p>
            <a:r>
              <a:rPr lang="en-GB" sz="1200" dirty="0" smtClean="0">
                <a:solidFill>
                  <a:srgbClr val="FFFF00"/>
                </a:solidFill>
              </a:rPr>
              <a:t>The hierarchical approach is used in the main as one aspect can be introduced through another which is the main focus skill  (Barnes 2011). For example reading the story of the Chinese New Year to the children would be a way of introducing ordinal numbers which would be the main focus of the  lesson. The ordinal numbers are the skill set you are developing however  the children will be developing their skills in </a:t>
            </a:r>
            <a:r>
              <a:rPr lang="en-GB" sz="1200" dirty="0" err="1" smtClean="0">
                <a:solidFill>
                  <a:srgbClr val="FFFF00"/>
                </a:solidFill>
              </a:rPr>
              <a:t>oracy</a:t>
            </a:r>
            <a:r>
              <a:rPr lang="en-GB" sz="1200" dirty="0" smtClean="0">
                <a:solidFill>
                  <a:srgbClr val="FFFF00"/>
                </a:solidFill>
              </a:rPr>
              <a:t> and listening throughout the lesson.</a:t>
            </a:r>
            <a:endParaRPr lang="en-GB" sz="1200" dirty="0">
              <a:solidFill>
                <a:srgbClr val="FFFF00"/>
              </a:solidFill>
            </a:endParaRPr>
          </a:p>
        </p:txBody>
      </p:sp>
      <p:sp>
        <p:nvSpPr>
          <p:cNvPr id="23" name="TextBox 22"/>
          <p:cNvSpPr txBox="1"/>
          <p:nvPr/>
        </p:nvSpPr>
        <p:spPr>
          <a:xfrm>
            <a:off x="8156448" y="4665207"/>
            <a:ext cx="3986784" cy="1384995"/>
          </a:xfrm>
          <a:prstGeom prst="rect">
            <a:avLst/>
          </a:prstGeom>
          <a:noFill/>
        </p:spPr>
        <p:txBody>
          <a:bodyPr wrap="square" rtlCol="0">
            <a:spAutoFit/>
          </a:bodyPr>
          <a:lstStyle/>
          <a:p>
            <a:r>
              <a:rPr lang="en-GB" sz="1200" dirty="0" smtClean="0">
                <a:solidFill>
                  <a:srgbClr val="FFFF00"/>
                </a:solidFill>
              </a:rPr>
              <a:t>Although cross curricular learning is encouraged  Hirsch (2006) believes that the subject knowledge for each subject should be taught explicitly to be able to develop the skills appropriately and in the depth that is required. Gardener (2006) believes that learning is strengthened through the integration of skills throughout the curriculum.</a:t>
            </a:r>
            <a:endParaRPr lang="en-GB" sz="1200" dirty="0">
              <a:solidFill>
                <a:srgbClr val="FFFF00"/>
              </a:solidFill>
            </a:endParaRPr>
          </a:p>
        </p:txBody>
      </p:sp>
      <p:sp>
        <p:nvSpPr>
          <p:cNvPr id="24" name="TextBox 23"/>
          <p:cNvSpPr txBox="1"/>
          <p:nvPr/>
        </p:nvSpPr>
        <p:spPr>
          <a:xfrm>
            <a:off x="178308" y="4755038"/>
            <a:ext cx="3771900" cy="2123658"/>
          </a:xfrm>
          <a:prstGeom prst="rect">
            <a:avLst/>
          </a:prstGeom>
          <a:noFill/>
        </p:spPr>
        <p:txBody>
          <a:bodyPr wrap="square" rtlCol="0">
            <a:spAutoFit/>
          </a:bodyPr>
          <a:lstStyle/>
          <a:p>
            <a:r>
              <a:rPr lang="en-GB" sz="1200" dirty="0" smtClean="0">
                <a:solidFill>
                  <a:srgbClr val="FFFF00"/>
                </a:solidFill>
              </a:rPr>
              <a:t>The foundation phase currently is working towards the new curriculum that is to be introduced in Wales. There will be more emphasis on child led learning, thematic teaching and integrated teaching of the areas of learning (Donaldson 2015). The new curriculum will allow children to learn through meaningful contexts, concrete experiences and developing skills in all areas of learning whist making connections to real life situations and other areas of learning (</a:t>
            </a:r>
            <a:r>
              <a:rPr lang="en-GB" sz="1200" dirty="0" err="1" smtClean="0">
                <a:solidFill>
                  <a:srgbClr val="FFFF00"/>
                </a:solidFill>
              </a:rPr>
              <a:t>McAteer</a:t>
            </a:r>
            <a:r>
              <a:rPr lang="en-GB" sz="1200" dirty="0" smtClean="0">
                <a:solidFill>
                  <a:srgbClr val="FFFF00"/>
                </a:solidFill>
              </a:rPr>
              <a:t>, 2013). </a:t>
            </a:r>
            <a:endParaRPr lang="en-GB" sz="1200" dirty="0">
              <a:solidFill>
                <a:srgbClr val="FFFF00"/>
              </a:solidFill>
            </a:endParaRPr>
          </a:p>
        </p:txBody>
      </p:sp>
      <p:sp>
        <p:nvSpPr>
          <p:cNvPr id="25" name="TextBox 24"/>
          <p:cNvSpPr txBox="1"/>
          <p:nvPr/>
        </p:nvSpPr>
        <p:spPr>
          <a:xfrm>
            <a:off x="3383280" y="7598990"/>
            <a:ext cx="3447288" cy="1754326"/>
          </a:xfrm>
          <a:prstGeom prst="rect">
            <a:avLst/>
          </a:prstGeom>
          <a:noFill/>
        </p:spPr>
        <p:txBody>
          <a:bodyPr wrap="square" rtlCol="0">
            <a:spAutoFit/>
          </a:bodyPr>
          <a:lstStyle/>
          <a:p>
            <a:r>
              <a:rPr lang="en-GB" sz="1200" dirty="0" smtClean="0">
                <a:solidFill>
                  <a:srgbClr val="FFFF00"/>
                </a:solidFill>
              </a:rPr>
              <a:t>Hayes (2010) believes that there are limitations to teaching in a cross curricular way as it could be poorly planned, tokenistic, have a lack of focus  on the target subject and water down the learning. It is imperative that teachers plan effectively and ensure that the learning that takes place is effective and appropriate. </a:t>
            </a:r>
            <a:endParaRPr lang="en-GB" sz="1200" dirty="0">
              <a:solidFill>
                <a:srgbClr val="FFFF00"/>
              </a:solidFill>
            </a:endParaRPr>
          </a:p>
        </p:txBody>
      </p:sp>
    </p:spTree>
    <p:extLst>
      <p:ext uri="{BB962C8B-B14F-4D97-AF65-F5344CB8AC3E}">
        <p14:creationId xmlns:p14="http://schemas.microsoft.com/office/powerpoint/2010/main" val="7619633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230368" y="764616"/>
            <a:ext cx="2450592" cy="461665"/>
          </a:xfrm>
          <a:prstGeom prst="rect">
            <a:avLst/>
          </a:prstGeom>
          <a:noFill/>
        </p:spPr>
        <p:txBody>
          <a:bodyPr wrap="square" rtlCol="0" anchor="ctr">
            <a:spAutoFit/>
          </a:bodyPr>
          <a:lstStyle/>
          <a:p>
            <a:r>
              <a:rPr lang="en-GB" sz="2400" dirty="0" smtClean="0">
                <a:solidFill>
                  <a:srgbClr val="FFFF00"/>
                </a:solidFill>
              </a:rPr>
              <a:t>Reference List.</a:t>
            </a:r>
            <a:endParaRPr lang="en-GB" sz="2400" dirty="0">
              <a:solidFill>
                <a:srgbClr val="FFFF00"/>
              </a:solidFill>
            </a:endParaRPr>
          </a:p>
        </p:txBody>
      </p:sp>
      <p:sp>
        <p:nvSpPr>
          <p:cNvPr id="3" name="TextBox 2"/>
          <p:cNvSpPr txBox="1"/>
          <p:nvPr/>
        </p:nvSpPr>
        <p:spPr>
          <a:xfrm>
            <a:off x="804672" y="1591056"/>
            <a:ext cx="8759952" cy="6934014"/>
          </a:xfrm>
          <a:prstGeom prst="rect">
            <a:avLst/>
          </a:prstGeom>
          <a:noFill/>
        </p:spPr>
        <p:txBody>
          <a:bodyPr wrap="square" rtlCol="0">
            <a:spAutoFit/>
          </a:bodyPr>
          <a:lstStyle/>
          <a:p>
            <a:r>
              <a:rPr lang="en-GB" dirty="0" smtClean="0"/>
              <a:t>Barnes, J. (2011) </a:t>
            </a:r>
            <a:r>
              <a:rPr lang="en-GB" i="1" dirty="0" smtClean="0"/>
              <a:t>Cross-Curricular Learning 3-14. </a:t>
            </a:r>
            <a:r>
              <a:rPr lang="en-GB" dirty="0" smtClean="0"/>
              <a:t>2</a:t>
            </a:r>
            <a:r>
              <a:rPr lang="en-GB" baseline="30000" dirty="0" smtClean="0"/>
              <a:t>nd</a:t>
            </a:r>
            <a:r>
              <a:rPr lang="en-GB" dirty="0" smtClean="0"/>
              <a:t> </a:t>
            </a:r>
            <a:r>
              <a:rPr lang="en-GB" dirty="0" err="1" smtClean="0"/>
              <a:t>edn</a:t>
            </a:r>
            <a:r>
              <a:rPr lang="en-GB" dirty="0" smtClean="0"/>
              <a:t>. London:</a:t>
            </a:r>
            <a:r>
              <a:rPr lang="en-GB" i="1" dirty="0" smtClean="0"/>
              <a:t> </a:t>
            </a:r>
            <a:r>
              <a:rPr lang="en-GB" dirty="0" smtClean="0"/>
              <a:t>Sage Publications.</a:t>
            </a:r>
            <a:endParaRPr lang="en-GB" b="1" dirty="0" smtClean="0"/>
          </a:p>
          <a:p>
            <a:endParaRPr lang="en-GB" dirty="0" smtClean="0"/>
          </a:p>
          <a:p>
            <a:r>
              <a:rPr lang="en-GB" dirty="0" smtClean="0"/>
              <a:t>Donaldson</a:t>
            </a:r>
            <a:r>
              <a:rPr lang="en-GB" dirty="0"/>
              <a:t>, G. (2015) </a:t>
            </a:r>
            <a:r>
              <a:rPr lang="en-GB" i="1" dirty="0"/>
              <a:t>Successful Futures. </a:t>
            </a:r>
            <a:r>
              <a:rPr lang="en-GB" dirty="0"/>
              <a:t>OGL</a:t>
            </a:r>
            <a:r>
              <a:rPr lang="en-GB" dirty="0" smtClean="0"/>
              <a:t>.</a:t>
            </a:r>
          </a:p>
          <a:p>
            <a:endParaRPr lang="en-GB" dirty="0"/>
          </a:p>
          <a:p>
            <a:r>
              <a:rPr lang="en-GB" dirty="0" smtClean="0"/>
              <a:t>Gardner, H (2006) </a:t>
            </a:r>
            <a:r>
              <a:rPr lang="en-GB" dirty="0"/>
              <a:t>The development and education of the </a:t>
            </a:r>
            <a:r>
              <a:rPr lang="en-GB" dirty="0" smtClean="0"/>
              <a:t>mind. London &amp; New York. Routledge. </a:t>
            </a:r>
          </a:p>
          <a:p>
            <a:r>
              <a:rPr lang="en-GB" dirty="0" smtClean="0"/>
              <a:t> </a:t>
            </a:r>
          </a:p>
          <a:p>
            <a:r>
              <a:rPr lang="en-GB" dirty="0" smtClean="0"/>
              <a:t>Hayes, D (2010) The Seductive Charms of Cross Curricular Approach Education 3-13, 38:4</a:t>
            </a:r>
          </a:p>
          <a:p>
            <a:endParaRPr lang="en-GB" dirty="0"/>
          </a:p>
          <a:p>
            <a:r>
              <a:rPr lang="en-GB" dirty="0" smtClean="0"/>
              <a:t>Hirsch, E D (2006) The Knowledge Deficit, </a:t>
            </a:r>
            <a:r>
              <a:rPr lang="en-GB" dirty="0"/>
              <a:t>Closing the Shocking Education Gap for American </a:t>
            </a:r>
            <a:r>
              <a:rPr lang="en-GB" dirty="0" smtClean="0"/>
              <a:t>Children. Canada: Mariner Books.</a:t>
            </a:r>
          </a:p>
          <a:p>
            <a:endParaRPr lang="en-GB" dirty="0" smtClean="0"/>
          </a:p>
          <a:p>
            <a:r>
              <a:rPr lang="en-GB" dirty="0" err="1" smtClean="0"/>
              <a:t>McAteer,M</a:t>
            </a:r>
            <a:r>
              <a:rPr lang="en-GB" dirty="0" smtClean="0"/>
              <a:t> (</a:t>
            </a:r>
            <a:r>
              <a:rPr lang="en-GB" dirty="0" err="1" smtClean="0"/>
              <a:t>ed</a:t>
            </a:r>
            <a:r>
              <a:rPr lang="en-GB" dirty="0" smtClean="0"/>
              <a:t>) (2013) Improving Primary Mathematics Teaching and Learning, Berkshire. Open University Press.</a:t>
            </a:r>
          </a:p>
          <a:p>
            <a:endParaRPr lang="en-GB" dirty="0" smtClean="0"/>
          </a:p>
          <a:p>
            <a:endParaRPr lang="en-GB" dirty="0" smtClean="0"/>
          </a:p>
          <a:p>
            <a:endParaRPr lang="en-GB" dirty="0"/>
          </a:p>
          <a:p>
            <a:endParaRPr lang="en-GB" dirty="0"/>
          </a:p>
          <a:p>
            <a:endParaRPr lang="en-GB" dirty="0"/>
          </a:p>
        </p:txBody>
      </p:sp>
    </p:spTree>
    <p:extLst>
      <p:ext uri="{BB962C8B-B14F-4D97-AF65-F5344CB8AC3E}">
        <p14:creationId xmlns:p14="http://schemas.microsoft.com/office/powerpoint/2010/main" val="2040201823"/>
      </p:ext>
    </p:extLst>
  </p:cSld>
  <p:clrMapOvr>
    <a:masterClrMapping/>
  </p:clrMapOvr>
  <p:timing>
    <p:tnLst>
      <p:par>
        <p:cTn id="1" dur="indefinite" restart="never" nodeType="tmRoot"/>
      </p:par>
    </p:tn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AD2E03"/>
      </a:dk2>
      <a:lt2>
        <a:srgbClr val="D75626"/>
      </a:lt2>
      <a:accent1>
        <a:srgbClr val="760603"/>
      </a:accent1>
      <a:accent2>
        <a:srgbClr val="FA9C1F"/>
      </a:accent2>
      <a:accent3>
        <a:srgbClr val="D9BB55"/>
      </a:accent3>
      <a:accent4>
        <a:srgbClr val="829551"/>
      </a:accent4>
      <a:accent5>
        <a:srgbClr val="58A28B"/>
      </a:accent5>
      <a:accent6>
        <a:srgbClr val="426480"/>
      </a:accent6>
      <a:hlink>
        <a:srgbClr val="460402"/>
      </a:hlink>
      <a:folHlink>
        <a:srgbClr val="991111"/>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142000"/>
                <a:satMod val="200000"/>
                <a:lumMod val="118000"/>
              </a:schemeClr>
            </a:gs>
            <a:gs pos="100000">
              <a:schemeClr val="phClr">
                <a:shade val="94000"/>
                <a:hueMod val="22000"/>
                <a:satMod val="220000"/>
                <a:lumMod val="62000"/>
              </a:schemeClr>
            </a:gs>
          </a:gsLst>
          <a:lin ang="6120000" scaled="1"/>
        </a:gradFill>
        <a:gradFill rotWithShape="1">
          <a:gsLst>
            <a:gs pos="0">
              <a:schemeClr val="phClr">
                <a:tint val="97000"/>
                <a:hueMod val="142000"/>
                <a:satMod val="200000"/>
                <a:lumMod val="118000"/>
              </a:schemeClr>
            </a:gs>
            <a:gs pos="100000">
              <a:schemeClr val="phClr">
                <a:shade val="94000"/>
                <a:hueMod val="22000"/>
                <a:satMod val="220000"/>
                <a:lumMod val="62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2903AAAE-3EA5-424A-B142-CC51DC1F897D}"/>
    </a:ext>
  </a:extLst>
</a:theme>
</file>

<file path=docProps/app.xml><?xml version="1.0" encoding="utf-8"?>
<Properties xmlns="http://schemas.openxmlformats.org/officeDocument/2006/extended-properties" xmlns:vt="http://schemas.openxmlformats.org/officeDocument/2006/docPropsVTypes">
  <Template>Slice</Template>
  <TotalTime>404</TotalTime>
  <Words>702</Words>
  <Application>Microsoft Office PowerPoint</Application>
  <PresentationFormat>A3 Paper (297x420 mm)</PresentationFormat>
  <Paragraphs>40</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Century Gothic</vt:lpstr>
      <vt:lpstr>Times New Roman</vt:lpstr>
      <vt:lpstr>Wingdings 3</vt:lpstr>
      <vt:lpstr>Slice</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Samantha Davies</dc:creator>
  <cp:lastModifiedBy>Samantha Davies</cp:lastModifiedBy>
  <cp:revision>22</cp:revision>
  <dcterms:created xsi:type="dcterms:W3CDTF">2018-12-13T09:49:26Z</dcterms:created>
  <dcterms:modified xsi:type="dcterms:W3CDTF">2018-12-14T11:24:07Z</dcterms:modified>
</cp:coreProperties>
</file>