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notesMasterIdLst>
    <p:notesMasterId r:id="rId8"/>
  </p:notesMasterIdLst>
  <p:sldIdLst>
    <p:sldId id="295" r:id="rId2"/>
    <p:sldId id="302" r:id="rId3"/>
    <p:sldId id="296" r:id="rId4"/>
    <p:sldId id="301" r:id="rId5"/>
    <p:sldId id="297" r:id="rId6"/>
    <p:sldId id="300" r:id="rId7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484024-6AEB-422A-A165-5FB70CB872AC}" v="369" dt="2022-11-15T06:35:12.385"/>
    <p1510:client id="{D4582DA6-6D1C-4AE0-8C6C-AC7FB3F63582}" v="441" dt="2022-11-17T01:54:34.458"/>
  </p1510:revLst>
</p1510:revInfo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microsoft.com/office/2018/10/relationships/authors" Target="authors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Uwafiokun Eweka (2122699)" userId="S::2122699@student.uwtsd.ac.uk::f3bc2c40-bc5b-4573-939c-a088c663d05a" providerId="AD" clId="Web-{D4582DA6-6D1C-4AE0-8C6C-AC7FB3F63582}"/>
    <pc:docChg chg="addSld delSld modSld sldOrd addMainMaster delMainMaster">
      <pc:chgData name="Scott Uwafiokun Eweka (2122699)" userId="S::2122699@student.uwtsd.ac.uk::f3bc2c40-bc5b-4573-939c-a088c663d05a" providerId="AD" clId="Web-{D4582DA6-6D1C-4AE0-8C6C-AC7FB3F63582}" dt="2022-11-17T01:54:34.458" v="348" actId="20577"/>
      <pc:docMkLst>
        <pc:docMk/>
      </pc:docMkLst>
      <pc:sldChg chg="del">
        <pc:chgData name="Scott Uwafiokun Eweka (2122699)" userId="S::2122699@student.uwtsd.ac.uk::f3bc2c40-bc5b-4573-939c-a088c663d05a" providerId="AD" clId="Web-{D4582DA6-6D1C-4AE0-8C6C-AC7FB3F63582}" dt="2022-11-17T01:41:00.400" v="294"/>
        <pc:sldMkLst>
          <pc:docMk/>
          <pc:sldMk cId="3855531800" sldId="279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06.463" v="295"/>
        <pc:sldMkLst>
          <pc:docMk/>
          <pc:sldMk cId="979622006" sldId="280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17.151" v="296"/>
        <pc:sldMkLst>
          <pc:docMk/>
          <pc:sldMk cId="2952923800" sldId="281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303"/>
        <pc:sldMkLst>
          <pc:docMk/>
          <pc:sldMk cId="685681062" sldId="282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304"/>
        <pc:sldMkLst>
          <pc:docMk/>
          <pc:sldMk cId="2886474736" sldId="284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302"/>
        <pc:sldMkLst>
          <pc:docMk/>
          <pc:sldMk cId="2011930182" sldId="285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301"/>
        <pc:sldMkLst>
          <pc:docMk/>
          <pc:sldMk cId="2452269796" sldId="287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300"/>
        <pc:sldMkLst>
          <pc:docMk/>
          <pc:sldMk cId="1600494506" sldId="288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299"/>
        <pc:sldMkLst>
          <pc:docMk/>
          <pc:sldMk cId="2502887943" sldId="289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79" v="298"/>
        <pc:sldMkLst>
          <pc:docMk/>
          <pc:sldMk cId="3170280394" sldId="290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37.963" v="297"/>
        <pc:sldMkLst>
          <pc:docMk/>
          <pc:sldMk cId="249904479" sldId="291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45.563" v="305"/>
        <pc:sldMkLst>
          <pc:docMk/>
          <pc:sldMk cId="94818171" sldId="292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41:49.892" v="306"/>
        <pc:sldMkLst>
          <pc:docMk/>
          <pc:sldMk cId="1003962426" sldId="293"/>
        </pc:sldMkLst>
      </pc:sldChg>
      <pc:sldChg chg="del ord">
        <pc:chgData name="Scott Uwafiokun Eweka (2122699)" userId="S::2122699@student.uwtsd.ac.uk::f3bc2c40-bc5b-4573-939c-a088c663d05a" providerId="AD" clId="Web-{D4582DA6-6D1C-4AE0-8C6C-AC7FB3F63582}" dt="2022-11-17T01:40:55.416" v="293"/>
        <pc:sldMkLst>
          <pc:docMk/>
          <pc:sldMk cId="2327688163" sldId="294"/>
        </pc:sldMkLst>
      </pc:sldChg>
      <pc:sldChg chg="modSp mod modClrScheme chgLayout">
        <pc:chgData name="Scott Uwafiokun Eweka (2122699)" userId="S::2122699@student.uwtsd.ac.uk::f3bc2c40-bc5b-4573-939c-a088c663d05a" providerId="AD" clId="Web-{D4582DA6-6D1C-4AE0-8C6C-AC7FB3F63582}" dt="2022-11-17T01:51:33.746" v="341" actId="20577"/>
        <pc:sldMkLst>
          <pc:docMk/>
          <pc:sldMk cId="693506098" sldId="295"/>
        </pc:sldMkLst>
        <pc:spChg chg="mod ord">
          <ac:chgData name="Scott Uwafiokun Eweka (2122699)" userId="S::2122699@student.uwtsd.ac.uk::f3bc2c40-bc5b-4573-939c-a088c663d05a" providerId="AD" clId="Web-{D4582DA6-6D1C-4AE0-8C6C-AC7FB3F63582}" dt="2022-11-17T01:51:33.746" v="341" actId="20577"/>
          <ac:spMkLst>
            <pc:docMk/>
            <pc:sldMk cId="693506098" sldId="295"/>
            <ac:spMk id="2" creationId="{13D77BF6-36DC-9F22-24D5-E68F8C811141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8:45.306" v="326" actId="20577"/>
          <ac:spMkLst>
            <pc:docMk/>
            <pc:sldMk cId="693506098" sldId="295"/>
            <ac:spMk id="3" creationId="{A1ABF8BB-87CF-F56D-36EA-7598B86DA303}"/>
          </ac:spMkLst>
        </pc:spChg>
      </pc:sldChg>
      <pc:sldChg chg="addSp modSp mod modClrScheme chgLayout">
        <pc:chgData name="Scott Uwafiokun Eweka (2122699)" userId="S::2122699@student.uwtsd.ac.uk::f3bc2c40-bc5b-4573-939c-a088c663d05a" providerId="AD" clId="Web-{D4582DA6-6D1C-4AE0-8C6C-AC7FB3F63582}" dt="2022-11-17T01:54:34.458" v="348" actId="20577"/>
        <pc:sldMkLst>
          <pc:docMk/>
          <pc:sldMk cId="2002849116" sldId="296"/>
        </pc:sldMkLst>
        <pc:spChg chg="mod ord">
          <ac:chgData name="Scott Uwafiokun Eweka (2122699)" userId="S::2122699@student.uwtsd.ac.uk::f3bc2c40-bc5b-4573-939c-a088c663d05a" providerId="AD" clId="Web-{D4582DA6-6D1C-4AE0-8C6C-AC7FB3F63582}" dt="2022-11-17T01:54:34.458" v="348" actId="20577"/>
          <ac:spMkLst>
            <pc:docMk/>
            <pc:sldMk cId="2002849116" sldId="296"/>
            <ac:spMk id="2" creationId="{3BC5FBB3-029B-AFB2-054E-5B6624590208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6:56.210" v="324"/>
          <ac:spMkLst>
            <pc:docMk/>
            <pc:sldMk cId="2002849116" sldId="296"/>
            <ac:spMk id="3" creationId="{90E019C7-E116-EA16-FCD0-AB9E5DC0F9A6}"/>
          </ac:spMkLst>
        </pc:spChg>
        <pc:spChg chg="add mod">
          <ac:chgData name="Scott Uwafiokun Eweka (2122699)" userId="S::2122699@student.uwtsd.ac.uk::f3bc2c40-bc5b-4573-939c-a088c663d05a" providerId="AD" clId="Web-{D4582DA6-6D1C-4AE0-8C6C-AC7FB3F63582}" dt="2022-11-17T01:54:18.833" v="347" actId="20577"/>
          <ac:spMkLst>
            <pc:docMk/>
            <pc:sldMk cId="2002849116" sldId="296"/>
            <ac:spMk id="4" creationId="{A405C905-A1BB-5AB3-3576-1CDB4E1AAC89}"/>
          </ac:spMkLst>
        </pc:spChg>
      </pc:sldChg>
      <pc:sldChg chg="addSp delSp modSp mod modClrScheme chgLayout">
        <pc:chgData name="Scott Uwafiokun Eweka (2122699)" userId="S::2122699@student.uwtsd.ac.uk::f3bc2c40-bc5b-4573-939c-a088c663d05a" providerId="AD" clId="Web-{D4582DA6-6D1C-4AE0-8C6C-AC7FB3F63582}" dt="2022-11-17T01:52:50.217" v="344" actId="20577"/>
        <pc:sldMkLst>
          <pc:docMk/>
          <pc:sldMk cId="1538018135" sldId="297"/>
        </pc:sldMkLst>
        <pc:spChg chg="del mod">
          <ac:chgData name="Scott Uwafiokun Eweka (2122699)" userId="S::2122699@student.uwtsd.ac.uk::f3bc2c40-bc5b-4573-939c-a088c663d05a" providerId="AD" clId="Web-{D4582DA6-6D1C-4AE0-8C6C-AC7FB3F63582}" dt="2022-11-17T01:30:26.885" v="242"/>
          <ac:spMkLst>
            <pc:docMk/>
            <pc:sldMk cId="1538018135" sldId="297"/>
            <ac:spMk id="2" creationId="{3BC5FBB3-029B-AFB2-054E-5B6624590208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6:56.210" v="324"/>
          <ac:spMkLst>
            <pc:docMk/>
            <pc:sldMk cId="1538018135" sldId="297"/>
            <ac:spMk id="3" creationId="{90E019C7-E116-EA16-FCD0-AB9E5DC0F9A6}"/>
          </ac:spMkLst>
        </pc:spChg>
        <pc:spChg chg="add mod">
          <ac:chgData name="Scott Uwafiokun Eweka (2122699)" userId="S::2122699@student.uwtsd.ac.uk::f3bc2c40-bc5b-4573-939c-a088c663d05a" providerId="AD" clId="Web-{D4582DA6-6D1C-4AE0-8C6C-AC7FB3F63582}" dt="2022-11-17T01:52:50.217" v="344" actId="20577"/>
          <ac:spMkLst>
            <pc:docMk/>
            <pc:sldMk cId="1538018135" sldId="297"/>
            <ac:spMk id="4" creationId="{24A0CC24-7B15-BD17-E271-D0E66790F180}"/>
          </ac:spMkLst>
        </pc:spChg>
      </pc:sldChg>
      <pc:sldChg chg="del">
        <pc:chgData name="Scott Uwafiokun Eweka (2122699)" userId="S::2122699@student.uwtsd.ac.uk::f3bc2c40-bc5b-4573-939c-a088c663d05a" providerId="AD" clId="Web-{D4582DA6-6D1C-4AE0-8C6C-AC7FB3F63582}" dt="2022-11-17T01:36:03.876" v="269"/>
        <pc:sldMkLst>
          <pc:docMk/>
          <pc:sldMk cId="139086465" sldId="298"/>
        </pc:sldMkLst>
      </pc:sldChg>
      <pc:sldChg chg="del">
        <pc:chgData name="Scott Uwafiokun Eweka (2122699)" userId="S::2122699@student.uwtsd.ac.uk::f3bc2c40-bc5b-4573-939c-a088c663d05a" providerId="AD" clId="Web-{D4582DA6-6D1C-4AE0-8C6C-AC7FB3F63582}" dt="2022-11-17T01:36:10.393" v="270"/>
        <pc:sldMkLst>
          <pc:docMk/>
          <pc:sldMk cId="2367527006" sldId="299"/>
        </pc:sldMkLst>
      </pc:sldChg>
      <pc:sldChg chg="addSp delSp modSp mod modClrScheme modShow chgLayout">
        <pc:chgData name="Scott Uwafiokun Eweka (2122699)" userId="S::2122699@student.uwtsd.ac.uk::f3bc2c40-bc5b-4573-939c-a088c663d05a" providerId="AD" clId="Web-{D4582DA6-6D1C-4AE0-8C6C-AC7FB3F63582}" dt="2022-11-17T01:54:01.067" v="346" actId="20577"/>
        <pc:sldMkLst>
          <pc:docMk/>
          <pc:sldMk cId="28413013" sldId="300"/>
        </pc:sldMkLst>
        <pc:spChg chg="mod ord">
          <ac:chgData name="Scott Uwafiokun Eweka (2122699)" userId="S::2122699@student.uwtsd.ac.uk::f3bc2c40-bc5b-4573-939c-a088c663d05a" providerId="AD" clId="Web-{D4582DA6-6D1C-4AE0-8C6C-AC7FB3F63582}" dt="2022-11-17T01:54:01.067" v="346" actId="20577"/>
          <ac:spMkLst>
            <pc:docMk/>
            <pc:sldMk cId="28413013" sldId="300"/>
            <ac:spMk id="2" creationId="{3BC5FBB3-029B-AFB2-054E-5B6624590208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6:56.210" v="324"/>
          <ac:spMkLst>
            <pc:docMk/>
            <pc:sldMk cId="28413013" sldId="300"/>
            <ac:spMk id="3" creationId="{90E019C7-E116-EA16-FCD0-AB9E5DC0F9A6}"/>
          </ac:spMkLst>
        </pc:spChg>
        <pc:spChg chg="add mod">
          <ac:chgData name="Scott Uwafiokun Eweka (2122699)" userId="S::2122699@student.uwtsd.ac.uk::f3bc2c40-bc5b-4573-939c-a088c663d05a" providerId="AD" clId="Web-{D4582DA6-6D1C-4AE0-8C6C-AC7FB3F63582}" dt="2022-11-17T01:53:20.920" v="345" actId="20577"/>
          <ac:spMkLst>
            <pc:docMk/>
            <pc:sldMk cId="28413013" sldId="300"/>
            <ac:spMk id="4" creationId="{78FB8AC6-0CEC-262B-C3E2-C190415D9839}"/>
          </ac:spMkLst>
        </pc:spChg>
        <pc:spChg chg="add del mod ord">
          <ac:chgData name="Scott Uwafiokun Eweka (2122699)" userId="S::2122699@student.uwtsd.ac.uk::f3bc2c40-bc5b-4573-939c-a088c663d05a" providerId="AD" clId="Web-{D4582DA6-6D1C-4AE0-8C6C-AC7FB3F63582}" dt="2022-11-17T01:39:33.524" v="286"/>
          <ac:spMkLst>
            <pc:docMk/>
            <pc:sldMk cId="28413013" sldId="300"/>
            <ac:spMk id="5" creationId="{5873AECA-55B5-7E93-2431-C4F65CF0BC67}"/>
          </ac:spMkLst>
        </pc:spChg>
        <pc:spChg chg="add del mod ord">
          <ac:chgData name="Scott Uwafiokun Eweka (2122699)" userId="S::2122699@student.uwtsd.ac.uk::f3bc2c40-bc5b-4573-939c-a088c663d05a" providerId="AD" clId="Web-{D4582DA6-6D1C-4AE0-8C6C-AC7FB3F63582}" dt="2022-11-17T01:39:33.524" v="286"/>
          <ac:spMkLst>
            <pc:docMk/>
            <pc:sldMk cId="28413013" sldId="300"/>
            <ac:spMk id="6" creationId="{4534EEC0-40D0-25DD-1876-62D4714FC29E}"/>
          </ac:spMkLst>
        </pc:spChg>
      </pc:sldChg>
      <pc:sldChg chg="addSp delSp modSp mod modClrScheme chgLayout">
        <pc:chgData name="Scott Uwafiokun Eweka (2122699)" userId="S::2122699@student.uwtsd.ac.uk::f3bc2c40-bc5b-4573-939c-a088c663d05a" providerId="AD" clId="Web-{D4582DA6-6D1C-4AE0-8C6C-AC7FB3F63582}" dt="2022-11-17T01:52:29.810" v="343" actId="20577"/>
        <pc:sldMkLst>
          <pc:docMk/>
          <pc:sldMk cId="1022061362" sldId="301"/>
        </pc:sldMkLst>
        <pc:spChg chg="del">
          <ac:chgData name="Scott Uwafiokun Eweka (2122699)" userId="S::2122699@student.uwtsd.ac.uk::f3bc2c40-bc5b-4573-939c-a088c663d05a" providerId="AD" clId="Web-{D4582DA6-6D1C-4AE0-8C6C-AC7FB3F63582}" dt="2022-11-17T01:32:16.871" v="253"/>
          <ac:spMkLst>
            <pc:docMk/>
            <pc:sldMk cId="1022061362" sldId="301"/>
            <ac:spMk id="2" creationId="{224B5272-2108-41FB-6E29-3A782044A51F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6:56.210" v="324"/>
          <ac:spMkLst>
            <pc:docMk/>
            <pc:sldMk cId="1022061362" sldId="301"/>
            <ac:spMk id="3" creationId="{0FB8237E-9D0C-C3D3-E0A9-E07BD1ACA6C0}"/>
          </ac:spMkLst>
        </pc:spChg>
        <pc:spChg chg="add mod">
          <ac:chgData name="Scott Uwafiokun Eweka (2122699)" userId="S::2122699@student.uwtsd.ac.uk::f3bc2c40-bc5b-4573-939c-a088c663d05a" providerId="AD" clId="Web-{D4582DA6-6D1C-4AE0-8C6C-AC7FB3F63582}" dt="2022-11-17T01:52:29.810" v="343" actId="20577"/>
          <ac:spMkLst>
            <pc:docMk/>
            <pc:sldMk cId="1022061362" sldId="301"/>
            <ac:spMk id="4" creationId="{D14C91CC-AD84-D2A0-7FDC-D8A4B4797A01}"/>
          </ac:spMkLst>
        </pc:spChg>
      </pc:sldChg>
      <pc:sldChg chg="modSp mod modClrScheme chgLayout">
        <pc:chgData name="Scott Uwafiokun Eweka (2122699)" userId="S::2122699@student.uwtsd.ac.uk::f3bc2c40-bc5b-4573-939c-a088c663d05a" providerId="AD" clId="Web-{D4582DA6-6D1C-4AE0-8C6C-AC7FB3F63582}" dt="2022-11-17T01:51:15.918" v="340" actId="20577"/>
        <pc:sldMkLst>
          <pc:docMk/>
          <pc:sldMk cId="3276926116" sldId="302"/>
        </pc:sldMkLst>
        <pc:spChg chg="mod ord">
          <ac:chgData name="Scott Uwafiokun Eweka (2122699)" userId="S::2122699@student.uwtsd.ac.uk::f3bc2c40-bc5b-4573-939c-a088c663d05a" providerId="AD" clId="Web-{D4582DA6-6D1C-4AE0-8C6C-AC7FB3F63582}" dt="2022-11-17T01:51:15.918" v="340" actId="20577"/>
          <ac:spMkLst>
            <pc:docMk/>
            <pc:sldMk cId="3276926116" sldId="302"/>
            <ac:spMk id="2" creationId="{1BBCACF1-C3E8-09F2-AA2E-562C98BBEC73}"/>
          </ac:spMkLst>
        </pc:spChg>
        <pc:spChg chg="mod ord">
          <ac:chgData name="Scott Uwafiokun Eweka (2122699)" userId="S::2122699@student.uwtsd.ac.uk::f3bc2c40-bc5b-4573-939c-a088c663d05a" providerId="AD" clId="Web-{D4582DA6-6D1C-4AE0-8C6C-AC7FB3F63582}" dt="2022-11-17T01:46:56.210" v="324"/>
          <ac:spMkLst>
            <pc:docMk/>
            <pc:sldMk cId="3276926116" sldId="302"/>
            <ac:spMk id="3" creationId="{7A0544FC-551C-4389-FAFE-D56262EDEDCE}"/>
          </ac:spMkLst>
        </pc:spChg>
      </pc:sldChg>
      <pc:sldChg chg="new del mod modClrScheme chgLayout">
        <pc:chgData name="Scott Uwafiokun Eweka (2122699)" userId="S::2122699@student.uwtsd.ac.uk::f3bc2c40-bc5b-4573-939c-a088c663d05a" providerId="AD" clId="Web-{D4582DA6-6D1C-4AE0-8C6C-AC7FB3F63582}" dt="2022-11-17T01:47:26.555" v="325"/>
        <pc:sldMkLst>
          <pc:docMk/>
          <pc:sldMk cId="586556462" sldId="303"/>
        </pc:sldMkLst>
      </pc:sldChg>
      <pc:sldChg chg="new del">
        <pc:chgData name="Scott Uwafiokun Eweka (2122699)" userId="S::2122699@student.uwtsd.ac.uk::f3bc2c40-bc5b-4573-939c-a088c663d05a" providerId="AD" clId="Web-{D4582DA6-6D1C-4AE0-8C6C-AC7FB3F63582}" dt="2022-11-17T01:40:49.541" v="292"/>
        <pc:sldMkLst>
          <pc:docMk/>
          <pc:sldMk cId="4130615119" sldId="303"/>
        </pc:sldMkLst>
      </pc:sldChg>
      <pc:sldChg chg="new del">
        <pc:chgData name="Scott Uwafiokun Eweka (2122699)" userId="S::2122699@student.uwtsd.ac.uk::f3bc2c40-bc5b-4573-939c-a088c663d05a" providerId="AD" clId="Web-{D4582DA6-6D1C-4AE0-8C6C-AC7FB3F63582}" dt="2022-11-16T12:57:09.165" v="142"/>
        <pc:sldMkLst>
          <pc:docMk/>
          <pc:sldMk cId="4196614933" sldId="303"/>
        </pc:sldMkLst>
      </pc:sldChg>
      <pc:sldMasterChg chg="add del addSldLayout delSldLayout">
        <pc:chgData name="Scott Uwafiokun Eweka (2122699)" userId="S::2122699@student.uwtsd.ac.uk::f3bc2c40-bc5b-4573-939c-a088c663d05a" providerId="AD" clId="Web-{D4582DA6-6D1C-4AE0-8C6C-AC7FB3F63582}" dt="2022-11-17T01:42:29.705" v="309"/>
        <pc:sldMasterMkLst>
          <pc:docMk/>
          <pc:sldMasterMk cId="154833434" sldId="2147483650"/>
        </pc:sldMasterMkLst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631799807" sldId="2147483651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772183257" sldId="2147483652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1681789449" sldId="2147483653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4250832128" sldId="2147483654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3871031321" sldId="2147483655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071868441" sldId="2147483656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1581182869" sldId="2147483657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745005521" sldId="2147483658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234670087" sldId="2147483659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333964501" sldId="2147483663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20804285" sldId="2147483664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74571298" sldId="2147483667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552850918" sldId="2147483668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586653762" sldId="2147483669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872516218" sldId="2147483670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185033570" sldId="2147483671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1900709137" sldId="2147483673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1268954110" sldId="2147483674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4248485793" sldId="2147483675"/>
          </pc:sldLayoutMkLst>
        </pc:sldLayoutChg>
        <pc:sldLayoutChg chg="add del">
          <pc:chgData name="Scott Uwafiokun Eweka (2122699)" userId="S::2122699@student.uwtsd.ac.uk::f3bc2c40-bc5b-4573-939c-a088c663d05a" providerId="AD" clId="Web-{D4582DA6-6D1C-4AE0-8C6C-AC7FB3F63582}" dt="2022-11-17T01:42:29.705" v="309"/>
          <pc:sldLayoutMkLst>
            <pc:docMk/>
            <pc:sldMasterMk cId="154833434" sldId="2147483650"/>
            <pc:sldLayoutMk cId="2372898826" sldId="2147483676"/>
          </pc:sldLayoutMkLst>
        </pc:sldLayoutChg>
      </pc:sldMasterChg>
      <pc:sldMasterChg chg="add del addSldLayout delSldLayout modSldLayout">
        <pc:chgData name="Scott Uwafiokun Eweka (2122699)" userId="S::2122699@student.uwtsd.ac.uk::f3bc2c40-bc5b-4573-939c-a088c663d05a" providerId="AD" clId="Web-{D4582DA6-6D1C-4AE0-8C6C-AC7FB3F63582}" dt="2022-11-17T01:42:14.798" v="308"/>
        <pc:sldMasterMkLst>
          <pc:docMk/>
          <pc:sldMasterMk cId="1528659870" sldId="2147483677"/>
        </pc:sldMasterMkLst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2053159109" sldId="214748367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1897806447" sldId="2147483679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79014184" sldId="2147483680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3972979072" sldId="2147483681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2082271175" sldId="2147483682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591904856" sldId="2147483683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320502845" sldId="2147483684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3816609765" sldId="2147483685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4045172873" sldId="2147483686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3793312634" sldId="2147483687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2:14.798" v="308"/>
          <pc:sldLayoutMkLst>
            <pc:docMk/>
            <pc:sldMasterMk cId="1528659870" sldId="2147483677"/>
            <pc:sldLayoutMk cId="3856904687" sldId="2147483688"/>
          </pc:sldLayoutMkLst>
        </pc:sldLayoutChg>
      </pc:sldMasterChg>
      <pc:sldMasterChg chg="add del addSldLayout delSldLayout modSldLayout">
        <pc:chgData name="Scott Uwafiokun Eweka (2122699)" userId="S::2122699@student.uwtsd.ac.uk::f3bc2c40-bc5b-4573-939c-a088c663d05a" providerId="AD" clId="Web-{D4582DA6-6D1C-4AE0-8C6C-AC7FB3F63582}" dt="2022-11-17T01:46:15.444" v="323"/>
        <pc:sldMasterMkLst>
          <pc:docMk/>
          <pc:sldMasterMk cId="2949407451" sldId="2147483677"/>
        </pc:sldMasterMkLst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3574382190" sldId="214748367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02976470" sldId="2147483679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31871613" sldId="2147483680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911502982" sldId="2147483681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877908105" sldId="2147483682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526954935" sldId="2147483683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3901125422" sldId="2147483684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3720943368" sldId="2147483685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342701187" sldId="2147483686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2984051038" sldId="2147483687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3711253563" sldId="214748368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2283679113" sldId="2147483689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979696935" sldId="2147483690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039766584" sldId="2147483691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837063301" sldId="2147483692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15.444" v="323"/>
          <pc:sldLayoutMkLst>
            <pc:docMk/>
            <pc:sldMasterMk cId="2949407451" sldId="2147483677"/>
            <pc:sldLayoutMk cId="1542175149" sldId="2147483693"/>
          </pc:sldLayoutMkLst>
        </pc:sldLayoutChg>
      </pc:sldMasterChg>
      <pc:sldMasterChg chg="add del addSldLayout delSldLayout modSldLayout">
        <pc:chgData name="Scott Uwafiokun Eweka (2122699)" userId="S::2122699@student.uwtsd.ac.uk::f3bc2c40-bc5b-4573-939c-a088c663d05a" providerId="AD" clId="Web-{D4582DA6-6D1C-4AE0-8C6C-AC7FB3F63582}" dt="2022-11-17T01:46:56.210" v="324"/>
        <pc:sldMasterMkLst>
          <pc:docMk/>
          <pc:sldMasterMk cId="3653466059" sldId="2147483694"/>
        </pc:sldMasterMkLst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1930556226" sldId="2147483695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2651468335" sldId="2147483696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979751170" sldId="2147483697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2884673837" sldId="2147483698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3974174972" sldId="2147483699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4008319655" sldId="2147483700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282169269" sldId="2147483701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850028516" sldId="2147483702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2025701716" sldId="2147483703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51764836" sldId="2147483704"/>
          </pc:sldLayoutMkLst>
        </pc:sldLayoutChg>
        <pc:sldLayoutChg chg="add del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3653466059" sldId="2147483694"/>
            <pc:sldLayoutMk cId="3213293113" sldId="2147483705"/>
          </pc:sldLayoutMkLst>
        </pc:sldLayoutChg>
      </pc:sldMasterChg>
      <pc:sldMasterChg chg="add addSldLayout modSldLayout">
        <pc:chgData name="Scott Uwafiokun Eweka (2122699)" userId="S::2122699@student.uwtsd.ac.uk::f3bc2c40-bc5b-4573-939c-a088c663d05a" providerId="AD" clId="Web-{D4582DA6-6D1C-4AE0-8C6C-AC7FB3F63582}" dt="2022-11-17T01:46:56.210" v="324"/>
        <pc:sldMasterMkLst>
          <pc:docMk/>
          <pc:sldMasterMk cId="2469488525" sldId="2147483706"/>
        </pc:sldMasterMkLst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3736004602" sldId="2147483707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726201434" sldId="2147483708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1545563869" sldId="2147483709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1556998614" sldId="2147483710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70710065" sldId="2147483711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1853004121" sldId="2147483712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4048430457" sldId="2147483713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3017265332" sldId="2147483714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3441323693" sldId="2147483715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64002653" sldId="2147483716"/>
          </pc:sldLayoutMkLst>
        </pc:sldLayoutChg>
        <pc:sldLayoutChg chg="add mod replId">
          <pc:chgData name="Scott Uwafiokun Eweka (2122699)" userId="S::2122699@student.uwtsd.ac.uk::f3bc2c40-bc5b-4573-939c-a088c663d05a" providerId="AD" clId="Web-{D4582DA6-6D1C-4AE0-8C6C-AC7FB3F63582}" dt="2022-11-17T01:46:56.210" v="324"/>
          <pc:sldLayoutMkLst>
            <pc:docMk/>
            <pc:sldMasterMk cId="2469488525" sldId="2147483706"/>
            <pc:sldLayoutMk cId="3704697710" sldId="2147483717"/>
          </pc:sldLayoutMkLst>
        </pc:sldLayoutChg>
      </pc:sldMasterChg>
    </pc:docChg>
  </pc:docChgLst>
  <pc:docChgLst>
    <pc:chgData name="Scott Uwafiokun Eweka (2122699)" userId="S::2122699@student.uwtsd.ac.uk::f3bc2c40-bc5b-4573-939c-a088c663d05a" providerId="AD" clId="Web-{5C484024-6AEB-422A-A165-5FB70CB872AC}"/>
    <pc:docChg chg="addSld delSld modSld sldOrd">
      <pc:chgData name="Scott Uwafiokun Eweka (2122699)" userId="S::2122699@student.uwtsd.ac.uk::f3bc2c40-bc5b-4573-939c-a088c663d05a" providerId="AD" clId="Web-{5C484024-6AEB-422A-A165-5FB70CB872AC}" dt="2022-11-15T06:35:12.385" v="360" actId="1076"/>
      <pc:docMkLst>
        <pc:docMk/>
      </pc:docMkLst>
      <pc:sldChg chg="del">
        <pc:chgData name="Scott Uwafiokun Eweka (2122699)" userId="S::2122699@student.uwtsd.ac.uk::f3bc2c40-bc5b-4573-939c-a088c663d05a" providerId="AD" clId="Web-{5C484024-6AEB-422A-A165-5FB70CB872AC}" dt="2022-11-15T05:23:39.788" v="211"/>
        <pc:sldMkLst>
          <pc:docMk/>
          <pc:sldMk cId="2131568492" sldId="278"/>
        </pc:sldMkLst>
      </pc:sldChg>
      <pc:sldChg chg="modSp mod modClrScheme chgLayout">
        <pc:chgData name="Scott Uwafiokun Eweka (2122699)" userId="S::2122699@student.uwtsd.ac.uk::f3bc2c40-bc5b-4573-939c-a088c663d05a" providerId="AD" clId="Web-{5C484024-6AEB-422A-A165-5FB70CB872AC}" dt="2022-11-15T04:58:01.414" v="0"/>
        <pc:sldMkLst>
          <pc:docMk/>
          <pc:sldMk cId="2952923800" sldId="281"/>
        </pc:sldMkLst>
        <pc:spChg chg="mod ord">
          <ac:chgData name="Scott Uwafiokun Eweka (2122699)" userId="S::2122699@student.uwtsd.ac.uk::f3bc2c40-bc5b-4573-939c-a088c663d05a" providerId="AD" clId="Web-{5C484024-6AEB-422A-A165-5FB70CB872AC}" dt="2022-11-15T04:58:01.414" v="0"/>
          <ac:spMkLst>
            <pc:docMk/>
            <pc:sldMk cId="2952923800" sldId="281"/>
            <ac:spMk id="2" creationId="{D53B219B-7E3A-7E84-6386-37313F0CFB09}"/>
          </ac:spMkLst>
        </pc:spChg>
        <pc:spChg chg="mod ord">
          <ac:chgData name="Scott Uwafiokun Eweka (2122699)" userId="S::2122699@student.uwtsd.ac.uk::f3bc2c40-bc5b-4573-939c-a088c663d05a" providerId="AD" clId="Web-{5C484024-6AEB-422A-A165-5FB70CB872AC}" dt="2022-11-15T04:58:01.414" v="0"/>
          <ac:spMkLst>
            <pc:docMk/>
            <pc:sldMk cId="2952923800" sldId="281"/>
            <ac:spMk id="3" creationId="{A2E339BF-E6D7-DD0E-AF02-6813852EE723}"/>
          </ac:spMkLst>
        </pc:spChg>
      </pc:sldChg>
      <pc:sldChg chg="addSp delSp modSp new">
        <pc:chgData name="Scott Uwafiokun Eweka (2122699)" userId="S::2122699@student.uwtsd.ac.uk::f3bc2c40-bc5b-4573-939c-a088c663d05a" providerId="AD" clId="Web-{5C484024-6AEB-422A-A165-5FB70CB872AC}" dt="2022-11-15T05:00:53.699" v="11"/>
        <pc:sldMkLst>
          <pc:docMk/>
          <pc:sldMk cId="2327688163" sldId="294"/>
        </pc:sldMkLst>
        <pc:spChg chg="mod">
          <ac:chgData name="Scott Uwafiokun Eweka (2122699)" userId="S::2122699@student.uwtsd.ac.uk::f3bc2c40-bc5b-4573-939c-a088c663d05a" providerId="AD" clId="Web-{5C484024-6AEB-422A-A165-5FB70CB872AC}" dt="2022-11-15T05:00:09.245" v="8" actId="14100"/>
          <ac:spMkLst>
            <pc:docMk/>
            <pc:sldMk cId="2327688163" sldId="294"/>
            <ac:spMk id="2" creationId="{6D4F4295-71BB-2ACB-F0DD-64BCF59184AB}"/>
          </ac:spMkLst>
        </pc:spChg>
        <pc:spChg chg="del">
          <ac:chgData name="Scott Uwafiokun Eweka (2122699)" userId="S::2122699@student.uwtsd.ac.uk::f3bc2c40-bc5b-4573-939c-a088c663d05a" providerId="AD" clId="Web-{5C484024-6AEB-422A-A165-5FB70CB872AC}" dt="2022-11-15T05:00:44.261" v="9"/>
          <ac:spMkLst>
            <pc:docMk/>
            <pc:sldMk cId="2327688163" sldId="294"/>
            <ac:spMk id="3" creationId="{2A032AEB-B73C-45F4-4070-05A799B5DCCE}"/>
          </ac:spMkLst>
        </pc:spChg>
        <pc:graphicFrameChg chg="add mod ord modGraphic">
          <ac:chgData name="Scott Uwafiokun Eweka (2122699)" userId="S::2122699@student.uwtsd.ac.uk::f3bc2c40-bc5b-4573-939c-a088c663d05a" providerId="AD" clId="Web-{5C484024-6AEB-422A-A165-5FB70CB872AC}" dt="2022-11-15T05:00:53.699" v="11"/>
          <ac:graphicFrameMkLst>
            <pc:docMk/>
            <pc:sldMk cId="2327688163" sldId="294"/>
            <ac:graphicFrameMk id="6" creationId="{77F27BBB-407B-0082-6A1C-4798337B36FC}"/>
          </ac:graphicFrameMkLst>
        </pc:graphicFrameChg>
      </pc:sldChg>
      <pc:sldChg chg="modSp new">
        <pc:chgData name="Scott Uwafiokun Eweka (2122699)" userId="S::2122699@student.uwtsd.ac.uk::f3bc2c40-bc5b-4573-939c-a088c663d05a" providerId="AD" clId="Web-{5C484024-6AEB-422A-A165-5FB70CB872AC}" dt="2022-11-15T06:35:12.385" v="360" actId="1076"/>
        <pc:sldMkLst>
          <pc:docMk/>
          <pc:sldMk cId="693506098" sldId="295"/>
        </pc:sldMkLst>
        <pc:spChg chg="mod">
          <ac:chgData name="Scott Uwafiokun Eweka (2122699)" userId="S::2122699@student.uwtsd.ac.uk::f3bc2c40-bc5b-4573-939c-a088c663d05a" providerId="AD" clId="Web-{5C484024-6AEB-422A-A165-5FB70CB872AC}" dt="2022-11-15T06:35:12.385" v="360" actId="1076"/>
          <ac:spMkLst>
            <pc:docMk/>
            <pc:sldMk cId="693506098" sldId="295"/>
            <ac:spMk id="2" creationId="{13D77BF6-36DC-9F22-24D5-E68F8C811141}"/>
          </ac:spMkLst>
        </pc:spChg>
        <pc:spChg chg="mod">
          <ac:chgData name="Scott Uwafiokun Eweka (2122699)" userId="S::2122699@student.uwtsd.ac.uk::f3bc2c40-bc5b-4573-939c-a088c663d05a" providerId="AD" clId="Web-{5C484024-6AEB-422A-A165-5FB70CB872AC}" dt="2022-11-15T05:22:34.190" v="206" actId="1076"/>
          <ac:spMkLst>
            <pc:docMk/>
            <pc:sldMk cId="693506098" sldId="295"/>
            <ac:spMk id="3" creationId="{A1ABF8BB-87CF-F56D-36EA-7598B86DA303}"/>
          </ac:spMkLst>
        </pc:spChg>
      </pc:sldChg>
      <pc:sldChg chg="new ord">
        <pc:chgData name="Scott Uwafiokun Eweka (2122699)" userId="S::2122699@student.uwtsd.ac.uk::f3bc2c40-bc5b-4573-939c-a088c663d05a" providerId="AD" clId="Web-{5C484024-6AEB-422A-A165-5FB70CB872AC}" dt="2022-11-15T05:23:32.335" v="210"/>
        <pc:sldMkLst>
          <pc:docMk/>
          <pc:sldMk cId="2002849116" sldId="296"/>
        </pc:sldMkLst>
      </pc:sldChg>
      <pc:sldChg chg="add del replId">
        <pc:chgData name="Scott Uwafiokun Eweka (2122699)" userId="S::2122699@student.uwtsd.ac.uk::f3bc2c40-bc5b-4573-939c-a088c663d05a" providerId="AD" clId="Web-{5C484024-6AEB-422A-A165-5FB70CB872AC}" dt="2022-11-15T05:23:06.115" v="208"/>
        <pc:sldMkLst>
          <pc:docMk/>
          <pc:sldMk cId="3970070677" sldId="296"/>
        </pc:sldMkLst>
      </pc:sldChg>
      <pc:sldChg chg="add replId">
        <pc:chgData name="Scott Uwafiokun Eweka (2122699)" userId="S::2122699@student.uwtsd.ac.uk::f3bc2c40-bc5b-4573-939c-a088c663d05a" providerId="AD" clId="Web-{5C484024-6AEB-422A-A165-5FB70CB872AC}" dt="2022-11-15T05:23:48.710" v="212"/>
        <pc:sldMkLst>
          <pc:docMk/>
          <pc:sldMk cId="1538018135" sldId="297"/>
        </pc:sldMkLst>
      </pc:sldChg>
      <pc:sldChg chg="add replId">
        <pc:chgData name="Scott Uwafiokun Eweka (2122699)" userId="S::2122699@student.uwtsd.ac.uk::f3bc2c40-bc5b-4573-939c-a088c663d05a" providerId="AD" clId="Web-{5C484024-6AEB-422A-A165-5FB70CB872AC}" dt="2022-11-15T05:23:59.366" v="213"/>
        <pc:sldMkLst>
          <pc:docMk/>
          <pc:sldMk cId="139086465" sldId="298"/>
        </pc:sldMkLst>
      </pc:sldChg>
      <pc:sldChg chg="add replId">
        <pc:chgData name="Scott Uwafiokun Eweka (2122699)" userId="S::2122699@student.uwtsd.ac.uk::f3bc2c40-bc5b-4573-939c-a088c663d05a" providerId="AD" clId="Web-{5C484024-6AEB-422A-A165-5FB70CB872AC}" dt="2022-11-15T05:24:05.007" v="214"/>
        <pc:sldMkLst>
          <pc:docMk/>
          <pc:sldMk cId="2367527006" sldId="299"/>
        </pc:sldMkLst>
      </pc:sldChg>
      <pc:sldChg chg="add replId">
        <pc:chgData name="Scott Uwafiokun Eweka (2122699)" userId="S::2122699@student.uwtsd.ac.uk::f3bc2c40-bc5b-4573-939c-a088c663d05a" providerId="AD" clId="Web-{5C484024-6AEB-422A-A165-5FB70CB872AC}" dt="2022-11-15T05:24:10.164" v="215"/>
        <pc:sldMkLst>
          <pc:docMk/>
          <pc:sldMk cId="28413013" sldId="300"/>
        </pc:sldMkLst>
      </pc:sldChg>
      <pc:sldChg chg="new">
        <pc:chgData name="Scott Uwafiokun Eweka (2122699)" userId="S::2122699@student.uwtsd.ac.uk::f3bc2c40-bc5b-4573-939c-a088c663d05a" providerId="AD" clId="Web-{5C484024-6AEB-422A-A165-5FB70CB872AC}" dt="2022-11-15T05:24:37.977" v="216"/>
        <pc:sldMkLst>
          <pc:docMk/>
          <pc:sldMk cId="1022061362" sldId="301"/>
        </pc:sldMkLst>
      </pc:sldChg>
      <pc:sldChg chg="modSp new ord">
        <pc:chgData name="Scott Uwafiokun Eweka (2122699)" userId="S::2122699@student.uwtsd.ac.uk::f3bc2c40-bc5b-4573-939c-a088c663d05a" providerId="AD" clId="Web-{5C484024-6AEB-422A-A165-5FB70CB872AC}" dt="2022-11-15T06:20:05.226" v="359" actId="20577"/>
        <pc:sldMkLst>
          <pc:docMk/>
          <pc:sldMk cId="3276926116" sldId="302"/>
        </pc:sldMkLst>
        <pc:spChg chg="mod">
          <ac:chgData name="Scott Uwafiokun Eweka (2122699)" userId="S::2122699@student.uwtsd.ac.uk::f3bc2c40-bc5b-4573-939c-a088c663d05a" providerId="AD" clId="Web-{5C484024-6AEB-422A-A165-5FB70CB872AC}" dt="2022-11-15T06:20:05.226" v="359" actId="20577"/>
          <ac:spMkLst>
            <pc:docMk/>
            <pc:sldMk cId="3276926116" sldId="302"/>
            <ac:spMk id="2" creationId="{1BBCACF1-C3E8-09F2-AA2E-562C98BBEC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004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201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563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998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10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004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430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265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3236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026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697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48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3D77BF6-36DC-9F22-24D5-E68F8C811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5377" y="2239992"/>
            <a:ext cx="5860210" cy="2229640"/>
          </a:xfrm>
        </p:spPr>
        <p:txBody>
          <a:bodyPr/>
          <a:lstStyle/>
          <a:p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Scott </a:t>
            </a:r>
            <a:r>
              <a:rPr lang="en-US" sz="2000" dirty="0" err="1">
                <a:solidFill>
                  <a:srgbClr val="202C8F"/>
                </a:solidFill>
                <a:latin typeface="Arial"/>
                <a:cs typeface="Arial"/>
              </a:rPr>
              <a:t>Uwafiokun</a:t>
            </a:r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 </a:t>
            </a:r>
            <a:r>
              <a:rPr lang="en-US" sz="2000" dirty="0" err="1">
                <a:solidFill>
                  <a:srgbClr val="202C8F"/>
                </a:solidFill>
                <a:latin typeface="Arial"/>
                <a:cs typeface="Arial"/>
              </a:rPr>
              <a:t>Eweka</a:t>
            </a:r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 222699</a:t>
            </a:r>
          </a:p>
          <a:p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University Of Wales Trinity Saint David</a:t>
            </a:r>
          </a:p>
          <a:p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Module BMSW 4003</a:t>
            </a:r>
          </a:p>
          <a:p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Psychology for Health and Social Care</a:t>
            </a:r>
          </a:p>
          <a:p>
            <a:r>
              <a:rPr lang="en-US" sz="2000" dirty="0">
                <a:solidFill>
                  <a:srgbClr val="202C8F"/>
                </a:solidFill>
                <a:latin typeface="Arial"/>
                <a:cs typeface="Arial"/>
              </a:rPr>
              <a:t>Lecturer: Dr. Hayley Trower</a:t>
            </a: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ABF8BB-87CF-F56D-36EA-7598B86DA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801368" y="255916"/>
            <a:ext cx="8578796" cy="1151338"/>
          </a:xfrm>
        </p:spPr>
        <p:txBody>
          <a:bodyPr/>
          <a:lstStyle/>
          <a:p>
            <a:r>
              <a:rPr lang="en-US" sz="2400" b="1" dirty="0">
                <a:solidFill>
                  <a:schemeClr val="accent6"/>
                </a:solidFill>
                <a:latin typeface="Arial"/>
                <a:cs typeface="Arial"/>
              </a:rPr>
              <a:t>Why Psychology is Important as a Family Social Worke</a:t>
            </a:r>
            <a:r>
              <a:rPr lang="en-US" sz="2400" dirty="0">
                <a:solidFill>
                  <a:schemeClr val="accent6"/>
                </a:solidFill>
                <a:latin typeface="Arial"/>
                <a:cs typeface="Arial"/>
              </a:rPr>
              <a:t>r</a:t>
            </a:r>
            <a:endParaRPr lang="en-US" sz="2400" dirty="0">
              <a:solidFill>
                <a:schemeClr val="accent6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935060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BBCACF1-C3E8-09F2-AA2E-562C98BBE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170" y="1161692"/>
            <a:ext cx="9986511" cy="1769564"/>
          </a:xfrm>
        </p:spPr>
        <p:txBody>
          <a:bodyPr/>
          <a:lstStyle/>
          <a:p>
            <a:r>
              <a:rPr lang="en-US" sz="2000" b="1" dirty="0">
                <a:solidFill>
                  <a:schemeClr val="accent6"/>
                </a:solidFill>
                <a:latin typeface="Arial"/>
                <a:cs typeface="Arial"/>
              </a:rPr>
              <a:t>What is psychology?</a:t>
            </a:r>
          </a:p>
          <a:p>
            <a:endParaRPr lang="en-US" sz="2000" b="1" dirty="0">
              <a:latin typeface="Arial"/>
              <a:cs typeface="Arial"/>
            </a:endParaRPr>
          </a:p>
          <a:p>
            <a:endParaRPr lang="en-US" sz="2000" dirty="0"/>
          </a:p>
          <a:p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(Gross, 2015) Psychology is derived from the Greek word psyche (mind, soul, or spirit) and </a:t>
            </a:r>
            <a:r>
              <a:rPr lang="en-US" sz="2000" dirty="0" err="1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ogos</a:t>
            </a:r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  (knowledge, discourse, or study). Literally, then, Psychology is the ‘study of the mind’.   Consequently,  Psychology is the  study of the Mind about Human behavior from communication and reminiscence to beliefs and sentiment </a:t>
            </a:r>
            <a:endParaRPr lang="en-US">
              <a:solidFill>
                <a:srgbClr val="202C8F">
                  <a:alpha val="80000"/>
                </a:srgbClr>
              </a:solidFill>
              <a:cs typeface="Calibri Light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0544FC-551C-4389-FAFE-D56262EDE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926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BC5FBB3-029B-AFB2-054E-5B6624590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3000" y="1463616"/>
            <a:ext cx="10820398" cy="5637072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Courier New"/>
              <a:buChar char="o"/>
            </a:pPr>
            <a:endParaRPr lang="en-US" sz="2400" dirty="0">
              <a:latin typeface="Arial"/>
              <a:cs typeface="Arial"/>
            </a:endParaRPr>
          </a:p>
          <a:p>
            <a:pPr marL="342900" indent="-342900">
              <a:lnSpc>
                <a:spcPct val="150000"/>
              </a:lnSpc>
              <a:buFont typeface="Courier New"/>
              <a:buChar char="o"/>
            </a:pPr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(Starfield &amp; Shi, 2007) Family Social Care Workers are crucial health care providers that may help address the intersections of social, economic, psychological, and biological issues affecting health outcomes. </a:t>
            </a:r>
          </a:p>
          <a:p>
            <a:pPr marL="342900" indent="-342900">
              <a:lnSpc>
                <a:spcPct val="150000"/>
              </a:lnSpc>
              <a:buFont typeface="Courier New"/>
              <a:buChar char="o"/>
            </a:pPr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The family social worker assists families in getting through challenging times and receiving pertinent support. </a:t>
            </a:r>
            <a:endParaRPr lang="en-US" sz="2000">
              <a:solidFill>
                <a:srgbClr val="202C8F">
                  <a:alpha val="80000"/>
                </a:srgbClr>
              </a:solidFill>
              <a:latin typeface="Arial"/>
              <a:cs typeface="Calibri Light"/>
            </a:endParaRPr>
          </a:p>
          <a:p>
            <a:pPr marL="342900" indent="-342900">
              <a:lnSpc>
                <a:spcPct val="150000"/>
              </a:lnSpc>
              <a:buFont typeface="Courier New"/>
              <a:buChar char="o"/>
            </a:pPr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They aid by letting people and families know about the unique services that are available to them and by helping to organize a schedule and appointments for utilizing those services.</a:t>
            </a:r>
          </a:p>
          <a:p>
            <a:pPr marL="342900" indent="-342900">
              <a:lnSpc>
                <a:spcPct val="150000"/>
              </a:lnSpc>
              <a:buFont typeface="Courier New"/>
              <a:buChar char="o"/>
            </a:pPr>
            <a:r>
              <a:rPr lang="en-US" sz="2000" dirty="0">
                <a:solidFill>
                  <a:srgbClr val="202C8F">
                    <a:alpha val="80000"/>
                  </a:srgbClr>
                </a:solidFill>
                <a:latin typeface="Arial"/>
                <a:cs typeface="Arial"/>
              </a:rPr>
              <a:t> A family social worker can help to restore harmony by providing services to families in crisis. 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E019C7-E116-EA16-FCD0-AB9E5DC0F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05C905-A1BB-5AB3-3576-1CDB4E1AAC89}"/>
              </a:ext>
            </a:extLst>
          </p:cNvPr>
          <p:cNvSpPr txBox="1"/>
          <p:nvPr/>
        </p:nvSpPr>
        <p:spPr>
          <a:xfrm>
            <a:off x="2596551" y="411192"/>
            <a:ext cx="5532407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400" dirty="0">
              <a:latin typeface="Arial"/>
              <a:cs typeface="Arial"/>
            </a:endParaRPr>
          </a:p>
          <a:p>
            <a:r>
              <a:rPr lang="en-US" sz="2400" dirty="0">
                <a:solidFill>
                  <a:schemeClr val="accent6"/>
                </a:solidFill>
                <a:latin typeface="Arial"/>
                <a:cs typeface="Arial"/>
              </a:rPr>
              <a:t>What does a Family Social worker do?</a:t>
            </a:r>
            <a:endParaRPr lang="en-US" sz="2400">
              <a:solidFill>
                <a:schemeClr val="accent6"/>
              </a:solidFill>
              <a:latin typeface="Arial"/>
              <a:ea typeface="+mn-lt"/>
              <a:cs typeface="+mn-lt"/>
            </a:endParaRPr>
          </a:p>
          <a:p>
            <a:endParaRPr lang="en-US" sz="1400" dirty="0">
              <a:latin typeface="Arial"/>
              <a:cs typeface="Arial"/>
            </a:endParaRPr>
          </a:p>
          <a:p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02849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FB8237E-9D0C-C3D3-E0A9-E07BD1ACA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4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4C91CC-AD84-D2A0-7FDC-D8A4B4797A01}"/>
              </a:ext>
            </a:extLst>
          </p:cNvPr>
          <p:cNvSpPr txBox="1"/>
          <p:nvPr/>
        </p:nvSpPr>
        <p:spPr>
          <a:xfrm>
            <a:off x="957532" y="1805796"/>
            <a:ext cx="829285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solidFill>
                  <a:srgbClr val="202C8F"/>
                </a:solidFill>
                <a:latin typeface="Arial"/>
                <a:cs typeface="Helvetica"/>
              </a:rPr>
              <a:t>Knowing psychological theories is significant for social workers since they are a crucial tool for understanding and interpreting </a:t>
            </a:r>
            <a:r>
              <a:rPr lang="en-US" sz="2000" dirty="0" err="1">
                <a:solidFill>
                  <a:srgbClr val="202C8F"/>
                </a:solidFill>
                <a:latin typeface="Arial"/>
                <a:cs typeface="Helvetica"/>
              </a:rPr>
              <a:t>behaviour</a:t>
            </a:r>
            <a:r>
              <a:rPr lang="en-US" sz="2000" dirty="0">
                <a:solidFill>
                  <a:srgbClr val="202C8F"/>
                </a:solidFill>
                <a:latin typeface="Arial"/>
                <a:cs typeface="Helvetica"/>
              </a:rPr>
              <a:t> in the </a:t>
            </a:r>
            <a:r>
              <a:rPr lang="en-US" sz="2000" dirty="0" err="1">
                <a:solidFill>
                  <a:srgbClr val="202C8F"/>
                </a:solidFill>
                <a:latin typeface="Arial"/>
                <a:cs typeface="Helvetica"/>
              </a:rPr>
              <a:t>field.behavior</a:t>
            </a:r>
            <a:endParaRPr lang="en-US" sz="2000" dirty="0">
              <a:solidFill>
                <a:srgbClr val="202C8F"/>
              </a:solidFill>
              <a:latin typeface="Arial"/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0220613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E019C7-E116-EA16-FCD0-AB9E5DC0F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5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A0CC24-7B15-BD17-E271-D0E66790F180}"/>
              </a:ext>
            </a:extLst>
          </p:cNvPr>
          <p:cNvSpPr txBox="1"/>
          <p:nvPr/>
        </p:nvSpPr>
        <p:spPr>
          <a:xfrm>
            <a:off x="1173192" y="1475117"/>
            <a:ext cx="951493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202C8F"/>
                </a:solidFill>
                <a:latin typeface="Arial"/>
                <a:cs typeface="Arial"/>
              </a:rPr>
              <a:t>Using </a:t>
            </a:r>
            <a:r>
              <a:rPr lang="en-US" sz="2400" dirty="0">
                <a:solidFill>
                  <a:srgbClr val="202C8F"/>
                </a:solidFill>
                <a:latin typeface="Arial"/>
                <a:ea typeface="+mn-lt"/>
                <a:cs typeface="+mn-lt"/>
              </a:rPr>
              <a:t>Erik Erikson’s Theory of Psycho-Social Development </a:t>
            </a:r>
            <a:r>
              <a:rPr lang="en-US" sz="2400" dirty="0">
                <a:solidFill>
                  <a:srgbClr val="202C8F"/>
                </a:solidFill>
                <a:latin typeface="Arial"/>
                <a:cs typeface="Arial"/>
              </a:rPr>
              <a:t>It is crucial for social workers to be aware of the different phases of development when working with young children so that we can recognize developmental milestones like a child's first walk or word. Lifespan development theories, which are based on "normal" development, can aid social workers in assessing how much growth a kid is achieving.</a:t>
            </a:r>
          </a:p>
        </p:txBody>
      </p:sp>
    </p:spTree>
    <p:extLst>
      <p:ext uri="{BB962C8B-B14F-4D97-AF65-F5344CB8AC3E}">
        <p14:creationId xmlns:p14="http://schemas.microsoft.com/office/powerpoint/2010/main" val="1538018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BC5FBB3-029B-AFB2-054E-5B6624590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39113" y="730370"/>
            <a:ext cx="3200400" cy="633753"/>
          </a:xfrm>
        </p:spPr>
        <p:txBody>
          <a:bodyPr/>
          <a:lstStyle/>
          <a:p>
            <a:r>
              <a:rPr lang="en-US" sz="2800" dirty="0">
                <a:solidFill>
                  <a:schemeClr val="accent6"/>
                </a:solidFill>
                <a:latin typeface="Arial"/>
                <a:cs typeface="Arial"/>
              </a:rPr>
              <a:t>Bibliography</a:t>
            </a:r>
            <a:endParaRPr lang="en-US">
              <a:solidFill>
                <a:schemeClr val="accent6"/>
              </a:solidFill>
              <a:cs typeface="Calibri Light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0E019C7-E116-EA16-FCD0-AB9E5DC0F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6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FB8AC6-0CEC-262B-C3E2-C190415D9839}"/>
              </a:ext>
            </a:extLst>
          </p:cNvPr>
          <p:cNvSpPr txBox="1"/>
          <p:nvPr/>
        </p:nvSpPr>
        <p:spPr>
          <a:xfrm>
            <a:off x="986287" y="2366513"/>
            <a:ext cx="720018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202C8F"/>
                </a:solidFill>
                <a:latin typeface="Arial"/>
                <a:ea typeface="+mn-lt"/>
                <a:cs typeface="+mn-lt"/>
              </a:rPr>
              <a:t>Gross, R., 2015. </a:t>
            </a:r>
            <a:r>
              <a:rPr lang="en-US" sz="2400" i="1" dirty="0">
                <a:solidFill>
                  <a:srgbClr val="202C8F"/>
                </a:solidFill>
                <a:latin typeface="Arial"/>
                <a:ea typeface="+mn-lt"/>
                <a:cs typeface="+mn-lt"/>
              </a:rPr>
              <a:t>Psychology: The science of the mind and behavior . </a:t>
            </a:r>
            <a:r>
              <a:rPr lang="en-US" sz="2400" dirty="0">
                <a:solidFill>
                  <a:srgbClr val="202C8F"/>
                </a:solidFill>
                <a:latin typeface="Arial"/>
                <a:ea typeface="+mn-lt"/>
                <a:cs typeface="+mn-lt"/>
              </a:rPr>
              <a:t>7 ed. London: Hodder Education Group. </a:t>
            </a:r>
          </a:p>
          <a:p>
            <a:endParaRPr lang="en-US" sz="2400" dirty="0">
              <a:solidFill>
                <a:srgbClr val="202C8F"/>
              </a:solidFill>
              <a:latin typeface="Arial"/>
              <a:cs typeface="Sabon Next LT"/>
            </a:endParaRPr>
          </a:p>
          <a:p>
            <a:r>
              <a:rPr lang="en-US" sz="2400" dirty="0">
                <a:solidFill>
                  <a:srgbClr val="202C8F"/>
                </a:solidFill>
                <a:latin typeface="Arial"/>
                <a:cs typeface="Arial"/>
              </a:rPr>
              <a:t>Starfield, B. &amp; Shi,  L., 2007. Primary care and health outcomes. </a:t>
            </a:r>
            <a:r>
              <a:rPr lang="en-US" sz="2400" i="1" dirty="0">
                <a:solidFill>
                  <a:srgbClr val="202C8F"/>
                </a:solidFill>
                <a:latin typeface="Arial"/>
                <a:cs typeface="Arial"/>
              </a:rPr>
              <a:t>A health services research challenge,  </a:t>
            </a:r>
            <a:r>
              <a:rPr lang="en-US" sz="2400" dirty="0">
                <a:solidFill>
                  <a:srgbClr val="202C8F"/>
                </a:solidFill>
                <a:latin typeface="Arial"/>
                <a:cs typeface="Arial"/>
              </a:rPr>
              <a:t>Volume 42, p. 2252–2255..</a:t>
            </a:r>
          </a:p>
        </p:txBody>
      </p:sp>
    </p:spTree>
    <p:extLst>
      <p:ext uri="{BB962C8B-B14F-4D97-AF65-F5344CB8AC3E}">
        <p14:creationId xmlns:p14="http://schemas.microsoft.com/office/powerpoint/2010/main" val="2841301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6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Metropolitan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 </dc:title>
  <dc:subject/>
  <dc:creator/>
  <cp:revision>283</cp:revision>
  <dcterms:created xsi:type="dcterms:W3CDTF">2022-11-15T04:56:55Z</dcterms:created>
  <dcterms:modified xsi:type="dcterms:W3CDTF">2022-11-17T01:55:31Z</dcterms:modified>
</cp:coreProperties>
</file>