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modernComment_11C_BE11CDF1.xml" ContentType="application/vnd.ms-powerpoint.comment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82" r:id="rId5"/>
    <p:sldId id="285" r:id="rId6"/>
    <p:sldId id="291" r:id="rId7"/>
    <p:sldId id="283" r:id="rId8"/>
    <p:sldId id="256" r:id="rId9"/>
    <p:sldId id="284" r:id="rId10"/>
    <p:sldId id="300" r:id="rId11"/>
    <p:sldId id="302" r:id="rId12"/>
    <p:sldId id="294" r:id="rId13"/>
    <p:sldId id="296" r:id="rId14"/>
    <p:sldId id="292" r:id="rId15"/>
    <p:sldId id="297" r:id="rId16"/>
    <p:sldId id="298" r:id="rId17"/>
    <p:sldId id="299" r:id="rId1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EBACF1D-0026-4DDE-F539-726695651D01}" name="Stanley Jones (1906612)" initials="SJ(" userId="S::1906612@student.uwtsd.ac.uk::4992fc19-2e6a-4ac8-b2d2-abf128f71fb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48" autoAdjust="0"/>
    <p:restoredTop sz="94631" autoAdjust="0"/>
  </p:normalViewPr>
  <p:slideViewPr>
    <p:cSldViewPr snapToGrid="0">
      <p:cViewPr varScale="1">
        <p:scale>
          <a:sx n="109" d="100"/>
          <a:sy n="109" d="100"/>
        </p:scale>
        <p:origin x="468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omments/modernComment_11C_BE11CDF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1D094B-69A8-4F37-9A3C-595CBB6B62D5}" authorId="{BEBACF1D-0026-4DDE-F539-726695651D01}" created="2023-04-28T21:12:00.885">
    <pc:sldMkLst xmlns:pc="http://schemas.microsoft.com/office/powerpoint/2013/main/command">
      <pc:docMk/>
      <pc:sldMk cId="3188837873" sldId="284"/>
    </pc:sldMkLst>
    <p188:txBody>
      <a:bodyPr/>
      <a:lstStyle/>
      <a:p>
        <a:r>
          <a:rPr lang="en-GB"/>
          <a:t>Stanwork1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09/05/2023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09/05/2023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664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32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1371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673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94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97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 rtlCol="0"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 rtlCol="0"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 rtlCol="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rtlCol="0"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 rtlCol="0"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rtlCol="0" anchor="b"/>
          <a:lstStyle>
            <a:lvl1pPr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noProof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 noProof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 noProof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C_BE11CDF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Wood piece cut through the middle">
            <a:extLst>
              <a:ext uri="{FF2B5EF4-FFF2-40B4-BE49-F238E27FC236}">
                <a16:creationId xmlns:a16="http://schemas.microsoft.com/office/drawing/2014/main" id="{C0BA96B3-F713-41B0-A2E3-15E9039E47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990" y="4346296"/>
            <a:ext cx="6798250" cy="1062283"/>
          </a:xfrm>
        </p:spPr>
        <p:txBody>
          <a:bodyPr rtlCol="0"/>
          <a:lstStyle/>
          <a:p>
            <a:pPr rtl="0"/>
            <a:r>
              <a:rPr lang="en-GB" dirty="0"/>
              <a:t>Application for support worker at </a:t>
            </a:r>
            <a:r>
              <a:rPr lang="en-GB" dirty="0" err="1"/>
              <a:t>Glasallt</a:t>
            </a:r>
            <a:r>
              <a:rPr lang="en-GB" dirty="0"/>
              <a:t> </a:t>
            </a:r>
            <a:r>
              <a:rPr lang="en-GB" dirty="0" err="1"/>
              <a:t>Fawr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2327EA2-80A3-65D5-4776-38E4CE9F83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2668572" cy="1192038"/>
          </a:xfrm>
        </p:spPr>
        <p:txBody>
          <a:bodyPr/>
          <a:lstStyle/>
          <a:p>
            <a:pPr algn="ctr"/>
            <a:r>
              <a:rPr lang="en-GB" dirty="0"/>
              <a:t>By Stanley Jones</a:t>
            </a: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6E961-B76E-423F-995E-11B31E921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7414" y="300200"/>
            <a:ext cx="6937501" cy="5280318"/>
          </a:xfrm>
        </p:spPr>
        <p:txBody>
          <a:bodyPr rtlCol="0"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Hello, my name is Stanley Jones.</a:t>
            </a: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Today I’m applying for the position of a support worker. 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have worked in care for 25 years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am 59 years old.</a:t>
            </a:r>
            <a:endParaRPr lang="en-GB" sz="2800" dirty="0"/>
          </a:p>
        </p:txBody>
      </p:sp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D4D7552C-2487-44D3-B47B-039B6E9A6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Image SLide</a:t>
            </a:r>
          </a:p>
        </p:txBody>
      </p:sp>
      <p:pic>
        <p:nvPicPr>
          <p:cNvPr id="9" name="Picture Placeholder 8" descr="Running track with numbers">
            <a:extLst>
              <a:ext uri="{FF2B5EF4-FFF2-40B4-BE49-F238E27FC236}">
                <a16:creationId xmlns:a16="http://schemas.microsoft.com/office/drawing/2014/main" id="{0696A4C5-7918-4F00-8A44-96747CE8A92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>
          <a:xfrm>
            <a:off x="8342489" y="79022"/>
            <a:ext cx="3059288" cy="6778978"/>
          </a:xfrm>
        </p:spPr>
      </p:pic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E40B9-054F-4D79-BD17-68E71C740D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6809" y="871871"/>
            <a:ext cx="6858966" cy="5295014"/>
          </a:xfrm>
        </p:spPr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I’ve done different roles such as,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moving and handling trainer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physical intervention trainer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 V Q 3 in 2004 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9" name="Picture Placeholder 8" descr="Top view of three men rowing a boat">
            <a:extLst>
              <a:ext uri="{FF2B5EF4-FFF2-40B4-BE49-F238E27FC236}">
                <a16:creationId xmlns:a16="http://schemas.microsoft.com/office/drawing/2014/main" id="{804D2684-B8EF-41B8-9C43-86A9D34E65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>
          <a:xfrm>
            <a:off x="7560193" y="1"/>
            <a:ext cx="3737526" cy="6858000"/>
          </a:xfrm>
        </p:spPr>
      </p:pic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bstract architecture polygon">
            <a:extLst>
              <a:ext uri="{FF2B5EF4-FFF2-40B4-BE49-F238E27FC236}">
                <a16:creationId xmlns:a16="http://schemas.microsoft.com/office/drawing/2014/main" id="{38475F7B-316A-47DC-9CBB-B074A5B5994C}"/>
              </a:ext>
            </a:extLst>
          </p:cNvPr>
          <p:cNvPicPr>
            <a:picLocks noGrp="1" noChangeAspect="1"/>
          </p:cNvPicPr>
          <p:nvPr>
            <p:ph type="pic" sz="quarter" idx="33"/>
          </p:nvPr>
        </p:nvPicPr>
        <p:blipFill>
          <a:blip r:embed="rId3"/>
          <a:stretch>
            <a:fillRect/>
          </a:stretch>
        </p:blipFill>
        <p:spPr>
          <a:xfrm>
            <a:off x="9235978" y="0"/>
            <a:ext cx="2211524" cy="685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731" y="946298"/>
            <a:ext cx="8410354" cy="5244617"/>
          </a:xfrm>
        </p:spPr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have control of medication for residents with serious health problems.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have had the training to do this, it is standard practise.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was also a senior member of the staff.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would 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give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medication and re-order medication from the Chemist.</a:t>
            </a:r>
          </a:p>
          <a:p>
            <a:pPr marL="0" indent="0" rtl="0">
              <a:buNone/>
            </a:pPr>
            <a:endParaRPr lang="en-GB" sz="2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094" y="612422"/>
            <a:ext cx="9359660" cy="5633156"/>
          </a:xfrm>
        </p:spPr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 was in charge of petty cash and the resident</a:t>
            </a:r>
            <a:r>
              <a:rPr lang="en-GB" b="0" cap="none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s’ </a:t>
            </a:r>
            <a: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money.</a:t>
            </a: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 filled in daily reports on the residents. </a:t>
            </a: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 held debriefings and supported any staff that needed it.</a:t>
            </a: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 supervised and helped the staff to understand how important they are</a:t>
            </a:r>
            <a:r>
              <a:rPr lang="en-GB" sz="2800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br>
              <a:rPr lang="en-GB" sz="2800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800" b="0" cap="none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800" b="0" cap="none" dirty="0">
              <a:latin typeface="+mn-lt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AFBD6A-CACA-4C51-A7BE-2C945E32083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5</a:t>
            </a:fld>
            <a:endParaRPr lang="en-GB"/>
          </a:p>
        </p:txBody>
      </p:sp>
      <p:pic>
        <p:nvPicPr>
          <p:cNvPr id="5" name="Picture 4" descr="Stethoscope with cable making heart monitor shape">
            <a:extLst>
              <a:ext uri="{FF2B5EF4-FFF2-40B4-BE49-F238E27FC236}">
                <a16:creationId xmlns:a16="http://schemas.microsoft.com/office/drawing/2014/main" id="{2F3743A0-9CA1-FE35-55D4-BA34478E1D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084467" y="2494966"/>
            <a:ext cx="6857997" cy="186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999" y="688623"/>
            <a:ext cx="7815185" cy="5465992"/>
          </a:xfrm>
        </p:spPr>
        <p:txBody>
          <a:bodyPr rtlCol="0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used to talk with consultants and doctors and implemented any changes needed in medication.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would find out if there were any side effects on the medications and keep an eye on the residents, looking out for signs of side effects so I could help improve the residents’ lives.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I ordered the monthly medication from the chemist.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66700" lvl="1" indent="0" rtl="0">
              <a:buNone/>
            </a:pP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4" name="Picture 3" descr="White tree trunks in the forest">
            <a:extLst>
              <a:ext uri="{FF2B5EF4-FFF2-40B4-BE49-F238E27FC236}">
                <a16:creationId xmlns:a16="http://schemas.microsoft.com/office/drawing/2014/main" id="{4A5E55E8-E25E-A528-B76A-0366C00D98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5754" y="-53163"/>
            <a:ext cx="26317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2D39A9F-9DED-850C-F33D-201AE6BE865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pPr rtl="0"/>
            <a:fld id="{19B51A1E-902D-48AF-9020-955120F399B6}" type="slidenum">
              <a:rPr lang="en-GB" noProof="0" smtClean="0"/>
              <a:pPr rtl="0"/>
              <a:t>7</a:t>
            </a:fld>
            <a:endParaRPr lang="en-GB" noProof="0"/>
          </a:p>
        </p:txBody>
      </p:sp>
      <p:sp>
        <p:nvSpPr>
          <p:cNvPr id="9" name="Content Placeholder 11">
            <a:extLst>
              <a:ext uri="{FF2B5EF4-FFF2-40B4-BE49-F238E27FC236}">
                <a16:creationId xmlns:a16="http://schemas.microsoft.com/office/drawing/2014/main" id="{BA43A002-7DCA-C738-1A6A-052F9E0422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9609" y="271063"/>
            <a:ext cx="8878186" cy="6315873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     Achievements in supporting residents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like a challenge so that I can improve the lives of the residents.    </a:t>
            </a: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 worked with one resident. </a:t>
            </a: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The resident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had terribly smelly feet.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It took 6 months</a:t>
            </a: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support for the resident to agree to wash their </a:t>
            </a: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feet.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The resident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agreed to run a bath and wash his feet.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 resident now agrees to shower twice a day.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resident aggression appeared to improve   </a:t>
            </a:r>
            <a:endParaRPr lang="en-GB" sz="3000" dirty="0"/>
          </a:p>
        </p:txBody>
      </p:sp>
      <p:pic>
        <p:nvPicPr>
          <p:cNvPr id="10" name="Picture 9" descr="White tree trunks in the forest">
            <a:extLst>
              <a:ext uri="{FF2B5EF4-FFF2-40B4-BE49-F238E27FC236}">
                <a16:creationId xmlns:a16="http://schemas.microsoft.com/office/drawing/2014/main" id="{5B0AB3FD-0EFC-A70E-234C-396B6EEC6C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2734" y="-53164"/>
            <a:ext cx="2324767" cy="698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867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lorful confetti on pink background">
            <a:extLst>
              <a:ext uri="{FF2B5EF4-FFF2-40B4-BE49-F238E27FC236}">
                <a16:creationId xmlns:a16="http://schemas.microsoft.com/office/drawing/2014/main" id="{015B5A32-3F14-A634-7B37-C7BB78D5F6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2610" y="0"/>
            <a:ext cx="2266890" cy="6858000"/>
          </a:xfrm>
          <a:prstGeom prst="rect">
            <a:avLst/>
          </a:prstGeom>
        </p:spPr>
      </p:pic>
      <p:sp>
        <p:nvSpPr>
          <p:cNvPr id="7" name="Content Placeholder 11">
            <a:extLst>
              <a:ext uri="{FF2B5EF4-FFF2-40B4-BE49-F238E27FC236}">
                <a16:creationId xmlns:a16="http://schemas.microsoft.com/office/drawing/2014/main" id="{D9BADAFC-4561-4877-C531-81C67E303FFF}"/>
              </a:ext>
            </a:extLst>
          </p:cNvPr>
          <p:cNvSpPr txBox="1">
            <a:spLocks/>
          </p:cNvSpPr>
          <p:nvPr/>
        </p:nvSpPr>
        <p:spPr>
          <a:xfrm>
            <a:off x="383873" y="271063"/>
            <a:ext cx="8588737" cy="6315873"/>
          </a:xfrm>
          <a:prstGeom prst="rect">
            <a:avLst/>
          </a:prstGeom>
        </p:spPr>
        <p:txBody>
          <a:bodyPr/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sz="3000" dirty="0"/>
              <a:t>Another resident was violent and aggressive.  If he had an episode, this could last up to three days.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sz="3000" dirty="0"/>
              <a:t>One day I was going to work, as I opened the door of the house. He came running at me. I asked him to stop, which he did. I asked him if he wanted a day like yesterday or if he would prefer to have a good day. I asked him to go to his room and have a think about the sort of day he would like. When the resident returned from his room he said he would like a good day. Which he did.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sz="3000" dirty="0"/>
              <a:t> This broke the pattern of three days of aggression.</a:t>
            </a:r>
          </a:p>
        </p:txBody>
      </p:sp>
    </p:spTree>
    <p:extLst>
      <p:ext uri="{BB962C8B-B14F-4D97-AF65-F5344CB8AC3E}">
        <p14:creationId xmlns:p14="http://schemas.microsoft.com/office/powerpoint/2010/main" val="1988059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A34EBD-7DEA-4599-A81B-0A363A0E17FC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447502" y="6401750"/>
            <a:ext cx="278418" cy="274324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F4004F4-FE10-C456-BA63-320E5747604E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32000" y="1162757"/>
            <a:ext cx="8766116" cy="5263244"/>
          </a:xfrm>
        </p:spPr>
        <p:txBody>
          <a:bodyPr/>
          <a:lstStyle/>
          <a:p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</a:p>
          <a:p>
            <a:r>
              <a:rPr lang="en-GB" sz="2800" i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 you can see, I do not like to go from job to job, I like a       challenge so that I can improve the lives of the residents. For example, I worked with one resident for whom I was the key worker. He had bad smelly feet which could turn serious.</a:t>
            </a:r>
          </a:p>
          <a:p>
            <a:r>
              <a:rPr lang="en-GB" sz="2800" i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It took 6 months of support for him to agree </a:t>
            </a:r>
            <a:r>
              <a:rPr lang="en-US" sz="2800" i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wash his feet in a bucket of warm water daily</a:t>
            </a:r>
            <a:r>
              <a:rPr lang="en-GB" sz="2800" i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as this was going well, I got him to agree to use the shower. </a:t>
            </a:r>
            <a:r>
              <a:rPr lang="en-GB" sz="2800" i="0" dirty="0"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800" i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fter about a year he agreed to use the shower on a daily basis.</a:t>
            </a:r>
            <a:endParaRPr lang="en-GB" sz="2800" i="0" dirty="0"/>
          </a:p>
        </p:txBody>
      </p:sp>
      <p:pic>
        <p:nvPicPr>
          <p:cNvPr id="4" name="Picture 3" descr="Hardcover books">
            <a:extLst>
              <a:ext uri="{FF2B5EF4-FFF2-40B4-BE49-F238E27FC236}">
                <a16:creationId xmlns:a16="http://schemas.microsoft.com/office/drawing/2014/main" id="{92B891E2-9387-4A69-1370-DE237DBFA0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8116" y="0"/>
            <a:ext cx="22493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r>
              <a:rPr lang="en-GB" dirty="0"/>
              <a:t>Stanley Jones</a:t>
            </a:r>
          </a:p>
        </p:txBody>
      </p:sp>
      <p:pic>
        <p:nvPicPr>
          <p:cNvPr id="10" name="Graphic 9" descr="Smart Phone" title="Icon - Presenter Phone Number">
            <a:extLst>
              <a:ext uri="{FF2B5EF4-FFF2-40B4-BE49-F238E27FC236}">
                <a16:creationId xmlns:a16="http://schemas.microsoft.com/office/drawing/2014/main" id="{A29DE31C-E099-4579-BB03-675E0A40C5F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83050" y="4130805"/>
            <a:ext cx="218900" cy="2189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65965-2271-4C1C-BD0A-6F85F80FF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783050" y="4536623"/>
            <a:ext cx="218900" cy="2189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A3BCC3-A277-4C0B-9EBA-EB53990D8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 rtlCol="0"/>
          <a:lstStyle/>
          <a:p>
            <a:pPr rtl="0"/>
            <a:r>
              <a:rPr lang="en-GB" dirty="0"/>
              <a:t>Stanleyjones2@gmail.com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352CF6-0F22-45A8-B28B-37FAFCE5C5D6}"/>
              </a:ext>
            </a:extLst>
          </p:cNvPr>
          <p:cNvSpPr txBox="1"/>
          <p:nvPr/>
        </p:nvSpPr>
        <p:spPr>
          <a:xfrm>
            <a:off x="10251642" y="182562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GB" sz="1600" b="1" spc="-10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GB" sz="1600" b="1" spc="-10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pic>
        <p:nvPicPr>
          <p:cNvPr id="3" name="Picture 2" descr="Textured pink smears">
            <a:extLst>
              <a:ext uri="{FF2B5EF4-FFF2-40B4-BE49-F238E27FC236}">
                <a16:creationId xmlns:a16="http://schemas.microsoft.com/office/drawing/2014/main" id="{BD86F90E-4C3A-655E-5C90-87EFF39334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88286" y="0"/>
            <a:ext cx="25037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11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B2D3FA0-758F-96BF-FB4F-111BEE9D1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3266" y="433510"/>
            <a:ext cx="8734600" cy="5348603"/>
          </a:xfrm>
        </p:spPr>
        <p:txBody>
          <a:bodyPr/>
          <a:lstStyle/>
          <a:p>
            <a:pPr algn="l"/>
            <a:r>
              <a:rPr lang="en-GB" sz="2800" cap="none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Gibbs, G.  (1988).  Learning by Doing:  A  Guide to  Teaching and Learning Methods. Further education unit.  Oxford Polytechnic: Oxford</a:t>
            </a:r>
            <a:br>
              <a:rPr lang="en-GB" sz="2800" cap="none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</a:br>
            <a:br>
              <a:rPr lang="en-GB" sz="2800" cap="none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</a:br>
            <a:r>
              <a:rPr lang="en-GB" sz="2800" cap="none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 </a:t>
            </a:r>
            <a:r>
              <a:rPr lang="en-GB" sz="2800" cap="none" dirty="0" err="1"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Kickul</a:t>
            </a:r>
            <a:r>
              <a:rPr lang="en-GB" sz="2800" cap="none" dirty="0">
                <a:latin typeface="Adobe Myungjo Std M" panose="02020600000000000000" pitchFamily="18" charset="-128"/>
                <a:ea typeface="Adobe Myungjo Std M" panose="02020600000000000000" pitchFamily="18" charset="-128"/>
              </a:rPr>
              <a:t>, J. (2000). Emergent leadership behaviours: The function of personality and cognitive ability in determining teamwork performance and  KSAS. Journal of Business and Psychology vol. 15, no. 1.</a:t>
            </a:r>
          </a:p>
        </p:txBody>
      </p:sp>
      <p:pic>
        <p:nvPicPr>
          <p:cNvPr id="8" name="Picture 7" descr="Several white paper cutout snowflakes, on a white background">
            <a:extLst>
              <a:ext uri="{FF2B5EF4-FFF2-40B4-BE49-F238E27FC236}">
                <a16:creationId xmlns:a16="http://schemas.microsoft.com/office/drawing/2014/main" id="{6DCCBEAE-58FA-D7F0-23E9-C8AD42768B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284" y="0"/>
            <a:ext cx="18512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92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AF6DA-236D-BE3B-C7BA-4B26B2C840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029" y="405049"/>
            <a:ext cx="8635153" cy="6215743"/>
          </a:xfrm>
        </p:spPr>
        <p:txBody>
          <a:bodyPr/>
          <a:lstStyle/>
          <a:p>
            <a:pPr algn="l"/>
            <a:r>
              <a:rPr lang="en-GB" sz="2400" b="0" dirty="0">
                <a:latin typeface="+mn-lt"/>
              </a:rPr>
              <a:t>1</a:t>
            </a:r>
            <a:r>
              <a:rPr lang="en-GB" sz="2400" b="0" cap="none" dirty="0">
                <a:latin typeface="Times New Roman" panose="02020603050405020304" pitchFamily="18" charset="0"/>
              </a:rPr>
              <a:t>. </a:t>
            </a: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Would you tell me about your experience in personal development in your current /previous job?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I was in charge of Meds and NAPPI interventions.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2. How would this make you suitable for the job you are applying for?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When starting a new job I like to start at the bottom and work my way up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3. Would you talk me through some aspects of your CV that you are most pleased with/proud of and explain why?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I showed an old lady psychical intervention that would keep her safe in the workplace as a resident would grab a staff member by the throat. She was shown how to break loose without hurting herself or the resident.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endParaRPr lang="en-GB" sz="2400" b="0" dirty="0">
              <a:latin typeface="Adobe Myungjo Std M" panose="02020600000000000000" pitchFamily="18" charset="-128"/>
              <a:ea typeface="Adobe Myungjo Std M" panose="02020600000000000000" pitchFamily="18" charset="-128"/>
              <a:cs typeface="Open Sans" panose="020B0606030504020204" pitchFamily="34" charset="0"/>
            </a:endParaRPr>
          </a:p>
        </p:txBody>
      </p:sp>
      <p:pic>
        <p:nvPicPr>
          <p:cNvPr id="8" name="Picture 7" descr="White and yellow flowers">
            <a:extLst>
              <a:ext uri="{FF2B5EF4-FFF2-40B4-BE49-F238E27FC236}">
                <a16:creationId xmlns:a16="http://schemas.microsoft.com/office/drawing/2014/main" id="{1B5EC345-0B78-7953-DCC2-F07DB1630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2610" y="0"/>
            <a:ext cx="26196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148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61690-7A21-6E7C-F82C-910F9F2BD6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610" y="669851"/>
            <a:ext cx="8995144" cy="5858539"/>
          </a:xfrm>
        </p:spPr>
        <p:txBody>
          <a:bodyPr/>
          <a:lstStyle/>
          <a:p>
            <a:pPr algn="l"/>
            <a:r>
              <a:rPr lang="en-GB" sz="2000" b="0" cap="none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4</a:t>
            </a: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. If you were to be successful in this future job opportunity/venture how do you see yourself developing the role?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I could bring some of the many skills I have developed over the years to improve the service and support of the residents.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5. What specific attributes do you feel would be most useful in your developing the role? 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I like to help the team to understand the importance of their roles and how they can affect the residents.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I would also be bringing up the fact that I understand medication and the re-ordering of medication.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endParaRPr lang="en-GB" sz="2400" dirty="0">
              <a:latin typeface="Adobe Myungjo Std M" panose="02020600000000000000" pitchFamily="18" charset="-128"/>
              <a:ea typeface="Adobe Myungjo Std M" panose="02020600000000000000" pitchFamily="18" charset="-128"/>
              <a:cs typeface="Open Sans" panose="020B0606030504020204" pitchFamily="34" charset="0"/>
            </a:endParaRPr>
          </a:p>
        </p:txBody>
      </p:sp>
      <p:pic>
        <p:nvPicPr>
          <p:cNvPr id="8" name="Picture 7" descr="Dominoes falling in a row">
            <a:extLst>
              <a:ext uri="{FF2B5EF4-FFF2-40B4-BE49-F238E27FC236}">
                <a16:creationId xmlns:a16="http://schemas.microsoft.com/office/drawing/2014/main" id="{C564A135-0853-9F4F-FEED-A83691FDAC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242" y="0"/>
            <a:ext cx="27077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475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B0AF9-CF3F-AF59-909E-770970C008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423" y="552893"/>
            <a:ext cx="8377187" cy="5709684"/>
          </a:xfrm>
        </p:spPr>
        <p:txBody>
          <a:bodyPr/>
          <a:lstStyle/>
          <a:p>
            <a:pPr algn="l"/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6. What are the most important changes happening in your field and how do you see these informing your future development needs and career plans?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The guidelines change on a regular basis and we have to adapt to them. </a:t>
            </a: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b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</a:br>
            <a:r>
              <a:rPr lang="en-GB" sz="2400" b="0" cap="none" dirty="0">
                <a:latin typeface="Adobe Myungjo Std M" panose="02020600000000000000" pitchFamily="18" charset="-128"/>
                <a:ea typeface="Adobe Myungjo Std M" panose="02020600000000000000" pitchFamily="18" charset="-128"/>
                <a:cs typeface="Open Sans" panose="020B0606030504020204" pitchFamily="34" charset="0"/>
              </a:rPr>
              <a:t>7. Tailored to the induvial presentation?</a:t>
            </a:r>
            <a:endParaRPr lang="en-GB" sz="2400" dirty="0">
              <a:latin typeface="Adobe Myungjo Std M" panose="02020600000000000000" pitchFamily="18" charset="-128"/>
              <a:ea typeface="Adobe Myungjo Std M" panose="02020600000000000000" pitchFamily="18" charset="-128"/>
            </a:endParaRPr>
          </a:p>
        </p:txBody>
      </p:sp>
      <p:pic>
        <p:nvPicPr>
          <p:cNvPr id="8" name="Picture 7" descr="Blue flowers">
            <a:extLst>
              <a:ext uri="{FF2B5EF4-FFF2-40B4-BE49-F238E27FC236}">
                <a16:creationId xmlns:a16="http://schemas.microsoft.com/office/drawing/2014/main" id="{A800D7B1-865D-931C-9E4E-9D8B02389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2610" y="0"/>
            <a:ext cx="32191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723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30677756_TF67328976" id="{8D41288C-A143-4C55-A19F-9A38F7741759}" vid="{98B99BFD-3B7E-4AE0-80A8-38C1178D3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2" ma:contentTypeDescription="Create a new document." ma:contentTypeScope="" ma:versionID="0cd18dcfbc7e29c23b74e4d44bd29bcd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e731aa331919f238bfc2ba8718b7983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3E59AA-61A0-4C50-9FDB-0754B1541A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schemas.microsoft.com/office/2006/documentManagement/types"/>
    <ds:schemaRef ds:uri="f54e4810-f1f5-4bce-aa8e-e4722dc561be"/>
    <ds:schemaRef ds:uri="http://purl.org/dc/elements/1.1/"/>
    <ds:schemaRef ds:uri="http://purl.org/dc/dcmitype/"/>
    <ds:schemaRef ds:uri="7b23fa32-4003-4364-bee1-595462966394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{384C707A-5A86-42DB-A799-605B4492BAEA}tf67328976_win32</Template>
  <TotalTime>0</TotalTime>
  <Words>949</Words>
  <Application>Microsoft Office PowerPoint</Application>
  <PresentationFormat>Widescreen</PresentationFormat>
  <Paragraphs>68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Adobe Myungjo Std M</vt:lpstr>
      <vt:lpstr>Arial</vt:lpstr>
      <vt:lpstr>Calibri</vt:lpstr>
      <vt:lpstr>Corbel</vt:lpstr>
      <vt:lpstr>Open Sans</vt:lpstr>
      <vt:lpstr>Times New Roman</vt:lpstr>
      <vt:lpstr>Office Theme</vt:lpstr>
      <vt:lpstr>Application for support worker at Glasallt Fawr</vt:lpstr>
      <vt:lpstr>Image SLide</vt:lpstr>
      <vt:lpstr>PowerPoint Presentation</vt:lpstr>
      <vt:lpstr>PowerPoint Presentation</vt:lpstr>
      <vt:lpstr>I was in charge of petty cash and the residents’  money.  I filled in daily reports on the residents.   I held debriefings and supported any staff that needed it.  I supervised and helped the staff to understand how important they are.   </vt:lpstr>
      <vt:lpstr>PowerPoint Presentation</vt:lpstr>
      <vt:lpstr>PowerPoint Presentation</vt:lpstr>
      <vt:lpstr>PowerPoint Presentation</vt:lpstr>
      <vt:lpstr>PowerPoint Presentation</vt:lpstr>
      <vt:lpstr>THANK YOU</vt:lpstr>
      <vt:lpstr>Gibbs, G.  (1988).  Learning by Doing:  A  Guide to  Teaching and Learning Methods. Further education unit.  Oxford Polytechnic: Oxford   Kickul, J. (2000). Emergent leadership behaviours: The function of personality and cognitive ability in determining teamwork performance and  KSAS. Journal of Business and Psychology vol. 15, no. 1.</vt:lpstr>
      <vt:lpstr>1. Would you tell me about your experience in personal development in your current /previous job?   I was in charge of Meds and NAPPI interventions.  2. How would this make you suitable for the job you are applying for?  When starting a new job I like to start at the bottom and work my way up  3. Would you talk me through some aspects of your CV that you are most pleased with/proud of and explain why?  I showed an old lady psychical intervention that would keep her safe in the workplace as a resident would grab a staff member by the throat. She was shown how to break loose without hurting herself or the resident.  </vt:lpstr>
      <vt:lpstr>4. If you were to be successful in this future job opportunity/venture how do you see yourself developing the role?  I could bring some of the many skills I have developed over the years to improve the service and support of the residents.  5. What specific attributes do you feel would be most useful in your developing the role?    I like to help the team to understand the importance of their roles and how they can affect the residents.   I would also be bringing up the fact that I understand medication and the re-ordering of medication.  </vt:lpstr>
      <vt:lpstr>6. What are the most important changes happening in your field and how do you see these informing your future development needs and career plans?  The guidelines change on a regular basis and we have to adapt to them.   7. Tailored to the induvial presentation?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Work History</dc:title>
  <dc:creator>Stanley Jones (1906612)</dc:creator>
  <cp:lastModifiedBy>Judith Marshall</cp:lastModifiedBy>
  <cp:revision>30</cp:revision>
  <dcterms:created xsi:type="dcterms:W3CDTF">2023-04-13T18:37:39Z</dcterms:created>
  <dcterms:modified xsi:type="dcterms:W3CDTF">2023-05-09T10:39:28Z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