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handoutMasterIdLst>
    <p:handoutMasterId r:id="rId5"/>
  </p:handoutMasterIdLst>
  <p:sldIdLst>
    <p:sldId id="262" r:id="rId2"/>
    <p:sldId id="734" r:id="rId3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805EB"/>
    <a:srgbClr val="CA268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73" autoAdjust="0"/>
    <p:restoredTop sz="94718"/>
  </p:normalViewPr>
  <p:slideViewPr>
    <p:cSldViewPr>
      <p:cViewPr varScale="1">
        <p:scale>
          <a:sx n="92" d="100"/>
          <a:sy n="92" d="100"/>
        </p:scale>
        <p:origin x="1672" y="1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6023D9-978A-4902-9528-49E06F8A793A}" type="datetimeFigureOut">
              <a:rPr lang="en-GB" smtClean="0"/>
              <a:t>16/05/2019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9F7B22-38D3-4054-9D91-D84180910634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33722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9BCFD0-1020-46C6-80D5-F9FBC7EFF1F4}" type="datetimeFigureOut">
              <a:rPr lang="en-GB" smtClean="0"/>
              <a:t>16/05/2019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7B3AB0-B398-4ECB-9B3E-A158F590CFBB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24910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95536" y="6525344"/>
            <a:ext cx="971128" cy="218522"/>
          </a:xfrm>
        </p:spPr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16/05/2019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39952" y="6381328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16989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tx2">
              <a:lumMod val="60000"/>
              <a:lumOff val="40000"/>
            </a:schemeClr>
          </a:solidFill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16/05/2019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31840" y="646178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GB" dirty="0">
              <a:solidFill>
                <a:prstClr val="black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405644" y="5699796"/>
            <a:ext cx="1738356" cy="1157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1376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16/05/2019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12196" y="5661249"/>
            <a:ext cx="1831803" cy="1185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1924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16/05/2019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303" y="5661248"/>
            <a:ext cx="1834607" cy="119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1340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16/05/2019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304" y="5661248"/>
            <a:ext cx="1835696" cy="1197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0974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16/05/2019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945" y="5663080"/>
            <a:ext cx="1835055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0242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16/05/2019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401" y="5663080"/>
            <a:ext cx="1835055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925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16/05/2019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945" y="5662899"/>
            <a:ext cx="1835055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0403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16/05/2019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308945" y="5663080"/>
            <a:ext cx="1835055" cy="1194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8285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16/05/2019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9827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16/05/2019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62409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1520" y="6525344"/>
            <a:ext cx="971128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16/05/2019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56376" y="6380972"/>
            <a:ext cx="730424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GB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57200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assets.publishing.service.gov.uk/government/uploads/system/uploads/attachment_data/file/674209/futures-toolkit-edition-1.pdf" TargetMode="External"/><Relationship Id="rId2" Type="http://schemas.openxmlformats.org/officeDocument/2006/relationships/hyperlink" Target="https://blog.euromonitor.com/why-lifestyles-insights-matter-for-business-strategy-2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pelicancommunications.co.uk/marketing/horizon-scanning-made-simple-five-tips-identify-threats-opportunities/" TargetMode="External"/><Relationship Id="rId4" Type="http://schemas.openxmlformats.org/officeDocument/2006/relationships/hyperlink" Target="http://go.euromonitor.com/rs/805-KOK-719/images/wpGCT2019-v0.5.pdf?mkt_tok=eyJpIjoiTTJFNU1XUTNNVE5sTm1GbSIsInQiOiIzbjZISnJRV1dUUndGWnplZ3h1bjdBaTZuWWhDeWY5WjMwMTZiUE1sUmNlSUpEYWFYcWF2WXZuN2JmbWNkXC9qQVJ3V2M0Q1kxU0YzSWFiam5IY2w5eFwvTUw5MzlUNEZQZGUzRlhXQ2ZxYXU3NEZyY3BLd2k0cGJJbGdwMktIRUF5In0%3D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99592" y="836712"/>
            <a:ext cx="7992888" cy="648072"/>
          </a:xfrm>
        </p:spPr>
        <p:txBody>
          <a:bodyPr>
            <a:normAutofit fontScale="90000"/>
          </a:bodyPr>
          <a:lstStyle/>
          <a:p>
            <a:pPr algn="l"/>
            <a:br>
              <a:rPr lang="en-GB" sz="3600" dirty="0">
                <a:solidFill>
                  <a:schemeClr val="bg1"/>
                </a:solidFill>
              </a:rPr>
            </a:br>
            <a:br>
              <a:rPr lang="en-GB" sz="3600" dirty="0">
                <a:solidFill>
                  <a:schemeClr val="bg1"/>
                </a:solidFill>
              </a:rPr>
            </a:br>
            <a:endParaRPr lang="en-GB" sz="3600" dirty="0">
              <a:solidFill>
                <a:schemeClr val="bg1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95736" y="1628800"/>
            <a:ext cx="6120680" cy="362480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Mastering Metrics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Future Trends</a:t>
            </a:r>
          </a:p>
          <a:p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00392" y="5589240"/>
            <a:ext cx="648072" cy="360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142115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Future Trends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https://blog.euromonitor.com/why-lifestyles-insights-matter-for-business-strategy-2/</a:t>
            </a:r>
            <a:endParaRPr lang="en-GB" dirty="0">
              <a:hlinkClick r:id="rId3"/>
            </a:endParaRPr>
          </a:p>
          <a:p>
            <a:r>
              <a:rPr lang="en-GB" dirty="0">
                <a:hlinkClick r:id="rId4"/>
              </a:rPr>
              <a:t>Global Trends</a:t>
            </a:r>
            <a:endParaRPr lang="en-GB" dirty="0">
              <a:hlinkClick r:id="rId3"/>
            </a:endParaRPr>
          </a:p>
          <a:p>
            <a:r>
              <a:rPr lang="en-GB" dirty="0">
                <a:hlinkClick r:id="rId3"/>
              </a:rPr>
              <a:t>Future Thinking</a:t>
            </a:r>
            <a:endParaRPr lang="en-GB" dirty="0">
              <a:hlinkClick r:id="rId5"/>
            </a:endParaRPr>
          </a:p>
          <a:p>
            <a:r>
              <a:rPr lang="en-GB" dirty="0">
                <a:hlinkClick r:id="rId5"/>
              </a:rPr>
              <a:t>Horizon scanning tips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714979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12478</TotalTime>
  <Words>23</Words>
  <Application>Microsoft Macintosh PowerPoint</Application>
  <PresentationFormat>On-screen Show (4:3)</PresentationFormat>
  <Paragraphs>9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Myriad Pro</vt:lpstr>
      <vt:lpstr>20140311PresentationUWTSDTemplate</vt:lpstr>
      <vt:lpstr>  </vt:lpstr>
      <vt:lpstr>Future Trends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Benyon, Caroline</dc:creator>
  <cp:lastModifiedBy>Microsoft Office User</cp:lastModifiedBy>
  <cp:revision>332</cp:revision>
  <cp:lastPrinted>2016-02-08T18:19:33Z</cp:lastPrinted>
  <dcterms:created xsi:type="dcterms:W3CDTF">2015-05-19T15:55:27Z</dcterms:created>
  <dcterms:modified xsi:type="dcterms:W3CDTF">2019-05-16T11:43:29Z</dcterms:modified>
</cp:coreProperties>
</file>