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notesMasterIdLst>
    <p:notesMasterId r:id="rId25"/>
  </p:notesMasterIdLst>
  <p:sldIdLst>
    <p:sldId id="256" r:id="rId2"/>
    <p:sldId id="268" r:id="rId3"/>
    <p:sldId id="257" r:id="rId4"/>
    <p:sldId id="267" r:id="rId5"/>
    <p:sldId id="258" r:id="rId6"/>
    <p:sldId id="260" r:id="rId7"/>
    <p:sldId id="261" r:id="rId8"/>
    <p:sldId id="271" r:id="rId9"/>
    <p:sldId id="272" r:id="rId10"/>
    <p:sldId id="269" r:id="rId11"/>
    <p:sldId id="262" r:id="rId12"/>
    <p:sldId id="270" r:id="rId13"/>
    <p:sldId id="274" r:id="rId14"/>
    <p:sldId id="275" r:id="rId15"/>
    <p:sldId id="276" r:id="rId16"/>
    <p:sldId id="273" r:id="rId17"/>
    <p:sldId id="263" r:id="rId18"/>
    <p:sldId id="277" r:id="rId19"/>
    <p:sldId id="278" r:id="rId20"/>
    <p:sldId id="264" r:id="rId21"/>
    <p:sldId id="265" r:id="rId22"/>
    <p:sldId id="279" r:id="rId23"/>
    <p:sldId id="266" r:id="rId24"/>
  </p:sldIdLst>
  <p:sldSz cx="9144000" cy="6858000" type="screen4x3"/>
  <p:notesSz cx="6858000" cy="91440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4E2B3AF-A713-4D03-B2FF-2D841464BA3C}" v="109" dt="2025-05-27T11:08:50.27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5" d="100"/>
          <a:sy n="75" d="100"/>
        </p:scale>
        <p:origin x="1428" y="26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Relationship Id="rId30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iyu Sambo" userId="S::a.sambo@uwtsd.ac.uk::d9766618-3e46-45d4-99f2-08120d84987f" providerId="AD" clId="Web-{D1414BDA-4E3D-DCEC-29DF-1DA4E05545D2}"/>
    <pc:docChg chg="modSld">
      <pc:chgData name="Aliyu Sambo" userId="S::a.sambo@uwtsd.ac.uk::d9766618-3e46-45d4-99f2-08120d84987f" providerId="AD" clId="Web-{D1414BDA-4E3D-DCEC-29DF-1DA4E05545D2}" dt="2025-05-20T14:07:32.001" v="27" actId="14100"/>
      <pc:docMkLst>
        <pc:docMk/>
      </pc:docMkLst>
      <pc:sldChg chg="addSp delSp modSp">
        <pc:chgData name="Aliyu Sambo" userId="S::a.sambo@uwtsd.ac.uk::d9766618-3e46-45d4-99f2-08120d84987f" providerId="AD" clId="Web-{D1414BDA-4E3D-DCEC-29DF-1DA4E05545D2}" dt="2025-05-20T14:07:32.001" v="27" actId="14100"/>
        <pc:sldMkLst>
          <pc:docMk/>
          <pc:sldMk cId="0" sldId="258"/>
        </pc:sldMkLst>
        <pc:spChg chg="mod">
          <ac:chgData name="Aliyu Sambo" userId="S::a.sambo@uwtsd.ac.uk::d9766618-3e46-45d4-99f2-08120d84987f" providerId="AD" clId="Web-{D1414BDA-4E3D-DCEC-29DF-1DA4E05545D2}" dt="2025-05-20T14:05:40.514" v="4" actId="14100"/>
          <ac:spMkLst>
            <pc:docMk/>
            <pc:sldMk cId="0" sldId="258"/>
            <ac:spMk id="2" creationId="{00000000-0000-0000-0000-000000000000}"/>
          </ac:spMkLst>
        </pc:spChg>
        <pc:spChg chg="mod">
          <ac:chgData name="Aliyu Sambo" userId="S::a.sambo@uwtsd.ac.uk::d9766618-3e46-45d4-99f2-08120d84987f" providerId="AD" clId="Web-{D1414BDA-4E3D-DCEC-29DF-1DA4E05545D2}" dt="2025-05-20T14:06:28.515" v="21" actId="20577"/>
          <ac:spMkLst>
            <pc:docMk/>
            <pc:sldMk cId="0" sldId="258"/>
            <ac:spMk id="3" creationId="{00000000-0000-0000-0000-000000000000}"/>
          </ac:spMkLst>
        </pc:spChg>
        <pc:picChg chg="mod">
          <ac:chgData name="Aliyu Sambo" userId="S::a.sambo@uwtsd.ac.uk::d9766618-3e46-45d4-99f2-08120d84987f" providerId="AD" clId="Web-{D1414BDA-4E3D-DCEC-29DF-1DA4E05545D2}" dt="2025-05-20T14:05:37.170" v="1" actId="1076"/>
          <ac:picMkLst>
            <pc:docMk/>
            <pc:sldMk cId="0" sldId="258"/>
            <ac:picMk id="5" creationId="{3F0F378B-A75C-F6C5-2756-A858D233120F}"/>
          </ac:picMkLst>
        </pc:picChg>
        <pc:picChg chg="add mod">
          <ac:chgData name="Aliyu Sambo" userId="S::a.sambo@uwtsd.ac.uk::d9766618-3e46-45d4-99f2-08120d84987f" providerId="AD" clId="Web-{D1414BDA-4E3D-DCEC-29DF-1DA4E05545D2}" dt="2025-05-20T14:07:32.001" v="27" actId="14100"/>
          <ac:picMkLst>
            <pc:docMk/>
            <pc:sldMk cId="0" sldId="258"/>
            <ac:picMk id="6" creationId="{CA2CDB8F-0D59-B998-47B7-5D41389AD59C}"/>
          </ac:picMkLst>
        </pc:picChg>
        <pc:picChg chg="mod">
          <ac:chgData name="Aliyu Sambo" userId="S::a.sambo@uwtsd.ac.uk::d9766618-3e46-45d4-99f2-08120d84987f" providerId="AD" clId="Web-{D1414BDA-4E3D-DCEC-29DF-1DA4E05545D2}" dt="2025-05-20T14:05:37.170" v="2" actId="1076"/>
          <ac:picMkLst>
            <pc:docMk/>
            <pc:sldMk cId="0" sldId="258"/>
            <ac:picMk id="7" creationId="{8B17A1DA-B409-EEF0-CB9D-A86230B6C32C}"/>
          </ac:picMkLst>
        </pc:picChg>
        <pc:picChg chg="mod">
          <ac:chgData name="Aliyu Sambo" userId="S::a.sambo@uwtsd.ac.uk::d9766618-3e46-45d4-99f2-08120d84987f" providerId="AD" clId="Web-{D1414BDA-4E3D-DCEC-29DF-1DA4E05545D2}" dt="2025-05-20T14:05:37.186" v="3" actId="1076"/>
          <ac:picMkLst>
            <pc:docMk/>
            <pc:sldMk cId="0" sldId="258"/>
            <ac:picMk id="9" creationId="{B0429C67-7681-5AEA-9214-98156DAC4C79}"/>
          </ac:picMkLst>
        </pc:picChg>
      </pc:sldChg>
    </pc:docChg>
  </pc:docChgLst>
  <pc:docChgLst>
    <pc:chgData name="Aliyu Sambo" userId="d9766618-3e46-45d4-99f2-08120d84987f" providerId="ADAL" clId="{24E2B3AF-A713-4D03-B2FF-2D841464BA3C}"/>
    <pc:docChg chg="undo custSel addSld delSld modSld sldOrd">
      <pc:chgData name="Aliyu Sambo" userId="d9766618-3e46-45d4-99f2-08120d84987f" providerId="ADAL" clId="{24E2B3AF-A713-4D03-B2FF-2D841464BA3C}" dt="2025-05-27T11:22:05.085" v="1525" actId="5793"/>
      <pc:docMkLst>
        <pc:docMk/>
      </pc:docMkLst>
      <pc:sldChg chg="modSp mod">
        <pc:chgData name="Aliyu Sambo" userId="d9766618-3e46-45d4-99f2-08120d84987f" providerId="ADAL" clId="{24E2B3AF-A713-4D03-B2FF-2D841464BA3C}" dt="2025-05-27T11:10:51.608" v="1332" actId="13926"/>
        <pc:sldMkLst>
          <pc:docMk/>
          <pc:sldMk cId="0" sldId="256"/>
        </pc:sldMkLst>
        <pc:spChg chg="mod">
          <ac:chgData name="Aliyu Sambo" userId="d9766618-3e46-45d4-99f2-08120d84987f" providerId="ADAL" clId="{24E2B3AF-A713-4D03-B2FF-2D841464BA3C}" dt="2025-05-27T11:10:51.608" v="1332" actId="13926"/>
          <ac:spMkLst>
            <pc:docMk/>
            <pc:sldMk cId="0" sldId="256"/>
            <ac:spMk id="2" creationId="{00000000-0000-0000-0000-000000000000}"/>
          </ac:spMkLst>
        </pc:spChg>
        <pc:spChg chg="mod">
          <ac:chgData name="Aliyu Sambo" userId="d9766618-3e46-45d4-99f2-08120d84987f" providerId="ADAL" clId="{24E2B3AF-A713-4D03-B2FF-2D841464BA3C}" dt="2025-05-27T09:00:38.753" v="128"/>
          <ac:spMkLst>
            <pc:docMk/>
            <pc:sldMk cId="0" sldId="256"/>
            <ac:spMk id="3" creationId="{00000000-0000-0000-0000-000000000000}"/>
          </ac:spMkLst>
        </pc:spChg>
      </pc:sldChg>
      <pc:sldChg chg="modSp mod">
        <pc:chgData name="Aliyu Sambo" userId="d9766618-3e46-45d4-99f2-08120d84987f" providerId="ADAL" clId="{24E2B3AF-A713-4D03-B2FF-2D841464BA3C}" dt="2025-05-27T11:12:39.689" v="1376" actId="113"/>
        <pc:sldMkLst>
          <pc:docMk/>
          <pc:sldMk cId="0" sldId="257"/>
        </pc:sldMkLst>
        <pc:spChg chg="mod">
          <ac:chgData name="Aliyu Sambo" userId="d9766618-3e46-45d4-99f2-08120d84987f" providerId="ADAL" clId="{24E2B3AF-A713-4D03-B2FF-2D841464BA3C}" dt="2025-05-27T09:00:38.753" v="128"/>
          <ac:spMkLst>
            <pc:docMk/>
            <pc:sldMk cId="0" sldId="257"/>
            <ac:spMk id="2" creationId="{00000000-0000-0000-0000-000000000000}"/>
          </ac:spMkLst>
        </pc:spChg>
        <pc:spChg chg="mod">
          <ac:chgData name="Aliyu Sambo" userId="d9766618-3e46-45d4-99f2-08120d84987f" providerId="ADAL" clId="{24E2B3AF-A713-4D03-B2FF-2D841464BA3C}" dt="2025-05-27T11:12:39.689" v="1376" actId="113"/>
          <ac:spMkLst>
            <pc:docMk/>
            <pc:sldMk cId="0" sldId="257"/>
            <ac:spMk id="3" creationId="{00000000-0000-0000-0000-000000000000}"/>
          </ac:spMkLst>
        </pc:spChg>
      </pc:sldChg>
      <pc:sldChg chg="modSp mod">
        <pc:chgData name="Aliyu Sambo" userId="d9766618-3e46-45d4-99f2-08120d84987f" providerId="ADAL" clId="{24E2B3AF-A713-4D03-B2FF-2D841464BA3C}" dt="2025-05-27T09:00:38.880" v="130" actId="27636"/>
        <pc:sldMkLst>
          <pc:docMk/>
          <pc:sldMk cId="0" sldId="258"/>
        </pc:sldMkLst>
        <pc:spChg chg="mod">
          <ac:chgData name="Aliyu Sambo" userId="d9766618-3e46-45d4-99f2-08120d84987f" providerId="ADAL" clId="{24E2B3AF-A713-4D03-B2FF-2D841464BA3C}" dt="2025-05-27T09:00:38.880" v="130" actId="27636"/>
          <ac:spMkLst>
            <pc:docMk/>
            <pc:sldMk cId="0" sldId="258"/>
            <ac:spMk id="3" creationId="{00000000-0000-0000-0000-000000000000}"/>
          </ac:spMkLst>
        </pc:spChg>
        <pc:picChg chg="mod">
          <ac:chgData name="Aliyu Sambo" userId="d9766618-3e46-45d4-99f2-08120d84987f" providerId="ADAL" clId="{24E2B3AF-A713-4D03-B2FF-2D841464BA3C}" dt="2025-05-20T12:51:47.697" v="38" actId="1076"/>
          <ac:picMkLst>
            <pc:docMk/>
            <pc:sldMk cId="0" sldId="258"/>
            <ac:picMk id="5" creationId="{3F0F378B-A75C-F6C5-2756-A858D233120F}"/>
          </ac:picMkLst>
        </pc:picChg>
        <pc:picChg chg="mod">
          <ac:chgData name="Aliyu Sambo" userId="d9766618-3e46-45d4-99f2-08120d84987f" providerId="ADAL" clId="{24E2B3AF-A713-4D03-B2FF-2D841464BA3C}" dt="2025-05-20T12:51:51.792" v="39" actId="1076"/>
          <ac:picMkLst>
            <pc:docMk/>
            <pc:sldMk cId="0" sldId="258"/>
            <ac:picMk id="7" creationId="{8B17A1DA-B409-EEF0-CB9D-A86230B6C32C}"/>
          </ac:picMkLst>
        </pc:picChg>
        <pc:picChg chg="mod">
          <ac:chgData name="Aliyu Sambo" userId="d9766618-3e46-45d4-99f2-08120d84987f" providerId="ADAL" clId="{24E2B3AF-A713-4D03-B2FF-2D841464BA3C}" dt="2025-05-20T12:52:08.738" v="40" actId="1076"/>
          <ac:picMkLst>
            <pc:docMk/>
            <pc:sldMk cId="0" sldId="258"/>
            <ac:picMk id="9" creationId="{B0429C67-7681-5AEA-9214-98156DAC4C79}"/>
          </ac:picMkLst>
        </pc:picChg>
      </pc:sldChg>
      <pc:sldChg chg="modSp mod modAnim">
        <pc:chgData name="Aliyu Sambo" userId="d9766618-3e46-45d4-99f2-08120d84987f" providerId="ADAL" clId="{24E2B3AF-A713-4D03-B2FF-2D841464BA3C}" dt="2025-05-27T09:48:30.398" v="506" actId="113"/>
        <pc:sldMkLst>
          <pc:docMk/>
          <pc:sldMk cId="0" sldId="260"/>
        </pc:sldMkLst>
        <pc:spChg chg="mod">
          <ac:chgData name="Aliyu Sambo" userId="d9766618-3e46-45d4-99f2-08120d84987f" providerId="ADAL" clId="{24E2B3AF-A713-4D03-B2FF-2D841464BA3C}" dt="2025-05-27T09:48:30.398" v="506" actId="113"/>
          <ac:spMkLst>
            <pc:docMk/>
            <pc:sldMk cId="0" sldId="260"/>
            <ac:spMk id="2" creationId="{00000000-0000-0000-0000-000000000000}"/>
          </ac:spMkLst>
        </pc:spChg>
        <pc:spChg chg="mod">
          <ac:chgData name="Aliyu Sambo" userId="d9766618-3e46-45d4-99f2-08120d84987f" providerId="ADAL" clId="{24E2B3AF-A713-4D03-B2FF-2D841464BA3C}" dt="2025-05-27T09:30:41.518" v="340" actId="6549"/>
          <ac:spMkLst>
            <pc:docMk/>
            <pc:sldMk cId="0" sldId="260"/>
            <ac:spMk id="3" creationId="{00000000-0000-0000-0000-000000000000}"/>
          </ac:spMkLst>
        </pc:spChg>
      </pc:sldChg>
      <pc:sldChg chg="addSp delSp modSp mod">
        <pc:chgData name="Aliyu Sambo" userId="d9766618-3e46-45d4-99f2-08120d84987f" providerId="ADAL" clId="{24E2B3AF-A713-4D03-B2FF-2D841464BA3C}" dt="2025-05-27T09:37:40.647" v="416" actId="14100"/>
        <pc:sldMkLst>
          <pc:docMk/>
          <pc:sldMk cId="0" sldId="261"/>
        </pc:sldMkLst>
        <pc:spChg chg="mod">
          <ac:chgData name="Aliyu Sambo" userId="d9766618-3e46-45d4-99f2-08120d84987f" providerId="ADAL" clId="{24E2B3AF-A713-4D03-B2FF-2D841464BA3C}" dt="2025-05-27T09:37:20.692" v="413"/>
          <ac:spMkLst>
            <pc:docMk/>
            <pc:sldMk cId="0" sldId="261"/>
            <ac:spMk id="2" creationId="{00000000-0000-0000-0000-000000000000}"/>
          </ac:spMkLst>
        </pc:spChg>
        <pc:spChg chg="add mod">
          <ac:chgData name="Aliyu Sambo" userId="d9766618-3e46-45d4-99f2-08120d84987f" providerId="ADAL" clId="{24E2B3AF-A713-4D03-B2FF-2D841464BA3C}" dt="2025-05-27T09:37:37.596" v="415" actId="1076"/>
          <ac:spMkLst>
            <pc:docMk/>
            <pc:sldMk cId="0" sldId="261"/>
            <ac:spMk id="3" creationId="{65BE68EB-8D2A-0217-D17E-FEE3E038223D}"/>
          </ac:spMkLst>
        </pc:spChg>
        <pc:picChg chg="add mod modCrop">
          <ac:chgData name="Aliyu Sambo" userId="d9766618-3e46-45d4-99f2-08120d84987f" providerId="ADAL" clId="{24E2B3AF-A713-4D03-B2FF-2D841464BA3C}" dt="2025-05-27T09:36:15.712" v="403" actId="14100"/>
          <ac:picMkLst>
            <pc:docMk/>
            <pc:sldMk cId="0" sldId="261"/>
            <ac:picMk id="5" creationId="{0435C30F-8708-E410-12A9-BF094732D8FA}"/>
          </ac:picMkLst>
        </pc:picChg>
        <pc:picChg chg="add mod">
          <ac:chgData name="Aliyu Sambo" userId="d9766618-3e46-45d4-99f2-08120d84987f" providerId="ADAL" clId="{24E2B3AF-A713-4D03-B2FF-2D841464BA3C}" dt="2025-05-27T09:36:24.992" v="406" actId="14100"/>
          <ac:picMkLst>
            <pc:docMk/>
            <pc:sldMk cId="0" sldId="261"/>
            <ac:picMk id="6" creationId="{CE90FB5D-4EFD-8017-39C5-C4D4561AF489}"/>
          </ac:picMkLst>
        </pc:picChg>
        <pc:picChg chg="add mod">
          <ac:chgData name="Aliyu Sambo" userId="d9766618-3e46-45d4-99f2-08120d84987f" providerId="ADAL" clId="{24E2B3AF-A713-4D03-B2FF-2D841464BA3C}" dt="2025-05-27T09:37:40.647" v="416" actId="14100"/>
          <ac:picMkLst>
            <pc:docMk/>
            <pc:sldMk cId="0" sldId="261"/>
            <ac:picMk id="8" creationId="{C2CF4A11-18CC-5652-F301-6A21BED21006}"/>
          </ac:picMkLst>
        </pc:picChg>
      </pc:sldChg>
      <pc:sldChg chg="modSp mod">
        <pc:chgData name="Aliyu Sambo" userId="d9766618-3e46-45d4-99f2-08120d84987f" providerId="ADAL" clId="{24E2B3AF-A713-4D03-B2FF-2D841464BA3C}" dt="2025-05-27T10:00:15.965" v="708" actId="20577"/>
        <pc:sldMkLst>
          <pc:docMk/>
          <pc:sldMk cId="0" sldId="262"/>
        </pc:sldMkLst>
        <pc:spChg chg="mod">
          <ac:chgData name="Aliyu Sambo" userId="d9766618-3e46-45d4-99f2-08120d84987f" providerId="ADAL" clId="{24E2B3AF-A713-4D03-B2FF-2D841464BA3C}" dt="2025-05-27T09:48:21.221" v="505" actId="113"/>
          <ac:spMkLst>
            <pc:docMk/>
            <pc:sldMk cId="0" sldId="262"/>
            <ac:spMk id="2" creationId="{00000000-0000-0000-0000-000000000000}"/>
          </ac:spMkLst>
        </pc:spChg>
        <pc:spChg chg="mod">
          <ac:chgData name="Aliyu Sambo" userId="d9766618-3e46-45d4-99f2-08120d84987f" providerId="ADAL" clId="{24E2B3AF-A713-4D03-B2FF-2D841464BA3C}" dt="2025-05-27T10:00:15.965" v="708" actId="20577"/>
          <ac:spMkLst>
            <pc:docMk/>
            <pc:sldMk cId="0" sldId="262"/>
            <ac:spMk id="3" creationId="{00000000-0000-0000-0000-000000000000}"/>
          </ac:spMkLst>
        </pc:spChg>
      </pc:sldChg>
      <pc:sldChg chg="modSp mod">
        <pc:chgData name="Aliyu Sambo" userId="d9766618-3e46-45d4-99f2-08120d84987f" providerId="ADAL" clId="{24E2B3AF-A713-4D03-B2FF-2D841464BA3C}" dt="2025-05-27T10:41:05.245" v="1170" actId="20577"/>
        <pc:sldMkLst>
          <pc:docMk/>
          <pc:sldMk cId="0" sldId="263"/>
        </pc:sldMkLst>
        <pc:spChg chg="mod">
          <ac:chgData name="Aliyu Sambo" userId="d9766618-3e46-45d4-99f2-08120d84987f" providerId="ADAL" clId="{24E2B3AF-A713-4D03-B2FF-2D841464BA3C}" dt="2025-05-27T09:00:38.753" v="128"/>
          <ac:spMkLst>
            <pc:docMk/>
            <pc:sldMk cId="0" sldId="263"/>
            <ac:spMk id="2" creationId="{00000000-0000-0000-0000-000000000000}"/>
          </ac:spMkLst>
        </pc:spChg>
        <pc:spChg chg="mod">
          <ac:chgData name="Aliyu Sambo" userId="d9766618-3e46-45d4-99f2-08120d84987f" providerId="ADAL" clId="{24E2B3AF-A713-4D03-B2FF-2D841464BA3C}" dt="2025-05-27T10:41:05.245" v="1170" actId="20577"/>
          <ac:spMkLst>
            <pc:docMk/>
            <pc:sldMk cId="0" sldId="263"/>
            <ac:spMk id="3" creationId="{00000000-0000-0000-0000-000000000000}"/>
          </ac:spMkLst>
        </pc:spChg>
      </pc:sldChg>
      <pc:sldChg chg="addSp modSp mod ord modAnim">
        <pc:chgData name="Aliyu Sambo" userId="d9766618-3e46-45d4-99f2-08120d84987f" providerId="ADAL" clId="{24E2B3AF-A713-4D03-B2FF-2D841464BA3C}" dt="2025-05-27T11:08:50.276" v="1313"/>
        <pc:sldMkLst>
          <pc:docMk/>
          <pc:sldMk cId="0" sldId="264"/>
        </pc:sldMkLst>
        <pc:spChg chg="mod">
          <ac:chgData name="Aliyu Sambo" userId="d9766618-3e46-45d4-99f2-08120d84987f" providerId="ADAL" clId="{24E2B3AF-A713-4D03-B2FF-2D841464BA3C}" dt="2025-05-27T11:06:09.833" v="1276" actId="113"/>
          <ac:spMkLst>
            <pc:docMk/>
            <pc:sldMk cId="0" sldId="264"/>
            <ac:spMk id="2" creationId="{00000000-0000-0000-0000-000000000000}"/>
          </ac:spMkLst>
        </pc:spChg>
        <pc:spChg chg="mod">
          <ac:chgData name="Aliyu Sambo" userId="d9766618-3e46-45d4-99f2-08120d84987f" providerId="ADAL" clId="{24E2B3AF-A713-4D03-B2FF-2D841464BA3C}" dt="2025-05-27T11:08:31.959" v="1307" actId="1076"/>
          <ac:spMkLst>
            <pc:docMk/>
            <pc:sldMk cId="0" sldId="264"/>
            <ac:spMk id="3" creationId="{00000000-0000-0000-0000-000000000000}"/>
          </ac:spMkLst>
        </pc:spChg>
        <pc:picChg chg="add mod">
          <ac:chgData name="Aliyu Sambo" userId="d9766618-3e46-45d4-99f2-08120d84987f" providerId="ADAL" clId="{24E2B3AF-A713-4D03-B2FF-2D841464BA3C}" dt="2025-05-27T11:08:38.161" v="1310" actId="1076"/>
          <ac:picMkLst>
            <pc:docMk/>
            <pc:sldMk cId="0" sldId="264"/>
            <ac:picMk id="4" creationId="{9A094B8E-C0C3-0D79-E253-B20CAC4DC39E}"/>
          </ac:picMkLst>
        </pc:picChg>
        <pc:picChg chg="add mod">
          <ac:chgData name="Aliyu Sambo" userId="d9766618-3e46-45d4-99f2-08120d84987f" providerId="ADAL" clId="{24E2B3AF-A713-4D03-B2FF-2D841464BA3C}" dt="2025-05-27T11:07:25.409" v="1298" actId="1076"/>
          <ac:picMkLst>
            <pc:docMk/>
            <pc:sldMk cId="0" sldId="264"/>
            <ac:picMk id="5" creationId="{1EB1BDD7-1A3B-D095-DF34-9563EE05891D}"/>
          </ac:picMkLst>
        </pc:picChg>
        <pc:picChg chg="add mod">
          <ac:chgData name="Aliyu Sambo" userId="d9766618-3e46-45d4-99f2-08120d84987f" providerId="ADAL" clId="{24E2B3AF-A713-4D03-B2FF-2D841464BA3C}" dt="2025-05-27T11:08:48.989" v="1312" actId="1076"/>
          <ac:picMkLst>
            <pc:docMk/>
            <pc:sldMk cId="0" sldId="264"/>
            <ac:picMk id="6" creationId="{5E83BCFF-AC5B-D54C-DE0D-73878F4817DA}"/>
          </ac:picMkLst>
        </pc:picChg>
      </pc:sldChg>
      <pc:sldChg chg="modSp mod">
        <pc:chgData name="Aliyu Sambo" userId="d9766618-3e46-45d4-99f2-08120d84987f" providerId="ADAL" clId="{24E2B3AF-A713-4D03-B2FF-2D841464BA3C}" dt="2025-05-27T11:09:53.686" v="1324" actId="1076"/>
        <pc:sldMkLst>
          <pc:docMk/>
          <pc:sldMk cId="0" sldId="265"/>
        </pc:sldMkLst>
        <pc:spChg chg="mod">
          <ac:chgData name="Aliyu Sambo" userId="d9766618-3e46-45d4-99f2-08120d84987f" providerId="ADAL" clId="{24E2B3AF-A713-4D03-B2FF-2D841464BA3C}" dt="2025-05-27T11:09:46.214" v="1322" actId="404"/>
          <ac:spMkLst>
            <pc:docMk/>
            <pc:sldMk cId="0" sldId="265"/>
            <ac:spMk id="2" creationId="{00000000-0000-0000-0000-000000000000}"/>
          </ac:spMkLst>
        </pc:spChg>
        <pc:spChg chg="mod">
          <ac:chgData name="Aliyu Sambo" userId="d9766618-3e46-45d4-99f2-08120d84987f" providerId="ADAL" clId="{24E2B3AF-A713-4D03-B2FF-2D841464BA3C}" dt="2025-05-27T11:09:53.686" v="1324" actId="1076"/>
          <ac:spMkLst>
            <pc:docMk/>
            <pc:sldMk cId="0" sldId="265"/>
            <ac:spMk id="3" creationId="{00000000-0000-0000-0000-000000000000}"/>
          </ac:spMkLst>
        </pc:spChg>
      </pc:sldChg>
      <pc:sldChg chg="modSp mod">
        <pc:chgData name="Aliyu Sambo" userId="d9766618-3e46-45d4-99f2-08120d84987f" providerId="ADAL" clId="{24E2B3AF-A713-4D03-B2FF-2D841464BA3C}" dt="2025-05-27T11:20:43.664" v="1380" actId="14100"/>
        <pc:sldMkLst>
          <pc:docMk/>
          <pc:sldMk cId="0" sldId="266"/>
        </pc:sldMkLst>
        <pc:spChg chg="mod">
          <ac:chgData name="Aliyu Sambo" userId="d9766618-3e46-45d4-99f2-08120d84987f" providerId="ADAL" clId="{24E2B3AF-A713-4D03-B2FF-2D841464BA3C}" dt="2025-05-27T09:00:38.753" v="128"/>
          <ac:spMkLst>
            <pc:docMk/>
            <pc:sldMk cId="0" sldId="266"/>
            <ac:spMk id="2" creationId="{00000000-0000-0000-0000-000000000000}"/>
          </ac:spMkLst>
        </pc:spChg>
        <pc:spChg chg="mod">
          <ac:chgData name="Aliyu Sambo" userId="d9766618-3e46-45d4-99f2-08120d84987f" providerId="ADAL" clId="{24E2B3AF-A713-4D03-B2FF-2D841464BA3C}" dt="2025-05-27T11:20:43.664" v="1380" actId="14100"/>
          <ac:spMkLst>
            <pc:docMk/>
            <pc:sldMk cId="0" sldId="266"/>
            <ac:spMk id="3" creationId="{00000000-0000-0000-0000-000000000000}"/>
          </ac:spMkLst>
        </pc:spChg>
      </pc:sldChg>
      <pc:sldChg chg="modSp mod">
        <pc:chgData name="Aliyu Sambo" userId="d9766618-3e46-45d4-99f2-08120d84987f" providerId="ADAL" clId="{24E2B3AF-A713-4D03-B2FF-2D841464BA3C}" dt="2025-05-27T09:00:38.880" v="129" actId="27636"/>
        <pc:sldMkLst>
          <pc:docMk/>
          <pc:sldMk cId="3996962950" sldId="267"/>
        </pc:sldMkLst>
        <pc:spChg chg="mod">
          <ac:chgData name="Aliyu Sambo" userId="d9766618-3e46-45d4-99f2-08120d84987f" providerId="ADAL" clId="{24E2B3AF-A713-4D03-B2FF-2D841464BA3C}" dt="2025-05-27T09:00:38.753" v="128"/>
          <ac:spMkLst>
            <pc:docMk/>
            <pc:sldMk cId="3996962950" sldId="267"/>
            <ac:spMk id="2" creationId="{403705ED-C94E-E29F-86A6-09CA2EB0F7A0}"/>
          </ac:spMkLst>
        </pc:spChg>
        <pc:spChg chg="mod">
          <ac:chgData name="Aliyu Sambo" userId="d9766618-3e46-45d4-99f2-08120d84987f" providerId="ADAL" clId="{24E2B3AF-A713-4D03-B2FF-2D841464BA3C}" dt="2025-05-27T09:00:38.880" v="129" actId="27636"/>
          <ac:spMkLst>
            <pc:docMk/>
            <pc:sldMk cId="3996962950" sldId="267"/>
            <ac:spMk id="3" creationId="{1FD6633E-82A3-8075-FA76-19E28DCFE76A}"/>
          </ac:spMkLst>
        </pc:spChg>
      </pc:sldChg>
      <pc:sldChg chg="modSp mod">
        <pc:chgData name="Aliyu Sambo" userId="d9766618-3e46-45d4-99f2-08120d84987f" providerId="ADAL" clId="{24E2B3AF-A713-4D03-B2FF-2D841464BA3C}" dt="2025-05-27T09:00:38.753" v="128"/>
        <pc:sldMkLst>
          <pc:docMk/>
          <pc:sldMk cId="639661902" sldId="268"/>
        </pc:sldMkLst>
        <pc:spChg chg="mod">
          <ac:chgData name="Aliyu Sambo" userId="d9766618-3e46-45d4-99f2-08120d84987f" providerId="ADAL" clId="{24E2B3AF-A713-4D03-B2FF-2D841464BA3C}" dt="2025-05-27T09:00:38.753" v="128"/>
          <ac:spMkLst>
            <pc:docMk/>
            <pc:sldMk cId="639661902" sldId="268"/>
            <ac:spMk id="2" creationId="{AE32F03D-9CAA-03FA-8BB0-81E37DA82F90}"/>
          </ac:spMkLst>
        </pc:spChg>
        <pc:spChg chg="mod">
          <ac:chgData name="Aliyu Sambo" userId="d9766618-3e46-45d4-99f2-08120d84987f" providerId="ADAL" clId="{24E2B3AF-A713-4D03-B2FF-2D841464BA3C}" dt="2025-05-27T08:58:41.767" v="96" actId="20577"/>
          <ac:spMkLst>
            <pc:docMk/>
            <pc:sldMk cId="639661902" sldId="268"/>
            <ac:spMk id="3" creationId="{229BB2DC-B0F7-B26A-4225-0EF35B2FB72C}"/>
          </ac:spMkLst>
        </pc:spChg>
      </pc:sldChg>
      <pc:sldChg chg="delSp modSp add mod">
        <pc:chgData name="Aliyu Sambo" userId="d9766618-3e46-45d4-99f2-08120d84987f" providerId="ADAL" clId="{24E2B3AF-A713-4D03-B2FF-2D841464BA3C}" dt="2025-05-27T09:48:42.211" v="507" actId="1076"/>
        <pc:sldMkLst>
          <pc:docMk/>
          <pc:sldMk cId="1778335808" sldId="269"/>
        </pc:sldMkLst>
        <pc:spChg chg="mod">
          <ac:chgData name="Aliyu Sambo" userId="d9766618-3e46-45d4-99f2-08120d84987f" providerId="ADAL" clId="{24E2B3AF-A713-4D03-B2FF-2D841464BA3C}" dt="2025-05-27T09:00:38.753" v="128"/>
          <ac:spMkLst>
            <pc:docMk/>
            <pc:sldMk cId="1778335808" sldId="269"/>
            <ac:spMk id="2" creationId="{7669883F-A615-886B-F7E4-5ED631D0ECF0}"/>
          </ac:spMkLst>
        </pc:spChg>
        <pc:spChg chg="mod">
          <ac:chgData name="Aliyu Sambo" userId="d9766618-3e46-45d4-99f2-08120d84987f" providerId="ADAL" clId="{24E2B3AF-A713-4D03-B2FF-2D841464BA3C}" dt="2025-05-27T09:48:42.211" v="507" actId="1076"/>
          <ac:spMkLst>
            <pc:docMk/>
            <pc:sldMk cId="1778335808" sldId="269"/>
            <ac:spMk id="3" creationId="{08F2489B-1CC7-3E4E-6461-520BF66C6DD9}"/>
          </ac:spMkLst>
        </pc:spChg>
      </pc:sldChg>
      <pc:sldChg chg="addSp modSp add mod">
        <pc:chgData name="Aliyu Sambo" userId="d9766618-3e46-45d4-99f2-08120d84987f" providerId="ADAL" clId="{24E2B3AF-A713-4D03-B2FF-2D841464BA3C}" dt="2025-05-27T10:11:22.251" v="876" actId="20577"/>
        <pc:sldMkLst>
          <pc:docMk/>
          <pc:sldMk cId="323072761" sldId="270"/>
        </pc:sldMkLst>
        <pc:spChg chg="mod">
          <ac:chgData name="Aliyu Sambo" userId="d9766618-3e46-45d4-99f2-08120d84987f" providerId="ADAL" clId="{24E2B3AF-A713-4D03-B2FF-2D841464BA3C}" dt="2025-05-27T09:57:51.215" v="687" actId="20577"/>
          <ac:spMkLst>
            <pc:docMk/>
            <pc:sldMk cId="323072761" sldId="270"/>
            <ac:spMk id="2" creationId="{A10D13F8-EF18-0867-C302-136F8F9DDC2E}"/>
          </ac:spMkLst>
        </pc:spChg>
        <pc:spChg chg="mod">
          <ac:chgData name="Aliyu Sambo" userId="d9766618-3e46-45d4-99f2-08120d84987f" providerId="ADAL" clId="{24E2B3AF-A713-4D03-B2FF-2D841464BA3C}" dt="2025-05-27T10:11:22.251" v="876" actId="20577"/>
          <ac:spMkLst>
            <pc:docMk/>
            <pc:sldMk cId="323072761" sldId="270"/>
            <ac:spMk id="3" creationId="{1AB0D66D-92C3-3BAC-9F71-1ADC09418A9C}"/>
          </ac:spMkLst>
        </pc:spChg>
        <pc:picChg chg="add mod">
          <ac:chgData name="Aliyu Sambo" userId="d9766618-3e46-45d4-99f2-08120d84987f" providerId="ADAL" clId="{24E2B3AF-A713-4D03-B2FF-2D841464BA3C}" dt="2025-05-27T10:02:06.107" v="724" actId="14100"/>
          <ac:picMkLst>
            <pc:docMk/>
            <pc:sldMk cId="323072761" sldId="270"/>
            <ac:picMk id="5" creationId="{49EAF6E1-0904-10EC-05D6-3484D584C66E}"/>
          </ac:picMkLst>
        </pc:picChg>
        <pc:picChg chg="add mod">
          <ac:chgData name="Aliyu Sambo" userId="d9766618-3e46-45d4-99f2-08120d84987f" providerId="ADAL" clId="{24E2B3AF-A713-4D03-B2FF-2D841464BA3C}" dt="2025-05-27T10:01:52.226" v="721" actId="14100"/>
          <ac:picMkLst>
            <pc:docMk/>
            <pc:sldMk cId="323072761" sldId="270"/>
            <ac:picMk id="7" creationId="{3DA2E15F-515B-15CD-AB38-34520092C2C7}"/>
          </ac:picMkLst>
        </pc:picChg>
      </pc:sldChg>
      <pc:sldChg chg="addSp delSp modSp add mod">
        <pc:chgData name="Aliyu Sambo" userId="d9766618-3e46-45d4-99f2-08120d84987f" providerId="ADAL" clId="{24E2B3AF-A713-4D03-B2FF-2D841464BA3C}" dt="2025-05-27T09:44:39.178" v="486" actId="1076"/>
        <pc:sldMkLst>
          <pc:docMk/>
          <pc:sldMk cId="4144524972" sldId="271"/>
        </pc:sldMkLst>
        <pc:spChg chg="mod">
          <ac:chgData name="Aliyu Sambo" userId="d9766618-3e46-45d4-99f2-08120d84987f" providerId="ADAL" clId="{24E2B3AF-A713-4D03-B2FF-2D841464BA3C}" dt="2025-05-27T09:37:54.483" v="419" actId="20577"/>
          <ac:spMkLst>
            <pc:docMk/>
            <pc:sldMk cId="4144524972" sldId="271"/>
            <ac:spMk id="2" creationId="{21E9BBAE-12AB-B9B1-80C6-CAE6BFF2F88E}"/>
          </ac:spMkLst>
        </pc:spChg>
        <pc:spChg chg="mod">
          <ac:chgData name="Aliyu Sambo" userId="d9766618-3e46-45d4-99f2-08120d84987f" providerId="ADAL" clId="{24E2B3AF-A713-4D03-B2FF-2D841464BA3C}" dt="2025-05-27T09:43:42.278" v="482" actId="113"/>
          <ac:spMkLst>
            <pc:docMk/>
            <pc:sldMk cId="4144524972" sldId="271"/>
            <ac:spMk id="3" creationId="{5A061167-D09C-9469-7F0F-B9510722A6BC}"/>
          </ac:spMkLst>
        </pc:spChg>
        <pc:spChg chg="add mod">
          <ac:chgData name="Aliyu Sambo" userId="d9766618-3e46-45d4-99f2-08120d84987f" providerId="ADAL" clId="{24E2B3AF-A713-4D03-B2FF-2D841464BA3C}" dt="2025-05-27T09:43:39.871" v="481" actId="1076"/>
          <ac:spMkLst>
            <pc:docMk/>
            <pc:sldMk cId="4144524972" sldId="271"/>
            <ac:spMk id="4" creationId="{04415890-98B5-C9C5-5A6C-C01270EAE17A}"/>
          </ac:spMkLst>
        </pc:spChg>
        <pc:spChg chg="add mod">
          <ac:chgData name="Aliyu Sambo" userId="d9766618-3e46-45d4-99f2-08120d84987f" providerId="ADAL" clId="{24E2B3AF-A713-4D03-B2FF-2D841464BA3C}" dt="2025-05-27T09:43:37.163" v="480" actId="1076"/>
          <ac:spMkLst>
            <pc:docMk/>
            <pc:sldMk cId="4144524972" sldId="271"/>
            <ac:spMk id="7" creationId="{04B0FF53-2D5A-EF60-FD66-97454B0C1E10}"/>
          </ac:spMkLst>
        </pc:spChg>
        <pc:picChg chg="del">
          <ac:chgData name="Aliyu Sambo" userId="d9766618-3e46-45d4-99f2-08120d84987f" providerId="ADAL" clId="{24E2B3AF-A713-4D03-B2FF-2D841464BA3C}" dt="2025-05-27T09:39:09.045" v="430" actId="478"/>
          <ac:picMkLst>
            <pc:docMk/>
            <pc:sldMk cId="4144524972" sldId="271"/>
            <ac:picMk id="6" creationId="{0EE78108-7642-B1A4-3207-477F234AF0A2}"/>
          </ac:picMkLst>
        </pc:picChg>
        <pc:picChg chg="del mod">
          <ac:chgData name="Aliyu Sambo" userId="d9766618-3e46-45d4-99f2-08120d84987f" providerId="ADAL" clId="{24E2B3AF-A713-4D03-B2FF-2D841464BA3C}" dt="2025-05-27T09:41:59.305" v="457" actId="478"/>
          <ac:picMkLst>
            <pc:docMk/>
            <pc:sldMk cId="4144524972" sldId="271"/>
            <ac:picMk id="8" creationId="{910B076C-C9FE-B938-27E2-3A0805E4ED51}"/>
          </ac:picMkLst>
        </pc:picChg>
        <pc:picChg chg="add mod">
          <ac:chgData name="Aliyu Sambo" userId="d9766618-3e46-45d4-99f2-08120d84987f" providerId="ADAL" clId="{24E2B3AF-A713-4D03-B2FF-2D841464BA3C}" dt="2025-05-27T09:44:39.178" v="486" actId="1076"/>
          <ac:picMkLst>
            <pc:docMk/>
            <pc:sldMk cId="4144524972" sldId="271"/>
            <ac:picMk id="10" creationId="{6C602D62-95BB-A246-2C43-105561598EBB}"/>
          </ac:picMkLst>
        </pc:picChg>
      </pc:sldChg>
      <pc:sldChg chg="delSp modSp add mod">
        <pc:chgData name="Aliyu Sambo" userId="d9766618-3e46-45d4-99f2-08120d84987f" providerId="ADAL" clId="{24E2B3AF-A713-4D03-B2FF-2D841464BA3C}" dt="2025-05-27T09:46:58.627" v="504" actId="6549"/>
        <pc:sldMkLst>
          <pc:docMk/>
          <pc:sldMk cId="1088830895" sldId="272"/>
        </pc:sldMkLst>
        <pc:spChg chg="mod">
          <ac:chgData name="Aliyu Sambo" userId="d9766618-3e46-45d4-99f2-08120d84987f" providerId="ADAL" clId="{24E2B3AF-A713-4D03-B2FF-2D841464BA3C}" dt="2025-05-27T09:38:08.939" v="426" actId="20577"/>
          <ac:spMkLst>
            <pc:docMk/>
            <pc:sldMk cId="1088830895" sldId="272"/>
            <ac:spMk id="2" creationId="{E65DE6C7-BB86-9A1E-49A6-9315ECFB80E1}"/>
          </ac:spMkLst>
        </pc:spChg>
        <pc:spChg chg="mod">
          <ac:chgData name="Aliyu Sambo" userId="d9766618-3e46-45d4-99f2-08120d84987f" providerId="ADAL" clId="{24E2B3AF-A713-4D03-B2FF-2D841464BA3C}" dt="2025-05-27T09:46:58.627" v="504" actId="6549"/>
          <ac:spMkLst>
            <pc:docMk/>
            <pc:sldMk cId="1088830895" sldId="272"/>
            <ac:spMk id="3" creationId="{19AE47E4-9772-FE9D-79F4-EF5D3E22559D}"/>
          </ac:spMkLst>
        </pc:spChg>
        <pc:picChg chg="del">
          <ac:chgData name="Aliyu Sambo" userId="d9766618-3e46-45d4-99f2-08120d84987f" providerId="ADAL" clId="{24E2B3AF-A713-4D03-B2FF-2D841464BA3C}" dt="2025-05-27T09:45:17.607" v="488" actId="478"/>
          <ac:picMkLst>
            <pc:docMk/>
            <pc:sldMk cId="1088830895" sldId="272"/>
            <ac:picMk id="6" creationId="{0D75230D-D6DC-074A-C17F-ADFBC3FCD79C}"/>
          </ac:picMkLst>
        </pc:picChg>
        <pc:picChg chg="del">
          <ac:chgData name="Aliyu Sambo" userId="d9766618-3e46-45d4-99f2-08120d84987f" providerId="ADAL" clId="{24E2B3AF-A713-4D03-B2FF-2D841464BA3C}" dt="2025-05-27T09:45:19.834" v="489" actId="478"/>
          <ac:picMkLst>
            <pc:docMk/>
            <pc:sldMk cId="1088830895" sldId="272"/>
            <ac:picMk id="8" creationId="{5112D2E7-0A81-65EA-6A25-7E8E2DF862CC}"/>
          </ac:picMkLst>
        </pc:picChg>
      </pc:sldChg>
      <pc:sldChg chg="addSp modSp add mod">
        <pc:chgData name="Aliyu Sambo" userId="d9766618-3e46-45d4-99f2-08120d84987f" providerId="ADAL" clId="{24E2B3AF-A713-4D03-B2FF-2D841464BA3C}" dt="2025-05-27T10:26:43.264" v="989" actId="14100"/>
        <pc:sldMkLst>
          <pc:docMk/>
          <pc:sldMk cId="3099020681" sldId="273"/>
        </pc:sldMkLst>
        <pc:spChg chg="mod">
          <ac:chgData name="Aliyu Sambo" userId="d9766618-3e46-45d4-99f2-08120d84987f" providerId="ADAL" clId="{24E2B3AF-A713-4D03-B2FF-2D841464BA3C}" dt="2025-05-27T10:19:17.050" v="930" actId="114"/>
          <ac:spMkLst>
            <pc:docMk/>
            <pc:sldMk cId="3099020681" sldId="273"/>
            <ac:spMk id="2" creationId="{B87843D4-0209-3426-29A6-EDC83D2F7E20}"/>
          </ac:spMkLst>
        </pc:spChg>
        <pc:spChg chg="mod">
          <ac:chgData name="Aliyu Sambo" userId="d9766618-3e46-45d4-99f2-08120d84987f" providerId="ADAL" clId="{24E2B3AF-A713-4D03-B2FF-2D841464BA3C}" dt="2025-05-27T10:26:43.264" v="989" actId="14100"/>
          <ac:spMkLst>
            <pc:docMk/>
            <pc:sldMk cId="3099020681" sldId="273"/>
            <ac:spMk id="3" creationId="{C42D1DCF-5D63-8722-2298-8C35FF16BCBC}"/>
          </ac:spMkLst>
        </pc:spChg>
        <pc:picChg chg="add mod">
          <ac:chgData name="Aliyu Sambo" userId="d9766618-3e46-45d4-99f2-08120d84987f" providerId="ADAL" clId="{24E2B3AF-A713-4D03-B2FF-2D841464BA3C}" dt="2025-05-27T10:26:33.199" v="988" actId="1076"/>
          <ac:picMkLst>
            <pc:docMk/>
            <pc:sldMk cId="3099020681" sldId="273"/>
            <ac:picMk id="4" creationId="{27A8F05E-6005-523F-E067-DC8D04F77427}"/>
          </ac:picMkLst>
        </pc:picChg>
        <pc:picChg chg="add mod">
          <ac:chgData name="Aliyu Sambo" userId="d9766618-3e46-45d4-99f2-08120d84987f" providerId="ADAL" clId="{24E2B3AF-A713-4D03-B2FF-2D841464BA3C}" dt="2025-05-27T10:26:06.193" v="982" actId="1076"/>
          <ac:picMkLst>
            <pc:docMk/>
            <pc:sldMk cId="3099020681" sldId="273"/>
            <ac:picMk id="1026" creationId="{76A60994-4BB4-0193-B819-44E2A46CA2E9}"/>
          </ac:picMkLst>
        </pc:picChg>
      </pc:sldChg>
      <pc:sldChg chg="addSp delSp modSp add mod">
        <pc:chgData name="Aliyu Sambo" userId="d9766618-3e46-45d4-99f2-08120d84987f" providerId="ADAL" clId="{24E2B3AF-A713-4D03-B2FF-2D841464BA3C}" dt="2025-05-27T10:06:41.891" v="838" actId="1076"/>
        <pc:sldMkLst>
          <pc:docMk/>
          <pc:sldMk cId="2786240232" sldId="274"/>
        </pc:sldMkLst>
        <pc:spChg chg="mod">
          <ac:chgData name="Aliyu Sambo" userId="d9766618-3e46-45d4-99f2-08120d84987f" providerId="ADAL" clId="{24E2B3AF-A713-4D03-B2FF-2D841464BA3C}" dt="2025-05-27T10:03:39.142" v="732" actId="14100"/>
          <ac:spMkLst>
            <pc:docMk/>
            <pc:sldMk cId="2786240232" sldId="274"/>
            <ac:spMk id="2" creationId="{30794B79-3899-028A-5AB7-AFDF8AF748B4}"/>
          </ac:spMkLst>
        </pc:spChg>
        <pc:spChg chg="mod">
          <ac:chgData name="Aliyu Sambo" userId="d9766618-3e46-45d4-99f2-08120d84987f" providerId="ADAL" clId="{24E2B3AF-A713-4D03-B2FF-2D841464BA3C}" dt="2025-05-27T10:06:38.173" v="837" actId="20577"/>
          <ac:spMkLst>
            <pc:docMk/>
            <pc:sldMk cId="2786240232" sldId="274"/>
            <ac:spMk id="3" creationId="{86772443-6470-E9EA-7C2B-B392AA50EDB1}"/>
          </ac:spMkLst>
        </pc:spChg>
        <pc:picChg chg="del">
          <ac:chgData name="Aliyu Sambo" userId="d9766618-3e46-45d4-99f2-08120d84987f" providerId="ADAL" clId="{24E2B3AF-A713-4D03-B2FF-2D841464BA3C}" dt="2025-05-27T10:03:24.426" v="727" actId="478"/>
          <ac:picMkLst>
            <pc:docMk/>
            <pc:sldMk cId="2786240232" sldId="274"/>
            <ac:picMk id="5" creationId="{CB0A153B-106E-FF72-8108-777EE6B0E021}"/>
          </ac:picMkLst>
        </pc:picChg>
        <pc:picChg chg="add mod">
          <ac:chgData name="Aliyu Sambo" userId="d9766618-3e46-45d4-99f2-08120d84987f" providerId="ADAL" clId="{24E2B3AF-A713-4D03-B2FF-2D841464BA3C}" dt="2025-05-27T10:06:41.891" v="838" actId="1076"/>
          <ac:picMkLst>
            <pc:docMk/>
            <pc:sldMk cId="2786240232" sldId="274"/>
            <ac:picMk id="6" creationId="{8494DCA7-BC4F-6153-6713-23084D647081}"/>
          </ac:picMkLst>
        </pc:picChg>
        <pc:picChg chg="del">
          <ac:chgData name="Aliyu Sambo" userId="d9766618-3e46-45d4-99f2-08120d84987f" providerId="ADAL" clId="{24E2B3AF-A713-4D03-B2FF-2D841464BA3C}" dt="2025-05-27T10:03:25.385" v="728" actId="478"/>
          <ac:picMkLst>
            <pc:docMk/>
            <pc:sldMk cId="2786240232" sldId="274"/>
            <ac:picMk id="7" creationId="{11C0F6CF-08CF-F4E0-4587-13499DDA66AE}"/>
          </ac:picMkLst>
        </pc:picChg>
      </pc:sldChg>
      <pc:sldChg chg="addSp delSp modSp add mod">
        <pc:chgData name="Aliyu Sambo" userId="d9766618-3e46-45d4-99f2-08120d84987f" providerId="ADAL" clId="{24E2B3AF-A713-4D03-B2FF-2D841464BA3C}" dt="2025-05-27T10:10:15.381" v="868" actId="1076"/>
        <pc:sldMkLst>
          <pc:docMk/>
          <pc:sldMk cId="3211078894" sldId="275"/>
        </pc:sldMkLst>
        <pc:spChg chg="mod">
          <ac:chgData name="Aliyu Sambo" userId="d9766618-3e46-45d4-99f2-08120d84987f" providerId="ADAL" clId="{24E2B3AF-A713-4D03-B2FF-2D841464BA3C}" dt="2025-05-27T10:08:33.352" v="849" actId="14100"/>
          <ac:spMkLst>
            <pc:docMk/>
            <pc:sldMk cId="3211078894" sldId="275"/>
            <ac:spMk id="2" creationId="{134B51CC-6EAE-0038-CD6B-10A695571EBD}"/>
          </ac:spMkLst>
        </pc:spChg>
        <pc:spChg chg="mod">
          <ac:chgData name="Aliyu Sambo" userId="d9766618-3e46-45d4-99f2-08120d84987f" providerId="ADAL" clId="{24E2B3AF-A713-4D03-B2FF-2D841464BA3C}" dt="2025-05-27T10:10:11.553" v="867" actId="20577"/>
          <ac:spMkLst>
            <pc:docMk/>
            <pc:sldMk cId="3211078894" sldId="275"/>
            <ac:spMk id="3" creationId="{99492C24-A8A8-F805-80F6-445FCD07E5D3}"/>
          </ac:spMkLst>
        </pc:spChg>
        <pc:picChg chg="del">
          <ac:chgData name="Aliyu Sambo" userId="d9766618-3e46-45d4-99f2-08120d84987f" providerId="ADAL" clId="{24E2B3AF-A713-4D03-B2FF-2D841464BA3C}" dt="2025-05-27T10:07:49.567" v="840" actId="478"/>
          <ac:picMkLst>
            <pc:docMk/>
            <pc:sldMk cId="3211078894" sldId="275"/>
            <ac:picMk id="5" creationId="{FD2E42B3-ED02-1DAE-8E4D-4E6DA14E9D25}"/>
          </ac:picMkLst>
        </pc:picChg>
        <pc:picChg chg="add mod">
          <ac:chgData name="Aliyu Sambo" userId="d9766618-3e46-45d4-99f2-08120d84987f" providerId="ADAL" clId="{24E2B3AF-A713-4D03-B2FF-2D841464BA3C}" dt="2025-05-27T10:10:15.381" v="868" actId="1076"/>
          <ac:picMkLst>
            <pc:docMk/>
            <pc:sldMk cId="3211078894" sldId="275"/>
            <ac:picMk id="6" creationId="{F1762D1C-0A6F-29C4-7215-DE2CE4579847}"/>
          </ac:picMkLst>
        </pc:picChg>
        <pc:picChg chg="del">
          <ac:chgData name="Aliyu Sambo" userId="d9766618-3e46-45d4-99f2-08120d84987f" providerId="ADAL" clId="{24E2B3AF-A713-4D03-B2FF-2D841464BA3C}" dt="2025-05-27T10:07:50.662" v="841" actId="478"/>
          <ac:picMkLst>
            <pc:docMk/>
            <pc:sldMk cId="3211078894" sldId="275"/>
            <ac:picMk id="7" creationId="{66088EC9-B3E7-7D3F-572A-D508EBADE8C8}"/>
          </ac:picMkLst>
        </pc:picChg>
      </pc:sldChg>
      <pc:sldChg chg="addSp delSp modSp new mod ord modAnim">
        <pc:chgData name="Aliyu Sambo" userId="d9766618-3e46-45d4-99f2-08120d84987f" providerId="ADAL" clId="{24E2B3AF-A713-4D03-B2FF-2D841464BA3C}" dt="2025-05-27T10:39:39.465" v="1163"/>
        <pc:sldMkLst>
          <pc:docMk/>
          <pc:sldMk cId="2666542657" sldId="276"/>
        </pc:sldMkLst>
        <pc:spChg chg="mod">
          <ac:chgData name="Aliyu Sambo" userId="d9766618-3e46-45d4-99f2-08120d84987f" providerId="ADAL" clId="{24E2B3AF-A713-4D03-B2FF-2D841464BA3C}" dt="2025-05-27T10:37:58.819" v="1121" actId="20577"/>
          <ac:spMkLst>
            <pc:docMk/>
            <pc:sldMk cId="2666542657" sldId="276"/>
            <ac:spMk id="2" creationId="{1E234447-AE64-32A8-49DD-E813033C56F7}"/>
          </ac:spMkLst>
        </pc:spChg>
        <pc:spChg chg="mod">
          <ac:chgData name="Aliyu Sambo" userId="d9766618-3e46-45d4-99f2-08120d84987f" providerId="ADAL" clId="{24E2B3AF-A713-4D03-B2FF-2D841464BA3C}" dt="2025-05-27T10:39:21.473" v="1161" actId="1076"/>
          <ac:spMkLst>
            <pc:docMk/>
            <pc:sldMk cId="2666542657" sldId="276"/>
            <ac:spMk id="3" creationId="{9F0536E5-843D-7D0A-9AC5-A10929375963}"/>
          </ac:spMkLst>
        </pc:spChg>
        <pc:grpChg chg="mod">
          <ac:chgData name="Aliyu Sambo" userId="d9766618-3e46-45d4-99f2-08120d84987f" providerId="ADAL" clId="{24E2B3AF-A713-4D03-B2FF-2D841464BA3C}" dt="2025-05-27T10:34:31.062" v="1059"/>
          <ac:grpSpMkLst>
            <pc:docMk/>
            <pc:sldMk cId="2666542657" sldId="276"/>
            <ac:grpSpMk id="10" creationId="{0B3590B5-8B81-A82F-6CC1-8C11A44C290A}"/>
          </ac:grpSpMkLst>
        </pc:grpChg>
        <pc:picChg chg="add mod">
          <ac:chgData name="Aliyu Sambo" userId="d9766618-3e46-45d4-99f2-08120d84987f" providerId="ADAL" clId="{24E2B3AF-A713-4D03-B2FF-2D841464BA3C}" dt="2025-05-27T10:39:18.352" v="1160" actId="1076"/>
          <ac:picMkLst>
            <pc:docMk/>
            <pc:sldMk cId="2666542657" sldId="276"/>
            <ac:picMk id="22" creationId="{E936E793-1B42-7E45-6E90-FCA4183A0DA8}"/>
          </ac:picMkLst>
        </pc:picChg>
        <pc:picChg chg="add mod">
          <ac:chgData name="Aliyu Sambo" userId="d9766618-3e46-45d4-99f2-08120d84987f" providerId="ADAL" clId="{24E2B3AF-A713-4D03-B2FF-2D841464BA3C}" dt="2025-05-27T10:39:27.752" v="1162" actId="1076"/>
          <ac:picMkLst>
            <pc:docMk/>
            <pc:sldMk cId="2666542657" sldId="276"/>
            <ac:picMk id="2050" creationId="{43297C37-3C69-5E33-7994-C04424EAC330}"/>
          </ac:picMkLst>
        </pc:picChg>
        <pc:picChg chg="add del mod">
          <ac:chgData name="Aliyu Sambo" userId="d9766618-3e46-45d4-99f2-08120d84987f" providerId="ADAL" clId="{24E2B3AF-A713-4D03-B2FF-2D841464BA3C}" dt="2025-05-27T10:37:23.422" v="1075" actId="478"/>
          <ac:picMkLst>
            <pc:docMk/>
            <pc:sldMk cId="2666542657" sldId="276"/>
            <ac:picMk id="2052" creationId="{4B55F1A8-21DA-095C-DDFB-6CB8EC0968C5}"/>
          </ac:picMkLst>
        </pc:picChg>
        <pc:inkChg chg="add del">
          <ac:chgData name="Aliyu Sambo" userId="d9766618-3e46-45d4-99f2-08120d84987f" providerId="ADAL" clId="{24E2B3AF-A713-4D03-B2FF-2D841464BA3C}" dt="2025-05-27T10:37:31.527" v="1079" actId="478"/>
          <ac:inkMkLst>
            <pc:docMk/>
            <pc:sldMk cId="2666542657" sldId="276"/>
            <ac:inkMk id="4" creationId="{D043D82D-F104-1463-269B-EA812085C63E}"/>
          </ac:inkMkLst>
        </pc:inkChg>
        <pc:inkChg chg="add">
          <ac:chgData name="Aliyu Sambo" userId="d9766618-3e46-45d4-99f2-08120d84987f" providerId="ADAL" clId="{24E2B3AF-A713-4D03-B2FF-2D841464BA3C}" dt="2025-05-27T10:33:56.310" v="1045"/>
          <ac:inkMkLst>
            <pc:docMk/>
            <pc:sldMk cId="2666542657" sldId="276"/>
            <ac:inkMk id="5" creationId="{11FC8E14-CD96-F23D-071C-BEED71B8C6F1}"/>
          </ac:inkMkLst>
        </pc:inkChg>
        <pc:inkChg chg="add del">
          <ac:chgData name="Aliyu Sambo" userId="d9766618-3e46-45d4-99f2-08120d84987f" providerId="ADAL" clId="{24E2B3AF-A713-4D03-B2FF-2D841464BA3C}" dt="2025-05-27T10:34:35.458" v="1063" actId="9405"/>
          <ac:inkMkLst>
            <pc:docMk/>
            <pc:sldMk cId="2666542657" sldId="276"/>
            <ac:inkMk id="6" creationId="{D1598FA9-DE39-2A9C-00E9-5393F0828F15}"/>
          </ac:inkMkLst>
        </pc:inkChg>
        <pc:inkChg chg="add mod">
          <ac:chgData name="Aliyu Sambo" userId="d9766618-3e46-45d4-99f2-08120d84987f" providerId="ADAL" clId="{24E2B3AF-A713-4D03-B2FF-2D841464BA3C}" dt="2025-05-27T10:34:32.060" v="1061"/>
          <ac:inkMkLst>
            <pc:docMk/>
            <pc:sldMk cId="2666542657" sldId="276"/>
            <ac:inkMk id="7" creationId="{CDBB98E9-76B6-B1C8-BE2B-D261735ABE82}"/>
          </ac:inkMkLst>
        </pc:inkChg>
        <pc:inkChg chg="add del mod">
          <ac:chgData name="Aliyu Sambo" userId="d9766618-3e46-45d4-99f2-08120d84987f" providerId="ADAL" clId="{24E2B3AF-A713-4D03-B2FF-2D841464BA3C}" dt="2025-05-27T10:34:31.538" v="1060" actId="9405"/>
          <ac:inkMkLst>
            <pc:docMk/>
            <pc:sldMk cId="2666542657" sldId="276"/>
            <ac:inkMk id="8" creationId="{F0DDBAC0-74FF-64E0-FA31-87BAF8346250}"/>
          </ac:inkMkLst>
        </pc:inkChg>
        <pc:inkChg chg="add del mod">
          <ac:chgData name="Aliyu Sambo" userId="d9766618-3e46-45d4-99f2-08120d84987f" providerId="ADAL" clId="{24E2B3AF-A713-4D03-B2FF-2D841464BA3C}" dt="2025-05-27T10:34:31.062" v="1059"/>
          <ac:inkMkLst>
            <pc:docMk/>
            <pc:sldMk cId="2666542657" sldId="276"/>
            <ac:inkMk id="9" creationId="{2B38F4C8-6E58-C055-AD86-D9F32ECD3C23}"/>
          </ac:inkMkLst>
        </pc:inkChg>
        <pc:inkChg chg="add del">
          <ac:chgData name="Aliyu Sambo" userId="d9766618-3e46-45d4-99f2-08120d84987f" providerId="ADAL" clId="{24E2B3AF-A713-4D03-B2FF-2D841464BA3C}" dt="2025-05-27T10:34:30.815" v="1057" actId="9405"/>
          <ac:inkMkLst>
            <pc:docMk/>
            <pc:sldMk cId="2666542657" sldId="276"/>
            <ac:inkMk id="11" creationId="{1DC7EC3A-BE95-1322-57DD-4A540724C5C8}"/>
          </ac:inkMkLst>
        </pc:inkChg>
        <pc:inkChg chg="add del">
          <ac:chgData name="Aliyu Sambo" userId="d9766618-3e46-45d4-99f2-08120d84987f" providerId="ADAL" clId="{24E2B3AF-A713-4D03-B2FF-2D841464BA3C}" dt="2025-05-27T10:34:30.382" v="1056" actId="9405"/>
          <ac:inkMkLst>
            <pc:docMk/>
            <pc:sldMk cId="2666542657" sldId="276"/>
            <ac:inkMk id="12" creationId="{6C99348F-907B-B6B4-AC6D-25976F23B052}"/>
          </ac:inkMkLst>
        </pc:inkChg>
        <pc:inkChg chg="add del">
          <ac:chgData name="Aliyu Sambo" userId="d9766618-3e46-45d4-99f2-08120d84987f" providerId="ADAL" clId="{24E2B3AF-A713-4D03-B2FF-2D841464BA3C}" dt="2025-05-27T10:34:28.497" v="1055" actId="9405"/>
          <ac:inkMkLst>
            <pc:docMk/>
            <pc:sldMk cId="2666542657" sldId="276"/>
            <ac:inkMk id="13" creationId="{E4BB00C3-6D63-0E2C-F1F8-5001D6B8C9CC}"/>
          </ac:inkMkLst>
        </pc:inkChg>
        <pc:inkChg chg="add del">
          <ac:chgData name="Aliyu Sambo" userId="d9766618-3e46-45d4-99f2-08120d84987f" providerId="ADAL" clId="{24E2B3AF-A713-4D03-B2FF-2D841464BA3C}" dt="2025-05-27T10:34:45.168" v="1066"/>
          <ac:inkMkLst>
            <pc:docMk/>
            <pc:sldMk cId="2666542657" sldId="276"/>
            <ac:inkMk id="14" creationId="{DB6AB008-3A29-53C9-80E4-D94BFEF81F45}"/>
          </ac:inkMkLst>
        </pc:inkChg>
        <pc:inkChg chg="add del">
          <ac:chgData name="Aliyu Sambo" userId="d9766618-3e46-45d4-99f2-08120d84987f" providerId="ADAL" clId="{24E2B3AF-A713-4D03-B2FF-2D841464BA3C}" dt="2025-05-27T10:37:26.974" v="1078" actId="478"/>
          <ac:inkMkLst>
            <pc:docMk/>
            <pc:sldMk cId="2666542657" sldId="276"/>
            <ac:inkMk id="15" creationId="{9331AD56-CA48-1E24-B986-7F5F21D1F175}"/>
          </ac:inkMkLst>
        </pc:inkChg>
        <pc:inkChg chg="add del">
          <ac:chgData name="Aliyu Sambo" userId="d9766618-3e46-45d4-99f2-08120d84987f" providerId="ADAL" clId="{24E2B3AF-A713-4D03-B2FF-2D841464BA3C}" dt="2025-05-27T10:37:24.960" v="1076" actId="478"/>
          <ac:inkMkLst>
            <pc:docMk/>
            <pc:sldMk cId="2666542657" sldId="276"/>
            <ac:inkMk id="16" creationId="{27DF1D90-5125-890D-5760-37107643D635}"/>
          </ac:inkMkLst>
        </pc:inkChg>
        <pc:inkChg chg="add del">
          <ac:chgData name="Aliyu Sambo" userId="d9766618-3e46-45d4-99f2-08120d84987f" providerId="ADAL" clId="{24E2B3AF-A713-4D03-B2FF-2D841464BA3C}" dt="2025-05-27T10:37:25.673" v="1077" actId="478"/>
          <ac:inkMkLst>
            <pc:docMk/>
            <pc:sldMk cId="2666542657" sldId="276"/>
            <ac:inkMk id="17" creationId="{8283D13F-4172-F234-DE6E-AACC4EBA416D}"/>
          </ac:inkMkLst>
        </pc:inkChg>
        <pc:inkChg chg="add del">
          <ac:chgData name="Aliyu Sambo" userId="d9766618-3e46-45d4-99f2-08120d84987f" providerId="ADAL" clId="{24E2B3AF-A713-4D03-B2FF-2D841464BA3C}" dt="2025-05-27T10:35:37.387" v="1072" actId="9405"/>
          <ac:inkMkLst>
            <pc:docMk/>
            <pc:sldMk cId="2666542657" sldId="276"/>
            <ac:inkMk id="18" creationId="{6D793E95-E4A7-7D67-68D3-4F739C11B3E1}"/>
          </ac:inkMkLst>
        </pc:inkChg>
        <pc:inkChg chg="add del">
          <ac:chgData name="Aliyu Sambo" userId="d9766618-3e46-45d4-99f2-08120d84987f" providerId="ADAL" clId="{24E2B3AF-A713-4D03-B2FF-2D841464BA3C}" dt="2025-05-27T10:37:31.527" v="1079" actId="478"/>
          <ac:inkMkLst>
            <pc:docMk/>
            <pc:sldMk cId="2666542657" sldId="276"/>
            <ac:inkMk id="19" creationId="{164951BB-747F-A464-5D85-CACE4EFF2DAE}"/>
          </ac:inkMkLst>
        </pc:inkChg>
        <pc:inkChg chg="add del">
          <ac:chgData name="Aliyu Sambo" userId="d9766618-3e46-45d4-99f2-08120d84987f" providerId="ADAL" clId="{24E2B3AF-A713-4D03-B2FF-2D841464BA3C}" dt="2025-05-27T10:37:31.527" v="1079" actId="478"/>
          <ac:inkMkLst>
            <pc:docMk/>
            <pc:sldMk cId="2666542657" sldId="276"/>
            <ac:inkMk id="20" creationId="{BAD6EF54-4C52-4DAA-9D34-83505B47F5B3}"/>
          </ac:inkMkLst>
        </pc:inkChg>
      </pc:sldChg>
      <pc:sldChg chg="modSp new mod">
        <pc:chgData name="Aliyu Sambo" userId="d9766618-3e46-45d4-99f2-08120d84987f" providerId="ADAL" clId="{24E2B3AF-A713-4D03-B2FF-2D841464BA3C}" dt="2025-05-27T10:51:24.585" v="1247" actId="20577"/>
        <pc:sldMkLst>
          <pc:docMk/>
          <pc:sldMk cId="3525713147" sldId="277"/>
        </pc:sldMkLst>
        <pc:spChg chg="mod">
          <ac:chgData name="Aliyu Sambo" userId="d9766618-3e46-45d4-99f2-08120d84987f" providerId="ADAL" clId="{24E2B3AF-A713-4D03-B2FF-2D841464BA3C}" dt="2025-05-27T10:47:41.886" v="1211" actId="14100"/>
          <ac:spMkLst>
            <pc:docMk/>
            <pc:sldMk cId="3525713147" sldId="277"/>
            <ac:spMk id="2" creationId="{6399EC92-D71E-EEC5-B6F6-580DCAE43331}"/>
          </ac:spMkLst>
        </pc:spChg>
        <pc:spChg chg="mod">
          <ac:chgData name="Aliyu Sambo" userId="d9766618-3e46-45d4-99f2-08120d84987f" providerId="ADAL" clId="{24E2B3AF-A713-4D03-B2FF-2D841464BA3C}" dt="2025-05-27T10:51:24.585" v="1247" actId="20577"/>
          <ac:spMkLst>
            <pc:docMk/>
            <pc:sldMk cId="3525713147" sldId="277"/>
            <ac:spMk id="3" creationId="{A6D4F822-5894-A92B-2624-205AB457AD82}"/>
          </ac:spMkLst>
        </pc:spChg>
      </pc:sldChg>
      <pc:sldChg chg="modSp add mod">
        <pc:chgData name="Aliyu Sambo" userId="d9766618-3e46-45d4-99f2-08120d84987f" providerId="ADAL" clId="{24E2B3AF-A713-4D03-B2FF-2D841464BA3C}" dt="2025-05-27T10:50:39.989" v="1238" actId="207"/>
        <pc:sldMkLst>
          <pc:docMk/>
          <pc:sldMk cId="119652789" sldId="278"/>
        </pc:sldMkLst>
        <pc:spChg chg="mod">
          <ac:chgData name="Aliyu Sambo" userId="d9766618-3e46-45d4-99f2-08120d84987f" providerId="ADAL" clId="{24E2B3AF-A713-4D03-B2FF-2D841464BA3C}" dt="2025-05-27T10:45:26.342" v="1193" actId="404"/>
          <ac:spMkLst>
            <pc:docMk/>
            <pc:sldMk cId="119652789" sldId="278"/>
            <ac:spMk id="2" creationId="{81AA7DD9-AEB4-0B1D-B848-CE72D84DAFA5}"/>
          </ac:spMkLst>
        </pc:spChg>
        <pc:spChg chg="mod">
          <ac:chgData name="Aliyu Sambo" userId="d9766618-3e46-45d4-99f2-08120d84987f" providerId="ADAL" clId="{24E2B3AF-A713-4D03-B2FF-2D841464BA3C}" dt="2025-05-27T10:50:39.989" v="1238" actId="207"/>
          <ac:spMkLst>
            <pc:docMk/>
            <pc:sldMk cId="119652789" sldId="278"/>
            <ac:spMk id="3" creationId="{73E9D8E5-90B6-5045-DA60-99F256ADE241}"/>
          </ac:spMkLst>
        </pc:spChg>
      </pc:sldChg>
      <pc:sldChg chg="modSp new mod">
        <pc:chgData name="Aliyu Sambo" userId="d9766618-3e46-45d4-99f2-08120d84987f" providerId="ADAL" clId="{24E2B3AF-A713-4D03-B2FF-2D841464BA3C}" dt="2025-05-27T11:22:05.085" v="1525" actId="5793"/>
        <pc:sldMkLst>
          <pc:docMk/>
          <pc:sldMk cId="1166913125" sldId="279"/>
        </pc:sldMkLst>
        <pc:spChg chg="mod">
          <ac:chgData name="Aliyu Sambo" userId="d9766618-3e46-45d4-99f2-08120d84987f" providerId="ADAL" clId="{24E2B3AF-A713-4D03-B2FF-2D841464BA3C}" dt="2025-05-27T11:21:16.057" v="1427" actId="20577"/>
          <ac:spMkLst>
            <pc:docMk/>
            <pc:sldMk cId="1166913125" sldId="279"/>
            <ac:spMk id="2" creationId="{D198A304-72E2-8B1F-BF68-772B00532F17}"/>
          </ac:spMkLst>
        </pc:spChg>
        <pc:spChg chg="mod">
          <ac:chgData name="Aliyu Sambo" userId="d9766618-3e46-45d4-99f2-08120d84987f" providerId="ADAL" clId="{24E2B3AF-A713-4D03-B2FF-2D841464BA3C}" dt="2025-05-27T11:22:05.085" v="1525" actId="5793"/>
          <ac:spMkLst>
            <pc:docMk/>
            <pc:sldMk cId="1166913125" sldId="279"/>
            <ac:spMk id="3" creationId="{868DB986-89C2-86A0-A02D-C11BDCD79D23}"/>
          </ac:spMkLst>
        </pc:spChg>
      </pc:sldChg>
      <pc:sldChg chg="addSp delSp modSp new del mod">
        <pc:chgData name="Aliyu Sambo" userId="d9766618-3e46-45d4-99f2-08120d84987f" providerId="ADAL" clId="{24E2B3AF-A713-4D03-B2FF-2D841464BA3C}" dt="2025-05-27T11:08:54.541" v="1314" actId="2696"/>
        <pc:sldMkLst>
          <pc:docMk/>
          <pc:sldMk cId="3456013328" sldId="279"/>
        </pc:sldMkLst>
        <pc:spChg chg="del">
          <ac:chgData name="Aliyu Sambo" userId="d9766618-3e46-45d4-99f2-08120d84987f" providerId="ADAL" clId="{24E2B3AF-A713-4D03-B2FF-2D841464BA3C}" dt="2025-05-27T10:56:31.224" v="1253" actId="22"/>
          <ac:spMkLst>
            <pc:docMk/>
            <pc:sldMk cId="3456013328" sldId="279"/>
            <ac:spMk id="3" creationId="{99C1A2C6-6BCA-D4C9-FE8C-75374AF99E81}"/>
          </ac:spMkLst>
        </pc:spChg>
        <pc:picChg chg="add mod">
          <ac:chgData name="Aliyu Sambo" userId="d9766618-3e46-45d4-99f2-08120d84987f" providerId="ADAL" clId="{24E2B3AF-A713-4D03-B2FF-2D841464BA3C}" dt="2025-05-27T11:05:52.209" v="1273" actId="1076"/>
          <ac:picMkLst>
            <pc:docMk/>
            <pc:sldMk cId="3456013328" sldId="279"/>
            <ac:picMk id="5" creationId="{5187A424-79FF-1ACE-72CB-F06820D2AC2C}"/>
          </ac:picMkLst>
        </pc:picChg>
        <pc:picChg chg="add mod ord">
          <ac:chgData name="Aliyu Sambo" userId="d9766618-3e46-45d4-99f2-08120d84987f" providerId="ADAL" clId="{24E2B3AF-A713-4D03-B2FF-2D841464BA3C}" dt="2025-05-27T10:57:02.766" v="1261" actId="1076"/>
          <ac:picMkLst>
            <pc:docMk/>
            <pc:sldMk cId="3456013328" sldId="279"/>
            <ac:picMk id="7" creationId="{A3B9F5C5-D894-A5CD-22C1-38E75F3C4804}"/>
          </ac:picMkLst>
        </pc:picChg>
        <pc:picChg chg="add mod">
          <ac:chgData name="Aliyu Sambo" userId="d9766618-3e46-45d4-99f2-08120d84987f" providerId="ADAL" clId="{24E2B3AF-A713-4D03-B2FF-2D841464BA3C}" dt="2025-05-27T11:05:48.869" v="1272" actId="1076"/>
          <ac:picMkLst>
            <pc:docMk/>
            <pc:sldMk cId="3456013328" sldId="279"/>
            <ac:picMk id="9" creationId="{CCD973AD-0BD7-3527-A4F1-C3FA45CC9DEA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5D97E96-4B73-4BCB-9885-3A4F1EF1B1CC}" type="datetimeFigureOut">
              <a:rPr lang="en-GB" smtClean="0"/>
              <a:t>27/05/2025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2B9E00-8F44-4BC9-8C2A-D77F3568D0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138939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None/>
            </a:pPr>
            <a:r>
              <a:rPr lang="en-US" b="1"/>
              <a:t>Why Use </a:t>
            </a:r>
            <a:r>
              <a:rPr lang="en-US" b="1" err="1"/>
              <a:t>Gapminder</a:t>
            </a:r>
            <a:r>
              <a:rPr lang="en-US" b="1"/>
              <a:t>?</a:t>
            </a:r>
            <a:endParaRPr lang="en-US"/>
          </a:p>
          <a:p>
            <a:pPr>
              <a:buFont typeface="Arial" panose="020B0604020202020204" pitchFamily="34" charset="0"/>
              <a:buChar char="•"/>
            </a:pPr>
            <a:r>
              <a:rPr lang="en-US"/>
              <a:t>Clean, real-world dataset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/>
              <a:t>Ideal for time-series analysis, statistical summaries, and </a:t>
            </a:r>
            <a:r>
              <a:rPr lang="en-US" err="1"/>
              <a:t>visualisation</a:t>
            </a:r>
            <a:endParaRPr lang="en-US"/>
          </a:p>
          <a:p>
            <a:pPr>
              <a:buFont typeface="Arial" panose="020B0604020202020204" pitchFamily="34" charset="0"/>
              <a:buChar char="•"/>
            </a:pPr>
            <a:r>
              <a:rPr lang="en-US"/>
              <a:t>Encourages exploration of health, economy, and population trends globally</a:t>
            </a:r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D2B9E00-8F44-4BC9-8C2A-D77F3568D094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855633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fld id="{5BCAD085-E8A6-8845-BD4E-CB4CCA059FC4}" type="datetimeFigureOut">
              <a:rPr lang="en-US" smtClean="0"/>
              <a:t>5/27/2025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965356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BCAD085-E8A6-8845-BD4E-CB4CCA059FC4}" type="datetimeFigureOut">
              <a:rPr lang="en-US" smtClean="0"/>
              <a:t>5/27/2025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67928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BCAD085-E8A6-8845-BD4E-CB4CCA059FC4}" type="datetimeFigureOut">
              <a:rPr lang="en-US" smtClean="0"/>
              <a:t>5/27/2025</a:t>
            </a:fld>
            <a:endParaRPr 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082513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BCAD085-E8A6-8845-BD4E-CB4CCA059FC4}" type="datetimeFigureOut">
              <a:rPr lang="en-US" smtClean="0"/>
              <a:t>5/27/2025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589864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BCAD085-E8A6-8845-BD4E-CB4CCA059FC4}" type="datetimeFigureOut">
              <a:rPr lang="en-US" smtClean="0"/>
              <a:t>5/27/2025</a:t>
            </a:fld>
            <a:endParaRPr 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170021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BCAD085-E8A6-8845-BD4E-CB4CCA059FC4}" type="datetimeFigureOut">
              <a:rPr lang="en-US" smtClean="0"/>
              <a:t>5/27/2025</a:t>
            </a:fld>
            <a:endParaRPr 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3343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BCAD085-E8A6-8845-BD4E-CB4CCA059FC4}" type="datetimeFigureOut">
              <a:rPr lang="en-US" smtClean="0"/>
              <a:t>5/27/2025</a:t>
            </a:fld>
            <a:endParaRPr 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031048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BCAD085-E8A6-8845-BD4E-CB4CCA059FC4}" type="datetimeFigureOut">
              <a:rPr lang="en-US" smtClean="0"/>
              <a:t>5/27/2025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41596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BCAD085-E8A6-8845-BD4E-CB4CCA059FC4}" type="datetimeFigureOut">
              <a:rPr lang="en-US" smtClean="0"/>
              <a:t>5/27/2025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627089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BCAD085-E8A6-8845-BD4E-CB4CCA059FC4}" type="datetimeFigureOut">
              <a:rPr lang="en-US" smtClean="0"/>
              <a:t>5/27/2025</a:t>
            </a:fld>
            <a:endParaRPr 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50651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BCAD085-E8A6-8845-BD4E-CB4CCA059FC4}" type="datetimeFigureOut">
              <a:rPr lang="en-US" smtClean="0"/>
              <a:t>5/27/2025</a:t>
            </a:fld>
            <a:endParaRPr 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8918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fld id="{5BCAD085-E8A6-8845-BD4E-CB4CCA059FC4}" type="datetimeFigureOut">
              <a:rPr lang="en-US" smtClean="0"/>
              <a:t>5/27/2025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53475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apminder.org/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1.png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38150" y="1250950"/>
            <a:ext cx="8185150" cy="2717800"/>
          </a:xfrm>
        </p:spPr>
        <p:txBody>
          <a:bodyPr/>
          <a:lstStyle/>
          <a:p>
            <a:r>
              <a:rPr dirty="0"/>
              <a:t>Exploring </a:t>
            </a:r>
            <a:r>
              <a:rPr b="1" dirty="0"/>
              <a:t>Descriptive Statistics </a:t>
            </a:r>
            <a:r>
              <a:rPr dirty="0"/>
              <a:t>and </a:t>
            </a:r>
            <a:r>
              <a:rPr b="1" i="1" dirty="0"/>
              <a:t>Aggregation with R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Using Gapminder Dataset | Master's Level Session (4 Hours)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32F03D-9CAA-03FA-8BB0-81E37DA82F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Module Learning Outcomes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9BB2DC-B0F7-B26A-4225-0EF35B2FB7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4110" y="1822901"/>
            <a:ext cx="8177490" cy="4303262"/>
          </a:xfrm>
        </p:spPr>
        <p:txBody>
          <a:bodyPr>
            <a:normAutofit/>
          </a:bodyPr>
          <a:lstStyle/>
          <a:p>
            <a:pPr marL="0" indent="-457200">
              <a:buNone/>
            </a:pPr>
            <a:r>
              <a:rPr lang="en-US" sz="2000" dirty="0">
                <a:solidFill>
                  <a:srgbClr val="000000"/>
                </a:solidFill>
                <a:latin typeface="Arial" panose="020B0604020202020204" pitchFamily="34" charset="0"/>
              </a:rPr>
              <a:t>LO1 - Select and apply appropriate statistical methods for the analysis of experimental data </a:t>
            </a:r>
          </a:p>
          <a:p>
            <a:pPr marL="0" indent="-457200">
              <a:buNone/>
            </a:pPr>
            <a:endParaRPr lang="en-US" sz="2000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 marL="0" indent="-457200">
              <a:buNone/>
            </a:pPr>
            <a:r>
              <a:rPr lang="en-US" sz="2000" dirty="0">
                <a:solidFill>
                  <a:srgbClr val="000000"/>
                </a:solidFill>
                <a:latin typeface="Arial" panose="020B0604020202020204" pitchFamily="34" charset="0"/>
              </a:rPr>
              <a:t>LO2 - </a:t>
            </a:r>
            <a:r>
              <a:rPr lang="en-GB" sz="2000" dirty="0">
                <a:solidFill>
                  <a:srgbClr val="000000"/>
                </a:solidFill>
                <a:latin typeface="Arial" panose="020B0604020202020204" pitchFamily="34" charset="0"/>
              </a:rPr>
              <a:t>Manipulate data and implement statistical programming techniques on large datasets </a:t>
            </a:r>
          </a:p>
          <a:p>
            <a:pPr marL="0" indent="-457200">
              <a:buNone/>
            </a:pPr>
            <a:endParaRPr lang="en-GB" sz="2000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 marL="0" indent="-457200">
              <a:buNone/>
            </a:pPr>
            <a:r>
              <a:rPr lang="en-US" sz="2000" dirty="0">
                <a:solidFill>
                  <a:srgbClr val="000000"/>
                </a:solidFill>
                <a:latin typeface="Arial" panose="020B0604020202020204" pitchFamily="34" charset="0"/>
              </a:rPr>
              <a:t>LO3 - Select and apply appropriate </a:t>
            </a:r>
            <a:r>
              <a:rPr lang="en-US" sz="2000" dirty="0" err="1">
                <a:solidFill>
                  <a:srgbClr val="000000"/>
                </a:solidFill>
                <a:latin typeface="Arial" panose="020B0604020202020204" pitchFamily="34" charset="0"/>
              </a:rPr>
              <a:t>visualisation</a:t>
            </a:r>
            <a:r>
              <a:rPr lang="en-US" sz="2000" dirty="0">
                <a:solidFill>
                  <a:srgbClr val="000000"/>
                </a:solidFill>
                <a:latin typeface="Arial" panose="020B0604020202020204" pitchFamily="34" charset="0"/>
              </a:rPr>
              <a:t> methods for the presentation of analytical data </a:t>
            </a:r>
          </a:p>
          <a:p>
            <a:pPr marL="0" indent="-457200">
              <a:buNone/>
            </a:pPr>
            <a:endParaRPr lang="en-US" sz="2000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 marL="0" indent="-457200">
              <a:buNone/>
            </a:pPr>
            <a:r>
              <a:rPr lang="en-US" sz="2000" dirty="0">
                <a:solidFill>
                  <a:srgbClr val="000000"/>
                </a:solidFill>
                <a:latin typeface="Arial" panose="020B0604020202020204" pitchFamily="34" charset="0"/>
              </a:rPr>
              <a:t>LO4 - Perform data exploration using appropriate </a:t>
            </a:r>
            <a:r>
              <a:rPr lang="en-US" sz="2000" dirty="0" err="1">
                <a:solidFill>
                  <a:srgbClr val="000000"/>
                </a:solidFill>
                <a:latin typeface="Arial" panose="020B0604020202020204" pitchFamily="34" charset="0"/>
              </a:rPr>
              <a:t>visualisation</a:t>
            </a:r>
            <a:r>
              <a:rPr lang="en-US" sz="2000" dirty="0">
                <a:solidFill>
                  <a:srgbClr val="000000"/>
                </a:solidFill>
                <a:latin typeface="Arial" panose="020B0604020202020204" pitchFamily="34" charset="0"/>
              </a:rPr>
              <a:t> tools. </a:t>
            </a:r>
          </a:p>
          <a:p>
            <a:pPr marL="0" indent="0">
              <a:buNone/>
            </a:pPr>
            <a:endParaRPr lang="en-US" sz="2000" b="0" i="0" u="none" strike="noStrike" baseline="0" dirty="0">
              <a:solidFill>
                <a:srgbClr val="000000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3966190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Session </a:t>
            </a:r>
            <a:r>
              <a:rPr dirty="0"/>
              <a:t>Objectives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1016" y="1752108"/>
            <a:ext cx="7925783" cy="4374056"/>
          </a:xfrm>
        </p:spPr>
        <p:txBody>
          <a:bodyPr>
            <a:normAutofit/>
          </a:bodyPr>
          <a:lstStyle/>
          <a:p>
            <a:r>
              <a:rPr sz="2800" dirty="0"/>
              <a:t>Load and explore the </a:t>
            </a:r>
            <a:r>
              <a:rPr sz="2800" b="1" dirty="0" err="1"/>
              <a:t>Gapminder</a:t>
            </a:r>
            <a:r>
              <a:rPr sz="2800" dirty="0"/>
              <a:t> dataset in R</a:t>
            </a:r>
          </a:p>
          <a:p>
            <a:r>
              <a:rPr sz="2800" dirty="0"/>
              <a:t>Calculate </a:t>
            </a:r>
            <a:r>
              <a:rPr sz="2800" b="1" i="1" dirty="0"/>
              <a:t>measures of central tendency </a:t>
            </a:r>
            <a:endParaRPr lang="en-GB" sz="2800" b="1" i="1" dirty="0"/>
          </a:p>
          <a:p>
            <a:r>
              <a:rPr lang="en-GB" sz="2800" dirty="0"/>
              <a:t>Calculate </a:t>
            </a:r>
            <a:r>
              <a:rPr lang="en-GB" sz="2800" b="1" i="1" dirty="0"/>
              <a:t>measure </a:t>
            </a:r>
            <a:r>
              <a:rPr lang="en-GB" sz="2800" b="1" i="1" dirty="0" err="1"/>
              <a:t>os</a:t>
            </a:r>
            <a:r>
              <a:rPr lang="en-GB" sz="2800" b="1" i="1" dirty="0"/>
              <a:t> </a:t>
            </a:r>
            <a:r>
              <a:rPr sz="2800" b="1" i="1" dirty="0"/>
              <a:t>variability</a:t>
            </a:r>
          </a:p>
          <a:p>
            <a:r>
              <a:rPr sz="2800" i="1" dirty="0" err="1"/>
              <a:t>Summarise</a:t>
            </a:r>
            <a:r>
              <a:rPr sz="2800" dirty="0"/>
              <a:t> and </a:t>
            </a:r>
            <a:r>
              <a:rPr sz="2800" i="1" dirty="0"/>
              <a:t>aggregate</a:t>
            </a:r>
            <a:r>
              <a:rPr sz="2800" dirty="0"/>
              <a:t> data using </a:t>
            </a:r>
            <a:r>
              <a:rPr sz="2800" b="1" i="1" dirty="0" err="1"/>
              <a:t>dplyr</a:t>
            </a:r>
            <a:r>
              <a:rPr sz="2800" dirty="0"/>
              <a:t> and </a:t>
            </a:r>
            <a:r>
              <a:rPr sz="2800" b="1" i="1" dirty="0"/>
              <a:t>base R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3705ED-C94E-E29F-86A6-09CA2EB0F7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Dataset – </a:t>
            </a:r>
            <a:r>
              <a:rPr lang="en-GB" i="1" err="1"/>
              <a:t>Gapminder</a:t>
            </a:r>
            <a:r>
              <a:rPr lang="en-GB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D6633E-82A3-8075-FA76-19E28DCFE7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84082" y="1600200"/>
            <a:ext cx="7602718" cy="4525963"/>
          </a:xfrm>
        </p:spPr>
        <p:txBody>
          <a:bodyPr>
            <a:normAutofit fontScale="55000" lnSpcReduction="20000"/>
          </a:bodyPr>
          <a:lstStyle/>
          <a:p>
            <a:pPr>
              <a:buNone/>
            </a:pPr>
            <a:r>
              <a:rPr lang="en-US" b="1"/>
              <a:t>What is </a:t>
            </a:r>
            <a:r>
              <a:rPr lang="en-US" b="1" err="1"/>
              <a:t>Gapminder</a:t>
            </a:r>
            <a:r>
              <a:rPr lang="en-US" b="1"/>
              <a:t>?</a:t>
            </a:r>
            <a:endParaRPr lang="en-US"/>
          </a:p>
          <a:p>
            <a:pPr>
              <a:buFont typeface="Arial" panose="020B0604020202020204" pitchFamily="34" charset="0"/>
              <a:buChar char="•"/>
            </a:pPr>
            <a:r>
              <a:rPr lang="en-US"/>
              <a:t>A publicly available dataset developed by </a:t>
            </a:r>
            <a:r>
              <a:rPr lang="en-US">
                <a:hlinkClick r:id="rId3"/>
              </a:rPr>
              <a:t>Gapminder.org</a:t>
            </a:r>
            <a:endParaRPr lang="en-US"/>
          </a:p>
          <a:p>
            <a:pPr>
              <a:buFont typeface="Arial" panose="020B0604020202020204" pitchFamily="34" charset="0"/>
              <a:buChar char="•"/>
            </a:pPr>
            <a:r>
              <a:rPr lang="en-US"/>
              <a:t>Designed to support understanding of global development trends</a:t>
            </a:r>
          </a:p>
          <a:p>
            <a:pPr marL="0" indent="0">
              <a:buNone/>
            </a:pPr>
            <a:endParaRPr lang="en-US"/>
          </a:p>
          <a:p>
            <a:pPr marL="0" indent="0">
              <a:buNone/>
            </a:pPr>
            <a:r>
              <a:rPr lang="en-US"/>
              <a:t>Key Features of the Dataset </a:t>
            </a:r>
          </a:p>
          <a:p>
            <a:pPr marL="0" indent="0">
              <a:buNone/>
            </a:pPr>
            <a:r>
              <a:rPr lang="en-US"/>
              <a:t>Countries observed across multiple years</a:t>
            </a:r>
          </a:p>
          <a:p>
            <a:pPr marL="0" indent="0">
              <a:buNone/>
            </a:pPr>
            <a:endParaRPr lang="en-US"/>
          </a:p>
          <a:p>
            <a:pPr marL="0" indent="0">
              <a:buNone/>
            </a:pPr>
            <a:r>
              <a:rPr lang="en-US"/>
              <a:t>Measures include:</a:t>
            </a:r>
          </a:p>
          <a:p>
            <a:r>
              <a:rPr lang="en-US" b="1" i="1"/>
              <a:t>country</a:t>
            </a:r>
            <a:r>
              <a:rPr lang="en-US"/>
              <a:t>: Name of the country</a:t>
            </a:r>
          </a:p>
          <a:p>
            <a:r>
              <a:rPr lang="en-US" b="1" i="1"/>
              <a:t>continent</a:t>
            </a:r>
            <a:r>
              <a:rPr lang="en-US"/>
              <a:t>: Continent the country belongs to</a:t>
            </a:r>
          </a:p>
          <a:p>
            <a:r>
              <a:rPr lang="en-US" b="1" i="1"/>
              <a:t>year</a:t>
            </a:r>
            <a:r>
              <a:rPr lang="en-US"/>
              <a:t>: Year of the </a:t>
            </a:r>
            <a:r>
              <a:rPr lang="en-US" err="1"/>
              <a:t>observationl</a:t>
            </a:r>
            <a:endParaRPr lang="en-US"/>
          </a:p>
          <a:p>
            <a:r>
              <a:rPr lang="en-US" b="1" i="1" err="1"/>
              <a:t>ifeExp</a:t>
            </a:r>
            <a:r>
              <a:rPr lang="en-US"/>
              <a:t>: Life expectancy at birth</a:t>
            </a:r>
          </a:p>
          <a:p>
            <a:r>
              <a:rPr lang="en-US" b="1" i="1"/>
              <a:t>pop</a:t>
            </a:r>
            <a:r>
              <a:rPr lang="en-US"/>
              <a:t>: Total population</a:t>
            </a:r>
          </a:p>
          <a:p>
            <a:r>
              <a:rPr lang="en-US" b="1" i="1" err="1"/>
              <a:t>gdpPercap</a:t>
            </a:r>
            <a:r>
              <a:rPr lang="en-US"/>
              <a:t>: GDP per capita (US$, inflation-adjusted)</a:t>
            </a:r>
          </a:p>
          <a:p>
            <a:pPr marL="0" indent="0">
              <a:buNone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696295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18766" cy="633797"/>
          </a:xfrm>
        </p:spPr>
        <p:txBody>
          <a:bodyPr>
            <a:normAutofit fontScale="90000"/>
          </a:bodyPr>
          <a:lstStyle/>
          <a:p>
            <a:r>
              <a:rPr lang="en-GB"/>
              <a:t>Activity 1 - </a:t>
            </a:r>
            <a:r>
              <a:t>Reading Data into 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66413" y="1195685"/>
            <a:ext cx="8229600" cy="5011442"/>
          </a:xfrm>
        </p:spPr>
        <p:txBody>
          <a:bodyPr vert="horz" lIns="91440" tIns="45720" rIns="91440" bIns="45720" rtlCol="0" anchor="t">
            <a:normAutofit fontScale="70000" lnSpcReduction="20000"/>
          </a:bodyPr>
          <a:lstStyle/>
          <a:p>
            <a:pPr marL="0" indent="0">
              <a:buNone/>
            </a:pPr>
            <a:r>
              <a:rPr lang="en-GB" sz="2800" b="1">
                <a:solidFill>
                  <a:srgbClr val="00B0F0"/>
                </a:solidFill>
              </a:rPr>
              <a:t>Task 1: </a:t>
            </a:r>
            <a:r>
              <a:rPr lang="en-GB" sz="2800"/>
              <a:t>Create an R Markdown File in </a:t>
            </a:r>
            <a:r>
              <a:rPr lang="en-GB" sz="2800" err="1"/>
              <a:t>Rstudio</a:t>
            </a:r>
            <a:r>
              <a:rPr lang="en-GB" sz="2800"/>
              <a:t> </a:t>
            </a:r>
            <a:r>
              <a:rPr lang="en-GB" sz="2800" i="1">
                <a:highlight>
                  <a:srgbClr val="FFFF00"/>
                </a:highlight>
              </a:rPr>
              <a:t>(to be submitted later)</a:t>
            </a:r>
          </a:p>
          <a:p>
            <a:pPr marL="0" indent="0">
              <a:buNone/>
            </a:pPr>
            <a:endParaRPr lang="en-GB" sz="2800" b="1"/>
          </a:p>
          <a:p>
            <a:pPr marL="0" indent="0">
              <a:buNone/>
            </a:pPr>
            <a:r>
              <a:rPr lang="en-GB" sz="2800" b="1">
                <a:solidFill>
                  <a:srgbClr val="00B0F0"/>
                </a:solidFill>
              </a:rPr>
              <a:t>Task 2: </a:t>
            </a:r>
            <a:r>
              <a:rPr lang="en-GB" sz="2800"/>
              <a:t>Load the </a:t>
            </a:r>
            <a:r>
              <a:rPr lang="en-GB" sz="2800" err="1"/>
              <a:t>Gapminder</a:t>
            </a:r>
            <a:r>
              <a:rPr lang="en-GB" sz="2800"/>
              <a:t> Dataset</a:t>
            </a:r>
            <a:endParaRPr lang="en-GB" sz="2800">
              <a:ea typeface="Calibri"/>
              <a:cs typeface="Calibri"/>
            </a:endParaRPr>
          </a:p>
          <a:p>
            <a:pPr lvl="1"/>
            <a:r>
              <a:rPr lang="en-GB" sz="2400" b="1"/>
              <a:t>Option 1</a:t>
            </a:r>
            <a:r>
              <a:rPr lang="en-GB" sz="2400"/>
              <a:t>: From CSV</a:t>
            </a:r>
            <a:endParaRPr lang="en-GB" sz="2400">
              <a:ea typeface="Calibri"/>
              <a:cs typeface="Calibri"/>
            </a:endParaRPr>
          </a:p>
          <a:p>
            <a:pPr marL="0" indent="0">
              <a:buNone/>
            </a:pPr>
            <a:endParaRPr lang="en-GB" sz="2800"/>
          </a:p>
          <a:p>
            <a:pPr marL="0" indent="0">
              <a:buNone/>
            </a:pPr>
            <a:endParaRPr lang="en-GB" sz="2800"/>
          </a:p>
          <a:p>
            <a:pPr lvl="1"/>
            <a:r>
              <a:rPr lang="en-US" sz="2400" b="1"/>
              <a:t>Option 2</a:t>
            </a:r>
            <a:r>
              <a:rPr lang="en-US" sz="2400"/>
              <a:t>: From R Package</a:t>
            </a:r>
            <a:endParaRPr lang="en-GB" sz="2400"/>
          </a:p>
          <a:p>
            <a:pPr marL="0" indent="0">
              <a:buNone/>
            </a:pPr>
            <a:endParaRPr lang="en-GB" sz="2800"/>
          </a:p>
          <a:p>
            <a:pPr marL="0" indent="0">
              <a:buNone/>
            </a:pPr>
            <a:endParaRPr lang="en-GB" sz="2800"/>
          </a:p>
          <a:p>
            <a:pPr marL="0" indent="0">
              <a:buNone/>
            </a:pPr>
            <a:r>
              <a:rPr lang="en-GB" sz="2800" b="1">
                <a:solidFill>
                  <a:srgbClr val="00B0F0"/>
                </a:solidFill>
              </a:rPr>
              <a:t>Task 3: </a:t>
            </a:r>
            <a:r>
              <a:rPr lang="en-GB" sz="2800"/>
              <a:t>Basic Exploration</a:t>
            </a:r>
            <a:endParaRPr sz="2800"/>
          </a:p>
          <a:p>
            <a:pPr marL="0" indent="0">
              <a:buNone/>
            </a:pPr>
            <a:r>
              <a:rPr lang="en-GB" sz="2800"/>
              <a:t>	</a:t>
            </a:r>
            <a:r>
              <a:rPr sz="2800"/>
              <a:t>head(), summary(), str(), glimpse()</a:t>
            </a:r>
            <a:endParaRPr lang="en-GB" sz="2800"/>
          </a:p>
          <a:p>
            <a:pPr marL="0" indent="0">
              <a:buNone/>
            </a:pPr>
            <a:r>
              <a:rPr lang="en-GB" sz="2800">
                <a:ea typeface="Calibri"/>
                <a:cs typeface="Calibri"/>
              </a:rPr>
              <a:t>  e.g. </a:t>
            </a:r>
            <a:r>
              <a:rPr lang="en-GB" sz="2800" b="1">
                <a:ea typeface="Calibri"/>
                <a:cs typeface="Calibri"/>
              </a:rPr>
              <a:t>head(data)</a:t>
            </a:r>
          </a:p>
          <a:p>
            <a:pPr marL="0" indent="0">
              <a:buNone/>
            </a:pPr>
            <a:endParaRPr lang="en-GB" sz="2800">
              <a:solidFill>
                <a:srgbClr val="000000"/>
              </a:solidFill>
            </a:endParaRPr>
          </a:p>
          <a:p>
            <a:pPr marL="0" indent="0">
              <a:buNone/>
            </a:pPr>
            <a:r>
              <a:rPr lang="en-GB" sz="2800" b="1">
                <a:solidFill>
                  <a:srgbClr val="00B0F0"/>
                </a:solidFill>
              </a:rPr>
              <a:t>Task 4: </a:t>
            </a:r>
            <a:r>
              <a:rPr lang="en-GB" sz="2800"/>
              <a:t>Write a brief summary in your file e.g., about, data types, dimensions, etc.</a:t>
            </a:r>
            <a:endParaRPr sz="280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F0F378B-A75C-F6C5-2756-A858D233120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25651" y="2480649"/>
            <a:ext cx="3661332" cy="352573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8B17A1DA-B409-EEF0-CB9D-A86230B6C32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79729" y="3438540"/>
            <a:ext cx="2036190" cy="616217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B0429C67-7681-5AEA-9214-98156DAC4C7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92556" y="3006469"/>
            <a:ext cx="2903457" cy="1621411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CA2CDB8F-0D59-B998-47B7-5D41389AD59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23191" y="5826365"/>
            <a:ext cx="1963867" cy="1034028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b="1" dirty="0"/>
              <a:t>Central Tendency </a:t>
            </a:r>
            <a:r>
              <a:rPr lang="en-US" i="1" dirty="0"/>
              <a:t>- Why Care?</a:t>
            </a:r>
            <a:endParaRPr i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47831" y="1348680"/>
            <a:ext cx="7804019" cy="5160070"/>
          </a:xfrm>
          <a:solidFill>
            <a:schemeClr val="bg1"/>
          </a:solidFill>
        </p:spPr>
        <p:txBody>
          <a:bodyPr>
            <a:normAutofit fontScale="92500" lnSpcReduction="20000"/>
          </a:bodyPr>
          <a:lstStyle/>
          <a:p>
            <a:r>
              <a:rPr lang="en-US" sz="1800" dirty="0"/>
              <a:t>Are statistical metrics that describe the center or typical value of a data set.</a:t>
            </a:r>
          </a:p>
          <a:p>
            <a:r>
              <a:rPr lang="en-US" sz="1800" dirty="0"/>
              <a:t>They provide </a:t>
            </a:r>
            <a:r>
              <a:rPr lang="en-US" sz="1800" i="1" dirty="0"/>
              <a:t>a single value </a:t>
            </a:r>
            <a:r>
              <a:rPr lang="en-US" sz="1800" dirty="0"/>
              <a:t>that represents the entire distribution of data.</a:t>
            </a:r>
          </a:p>
          <a:p>
            <a:r>
              <a:rPr lang="en-US" sz="1800" dirty="0"/>
              <a:t>Common measures include the </a:t>
            </a:r>
            <a:r>
              <a:rPr lang="en-US" sz="1800" b="1" dirty="0"/>
              <a:t>mean, median, and mode</a:t>
            </a:r>
            <a:r>
              <a:rPr lang="en-US" sz="1800" dirty="0"/>
              <a:t>.</a:t>
            </a:r>
          </a:p>
          <a:p>
            <a:pPr marL="0" indent="0">
              <a:buNone/>
            </a:pPr>
            <a:endParaRPr lang="en-US" sz="1600" dirty="0"/>
          </a:p>
          <a:p>
            <a:pPr marL="0" indent="0">
              <a:buNone/>
            </a:pPr>
            <a:r>
              <a:rPr lang="en-US" sz="1600" b="1" dirty="0"/>
              <a:t>Real-World Relevance:</a:t>
            </a:r>
          </a:p>
          <a:p>
            <a:pPr marL="0" indent="0">
              <a:buNone/>
            </a:pPr>
            <a:r>
              <a:rPr lang="en-US" sz="1800" i="1" dirty="0"/>
              <a:t>Example: Life Expectancy Across Countries</a:t>
            </a:r>
          </a:p>
          <a:p>
            <a:pPr marL="0" indent="0">
              <a:buNone/>
            </a:pPr>
            <a:r>
              <a:rPr lang="en-US" sz="1600" dirty="0" err="1"/>
              <a:t>Gapminder</a:t>
            </a:r>
            <a:r>
              <a:rPr lang="en-US" sz="1600" dirty="0"/>
              <a:t> includes life expectancy data for 140+ countries. You want to know:</a:t>
            </a:r>
          </a:p>
          <a:p>
            <a:r>
              <a:rPr lang="en-US" sz="1600" dirty="0"/>
              <a:t>What is the typical life expectancy worldwide?</a:t>
            </a:r>
          </a:p>
          <a:p>
            <a:r>
              <a:rPr lang="en-US" sz="1600" dirty="0"/>
              <a:t>How do countries compare to this typical value?</a:t>
            </a:r>
          </a:p>
          <a:p>
            <a:pPr marL="0" indent="0">
              <a:buNone/>
            </a:pPr>
            <a:endParaRPr lang="en-US" sz="1600" dirty="0"/>
          </a:p>
          <a:p>
            <a:pPr marL="0" indent="0">
              <a:buNone/>
            </a:pPr>
            <a:r>
              <a:rPr lang="en-US" sz="1600" b="1" dirty="0"/>
              <a:t>Central tendency helps answer:</a:t>
            </a:r>
          </a:p>
          <a:p>
            <a:r>
              <a:rPr lang="en-US" sz="1600" dirty="0"/>
              <a:t>Is global life expectancy improving?</a:t>
            </a:r>
          </a:p>
          <a:p>
            <a:r>
              <a:rPr lang="en-US" sz="1600" dirty="0"/>
              <a:t>Are some regions significantly above or below average?</a:t>
            </a:r>
          </a:p>
          <a:p>
            <a:r>
              <a:rPr lang="en-US" sz="1600" dirty="0"/>
              <a:t>Which countries are outliers?</a:t>
            </a:r>
          </a:p>
          <a:p>
            <a:pPr marL="0" indent="0">
              <a:buNone/>
            </a:pPr>
            <a:endParaRPr lang="en-US" sz="1600" dirty="0"/>
          </a:p>
          <a:p>
            <a:pPr marL="0" indent="0">
              <a:buNone/>
            </a:pPr>
            <a:r>
              <a:rPr lang="en-US" sz="1600" b="1" dirty="0"/>
              <a:t>Use Cases Across Fields:</a:t>
            </a:r>
          </a:p>
          <a:p>
            <a:r>
              <a:rPr lang="en-US" sz="1600" i="1" dirty="0"/>
              <a:t>Public Health</a:t>
            </a:r>
            <a:r>
              <a:rPr lang="en-US" sz="1600" dirty="0"/>
              <a:t>: Mean BMI of a population to assess obesity trends.</a:t>
            </a:r>
          </a:p>
          <a:p>
            <a:r>
              <a:rPr lang="en-US" sz="1600" i="1" dirty="0"/>
              <a:t>Education</a:t>
            </a:r>
            <a:r>
              <a:rPr lang="en-US" sz="1600" dirty="0"/>
              <a:t>: Average test scores to evaluate teaching effectiveness.</a:t>
            </a:r>
          </a:p>
          <a:p>
            <a:r>
              <a:rPr lang="en-US" sz="1600" i="1" dirty="0"/>
              <a:t>Business</a:t>
            </a:r>
            <a:r>
              <a:rPr lang="en-US" sz="1600" dirty="0"/>
              <a:t>: Median income to guide market segmentation.</a:t>
            </a:r>
          </a:p>
          <a:p>
            <a:r>
              <a:rPr lang="en-US" sz="1600" i="1" dirty="0"/>
              <a:t>Climate Science</a:t>
            </a:r>
            <a:r>
              <a:rPr lang="en-US" sz="1600" dirty="0"/>
              <a:t>: Average annual temperature to assess warming trends.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dirty="0"/>
              <a:t>Central Tendency</a:t>
            </a:r>
            <a:r>
              <a:rPr lang="en-GB" dirty="0"/>
              <a:t> - </a:t>
            </a:r>
            <a:r>
              <a:rPr lang="en-GB" sz="4400" b="1" dirty="0"/>
              <a:t>Mean</a:t>
            </a:r>
            <a:endParaRPr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435C30F-8708-E410-12A9-BF094732D8F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1328"/>
          <a:stretch/>
        </p:blipFill>
        <p:spPr>
          <a:xfrm>
            <a:off x="-2216150" y="6457950"/>
            <a:ext cx="2770247" cy="145415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65BE68EB-8D2A-0217-D17E-FEE3E038223D}"/>
              </a:ext>
            </a:extLst>
          </p:cNvPr>
          <p:cNvSpPr txBox="1"/>
          <p:nvPr/>
        </p:nvSpPr>
        <p:spPr>
          <a:xfrm>
            <a:off x="711200" y="1523291"/>
            <a:ext cx="7175500" cy="35086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>
              <a:spcBef>
                <a:spcPts val="300"/>
              </a:spcBef>
              <a:spcAft>
                <a:spcPts val="300"/>
              </a:spcAft>
            </a:pPr>
            <a:r>
              <a:rPr lang="en-US" sz="1600" b="1" i="0" dirty="0">
                <a:solidFill>
                  <a:srgbClr val="424242"/>
                </a:solidFill>
                <a:effectLst/>
                <a:latin typeface="Segoe Sans"/>
              </a:rPr>
              <a:t>Definition</a:t>
            </a:r>
            <a:r>
              <a:rPr lang="en-US" sz="1600" b="0" i="0" dirty="0">
                <a:solidFill>
                  <a:srgbClr val="424242"/>
                </a:solidFill>
                <a:effectLst/>
                <a:latin typeface="Segoe Sans"/>
              </a:rPr>
              <a:t>: The average of a set of values.</a:t>
            </a:r>
          </a:p>
          <a:p>
            <a:pPr algn="l">
              <a:spcBef>
                <a:spcPts val="300"/>
              </a:spcBef>
              <a:spcAft>
                <a:spcPts val="300"/>
              </a:spcAft>
            </a:pPr>
            <a:r>
              <a:rPr lang="en-US" sz="1600" b="1" i="0" dirty="0">
                <a:solidFill>
                  <a:srgbClr val="424242"/>
                </a:solidFill>
                <a:effectLst/>
                <a:latin typeface="Segoe Sans"/>
              </a:rPr>
              <a:t>Calculation</a:t>
            </a:r>
            <a:r>
              <a:rPr lang="en-US" sz="1600" b="0" i="0" dirty="0">
                <a:solidFill>
                  <a:srgbClr val="424242"/>
                </a:solidFill>
                <a:effectLst/>
                <a:latin typeface="Segoe Sans"/>
              </a:rPr>
              <a:t>: Sum of all values divided by the number of values.</a:t>
            </a:r>
          </a:p>
          <a:p>
            <a:pPr algn="l">
              <a:spcBef>
                <a:spcPts val="300"/>
              </a:spcBef>
              <a:spcAft>
                <a:spcPts val="300"/>
              </a:spcAft>
            </a:pPr>
            <a:endParaRPr lang="en-US" sz="1600" b="1" i="0" dirty="0">
              <a:solidFill>
                <a:srgbClr val="424242"/>
              </a:solidFill>
              <a:effectLst/>
              <a:latin typeface="Segoe Sans"/>
            </a:endParaRPr>
          </a:p>
          <a:p>
            <a:pPr algn="l">
              <a:spcBef>
                <a:spcPts val="300"/>
              </a:spcBef>
              <a:spcAft>
                <a:spcPts val="300"/>
              </a:spcAft>
            </a:pPr>
            <a:endParaRPr lang="en-US" sz="1600" b="1" i="0" dirty="0">
              <a:solidFill>
                <a:srgbClr val="424242"/>
              </a:solidFill>
              <a:effectLst/>
              <a:latin typeface="Segoe Sans"/>
            </a:endParaRPr>
          </a:p>
          <a:p>
            <a:pPr algn="l">
              <a:spcBef>
                <a:spcPts val="300"/>
              </a:spcBef>
              <a:spcAft>
                <a:spcPts val="300"/>
              </a:spcAft>
            </a:pPr>
            <a:endParaRPr lang="en-US" sz="1600" b="1" i="0" dirty="0">
              <a:solidFill>
                <a:srgbClr val="424242"/>
              </a:solidFill>
              <a:effectLst/>
              <a:latin typeface="Segoe Sans"/>
            </a:endParaRPr>
          </a:p>
          <a:p>
            <a:pPr algn="l">
              <a:spcBef>
                <a:spcPts val="300"/>
              </a:spcBef>
              <a:spcAft>
                <a:spcPts val="300"/>
              </a:spcAft>
            </a:pPr>
            <a:r>
              <a:rPr lang="en-US" sz="1600" b="1" i="0" dirty="0">
                <a:solidFill>
                  <a:srgbClr val="424242"/>
                </a:solidFill>
                <a:effectLst/>
                <a:latin typeface="Segoe Sans"/>
              </a:rPr>
              <a:t>Purpose</a:t>
            </a:r>
            <a:r>
              <a:rPr lang="en-US" sz="1600" b="0" i="0" dirty="0">
                <a:solidFill>
                  <a:srgbClr val="424242"/>
                </a:solidFill>
                <a:effectLst/>
                <a:latin typeface="Segoe Sans"/>
              </a:rPr>
              <a:t>: Provides a central value that represents the data set.</a:t>
            </a:r>
          </a:p>
          <a:p>
            <a:pPr algn="l">
              <a:spcBef>
                <a:spcPts val="300"/>
              </a:spcBef>
              <a:spcAft>
                <a:spcPts val="300"/>
              </a:spcAft>
            </a:pPr>
            <a:r>
              <a:rPr lang="en-US" sz="1600" b="1" i="0" dirty="0">
                <a:solidFill>
                  <a:srgbClr val="424242"/>
                </a:solidFill>
                <a:effectLst/>
                <a:latin typeface="Segoe Sans"/>
              </a:rPr>
              <a:t>Interpretation</a:t>
            </a:r>
            <a:r>
              <a:rPr lang="en-US" sz="1600" b="0" i="0" dirty="0">
                <a:solidFill>
                  <a:srgbClr val="424242"/>
                </a:solidFill>
                <a:effectLst/>
                <a:latin typeface="Segoe Sans"/>
              </a:rPr>
              <a:t>: Useful for understanding the overall level of the data; can be affected by extreme values (outliers). </a:t>
            </a:r>
            <a:r>
              <a:rPr lang="en-US" sz="1600" dirty="0">
                <a:solidFill>
                  <a:srgbClr val="424242"/>
                </a:solidFill>
                <a:latin typeface="Segoe Sans"/>
              </a:rPr>
              <a:t>E.g. Average income</a:t>
            </a:r>
            <a:endParaRPr lang="en-GB" sz="1600" b="0" i="0" dirty="0">
              <a:solidFill>
                <a:srgbClr val="424242"/>
              </a:solidFill>
              <a:effectLst/>
              <a:latin typeface="Segoe Sans"/>
            </a:endParaRPr>
          </a:p>
          <a:p>
            <a:pPr algn="l">
              <a:spcBef>
                <a:spcPts val="300"/>
              </a:spcBef>
              <a:spcAft>
                <a:spcPts val="300"/>
              </a:spcAft>
            </a:pPr>
            <a:endParaRPr lang="en-GB" dirty="0">
              <a:solidFill>
                <a:srgbClr val="424242"/>
              </a:solidFill>
              <a:latin typeface="Segoe Sans"/>
            </a:endParaRPr>
          </a:p>
          <a:p>
            <a:pPr algn="l">
              <a:spcBef>
                <a:spcPts val="300"/>
              </a:spcBef>
              <a:spcAft>
                <a:spcPts val="300"/>
              </a:spcAft>
            </a:pPr>
            <a:r>
              <a:rPr lang="en-US" b="1" i="0" dirty="0">
                <a:solidFill>
                  <a:srgbClr val="424242"/>
                </a:solidFill>
                <a:effectLst/>
                <a:latin typeface="Segoe Sans"/>
              </a:rPr>
              <a:t>Example</a:t>
            </a:r>
            <a:r>
              <a:rPr lang="en-US" b="0" i="0" dirty="0">
                <a:solidFill>
                  <a:srgbClr val="424242"/>
                </a:solidFill>
                <a:effectLst/>
                <a:latin typeface="Segoe Sans"/>
              </a:rPr>
              <a:t>: For the data set {2, 4, 6, 8, 10}, the mean is:</a:t>
            </a:r>
            <a:br>
              <a:rPr lang="en-US" b="0" i="0" dirty="0">
                <a:solidFill>
                  <a:srgbClr val="424242"/>
                </a:solidFill>
                <a:effectLst/>
                <a:latin typeface="KaTeX_Main"/>
              </a:rPr>
            </a:br>
            <a:endParaRPr lang="en-GB" dirty="0">
              <a:solidFill>
                <a:srgbClr val="424242"/>
              </a:solidFill>
              <a:latin typeface="Segoe Sans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E90FB5D-4EFD-8017-39C5-C4D4561AF48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51249" y="2269982"/>
            <a:ext cx="3043879" cy="676418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C2CF4A11-18CC-5652-F301-6A21BED2100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89300" y="4888336"/>
            <a:ext cx="3784443" cy="756889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C14ED04-76CE-46AA-67C9-18D8308DEE6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E9BBAE-12AB-B9B1-80C6-CAE6BFF2F8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dirty="0"/>
              <a:t>Central Tendency</a:t>
            </a:r>
            <a:r>
              <a:rPr lang="en-GB" dirty="0"/>
              <a:t> - </a:t>
            </a:r>
            <a:r>
              <a:rPr lang="en-GB" sz="4400" b="1" dirty="0"/>
              <a:t>Median</a:t>
            </a:r>
            <a:endParaRPr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EDA7762-4B21-F73A-96AF-4B6FAE183DB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1328"/>
          <a:stretch/>
        </p:blipFill>
        <p:spPr>
          <a:xfrm>
            <a:off x="-2216150" y="6457950"/>
            <a:ext cx="2770247" cy="145415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5A061167-D09C-9469-7F0F-B9510722A6BC}"/>
              </a:ext>
            </a:extLst>
          </p:cNvPr>
          <p:cNvSpPr txBox="1"/>
          <p:nvPr/>
        </p:nvSpPr>
        <p:spPr>
          <a:xfrm>
            <a:off x="685800" y="1417638"/>
            <a:ext cx="8229600" cy="28931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>
              <a:spcBef>
                <a:spcPts val="300"/>
              </a:spcBef>
              <a:spcAft>
                <a:spcPts val="300"/>
              </a:spcAft>
            </a:pPr>
            <a:r>
              <a:rPr lang="en-US" b="1" i="0" dirty="0">
                <a:solidFill>
                  <a:srgbClr val="424242"/>
                </a:solidFill>
                <a:effectLst/>
                <a:latin typeface="Segoe Sans"/>
              </a:rPr>
              <a:t>Definition</a:t>
            </a:r>
            <a:r>
              <a:rPr lang="en-US" b="0" i="0" dirty="0">
                <a:solidFill>
                  <a:srgbClr val="424242"/>
                </a:solidFill>
                <a:effectLst/>
                <a:latin typeface="Segoe Sans"/>
              </a:rPr>
              <a:t>: The </a:t>
            </a:r>
            <a:r>
              <a:rPr lang="en-US" i="1" dirty="0">
                <a:solidFill>
                  <a:srgbClr val="424242"/>
                </a:solidFill>
                <a:effectLst/>
                <a:latin typeface="Segoe Sans"/>
              </a:rPr>
              <a:t>middle value </a:t>
            </a:r>
            <a:r>
              <a:rPr lang="en-US" b="0" i="0" dirty="0">
                <a:solidFill>
                  <a:srgbClr val="424242"/>
                </a:solidFill>
                <a:effectLst/>
                <a:latin typeface="Segoe Sans"/>
              </a:rPr>
              <a:t>when the data set is ordered from least to greatest.</a:t>
            </a:r>
          </a:p>
          <a:p>
            <a:pPr algn="l">
              <a:spcBef>
                <a:spcPts val="300"/>
              </a:spcBef>
              <a:spcAft>
                <a:spcPts val="300"/>
              </a:spcAft>
            </a:pPr>
            <a:r>
              <a:rPr lang="en-US" b="1" i="0" dirty="0">
                <a:solidFill>
                  <a:srgbClr val="424242"/>
                </a:solidFill>
                <a:effectLst/>
                <a:latin typeface="Segoe Sans"/>
              </a:rPr>
              <a:t>Calculation</a:t>
            </a:r>
            <a:r>
              <a:rPr lang="en-US" b="0" i="0" dirty="0">
                <a:solidFill>
                  <a:srgbClr val="424242"/>
                </a:solidFill>
                <a:effectLst/>
                <a:latin typeface="Segoe Sans"/>
              </a:rPr>
              <a:t>:</a:t>
            </a:r>
          </a:p>
          <a:p>
            <a:pPr marL="285750" indent="-285750">
              <a:spcBef>
                <a:spcPts val="300"/>
              </a:spcBef>
              <a:spcAft>
                <a:spcPts val="300"/>
              </a:spcAft>
              <a:buFont typeface="Arial" panose="020B0604020202020204" pitchFamily="34" charset="0"/>
              <a:buChar char="•"/>
            </a:pPr>
            <a:r>
              <a:rPr lang="en-US" b="0" i="0" dirty="0">
                <a:solidFill>
                  <a:srgbClr val="424242"/>
                </a:solidFill>
                <a:effectLst/>
                <a:latin typeface="Segoe Sans"/>
              </a:rPr>
              <a:t>If the number of values is odd, the median is the middle value.</a:t>
            </a:r>
          </a:p>
          <a:p>
            <a:pPr marL="285750" indent="-285750">
              <a:spcBef>
                <a:spcPts val="300"/>
              </a:spcBef>
              <a:spcAft>
                <a:spcPts val="300"/>
              </a:spcAft>
              <a:buFont typeface="Arial" panose="020B0604020202020204" pitchFamily="34" charset="0"/>
              <a:buChar char="•"/>
            </a:pPr>
            <a:r>
              <a:rPr lang="en-US" b="0" i="0" dirty="0">
                <a:solidFill>
                  <a:srgbClr val="424242"/>
                </a:solidFill>
                <a:effectLst/>
                <a:latin typeface="Segoe Sans"/>
              </a:rPr>
              <a:t>If the number of values is even, the median is the average of the two middle values.</a:t>
            </a:r>
          </a:p>
          <a:p>
            <a:pPr algn="l">
              <a:spcBef>
                <a:spcPts val="300"/>
              </a:spcBef>
              <a:spcAft>
                <a:spcPts val="300"/>
              </a:spcAft>
            </a:pPr>
            <a:r>
              <a:rPr lang="en-US" b="1" i="0" dirty="0">
                <a:solidFill>
                  <a:srgbClr val="424242"/>
                </a:solidFill>
                <a:effectLst/>
                <a:latin typeface="Segoe Sans"/>
              </a:rPr>
              <a:t>Purpose</a:t>
            </a:r>
            <a:r>
              <a:rPr lang="en-US" b="0" i="0" dirty="0">
                <a:solidFill>
                  <a:srgbClr val="424242"/>
                </a:solidFill>
                <a:effectLst/>
                <a:latin typeface="Segoe Sans"/>
              </a:rPr>
              <a:t>: Provides a central value that is </a:t>
            </a:r>
            <a:r>
              <a:rPr lang="en-US" i="1" dirty="0">
                <a:solidFill>
                  <a:srgbClr val="0070C0"/>
                </a:solidFill>
                <a:effectLst/>
                <a:latin typeface="Segoe Sans"/>
              </a:rPr>
              <a:t>not affected by extreme values (outliers).</a:t>
            </a:r>
            <a:br>
              <a:rPr lang="en-US" b="0" i="0" dirty="0">
                <a:solidFill>
                  <a:srgbClr val="424242"/>
                </a:solidFill>
                <a:effectLst/>
                <a:latin typeface="KaTeX_Main"/>
              </a:rPr>
            </a:br>
            <a:endParaRPr lang="en-GB" dirty="0">
              <a:solidFill>
                <a:srgbClr val="424242"/>
              </a:solidFill>
              <a:latin typeface="Segoe Sans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4415890-98B5-C9C5-5A6C-C01270EAE17A}"/>
              </a:ext>
            </a:extLst>
          </p:cNvPr>
          <p:cNvSpPr txBox="1"/>
          <p:nvPr/>
        </p:nvSpPr>
        <p:spPr>
          <a:xfrm>
            <a:off x="863600" y="4079078"/>
            <a:ext cx="3263900" cy="1077218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l">
              <a:spcBef>
                <a:spcPts val="300"/>
              </a:spcBef>
              <a:spcAft>
                <a:spcPts val="300"/>
              </a:spcAft>
            </a:pPr>
            <a:r>
              <a:rPr lang="en-US" b="1" i="0" dirty="0">
                <a:solidFill>
                  <a:srgbClr val="424242"/>
                </a:solidFill>
                <a:effectLst/>
                <a:latin typeface="Segoe Sans"/>
              </a:rPr>
              <a:t>Example 1</a:t>
            </a:r>
            <a:r>
              <a:rPr lang="en-US" b="0" i="0" dirty="0">
                <a:solidFill>
                  <a:srgbClr val="424242"/>
                </a:solidFill>
                <a:effectLst/>
                <a:latin typeface="Segoe Sans"/>
              </a:rPr>
              <a:t>: </a:t>
            </a:r>
          </a:p>
          <a:p>
            <a:pPr algn="l">
              <a:spcBef>
                <a:spcPts val="300"/>
              </a:spcBef>
              <a:spcAft>
                <a:spcPts val="300"/>
              </a:spcAft>
            </a:pPr>
            <a:r>
              <a:rPr lang="en-US" b="0" i="0" dirty="0">
                <a:solidFill>
                  <a:srgbClr val="424242"/>
                </a:solidFill>
                <a:effectLst/>
                <a:latin typeface="Segoe Sans"/>
              </a:rPr>
              <a:t>For the data set {2, 4, </a:t>
            </a:r>
            <a:r>
              <a:rPr lang="en-US" b="0" i="0" dirty="0">
                <a:solidFill>
                  <a:srgbClr val="424242"/>
                </a:solidFill>
                <a:effectLst/>
                <a:highlight>
                  <a:srgbClr val="FFFF00"/>
                </a:highlight>
                <a:latin typeface="Segoe Sans"/>
              </a:rPr>
              <a:t>6,</a:t>
            </a:r>
            <a:r>
              <a:rPr lang="en-US" b="0" i="0" dirty="0">
                <a:solidFill>
                  <a:srgbClr val="424242"/>
                </a:solidFill>
                <a:effectLst/>
                <a:latin typeface="Segoe Sans"/>
              </a:rPr>
              <a:t> 8, 10}, </a:t>
            </a:r>
          </a:p>
          <a:p>
            <a:pPr algn="l">
              <a:spcBef>
                <a:spcPts val="300"/>
              </a:spcBef>
              <a:spcAft>
                <a:spcPts val="300"/>
              </a:spcAft>
            </a:pPr>
            <a:r>
              <a:rPr lang="en-US" b="0" i="0" dirty="0">
                <a:solidFill>
                  <a:srgbClr val="424242"/>
                </a:solidFill>
                <a:effectLst/>
                <a:latin typeface="Segoe Sans"/>
              </a:rPr>
              <a:t>the median is 6. </a:t>
            </a:r>
            <a:endParaRPr lang="en-GB" dirty="0">
              <a:solidFill>
                <a:srgbClr val="424242"/>
              </a:solidFill>
              <a:latin typeface="Segoe Sans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4B0FF53-2D5A-EF60-FD66-97454B0C1E10}"/>
              </a:ext>
            </a:extLst>
          </p:cNvPr>
          <p:cNvSpPr txBox="1"/>
          <p:nvPr/>
        </p:nvSpPr>
        <p:spPr>
          <a:xfrm>
            <a:off x="5111750" y="4079078"/>
            <a:ext cx="4032250" cy="135421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l">
              <a:spcBef>
                <a:spcPts val="300"/>
              </a:spcBef>
              <a:spcAft>
                <a:spcPts val="300"/>
              </a:spcAft>
            </a:pPr>
            <a:r>
              <a:rPr lang="en-US" b="1" i="0" dirty="0">
                <a:solidFill>
                  <a:srgbClr val="424242"/>
                </a:solidFill>
                <a:effectLst/>
                <a:latin typeface="Segoe Sans"/>
              </a:rPr>
              <a:t>Example 2</a:t>
            </a:r>
            <a:r>
              <a:rPr lang="en-US" b="0" i="0" dirty="0">
                <a:solidFill>
                  <a:srgbClr val="424242"/>
                </a:solidFill>
                <a:effectLst/>
                <a:latin typeface="Segoe Sans"/>
              </a:rPr>
              <a:t>: </a:t>
            </a:r>
          </a:p>
          <a:p>
            <a:pPr algn="l">
              <a:spcBef>
                <a:spcPts val="300"/>
              </a:spcBef>
              <a:spcAft>
                <a:spcPts val="300"/>
              </a:spcAft>
            </a:pPr>
            <a:r>
              <a:rPr lang="en-US" b="0" i="0" dirty="0">
                <a:solidFill>
                  <a:srgbClr val="424242"/>
                </a:solidFill>
                <a:effectLst/>
                <a:latin typeface="Segoe Sans"/>
              </a:rPr>
              <a:t>For the data set {2, </a:t>
            </a:r>
            <a:r>
              <a:rPr lang="en-US" b="0" i="0" dirty="0">
                <a:solidFill>
                  <a:srgbClr val="424242"/>
                </a:solidFill>
                <a:effectLst/>
                <a:highlight>
                  <a:srgbClr val="FFFF00"/>
                </a:highlight>
                <a:latin typeface="Segoe Sans"/>
              </a:rPr>
              <a:t>4, 6</a:t>
            </a:r>
            <a:r>
              <a:rPr lang="en-US" b="0" i="0" dirty="0">
                <a:solidFill>
                  <a:srgbClr val="424242"/>
                </a:solidFill>
                <a:effectLst/>
                <a:latin typeface="Segoe Sans"/>
              </a:rPr>
              <a:t>, 8}, the median is:</a:t>
            </a:r>
          </a:p>
          <a:p>
            <a:pPr algn="l">
              <a:spcBef>
                <a:spcPts val="300"/>
              </a:spcBef>
              <a:spcAft>
                <a:spcPts val="300"/>
              </a:spcAft>
            </a:pPr>
            <a:endParaRPr lang="en-GB" dirty="0">
              <a:solidFill>
                <a:srgbClr val="424242"/>
              </a:solidFill>
              <a:latin typeface="Segoe Sans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6C602D62-95BB-A246-2C43-105561598EB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37306" y="4972048"/>
            <a:ext cx="2137348" cy="6540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452497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909130B-0A35-54FD-8825-D978C41D4B8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5DE6C7-BB86-9A1E-49A6-9315ECFB80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dirty="0"/>
              <a:t>Central Tendency</a:t>
            </a:r>
            <a:r>
              <a:rPr lang="en-GB" dirty="0"/>
              <a:t> - </a:t>
            </a:r>
            <a:r>
              <a:rPr lang="en-GB" sz="4400" b="1" dirty="0"/>
              <a:t>Mode</a:t>
            </a:r>
            <a:endParaRPr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1168720-0E6C-2489-C8A5-15A67CCD7FF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1328"/>
          <a:stretch/>
        </p:blipFill>
        <p:spPr>
          <a:xfrm>
            <a:off x="-2216150" y="6457950"/>
            <a:ext cx="2770247" cy="145415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19AE47E4-9772-FE9D-79F4-EF5D3E22559D}"/>
              </a:ext>
            </a:extLst>
          </p:cNvPr>
          <p:cNvSpPr txBox="1"/>
          <p:nvPr/>
        </p:nvSpPr>
        <p:spPr>
          <a:xfrm>
            <a:off x="711200" y="1523291"/>
            <a:ext cx="7175500" cy="35548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>
              <a:spcBef>
                <a:spcPts val="300"/>
              </a:spcBef>
              <a:spcAft>
                <a:spcPts val="300"/>
              </a:spcAft>
            </a:pPr>
            <a:r>
              <a:rPr lang="en-US" sz="1600" b="1" i="0" dirty="0">
                <a:solidFill>
                  <a:srgbClr val="424242"/>
                </a:solidFill>
                <a:effectLst/>
                <a:latin typeface="Segoe Sans"/>
              </a:rPr>
              <a:t>Definition</a:t>
            </a:r>
            <a:r>
              <a:rPr lang="en-US" sz="1600" b="0" i="0" dirty="0">
                <a:solidFill>
                  <a:srgbClr val="424242"/>
                </a:solidFill>
                <a:effectLst/>
                <a:latin typeface="Segoe Sans"/>
              </a:rPr>
              <a:t>: The value that appears </a:t>
            </a:r>
            <a:r>
              <a:rPr lang="en-US" sz="1600" b="1" i="0" dirty="0">
                <a:solidFill>
                  <a:srgbClr val="0070C0"/>
                </a:solidFill>
                <a:effectLst/>
                <a:latin typeface="Segoe Sans"/>
              </a:rPr>
              <a:t>most frequently </a:t>
            </a:r>
            <a:r>
              <a:rPr lang="en-US" sz="1600" b="0" i="0" dirty="0">
                <a:solidFill>
                  <a:srgbClr val="424242"/>
                </a:solidFill>
                <a:effectLst/>
                <a:latin typeface="Segoe Sans"/>
              </a:rPr>
              <a:t>in a data set.</a:t>
            </a:r>
          </a:p>
          <a:p>
            <a:pPr algn="l">
              <a:spcBef>
                <a:spcPts val="300"/>
              </a:spcBef>
              <a:spcAft>
                <a:spcPts val="300"/>
              </a:spcAft>
            </a:pPr>
            <a:endParaRPr lang="en-US" sz="1600" b="1" i="0" dirty="0">
              <a:solidFill>
                <a:srgbClr val="424242"/>
              </a:solidFill>
              <a:effectLst/>
              <a:latin typeface="Segoe Sans"/>
            </a:endParaRPr>
          </a:p>
          <a:p>
            <a:pPr algn="l">
              <a:spcBef>
                <a:spcPts val="300"/>
              </a:spcBef>
              <a:spcAft>
                <a:spcPts val="300"/>
              </a:spcAft>
            </a:pPr>
            <a:r>
              <a:rPr lang="en-US" sz="1600" b="1" i="0" dirty="0">
                <a:solidFill>
                  <a:srgbClr val="424242"/>
                </a:solidFill>
                <a:effectLst/>
                <a:latin typeface="Segoe Sans"/>
              </a:rPr>
              <a:t>Calculation</a:t>
            </a:r>
            <a:r>
              <a:rPr lang="en-US" sz="1600" b="0" i="0" dirty="0">
                <a:solidFill>
                  <a:srgbClr val="424242"/>
                </a:solidFill>
                <a:effectLst/>
                <a:latin typeface="Segoe Sans"/>
              </a:rPr>
              <a:t>: Identify the value(s) that occur most often.</a:t>
            </a:r>
          </a:p>
          <a:p>
            <a:pPr algn="l">
              <a:spcBef>
                <a:spcPts val="300"/>
              </a:spcBef>
              <a:spcAft>
                <a:spcPts val="300"/>
              </a:spcAft>
            </a:pPr>
            <a:endParaRPr lang="en-US" sz="1600" b="1" i="0" dirty="0">
              <a:solidFill>
                <a:srgbClr val="424242"/>
              </a:solidFill>
              <a:effectLst/>
              <a:latin typeface="Segoe Sans"/>
            </a:endParaRPr>
          </a:p>
          <a:p>
            <a:pPr algn="l">
              <a:spcBef>
                <a:spcPts val="300"/>
              </a:spcBef>
              <a:spcAft>
                <a:spcPts val="300"/>
              </a:spcAft>
            </a:pPr>
            <a:r>
              <a:rPr lang="en-US" sz="1600" b="1" i="0" dirty="0">
                <a:solidFill>
                  <a:srgbClr val="424242"/>
                </a:solidFill>
                <a:effectLst/>
                <a:latin typeface="Segoe Sans"/>
              </a:rPr>
              <a:t>Purpose</a:t>
            </a:r>
            <a:r>
              <a:rPr lang="en-US" sz="1600" b="0" i="0" dirty="0">
                <a:solidFill>
                  <a:srgbClr val="424242"/>
                </a:solidFill>
                <a:effectLst/>
                <a:latin typeface="Segoe Sans"/>
              </a:rPr>
              <a:t>: Indicates the most common value in the data set.</a:t>
            </a:r>
          </a:p>
          <a:p>
            <a:pPr algn="l">
              <a:spcBef>
                <a:spcPts val="300"/>
              </a:spcBef>
              <a:spcAft>
                <a:spcPts val="300"/>
              </a:spcAft>
            </a:pPr>
            <a:endParaRPr lang="en-US" sz="1600" b="1" i="0" dirty="0">
              <a:solidFill>
                <a:srgbClr val="424242"/>
              </a:solidFill>
              <a:effectLst/>
              <a:latin typeface="Segoe Sans"/>
            </a:endParaRPr>
          </a:p>
          <a:p>
            <a:pPr algn="l">
              <a:spcBef>
                <a:spcPts val="300"/>
              </a:spcBef>
              <a:spcAft>
                <a:spcPts val="300"/>
              </a:spcAft>
            </a:pPr>
            <a:r>
              <a:rPr lang="en-US" sz="1600" b="1" i="0" dirty="0">
                <a:solidFill>
                  <a:srgbClr val="424242"/>
                </a:solidFill>
                <a:effectLst/>
                <a:latin typeface="Segoe Sans"/>
              </a:rPr>
              <a:t>Example</a:t>
            </a:r>
            <a:r>
              <a:rPr lang="en-US" sz="1600" b="0" i="0" dirty="0">
                <a:solidFill>
                  <a:srgbClr val="424242"/>
                </a:solidFill>
                <a:effectLst/>
                <a:latin typeface="Segoe Sans"/>
              </a:rPr>
              <a:t>: </a:t>
            </a:r>
          </a:p>
          <a:p>
            <a:pPr algn="l">
              <a:spcBef>
                <a:spcPts val="300"/>
              </a:spcBef>
              <a:spcAft>
                <a:spcPts val="300"/>
              </a:spcAft>
            </a:pPr>
            <a:r>
              <a:rPr lang="en-US" sz="1600" b="0" i="0" dirty="0">
                <a:solidFill>
                  <a:srgbClr val="424242"/>
                </a:solidFill>
                <a:effectLst/>
                <a:latin typeface="Segoe Sans"/>
              </a:rPr>
              <a:t>For the data set {2, 4, 4, 6, 8}, the mode is </a:t>
            </a:r>
            <a:r>
              <a:rPr lang="en-US" sz="1600" b="0" i="0" dirty="0">
                <a:solidFill>
                  <a:srgbClr val="424242"/>
                </a:solidFill>
                <a:effectLst/>
                <a:highlight>
                  <a:srgbClr val="FFFF00"/>
                </a:highlight>
                <a:latin typeface="Segoe Sans"/>
              </a:rPr>
              <a:t>4</a:t>
            </a:r>
            <a:r>
              <a:rPr lang="en-US" sz="1600" b="0" i="0" dirty="0">
                <a:solidFill>
                  <a:srgbClr val="424242"/>
                </a:solidFill>
                <a:effectLst/>
                <a:latin typeface="Segoe Sans"/>
              </a:rPr>
              <a:t>. </a:t>
            </a:r>
          </a:p>
          <a:p>
            <a:pPr algn="l">
              <a:spcBef>
                <a:spcPts val="300"/>
              </a:spcBef>
              <a:spcAft>
                <a:spcPts val="300"/>
              </a:spcAft>
            </a:pPr>
            <a:r>
              <a:rPr lang="en-US" sz="1600" b="0" i="0" dirty="0">
                <a:solidFill>
                  <a:srgbClr val="424242"/>
                </a:solidFill>
                <a:effectLst/>
                <a:latin typeface="Segoe Sans"/>
              </a:rPr>
              <a:t>For the data set {2, 4, 6, 8, 10}, there is no mode (no value repeats).</a:t>
            </a:r>
          </a:p>
          <a:p>
            <a:pPr algn="l">
              <a:spcBef>
                <a:spcPts val="300"/>
              </a:spcBef>
              <a:spcAft>
                <a:spcPts val="300"/>
              </a:spcAft>
            </a:pPr>
            <a:br>
              <a:rPr lang="en-US" b="0" i="0" dirty="0">
                <a:solidFill>
                  <a:srgbClr val="424242"/>
                </a:solidFill>
                <a:effectLst/>
                <a:latin typeface="KaTeX_Main"/>
              </a:rPr>
            </a:br>
            <a:endParaRPr lang="en-GB" dirty="0">
              <a:solidFill>
                <a:srgbClr val="424242"/>
              </a:solidFill>
              <a:latin typeface="Segoe Sans"/>
            </a:endParaRPr>
          </a:p>
        </p:txBody>
      </p:sp>
    </p:spTree>
    <p:extLst>
      <p:ext uri="{BB962C8B-B14F-4D97-AF65-F5344CB8AC3E}">
        <p14:creationId xmlns:p14="http://schemas.microsoft.com/office/powerpoint/2010/main" val="108883089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FC5E7AC-2499-9A29-EA77-22B8D2B91DF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69883F-A615-886B-F7E4-5ED631D0EC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Activity 2 – Central Tendency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F2489B-1CC7-3E4E-6461-520BF66C6D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57834" y="1342513"/>
            <a:ext cx="6387566" cy="4321687"/>
          </a:xfrm>
          <a:solidFill>
            <a:schemeClr val="bg1"/>
          </a:solidFill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GB" dirty="0"/>
              <a:t>Add to your Markdown file: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b="1" dirty="0"/>
              <a:t>Mean:</a:t>
            </a:r>
          </a:p>
          <a:p>
            <a:pPr marL="0" indent="0">
              <a:buNone/>
            </a:pPr>
            <a:r>
              <a:rPr lang="en-GB" dirty="0"/>
              <a:t>	</a:t>
            </a:r>
            <a:r>
              <a:rPr dirty="0"/>
              <a:t>mean(</a:t>
            </a:r>
            <a:r>
              <a:rPr dirty="0" err="1">
                <a:solidFill>
                  <a:srgbClr val="FF0000"/>
                </a:solidFill>
              </a:rPr>
              <a:t>gapminder</a:t>
            </a:r>
            <a:r>
              <a:rPr dirty="0" err="1"/>
              <a:t>$lifeExp</a:t>
            </a:r>
            <a:r>
              <a:rPr dirty="0"/>
              <a:t>)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b="1" dirty="0"/>
              <a:t>Median</a:t>
            </a:r>
            <a:r>
              <a:rPr lang="en-GB" dirty="0"/>
              <a:t>:</a:t>
            </a:r>
            <a:endParaRPr dirty="0"/>
          </a:p>
          <a:p>
            <a:pPr marL="0" indent="0">
              <a:buNone/>
            </a:pPr>
            <a:r>
              <a:rPr lang="en-GB" dirty="0"/>
              <a:t>	</a:t>
            </a:r>
            <a:r>
              <a:rPr dirty="0"/>
              <a:t>median(</a:t>
            </a:r>
            <a:r>
              <a:rPr dirty="0" err="1">
                <a:solidFill>
                  <a:srgbClr val="FF0000"/>
                </a:solidFill>
              </a:rPr>
              <a:t>gapminder</a:t>
            </a:r>
            <a:r>
              <a:rPr dirty="0" err="1"/>
              <a:t>$lifeExp</a:t>
            </a:r>
            <a:r>
              <a:rPr dirty="0"/>
              <a:t>)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b="1" dirty="0"/>
              <a:t>Mode:</a:t>
            </a:r>
            <a:endParaRPr b="1" dirty="0"/>
          </a:p>
          <a:p>
            <a:pPr marL="400050" lvl="1" indent="0">
              <a:buNone/>
            </a:pPr>
            <a:r>
              <a:rPr dirty="0" err="1"/>
              <a:t>getmode</a:t>
            </a:r>
            <a:r>
              <a:rPr dirty="0"/>
              <a:t> &lt;- function(v) {</a:t>
            </a:r>
          </a:p>
          <a:p>
            <a:pPr marL="400050" lvl="1" indent="0">
              <a:buNone/>
            </a:pPr>
            <a:r>
              <a:rPr dirty="0"/>
              <a:t>  </a:t>
            </a:r>
            <a:r>
              <a:rPr dirty="0" err="1"/>
              <a:t>uniqv</a:t>
            </a:r>
            <a:r>
              <a:rPr dirty="0"/>
              <a:t> &lt;- unique(v)</a:t>
            </a:r>
          </a:p>
          <a:p>
            <a:pPr marL="400050" lvl="1" indent="0">
              <a:buNone/>
            </a:pPr>
            <a:r>
              <a:rPr dirty="0"/>
              <a:t>  </a:t>
            </a:r>
            <a:r>
              <a:rPr dirty="0" err="1"/>
              <a:t>uniqv</a:t>
            </a:r>
            <a:r>
              <a:rPr dirty="0"/>
              <a:t>[</a:t>
            </a:r>
            <a:r>
              <a:rPr dirty="0" err="1"/>
              <a:t>which.max</a:t>
            </a:r>
            <a:r>
              <a:rPr dirty="0"/>
              <a:t>(tabulate(match(v, </a:t>
            </a:r>
            <a:r>
              <a:rPr dirty="0" err="1"/>
              <a:t>uniqv</a:t>
            </a:r>
            <a:r>
              <a:rPr dirty="0"/>
              <a:t>)))]</a:t>
            </a:r>
          </a:p>
          <a:p>
            <a:pPr marL="400050" lvl="1" indent="0">
              <a:buNone/>
            </a:pPr>
            <a:r>
              <a:rPr dirty="0"/>
              <a:t>}</a:t>
            </a:r>
          </a:p>
          <a:p>
            <a:pPr marL="400050" lvl="1" indent="0">
              <a:buNone/>
            </a:pPr>
            <a:r>
              <a:rPr dirty="0" err="1"/>
              <a:t>getmode</a:t>
            </a:r>
            <a:r>
              <a:rPr dirty="0"/>
              <a:t>(</a:t>
            </a:r>
            <a:r>
              <a:rPr dirty="0" err="1">
                <a:solidFill>
                  <a:srgbClr val="FF0000"/>
                </a:solidFill>
              </a:rPr>
              <a:t>gapminder</a:t>
            </a:r>
            <a:r>
              <a:rPr dirty="0" err="1"/>
              <a:t>$continent</a:t>
            </a:r>
            <a:r>
              <a:rPr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177833580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b="1" dirty="0"/>
              <a:t>Measures of Variability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spcBef>
                <a:spcPts val="300"/>
              </a:spcBef>
              <a:spcAft>
                <a:spcPts val="300"/>
              </a:spcAft>
            </a:pPr>
            <a:r>
              <a:rPr lang="en-US" sz="1800" b="0" i="0" dirty="0">
                <a:solidFill>
                  <a:srgbClr val="424242"/>
                </a:solidFill>
                <a:effectLst/>
                <a:latin typeface="Segoe Sans"/>
              </a:rPr>
              <a:t>Measures of variability describe the </a:t>
            </a:r>
            <a:r>
              <a:rPr lang="en-US" sz="1800" b="1" i="0" dirty="0">
                <a:solidFill>
                  <a:srgbClr val="424242"/>
                </a:solidFill>
                <a:effectLst/>
                <a:latin typeface="Segoe Sans"/>
              </a:rPr>
              <a:t>spread</a:t>
            </a:r>
            <a:r>
              <a:rPr lang="en-US" sz="1800" b="0" i="0" dirty="0">
                <a:solidFill>
                  <a:srgbClr val="424242"/>
                </a:solidFill>
                <a:effectLst/>
                <a:latin typeface="Segoe Sans"/>
              </a:rPr>
              <a:t> or </a:t>
            </a:r>
            <a:r>
              <a:rPr lang="en-US" sz="1800" b="1" i="0" dirty="0">
                <a:solidFill>
                  <a:srgbClr val="424242"/>
                </a:solidFill>
                <a:effectLst/>
                <a:latin typeface="Segoe Sans"/>
              </a:rPr>
              <a:t>dispersion</a:t>
            </a:r>
            <a:r>
              <a:rPr lang="en-US" sz="1800" b="0" i="0" dirty="0">
                <a:solidFill>
                  <a:srgbClr val="424242"/>
                </a:solidFill>
                <a:effectLst/>
                <a:latin typeface="Segoe Sans"/>
              </a:rPr>
              <a:t> of data points in a data set </a:t>
            </a:r>
          </a:p>
          <a:p>
            <a:pPr marL="0" indent="0">
              <a:spcBef>
                <a:spcPts val="300"/>
              </a:spcBef>
              <a:spcAft>
                <a:spcPts val="300"/>
              </a:spcAft>
              <a:buNone/>
            </a:pPr>
            <a:r>
              <a:rPr lang="en-US" sz="1800" b="0" i="0" dirty="0">
                <a:solidFill>
                  <a:srgbClr val="424242"/>
                </a:solidFill>
                <a:effectLst/>
                <a:latin typeface="Segoe Sans"/>
              </a:rPr>
              <a:t>	e.g., height in a population, income for data scientist vs engineers)</a:t>
            </a:r>
          </a:p>
          <a:p>
            <a:pPr marL="0" indent="0">
              <a:spcBef>
                <a:spcPts val="300"/>
              </a:spcBef>
              <a:spcAft>
                <a:spcPts val="300"/>
              </a:spcAft>
              <a:buNone/>
            </a:pPr>
            <a:endParaRPr lang="en-US" sz="1800" b="0" i="0" dirty="0">
              <a:solidFill>
                <a:srgbClr val="424242"/>
              </a:solidFill>
              <a:effectLst/>
              <a:latin typeface="Segoe Sans"/>
            </a:endParaRPr>
          </a:p>
          <a:p>
            <a:pPr>
              <a:spcBef>
                <a:spcPts val="300"/>
              </a:spcBef>
              <a:spcAft>
                <a:spcPts val="300"/>
              </a:spcAft>
            </a:pPr>
            <a:r>
              <a:rPr lang="en-US" sz="1800" b="0" i="0" dirty="0">
                <a:solidFill>
                  <a:srgbClr val="424242"/>
                </a:solidFill>
                <a:effectLst/>
                <a:latin typeface="Segoe Sans"/>
              </a:rPr>
              <a:t>They provide insights into how much the data points differ from each other and from the central tendency.</a:t>
            </a:r>
          </a:p>
          <a:p>
            <a:pPr>
              <a:spcBef>
                <a:spcPts val="300"/>
              </a:spcBef>
              <a:spcAft>
                <a:spcPts val="300"/>
              </a:spcAft>
            </a:pPr>
            <a:r>
              <a:rPr lang="en-US" sz="1800" b="0" i="0" dirty="0">
                <a:solidFill>
                  <a:srgbClr val="424242"/>
                </a:solidFill>
                <a:effectLst/>
                <a:latin typeface="Segoe Sans"/>
              </a:rPr>
              <a:t>Common measures include:</a:t>
            </a:r>
          </a:p>
          <a:p>
            <a:pPr lvl="1">
              <a:spcBef>
                <a:spcPts val="300"/>
              </a:spcBef>
              <a:spcAft>
                <a:spcPts val="300"/>
              </a:spcAft>
            </a:pPr>
            <a:r>
              <a:rPr lang="en-US" sz="1400" b="1" i="0" dirty="0">
                <a:solidFill>
                  <a:srgbClr val="424242"/>
                </a:solidFill>
                <a:effectLst/>
                <a:latin typeface="Segoe Sans"/>
              </a:rPr>
              <a:t>range</a:t>
            </a:r>
            <a:r>
              <a:rPr lang="en-US" sz="1400" b="0" i="0" dirty="0">
                <a:solidFill>
                  <a:srgbClr val="424242"/>
                </a:solidFill>
                <a:effectLst/>
                <a:latin typeface="Segoe Sans"/>
              </a:rPr>
              <a:t>, </a:t>
            </a:r>
          </a:p>
          <a:p>
            <a:pPr lvl="1">
              <a:spcBef>
                <a:spcPts val="300"/>
              </a:spcBef>
              <a:spcAft>
                <a:spcPts val="300"/>
              </a:spcAft>
            </a:pPr>
            <a:r>
              <a:rPr lang="en-US" sz="1400" b="1" i="0" dirty="0">
                <a:solidFill>
                  <a:srgbClr val="424242"/>
                </a:solidFill>
                <a:effectLst/>
                <a:latin typeface="Segoe Sans"/>
              </a:rPr>
              <a:t>variance</a:t>
            </a:r>
            <a:r>
              <a:rPr lang="en-US" sz="1400" b="0" i="0" dirty="0">
                <a:solidFill>
                  <a:srgbClr val="424242"/>
                </a:solidFill>
                <a:effectLst/>
                <a:latin typeface="Segoe Sans"/>
              </a:rPr>
              <a:t>, </a:t>
            </a:r>
          </a:p>
          <a:p>
            <a:pPr lvl="1">
              <a:spcBef>
                <a:spcPts val="300"/>
              </a:spcBef>
              <a:spcAft>
                <a:spcPts val="300"/>
              </a:spcAft>
            </a:pPr>
            <a:r>
              <a:rPr lang="en-US" sz="1400" b="1" i="0" dirty="0">
                <a:solidFill>
                  <a:srgbClr val="424242"/>
                </a:solidFill>
                <a:effectLst/>
                <a:latin typeface="Segoe Sans"/>
              </a:rPr>
              <a:t>standard deviation</a:t>
            </a:r>
            <a:r>
              <a:rPr lang="en-US" sz="1400" b="0" i="0" dirty="0">
                <a:solidFill>
                  <a:srgbClr val="424242"/>
                </a:solidFill>
                <a:effectLst/>
                <a:latin typeface="Segoe Sans"/>
              </a:rPr>
              <a:t>, and </a:t>
            </a:r>
          </a:p>
          <a:p>
            <a:pPr lvl="1">
              <a:spcBef>
                <a:spcPts val="300"/>
              </a:spcBef>
              <a:spcAft>
                <a:spcPts val="300"/>
              </a:spcAft>
            </a:pPr>
            <a:r>
              <a:rPr lang="en-US" sz="1400" b="1" i="0" dirty="0">
                <a:solidFill>
                  <a:srgbClr val="424242"/>
                </a:solidFill>
                <a:effectLst/>
                <a:latin typeface="Segoe Sans"/>
              </a:rPr>
              <a:t>interquartile range </a:t>
            </a:r>
            <a:r>
              <a:rPr lang="en-US" sz="1400" b="0" i="0" dirty="0">
                <a:solidFill>
                  <a:srgbClr val="424242"/>
                </a:solidFill>
                <a:effectLst/>
                <a:latin typeface="Segoe Sans"/>
              </a:rPr>
              <a:t>(IQR).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A485B86-95FB-FB4F-BB85-618F57EA8CF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0D13F8-EF18-0867-C302-136F8F9DDC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dirty="0"/>
              <a:t>Measure</a:t>
            </a:r>
            <a:r>
              <a:rPr lang="en-GB" dirty="0"/>
              <a:t>s</a:t>
            </a:r>
            <a:r>
              <a:rPr dirty="0"/>
              <a:t> of Variability</a:t>
            </a:r>
            <a:r>
              <a:rPr lang="en-GB" dirty="0"/>
              <a:t> - </a:t>
            </a:r>
            <a:r>
              <a:rPr lang="en-US" sz="4400" b="1" i="0" dirty="0">
                <a:solidFill>
                  <a:srgbClr val="424242"/>
                </a:solidFill>
                <a:effectLst/>
                <a:latin typeface="Segoe Sans"/>
              </a:rPr>
              <a:t>Range</a:t>
            </a:r>
            <a:endParaRPr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B0D66D-92C3-3BAC-9F71-1ADC09418A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1850" y="1600201"/>
            <a:ext cx="7854950" cy="3917032"/>
          </a:xfrm>
        </p:spPr>
        <p:txBody>
          <a:bodyPr/>
          <a:lstStyle/>
          <a:p>
            <a:pPr marL="0" indent="0" algn="l">
              <a:spcBef>
                <a:spcPts val="300"/>
              </a:spcBef>
              <a:spcAft>
                <a:spcPts val="300"/>
              </a:spcAft>
              <a:buNone/>
            </a:pPr>
            <a:r>
              <a:rPr lang="en-US" sz="1600" b="1" i="0" dirty="0">
                <a:solidFill>
                  <a:srgbClr val="424242"/>
                </a:solidFill>
                <a:effectLst/>
                <a:latin typeface="Segoe Sans"/>
              </a:rPr>
              <a:t>Definition</a:t>
            </a:r>
            <a:r>
              <a:rPr lang="en-US" sz="1600" b="0" i="0" dirty="0">
                <a:solidFill>
                  <a:srgbClr val="424242"/>
                </a:solidFill>
                <a:effectLst/>
                <a:latin typeface="Segoe Sans"/>
              </a:rPr>
              <a:t>: The difference between the maximum and minimum values in a data set.</a:t>
            </a:r>
          </a:p>
          <a:p>
            <a:pPr marL="0" indent="0">
              <a:spcBef>
                <a:spcPts val="300"/>
              </a:spcBef>
              <a:spcAft>
                <a:spcPts val="300"/>
              </a:spcAft>
              <a:buNone/>
            </a:pPr>
            <a:r>
              <a:rPr lang="en-US" sz="1600" b="1" dirty="0">
                <a:solidFill>
                  <a:srgbClr val="424242"/>
                </a:solidFill>
                <a:latin typeface="Segoe Sans"/>
              </a:rPr>
              <a:t>Purpose</a:t>
            </a:r>
            <a:r>
              <a:rPr lang="en-US" sz="1600" dirty="0">
                <a:solidFill>
                  <a:srgbClr val="424242"/>
                </a:solidFill>
                <a:latin typeface="Segoe Sans"/>
              </a:rPr>
              <a:t>: Provides a simple measure of the overall spread of the data.</a:t>
            </a:r>
          </a:p>
          <a:p>
            <a:pPr marL="0" indent="0" algn="l">
              <a:spcBef>
                <a:spcPts val="300"/>
              </a:spcBef>
              <a:spcAft>
                <a:spcPts val="300"/>
              </a:spcAft>
              <a:buNone/>
            </a:pPr>
            <a:r>
              <a:rPr lang="en-US" sz="1600" b="1" i="0" dirty="0">
                <a:solidFill>
                  <a:srgbClr val="424242"/>
                </a:solidFill>
                <a:effectLst/>
                <a:latin typeface="Segoe Sans"/>
              </a:rPr>
              <a:t>Calculation</a:t>
            </a:r>
            <a:r>
              <a:rPr lang="en-US" sz="1600" b="0" i="0" dirty="0">
                <a:solidFill>
                  <a:srgbClr val="424242"/>
                </a:solidFill>
                <a:effectLst/>
                <a:latin typeface="Segoe Sans"/>
              </a:rPr>
              <a:t>:</a:t>
            </a:r>
          </a:p>
          <a:p>
            <a:pPr marL="0" indent="0" algn="l">
              <a:spcBef>
                <a:spcPts val="300"/>
              </a:spcBef>
              <a:spcAft>
                <a:spcPts val="300"/>
              </a:spcAft>
              <a:buNone/>
            </a:pPr>
            <a:endParaRPr lang="en-US" sz="1600" b="0" i="0" dirty="0">
              <a:solidFill>
                <a:srgbClr val="424242"/>
              </a:solidFill>
              <a:effectLst/>
              <a:latin typeface="KaTeX_Main"/>
            </a:endParaRPr>
          </a:p>
          <a:p>
            <a:pPr algn="l">
              <a:spcBef>
                <a:spcPts val="300"/>
              </a:spcBef>
              <a:spcAft>
                <a:spcPts val="300"/>
              </a:spcAft>
              <a:buFont typeface="Arial" panose="020B0604020202020204" pitchFamily="34" charset="0"/>
              <a:buChar char="•"/>
            </a:pPr>
            <a:endParaRPr lang="en-US" sz="1600" dirty="0">
              <a:solidFill>
                <a:srgbClr val="424242"/>
              </a:solidFill>
              <a:latin typeface="KaTeX_Main"/>
            </a:endParaRPr>
          </a:p>
          <a:p>
            <a:pPr marL="0" indent="0" algn="l">
              <a:spcBef>
                <a:spcPts val="300"/>
              </a:spcBef>
              <a:spcAft>
                <a:spcPts val="300"/>
              </a:spcAft>
              <a:buNone/>
            </a:pPr>
            <a:r>
              <a:rPr lang="en-US" sz="1600" b="1" i="0" dirty="0">
                <a:solidFill>
                  <a:srgbClr val="424242"/>
                </a:solidFill>
                <a:effectLst/>
                <a:latin typeface="Segoe Sans"/>
              </a:rPr>
              <a:t>Example</a:t>
            </a:r>
            <a:r>
              <a:rPr lang="en-US" sz="1600" b="0" i="0" dirty="0">
                <a:solidFill>
                  <a:srgbClr val="424242"/>
                </a:solidFill>
                <a:effectLst/>
                <a:latin typeface="Segoe Sans"/>
              </a:rPr>
              <a:t>: </a:t>
            </a:r>
          </a:p>
          <a:p>
            <a:pPr algn="l">
              <a:spcBef>
                <a:spcPts val="300"/>
              </a:spcBef>
              <a:spcAft>
                <a:spcPts val="300"/>
              </a:spcAft>
              <a:buFont typeface="Arial" panose="020B0604020202020204" pitchFamily="34" charset="0"/>
              <a:buChar char="•"/>
            </a:pPr>
            <a:r>
              <a:rPr lang="en-US" sz="1600" b="0" i="0" dirty="0">
                <a:solidFill>
                  <a:srgbClr val="424242"/>
                </a:solidFill>
                <a:effectLst/>
                <a:latin typeface="Segoe Sans"/>
              </a:rPr>
              <a:t>For the data set {2, 4, 6, 8, 10}, the range is:</a:t>
            </a:r>
          </a:p>
          <a:p>
            <a:pPr algn="l">
              <a:spcBef>
                <a:spcPts val="300"/>
              </a:spcBef>
              <a:spcAft>
                <a:spcPts val="300"/>
              </a:spcAft>
              <a:buFont typeface="Arial" panose="020B0604020202020204" pitchFamily="34" charset="0"/>
              <a:buChar char="•"/>
            </a:pPr>
            <a:endParaRPr lang="en-US" sz="1600" dirty="0">
              <a:solidFill>
                <a:srgbClr val="424242"/>
              </a:solidFill>
              <a:latin typeface="Segoe Sans"/>
            </a:endParaRPr>
          </a:p>
          <a:p>
            <a:pPr algn="l">
              <a:spcBef>
                <a:spcPts val="300"/>
              </a:spcBef>
              <a:spcAft>
                <a:spcPts val="300"/>
              </a:spcAft>
              <a:buFont typeface="Arial" panose="020B0604020202020204" pitchFamily="34" charset="0"/>
              <a:buChar char="•"/>
            </a:pPr>
            <a:endParaRPr lang="en-US" sz="1600" dirty="0">
              <a:solidFill>
                <a:srgbClr val="424242"/>
              </a:solidFill>
              <a:latin typeface="Segoe Sans"/>
            </a:endParaRPr>
          </a:p>
          <a:p>
            <a:pPr algn="l">
              <a:spcBef>
                <a:spcPts val="300"/>
              </a:spcBef>
              <a:spcAft>
                <a:spcPts val="300"/>
              </a:spcAft>
              <a:buFont typeface="Arial" panose="020B0604020202020204" pitchFamily="34" charset="0"/>
              <a:buChar char="•"/>
            </a:pPr>
            <a:endParaRPr lang="en-US" sz="1600" dirty="0">
              <a:solidFill>
                <a:srgbClr val="424242"/>
              </a:solidFill>
              <a:latin typeface="Segoe Sans"/>
            </a:endParaRPr>
          </a:p>
          <a:p>
            <a:pPr marL="0" indent="0">
              <a:buNone/>
            </a:pPr>
            <a:r>
              <a:rPr lang="en-US" sz="1800" b="0" i="0" dirty="0">
                <a:solidFill>
                  <a:srgbClr val="424242"/>
                </a:solidFill>
                <a:effectLst/>
                <a:latin typeface="Segoe Sans"/>
              </a:rPr>
              <a:t>Larger range indicates a wider spread of data; smaller range indicates a narrower spread.</a:t>
            </a:r>
          </a:p>
          <a:p>
            <a:pPr marL="0" indent="0">
              <a:buNone/>
            </a:pPr>
            <a:endParaRPr sz="2800" dirty="0">
              <a:solidFill>
                <a:schemeClr val="accent1"/>
              </a:solidFill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9EAF6E1-0904-10EC-05D6-3484D584C66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11374" y="2611732"/>
            <a:ext cx="5757876" cy="438263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3DA2E15F-515B-15CD-AB38-34520092C2C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33781" y="4224632"/>
            <a:ext cx="2424119" cy="4108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307276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538C7A3-9E56-87E6-EF13-DEB7EE903DE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794B79-3899-028A-5AB7-AFDF8AF748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509000" cy="1179512"/>
          </a:xfrm>
        </p:spPr>
        <p:txBody>
          <a:bodyPr/>
          <a:lstStyle/>
          <a:p>
            <a:r>
              <a:rPr dirty="0"/>
              <a:t>Measure</a:t>
            </a:r>
            <a:r>
              <a:rPr lang="en-GB" dirty="0"/>
              <a:t>s</a:t>
            </a:r>
            <a:r>
              <a:rPr dirty="0"/>
              <a:t> of Variability</a:t>
            </a:r>
            <a:r>
              <a:rPr lang="en-GB" dirty="0"/>
              <a:t> - </a:t>
            </a:r>
            <a:r>
              <a:rPr lang="en-US" sz="4400" b="1" i="0" dirty="0">
                <a:solidFill>
                  <a:srgbClr val="424242"/>
                </a:solidFill>
                <a:effectLst/>
                <a:latin typeface="Segoe Sans"/>
              </a:rPr>
              <a:t>Variance</a:t>
            </a:r>
            <a:endParaRPr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772443-6470-E9EA-7C2B-B392AA50ED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1850" y="1600201"/>
            <a:ext cx="7854950" cy="3917032"/>
          </a:xfrm>
        </p:spPr>
        <p:txBody>
          <a:bodyPr/>
          <a:lstStyle/>
          <a:p>
            <a:pPr algn="l">
              <a:spcBef>
                <a:spcPts val="600"/>
              </a:spcBef>
              <a:spcAft>
                <a:spcPts val="300"/>
              </a:spcAft>
              <a:buNone/>
            </a:pPr>
            <a:endParaRPr lang="en-US" sz="1050" b="0" i="0" dirty="0">
              <a:solidFill>
                <a:srgbClr val="424242"/>
              </a:solidFill>
              <a:effectLst/>
              <a:latin typeface="Segoe Sans"/>
            </a:endParaRPr>
          </a:p>
          <a:p>
            <a:pPr marL="0" indent="0" algn="l">
              <a:spcBef>
                <a:spcPts val="300"/>
              </a:spcBef>
              <a:spcAft>
                <a:spcPts val="300"/>
              </a:spcAft>
              <a:buNone/>
            </a:pPr>
            <a:r>
              <a:rPr lang="en-US" sz="1800" b="1" i="0" dirty="0">
                <a:solidFill>
                  <a:srgbClr val="424242"/>
                </a:solidFill>
                <a:effectLst/>
                <a:latin typeface="Segoe Sans"/>
              </a:rPr>
              <a:t>Definition</a:t>
            </a:r>
            <a:r>
              <a:rPr lang="en-US" sz="1800" b="0" i="0" dirty="0">
                <a:solidFill>
                  <a:srgbClr val="424242"/>
                </a:solidFill>
                <a:effectLst/>
                <a:latin typeface="Segoe Sans"/>
              </a:rPr>
              <a:t>: A measure of </a:t>
            </a:r>
            <a:r>
              <a:rPr lang="en-US" sz="1800" b="0" i="1" dirty="0">
                <a:solidFill>
                  <a:srgbClr val="424242"/>
                </a:solidFill>
                <a:effectLst/>
                <a:latin typeface="Segoe Sans"/>
              </a:rPr>
              <a:t>how much the values </a:t>
            </a:r>
            <a:r>
              <a:rPr lang="en-US" sz="1800" b="0" i="0" dirty="0">
                <a:solidFill>
                  <a:srgbClr val="424242"/>
                </a:solidFill>
                <a:effectLst/>
                <a:latin typeface="Segoe Sans"/>
              </a:rPr>
              <a:t>in a data set </a:t>
            </a:r>
            <a:r>
              <a:rPr lang="en-US" sz="1800" b="0" i="1" dirty="0">
                <a:solidFill>
                  <a:srgbClr val="424242"/>
                </a:solidFill>
                <a:effectLst/>
                <a:latin typeface="Segoe Sans"/>
              </a:rPr>
              <a:t>differ from the mean.</a:t>
            </a:r>
          </a:p>
          <a:p>
            <a:pPr marL="0" indent="0">
              <a:spcBef>
                <a:spcPts val="300"/>
              </a:spcBef>
              <a:spcAft>
                <a:spcPts val="300"/>
              </a:spcAft>
              <a:buNone/>
            </a:pPr>
            <a:r>
              <a:rPr lang="en-US" sz="1800" b="1" dirty="0">
                <a:solidFill>
                  <a:srgbClr val="424242"/>
                </a:solidFill>
                <a:latin typeface="Segoe Sans"/>
              </a:rPr>
              <a:t>Purpose</a:t>
            </a:r>
            <a:r>
              <a:rPr lang="en-US" sz="1800" dirty="0">
                <a:solidFill>
                  <a:srgbClr val="424242"/>
                </a:solidFill>
                <a:latin typeface="Segoe Sans"/>
              </a:rPr>
              <a:t>: Indicates the spread or dispersion of the data.</a:t>
            </a:r>
          </a:p>
          <a:p>
            <a:pPr marL="0" indent="0" algn="l">
              <a:spcBef>
                <a:spcPts val="300"/>
              </a:spcBef>
              <a:spcAft>
                <a:spcPts val="300"/>
              </a:spcAft>
              <a:buNone/>
            </a:pPr>
            <a:endParaRPr lang="en-US" sz="1800" b="0" i="0" dirty="0">
              <a:solidFill>
                <a:srgbClr val="424242"/>
              </a:solidFill>
              <a:effectLst/>
              <a:latin typeface="Segoe Sans"/>
            </a:endParaRPr>
          </a:p>
          <a:p>
            <a:pPr marL="0" indent="0" algn="l">
              <a:spcBef>
                <a:spcPts val="300"/>
              </a:spcBef>
              <a:spcAft>
                <a:spcPts val="300"/>
              </a:spcAft>
              <a:buNone/>
            </a:pPr>
            <a:r>
              <a:rPr lang="en-US" sz="1800" b="1" i="0" dirty="0">
                <a:solidFill>
                  <a:srgbClr val="424242"/>
                </a:solidFill>
                <a:effectLst/>
                <a:latin typeface="Segoe Sans"/>
              </a:rPr>
              <a:t>Calculation</a:t>
            </a:r>
            <a:r>
              <a:rPr lang="en-US" sz="1800" b="0" i="0" dirty="0">
                <a:solidFill>
                  <a:srgbClr val="424242"/>
                </a:solidFill>
                <a:effectLst/>
                <a:latin typeface="Segoe Sans"/>
              </a:rPr>
              <a:t>:</a:t>
            </a:r>
            <a:endParaRPr lang="en-US" sz="1800" b="0" i="0" dirty="0">
              <a:solidFill>
                <a:srgbClr val="424242"/>
              </a:solidFill>
              <a:effectLst/>
              <a:latin typeface="KaTeX_Main"/>
            </a:endParaRPr>
          </a:p>
          <a:p>
            <a:pPr marL="0" indent="0" algn="l">
              <a:spcBef>
                <a:spcPts val="300"/>
              </a:spcBef>
              <a:spcAft>
                <a:spcPts val="300"/>
              </a:spcAft>
              <a:buNone/>
            </a:pPr>
            <a:endParaRPr lang="en-US" sz="1800" dirty="0">
              <a:solidFill>
                <a:srgbClr val="424242"/>
              </a:solidFill>
              <a:latin typeface="KaTeX_Main"/>
            </a:endParaRPr>
          </a:p>
          <a:p>
            <a:pPr marL="0" indent="0" algn="l">
              <a:spcBef>
                <a:spcPts val="300"/>
              </a:spcBef>
              <a:spcAft>
                <a:spcPts val="300"/>
              </a:spcAft>
              <a:buNone/>
            </a:pPr>
            <a:r>
              <a:rPr lang="en-US" sz="1800" dirty="0">
                <a:solidFill>
                  <a:srgbClr val="424242"/>
                </a:solidFill>
                <a:latin typeface="KaTeX_Main"/>
              </a:rPr>
              <a:t>Find the difference between each value is from the mean. Then get their average.</a:t>
            </a:r>
          </a:p>
          <a:p>
            <a:pPr marL="0" indent="0" algn="l">
              <a:spcBef>
                <a:spcPts val="300"/>
              </a:spcBef>
              <a:spcAft>
                <a:spcPts val="300"/>
              </a:spcAft>
              <a:buNone/>
            </a:pPr>
            <a:endParaRPr lang="en-US" sz="1800" b="1" i="0" dirty="0">
              <a:solidFill>
                <a:srgbClr val="424242"/>
              </a:solidFill>
              <a:effectLst/>
              <a:latin typeface="KaTeX_Main"/>
            </a:endParaRPr>
          </a:p>
          <a:p>
            <a:pPr marL="0" indent="0" algn="l">
              <a:spcBef>
                <a:spcPts val="300"/>
              </a:spcBef>
              <a:spcAft>
                <a:spcPts val="300"/>
              </a:spcAft>
              <a:buNone/>
            </a:pPr>
            <a:r>
              <a:rPr lang="en-US" sz="1800" b="1" i="0" dirty="0">
                <a:solidFill>
                  <a:srgbClr val="424242"/>
                </a:solidFill>
                <a:effectLst/>
                <a:latin typeface="Segoe Sans"/>
              </a:rPr>
              <a:t>Example</a:t>
            </a:r>
            <a:r>
              <a:rPr lang="en-US" sz="1800" b="0" i="0" dirty="0">
                <a:solidFill>
                  <a:srgbClr val="424242"/>
                </a:solidFill>
                <a:effectLst/>
                <a:latin typeface="Segoe Sans"/>
              </a:rPr>
              <a:t>: For the data set {2, 4, 6, 8, 10}, the variance is calculated by finding the squared differences from the mean and averaging them.</a:t>
            </a:r>
          </a:p>
          <a:p>
            <a:pPr algn="l">
              <a:spcBef>
                <a:spcPts val="300"/>
              </a:spcBef>
              <a:spcAft>
                <a:spcPts val="300"/>
              </a:spcAft>
              <a:buFont typeface="Arial" panose="020B0604020202020204" pitchFamily="34" charset="0"/>
              <a:buChar char="•"/>
            </a:pPr>
            <a:endParaRPr lang="en-US" sz="1600" dirty="0">
              <a:solidFill>
                <a:srgbClr val="424242"/>
              </a:solidFill>
              <a:latin typeface="Segoe Sans"/>
            </a:endParaRPr>
          </a:p>
          <a:p>
            <a:pPr marL="0" indent="0">
              <a:buNone/>
            </a:pPr>
            <a:endParaRPr sz="2800" dirty="0">
              <a:solidFill>
                <a:schemeClr val="accent1"/>
              </a:solidFill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494DCA7-BC4F-6153-6713-23084D64708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67065" y="3176585"/>
            <a:ext cx="2609869" cy="5048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8624023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E375B3F-DB61-C5E4-1876-B40F2ECA31D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4B51CC-6EAE-0038-CD6B-10A695571E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016916"/>
            <a:ext cx="8134350" cy="673771"/>
          </a:xfrm>
        </p:spPr>
        <p:txBody>
          <a:bodyPr/>
          <a:lstStyle/>
          <a:p>
            <a:r>
              <a:rPr sz="4000" dirty="0"/>
              <a:t>Measure</a:t>
            </a:r>
            <a:r>
              <a:rPr lang="en-GB" sz="4000" dirty="0"/>
              <a:t>s</a:t>
            </a:r>
            <a:r>
              <a:rPr sz="4000" dirty="0"/>
              <a:t> of Variability</a:t>
            </a:r>
            <a:r>
              <a:rPr lang="en-GB" sz="4000" dirty="0"/>
              <a:t> - </a:t>
            </a:r>
            <a:r>
              <a:rPr lang="en-US" sz="4000" b="1" i="0" dirty="0">
                <a:solidFill>
                  <a:srgbClr val="424242"/>
                </a:solidFill>
                <a:effectLst/>
                <a:latin typeface="Segoe Sans"/>
              </a:rPr>
              <a:t>Standard Deviation</a:t>
            </a:r>
            <a:br>
              <a:rPr lang="en-US" sz="4400" b="0" i="0" dirty="0">
                <a:solidFill>
                  <a:srgbClr val="424242"/>
                </a:solidFill>
                <a:effectLst/>
                <a:latin typeface="Segoe Sans"/>
              </a:rPr>
            </a:br>
            <a:endParaRPr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492C24-A8A8-F805-80F6-445FCD07E5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6600" y="1924051"/>
            <a:ext cx="6088073" cy="3917032"/>
          </a:xfrm>
        </p:spPr>
        <p:txBody>
          <a:bodyPr/>
          <a:lstStyle/>
          <a:p>
            <a:pPr marL="0" indent="0" algn="l">
              <a:spcBef>
                <a:spcPts val="300"/>
              </a:spcBef>
              <a:spcAft>
                <a:spcPts val="300"/>
              </a:spcAft>
              <a:buNone/>
            </a:pPr>
            <a:r>
              <a:rPr lang="en-US" sz="1800" b="1" i="0" dirty="0">
                <a:solidFill>
                  <a:srgbClr val="424242"/>
                </a:solidFill>
                <a:effectLst/>
                <a:latin typeface="Segoe Sans"/>
              </a:rPr>
              <a:t>Definition</a:t>
            </a:r>
            <a:r>
              <a:rPr lang="en-US" sz="1800" b="0" i="0" dirty="0">
                <a:solidFill>
                  <a:srgbClr val="424242"/>
                </a:solidFill>
                <a:effectLst/>
                <a:latin typeface="Segoe Sans"/>
              </a:rPr>
              <a:t>: A measure of the amount of variation or dispersion in a set of values.</a:t>
            </a:r>
          </a:p>
          <a:p>
            <a:pPr marL="0" indent="0">
              <a:spcBef>
                <a:spcPts val="300"/>
              </a:spcBef>
              <a:spcAft>
                <a:spcPts val="300"/>
              </a:spcAft>
              <a:buNone/>
            </a:pPr>
            <a:r>
              <a:rPr lang="en-US" sz="1800" b="1" dirty="0">
                <a:solidFill>
                  <a:srgbClr val="424242"/>
                </a:solidFill>
                <a:latin typeface="Segoe Sans"/>
              </a:rPr>
              <a:t>Purpose</a:t>
            </a:r>
            <a:r>
              <a:rPr lang="en-US" sz="1800" dirty="0">
                <a:solidFill>
                  <a:srgbClr val="424242"/>
                </a:solidFill>
                <a:latin typeface="Segoe Sans"/>
              </a:rPr>
              <a:t>: Quantifies the spread of data points around the mean in the same units as the data.</a:t>
            </a:r>
          </a:p>
          <a:p>
            <a:pPr marL="0" indent="0" algn="l">
              <a:spcBef>
                <a:spcPts val="300"/>
              </a:spcBef>
              <a:spcAft>
                <a:spcPts val="300"/>
              </a:spcAft>
              <a:buNone/>
            </a:pPr>
            <a:endParaRPr lang="en-US" sz="1800" b="0" i="0" dirty="0">
              <a:solidFill>
                <a:srgbClr val="424242"/>
              </a:solidFill>
              <a:effectLst/>
              <a:latin typeface="Segoe Sans"/>
            </a:endParaRPr>
          </a:p>
          <a:p>
            <a:pPr marL="0" indent="0" algn="l">
              <a:spcBef>
                <a:spcPts val="300"/>
              </a:spcBef>
              <a:spcAft>
                <a:spcPts val="300"/>
              </a:spcAft>
              <a:buNone/>
            </a:pPr>
            <a:r>
              <a:rPr lang="en-US" sz="1800" b="1" i="0" dirty="0">
                <a:solidFill>
                  <a:srgbClr val="424242"/>
                </a:solidFill>
                <a:effectLst/>
                <a:latin typeface="Segoe Sans"/>
              </a:rPr>
              <a:t>Calculation</a:t>
            </a:r>
            <a:r>
              <a:rPr lang="en-US" sz="1800" b="0" i="0" dirty="0">
                <a:solidFill>
                  <a:srgbClr val="424242"/>
                </a:solidFill>
                <a:effectLst/>
                <a:latin typeface="Segoe Sans"/>
              </a:rPr>
              <a:t>:</a:t>
            </a:r>
            <a:endParaRPr lang="en-US" sz="1800" b="0" i="0" dirty="0">
              <a:solidFill>
                <a:srgbClr val="424242"/>
              </a:solidFill>
              <a:effectLst/>
              <a:latin typeface="KaTeX_Main"/>
            </a:endParaRPr>
          </a:p>
          <a:p>
            <a:pPr marL="0" indent="0" algn="l">
              <a:spcBef>
                <a:spcPts val="300"/>
              </a:spcBef>
              <a:spcAft>
                <a:spcPts val="300"/>
              </a:spcAft>
              <a:buNone/>
            </a:pPr>
            <a:endParaRPr lang="en-US" sz="1800" dirty="0">
              <a:solidFill>
                <a:srgbClr val="424242"/>
              </a:solidFill>
              <a:latin typeface="KaTeX_Main"/>
            </a:endParaRPr>
          </a:p>
          <a:p>
            <a:pPr marL="0" indent="0" algn="l">
              <a:spcBef>
                <a:spcPts val="300"/>
              </a:spcBef>
              <a:spcAft>
                <a:spcPts val="300"/>
              </a:spcAft>
              <a:buNone/>
            </a:pPr>
            <a:r>
              <a:rPr lang="en-US" sz="1800" b="1" i="0" dirty="0">
                <a:solidFill>
                  <a:srgbClr val="424242"/>
                </a:solidFill>
                <a:effectLst/>
                <a:latin typeface="Segoe Sans"/>
              </a:rPr>
              <a:t>Example</a:t>
            </a:r>
            <a:r>
              <a:rPr lang="en-US" sz="1800" b="0" i="0" dirty="0">
                <a:solidFill>
                  <a:srgbClr val="424242"/>
                </a:solidFill>
                <a:effectLst/>
                <a:latin typeface="Segoe Sans"/>
              </a:rPr>
              <a:t>: For the data set {2, 4, 6, 8, 10}, the standard deviation is the </a:t>
            </a:r>
            <a:r>
              <a:rPr lang="en-US" sz="1800" b="1" i="0" dirty="0">
                <a:solidFill>
                  <a:srgbClr val="0070C0"/>
                </a:solidFill>
                <a:effectLst/>
                <a:latin typeface="Segoe Sans"/>
              </a:rPr>
              <a:t>square root of the variance</a:t>
            </a:r>
            <a:r>
              <a:rPr lang="en-US" sz="1800" b="0" i="0" dirty="0">
                <a:solidFill>
                  <a:srgbClr val="424242"/>
                </a:solidFill>
                <a:effectLst/>
                <a:latin typeface="Segoe Sans"/>
              </a:rPr>
              <a:t>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1762D1C-0A6F-29C4-7215-DE2CE457984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65883" y="3448050"/>
            <a:ext cx="3465018" cy="4834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107889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234447-AE64-32A8-49DD-E813033C56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Variance vs Standard Deviation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0536E5-843D-7D0A-9AC5-A109293759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3050" y="1838573"/>
            <a:ext cx="3407967" cy="311573"/>
          </a:xfrm>
        </p:spPr>
        <p:txBody>
          <a:bodyPr/>
          <a:lstStyle/>
          <a:p>
            <a:pPr marL="0" indent="0">
              <a:buNone/>
            </a:pPr>
            <a:r>
              <a:rPr lang="en-GB" sz="2400" dirty="0"/>
              <a:t>Low or High Variance</a:t>
            </a:r>
          </a:p>
        </p:txBody>
      </p:sp>
      <p:pic>
        <p:nvPicPr>
          <p:cNvPr id="2050" name="Picture 2" descr="PPT - Mean, Median, Mode Variance Standard Deviation PowerPoint ...">
            <a:extLst>
              <a:ext uri="{FF2B5EF4-FFF2-40B4-BE49-F238E27FC236}">
                <a16:creationId xmlns:a16="http://schemas.microsoft.com/office/drawing/2014/main" id="{43297C37-3C69-5E33-7994-C04424EAC33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3755637" y="2243315"/>
            <a:ext cx="5640760" cy="32473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E936E793-1B42-7E45-6E90-FCA4183A0DA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550" y="2299124"/>
            <a:ext cx="3598467" cy="31915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65426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0BEE0CF-DE9D-C9C3-443A-37B2928A4C4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7843D4-0209-3426-29A6-EDC83D2F7E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547100" cy="1143000"/>
          </a:xfrm>
        </p:spPr>
        <p:txBody>
          <a:bodyPr/>
          <a:lstStyle/>
          <a:p>
            <a:r>
              <a:rPr sz="4000" dirty="0"/>
              <a:t>Measures of Variability</a:t>
            </a:r>
            <a:r>
              <a:rPr lang="en-GB" sz="4000" dirty="0"/>
              <a:t> - </a:t>
            </a:r>
            <a:r>
              <a:rPr lang="en-GB" sz="4000" b="1" i="1" dirty="0"/>
              <a:t>Quartiles &amp;</a:t>
            </a:r>
            <a:r>
              <a:rPr lang="en-GB" sz="4000" b="1" dirty="0"/>
              <a:t> </a:t>
            </a:r>
            <a:r>
              <a:rPr lang="en-US" sz="4000" b="1" i="1" dirty="0">
                <a:solidFill>
                  <a:srgbClr val="424242"/>
                </a:solidFill>
                <a:effectLst/>
                <a:latin typeface="Segoe Sans"/>
              </a:rPr>
              <a:t>Interquartile Range (IQR)</a:t>
            </a:r>
            <a:endParaRPr sz="4000" i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2D1DCF-5D63-8722-2298-8C35FF16BC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121149"/>
          </a:xfrm>
        </p:spPr>
        <p:txBody>
          <a:bodyPr/>
          <a:lstStyle/>
          <a:p>
            <a:pPr marL="0" indent="0">
              <a:buNone/>
            </a:pPr>
            <a:r>
              <a:rPr lang="en-US" sz="1600" b="1" u="sng" dirty="0">
                <a:solidFill>
                  <a:srgbClr val="424242"/>
                </a:solidFill>
                <a:latin typeface="Segoe Sans"/>
              </a:rPr>
              <a:t>Quartiles</a:t>
            </a:r>
            <a:r>
              <a:rPr lang="en-US" sz="1600" u="sng" dirty="0">
                <a:solidFill>
                  <a:srgbClr val="424242"/>
                </a:solidFill>
                <a:latin typeface="Segoe Sans"/>
              </a:rPr>
              <a:t>:</a:t>
            </a:r>
          </a:p>
          <a:p>
            <a:pPr marL="0" indent="0">
              <a:buNone/>
            </a:pPr>
            <a:r>
              <a:rPr lang="en-US" sz="1400" dirty="0">
                <a:solidFill>
                  <a:srgbClr val="424242"/>
                </a:solidFill>
                <a:latin typeface="Segoe Sans"/>
              </a:rPr>
              <a:t>Definition: Values that divide a data set into four equal parts.</a:t>
            </a:r>
          </a:p>
          <a:p>
            <a:pPr marL="57150" indent="0">
              <a:spcBef>
                <a:spcPts val="300"/>
              </a:spcBef>
              <a:spcAft>
                <a:spcPts val="300"/>
              </a:spcAft>
              <a:buNone/>
            </a:pPr>
            <a:r>
              <a:rPr lang="en-US" sz="1400" b="1" dirty="0">
                <a:solidFill>
                  <a:srgbClr val="424242"/>
                </a:solidFill>
                <a:latin typeface="Segoe Sans"/>
              </a:rPr>
              <a:t>Q1 (First Quartile)</a:t>
            </a:r>
            <a:r>
              <a:rPr lang="en-US" sz="1400" dirty="0">
                <a:solidFill>
                  <a:srgbClr val="424242"/>
                </a:solidFill>
                <a:latin typeface="Segoe Sans"/>
              </a:rPr>
              <a:t>: The </a:t>
            </a:r>
            <a:r>
              <a:rPr lang="en-US" sz="1400" b="1" dirty="0">
                <a:solidFill>
                  <a:srgbClr val="0070C0"/>
                </a:solidFill>
                <a:latin typeface="Segoe Sans"/>
              </a:rPr>
              <a:t>median</a:t>
            </a:r>
            <a:r>
              <a:rPr lang="en-US" sz="1400" dirty="0">
                <a:solidFill>
                  <a:srgbClr val="424242"/>
                </a:solidFill>
                <a:latin typeface="Segoe Sans"/>
              </a:rPr>
              <a:t> of the lower half of the data set.</a:t>
            </a:r>
          </a:p>
          <a:p>
            <a:pPr marL="57150" indent="0">
              <a:spcBef>
                <a:spcPts val="300"/>
              </a:spcBef>
              <a:spcAft>
                <a:spcPts val="300"/>
              </a:spcAft>
              <a:buNone/>
            </a:pPr>
            <a:r>
              <a:rPr lang="en-US" sz="1400" b="1" dirty="0">
                <a:solidFill>
                  <a:srgbClr val="424242"/>
                </a:solidFill>
                <a:latin typeface="Segoe Sans"/>
              </a:rPr>
              <a:t>Q2 (Second Quartile)</a:t>
            </a:r>
            <a:r>
              <a:rPr lang="en-US" sz="1400" dirty="0">
                <a:solidFill>
                  <a:srgbClr val="424242"/>
                </a:solidFill>
                <a:latin typeface="Segoe Sans"/>
              </a:rPr>
              <a:t>: The </a:t>
            </a:r>
            <a:r>
              <a:rPr lang="en-US" sz="1400" b="1" dirty="0">
                <a:solidFill>
                  <a:srgbClr val="0070C0"/>
                </a:solidFill>
                <a:latin typeface="Segoe Sans"/>
              </a:rPr>
              <a:t>median</a:t>
            </a:r>
            <a:r>
              <a:rPr lang="en-US" sz="1400" dirty="0">
                <a:solidFill>
                  <a:srgbClr val="424242"/>
                </a:solidFill>
                <a:latin typeface="Segoe Sans"/>
              </a:rPr>
              <a:t> of the entire data set.</a:t>
            </a:r>
          </a:p>
          <a:p>
            <a:pPr marL="57150" indent="0">
              <a:spcBef>
                <a:spcPts val="300"/>
              </a:spcBef>
              <a:spcAft>
                <a:spcPts val="300"/>
              </a:spcAft>
              <a:buNone/>
            </a:pPr>
            <a:r>
              <a:rPr lang="en-US" sz="1400" b="1" dirty="0">
                <a:solidFill>
                  <a:srgbClr val="424242"/>
                </a:solidFill>
                <a:latin typeface="Segoe Sans"/>
              </a:rPr>
              <a:t>Q3 (Third Quartile)</a:t>
            </a:r>
            <a:r>
              <a:rPr lang="en-US" sz="1400" dirty="0">
                <a:solidFill>
                  <a:srgbClr val="424242"/>
                </a:solidFill>
                <a:latin typeface="Segoe Sans"/>
              </a:rPr>
              <a:t>: The </a:t>
            </a:r>
            <a:r>
              <a:rPr lang="en-US" sz="1400" b="1" dirty="0">
                <a:solidFill>
                  <a:srgbClr val="0070C0"/>
                </a:solidFill>
                <a:latin typeface="Segoe Sans"/>
              </a:rPr>
              <a:t>median</a:t>
            </a:r>
            <a:r>
              <a:rPr lang="en-US" sz="1400" dirty="0">
                <a:solidFill>
                  <a:srgbClr val="424242"/>
                </a:solidFill>
                <a:latin typeface="Segoe Sans"/>
              </a:rPr>
              <a:t> of the upper half of the data set.</a:t>
            </a:r>
          </a:p>
          <a:p>
            <a:pPr marL="0" indent="0" algn="l">
              <a:spcBef>
                <a:spcPts val="300"/>
              </a:spcBef>
              <a:spcAft>
                <a:spcPts val="300"/>
              </a:spcAft>
              <a:buNone/>
            </a:pPr>
            <a:endParaRPr lang="en-US" sz="900" b="1" i="0" dirty="0">
              <a:solidFill>
                <a:srgbClr val="424242"/>
              </a:solidFill>
              <a:effectLst/>
              <a:latin typeface="Segoe Sans"/>
            </a:endParaRPr>
          </a:p>
          <a:p>
            <a:pPr marL="0" indent="0" algn="l">
              <a:spcBef>
                <a:spcPts val="300"/>
              </a:spcBef>
              <a:spcAft>
                <a:spcPts val="300"/>
              </a:spcAft>
              <a:buNone/>
            </a:pPr>
            <a:r>
              <a:rPr lang="en-US" sz="1600" b="1" i="0" u="sng" dirty="0">
                <a:solidFill>
                  <a:srgbClr val="424242"/>
                </a:solidFill>
                <a:effectLst/>
                <a:latin typeface="Segoe Sans"/>
              </a:rPr>
              <a:t>Interquartile Range (IQR)</a:t>
            </a:r>
            <a:r>
              <a:rPr lang="en-US" sz="1600" b="0" i="0" u="sng" dirty="0">
                <a:solidFill>
                  <a:srgbClr val="424242"/>
                </a:solidFill>
                <a:effectLst/>
                <a:latin typeface="Segoe Sans"/>
              </a:rPr>
              <a:t>:</a:t>
            </a:r>
          </a:p>
          <a:p>
            <a:pPr marL="57150" indent="0">
              <a:spcBef>
                <a:spcPts val="300"/>
              </a:spcBef>
              <a:spcAft>
                <a:spcPts val="300"/>
              </a:spcAft>
              <a:buNone/>
            </a:pPr>
            <a:r>
              <a:rPr lang="en-US" sz="1400" b="1" i="0" dirty="0">
                <a:solidFill>
                  <a:srgbClr val="424242"/>
                </a:solidFill>
                <a:effectLst/>
                <a:latin typeface="Segoe Sans"/>
              </a:rPr>
              <a:t>Definition</a:t>
            </a:r>
            <a:r>
              <a:rPr lang="en-US" sz="1400" b="0" i="0" dirty="0">
                <a:solidFill>
                  <a:srgbClr val="424242"/>
                </a:solidFill>
                <a:effectLst/>
                <a:latin typeface="Segoe Sans"/>
              </a:rPr>
              <a:t>: The range between the first quartile (Q1) and the third quartile (Q3).</a:t>
            </a:r>
          </a:p>
          <a:p>
            <a:pPr marL="57150" indent="0">
              <a:spcBef>
                <a:spcPts val="300"/>
              </a:spcBef>
              <a:spcAft>
                <a:spcPts val="300"/>
              </a:spcAft>
              <a:buNone/>
            </a:pPr>
            <a:r>
              <a:rPr lang="en-US" sz="1400" b="1" i="0" dirty="0">
                <a:solidFill>
                  <a:srgbClr val="424242"/>
                </a:solidFill>
                <a:effectLst/>
                <a:latin typeface="Segoe Sans"/>
              </a:rPr>
              <a:t>Purpose</a:t>
            </a:r>
            <a:r>
              <a:rPr lang="en-US" sz="1400" b="0" i="0" dirty="0">
                <a:solidFill>
                  <a:srgbClr val="424242"/>
                </a:solidFill>
                <a:effectLst/>
                <a:latin typeface="Segoe Sans"/>
              </a:rPr>
              <a:t>: Measures the </a:t>
            </a:r>
            <a:r>
              <a:rPr lang="en-US" sz="1400" b="1" i="0" dirty="0">
                <a:solidFill>
                  <a:srgbClr val="0070C0"/>
                </a:solidFill>
                <a:effectLst/>
                <a:latin typeface="Segoe Sans"/>
              </a:rPr>
              <a:t>spread of the middle 50% of the data</a:t>
            </a:r>
            <a:r>
              <a:rPr lang="en-US" sz="1400" b="0" i="0" dirty="0">
                <a:solidFill>
                  <a:srgbClr val="424242"/>
                </a:solidFill>
                <a:effectLst/>
                <a:latin typeface="Segoe Sans"/>
              </a:rPr>
              <a:t>.</a:t>
            </a:r>
          </a:p>
          <a:p>
            <a:pPr marL="57150" indent="0">
              <a:spcBef>
                <a:spcPts val="300"/>
              </a:spcBef>
              <a:spcAft>
                <a:spcPts val="300"/>
              </a:spcAft>
              <a:buNone/>
            </a:pPr>
            <a:r>
              <a:rPr lang="en-US" sz="1400" b="1" dirty="0">
                <a:solidFill>
                  <a:srgbClr val="424242"/>
                </a:solidFill>
                <a:latin typeface="Segoe Sans"/>
              </a:rPr>
              <a:t>Calculation</a:t>
            </a:r>
            <a:r>
              <a:rPr lang="en-US" sz="1400" dirty="0">
                <a:solidFill>
                  <a:srgbClr val="424242"/>
                </a:solidFill>
                <a:latin typeface="Segoe Sans"/>
              </a:rPr>
              <a:t>: Subtract Q1 from Q3 (IQR = Q3 - Q1).</a:t>
            </a:r>
          </a:p>
          <a:p>
            <a:pPr marL="0" indent="0" algn="l">
              <a:spcBef>
                <a:spcPts val="300"/>
              </a:spcBef>
              <a:spcAft>
                <a:spcPts val="300"/>
              </a:spcAft>
              <a:buNone/>
            </a:pPr>
            <a:endParaRPr lang="en-US" sz="1200" b="1" i="0" dirty="0">
              <a:solidFill>
                <a:srgbClr val="424242"/>
              </a:solidFill>
              <a:effectLst/>
              <a:latin typeface="Segoe Sans"/>
            </a:endParaRPr>
          </a:p>
          <a:p>
            <a:pPr marL="0" indent="0" algn="l">
              <a:spcBef>
                <a:spcPts val="300"/>
              </a:spcBef>
              <a:spcAft>
                <a:spcPts val="300"/>
              </a:spcAft>
              <a:buNone/>
            </a:pPr>
            <a:r>
              <a:rPr lang="en-US" sz="1200" b="1" i="0" dirty="0">
                <a:solidFill>
                  <a:srgbClr val="424242"/>
                </a:solidFill>
                <a:effectLst/>
                <a:latin typeface="Segoe Sans"/>
              </a:rPr>
              <a:t>Example</a:t>
            </a:r>
            <a:r>
              <a:rPr lang="en-US" sz="1200" b="0" i="0" dirty="0">
                <a:solidFill>
                  <a:srgbClr val="424242"/>
                </a:solidFill>
                <a:effectLst/>
                <a:latin typeface="Segoe Sans"/>
              </a:rPr>
              <a:t>: </a:t>
            </a:r>
          </a:p>
          <a:p>
            <a:pPr marL="0" indent="0" algn="l">
              <a:spcBef>
                <a:spcPts val="300"/>
              </a:spcBef>
              <a:spcAft>
                <a:spcPts val="300"/>
              </a:spcAft>
              <a:buNone/>
            </a:pPr>
            <a:endParaRPr lang="en-US" sz="1200" dirty="0">
              <a:solidFill>
                <a:srgbClr val="424242"/>
              </a:solidFill>
              <a:latin typeface="Segoe Sans"/>
            </a:endParaRPr>
          </a:p>
          <a:p>
            <a:pPr marL="0" indent="0" algn="l">
              <a:spcBef>
                <a:spcPts val="300"/>
              </a:spcBef>
              <a:spcAft>
                <a:spcPts val="300"/>
              </a:spcAft>
              <a:buNone/>
            </a:pPr>
            <a:endParaRPr lang="en-US" sz="900" b="0" i="0" dirty="0">
              <a:solidFill>
                <a:srgbClr val="424242"/>
              </a:solidFill>
              <a:effectLst/>
              <a:latin typeface="Segoe Sans"/>
            </a:endParaRPr>
          </a:p>
          <a:p>
            <a:pPr marL="0" indent="0">
              <a:buNone/>
            </a:pPr>
            <a:r>
              <a:rPr lang="en-US" sz="1200" b="1" dirty="0">
                <a:solidFill>
                  <a:srgbClr val="424242"/>
                </a:solidFill>
                <a:latin typeface="Segoe Sans"/>
              </a:rPr>
              <a:t>Interpretation</a:t>
            </a:r>
            <a:r>
              <a:rPr lang="en-US" sz="1200" dirty="0">
                <a:solidFill>
                  <a:srgbClr val="424242"/>
                </a:solidFill>
                <a:latin typeface="Segoe Sans"/>
              </a:rPr>
              <a:t>: Larger IQR indicates more variability in the middle 50% of the data; smaller IQR indicates less variability.</a:t>
            </a:r>
            <a:endParaRPr lang="en-US" sz="800" dirty="0">
              <a:solidFill>
                <a:srgbClr val="424242"/>
              </a:solidFill>
              <a:latin typeface="Segoe Sans"/>
            </a:endParaRPr>
          </a:p>
          <a:p>
            <a:pPr marL="0" indent="0">
              <a:buNone/>
            </a:pPr>
            <a:endParaRPr lang="en-GB" sz="1200" b="1" dirty="0"/>
          </a:p>
          <a:p>
            <a:pPr marL="0" indent="0">
              <a:buNone/>
            </a:pPr>
            <a:endParaRPr lang="en-GB" sz="2800" dirty="0">
              <a:solidFill>
                <a:schemeClr val="accent1"/>
              </a:solidFill>
            </a:endParaRPr>
          </a:p>
          <a:p>
            <a:pPr marL="0" indent="0">
              <a:buNone/>
            </a:pPr>
            <a:endParaRPr sz="2800" dirty="0">
              <a:solidFill>
                <a:schemeClr val="accent1"/>
              </a:solidFill>
            </a:endParaRPr>
          </a:p>
        </p:txBody>
      </p:sp>
      <p:pic>
        <p:nvPicPr>
          <p:cNvPr id="1026" name="Picture 2" descr="Quartile Calculator - Interquartile Range Calculator">
            <a:extLst>
              <a:ext uri="{FF2B5EF4-FFF2-40B4-BE49-F238E27FC236}">
                <a16:creationId xmlns:a16="http://schemas.microsoft.com/office/drawing/2014/main" id="{76A60994-4BB4-0193-B819-44E2A46CA2E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73800" y="1955133"/>
            <a:ext cx="2546350" cy="13386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27A8F05E-6005-523F-E067-DC8D04F7742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70588" y="3969995"/>
            <a:ext cx="3091074" cy="13386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9902068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Activity 3 – Variability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lnSpc>
                <a:spcPct val="150000"/>
              </a:lnSpc>
              <a:buNone/>
            </a:pPr>
            <a:r>
              <a:rPr lang="en-GB" sz="2400" dirty="0"/>
              <a:t>Add the following to your markdown file.</a:t>
            </a:r>
          </a:p>
          <a:p>
            <a:pPr>
              <a:lnSpc>
                <a:spcPct val="150000"/>
              </a:lnSpc>
            </a:pPr>
            <a:r>
              <a:rPr sz="2400" b="1" dirty="0"/>
              <a:t>var(</a:t>
            </a:r>
            <a:r>
              <a:rPr sz="2400" i="1" dirty="0" err="1"/>
              <a:t>gapminder$lifeExp</a:t>
            </a:r>
            <a:r>
              <a:rPr sz="2400" b="1" dirty="0"/>
              <a:t>)</a:t>
            </a:r>
          </a:p>
          <a:p>
            <a:pPr>
              <a:lnSpc>
                <a:spcPct val="150000"/>
              </a:lnSpc>
            </a:pPr>
            <a:r>
              <a:rPr sz="2400" b="1" dirty="0" err="1"/>
              <a:t>sd</a:t>
            </a:r>
            <a:r>
              <a:rPr sz="2400" b="1" dirty="0"/>
              <a:t>(</a:t>
            </a:r>
            <a:r>
              <a:rPr sz="2400" i="1" dirty="0" err="1"/>
              <a:t>gapminder$lifeExp</a:t>
            </a:r>
            <a:r>
              <a:rPr sz="2400" b="1" dirty="0"/>
              <a:t>)</a:t>
            </a:r>
          </a:p>
          <a:p>
            <a:pPr>
              <a:lnSpc>
                <a:spcPct val="150000"/>
              </a:lnSpc>
            </a:pPr>
            <a:r>
              <a:rPr sz="2400" b="1" dirty="0"/>
              <a:t>range(</a:t>
            </a:r>
            <a:r>
              <a:rPr sz="2400" i="1" dirty="0" err="1"/>
              <a:t>gapminder$lifeExp</a:t>
            </a:r>
            <a:r>
              <a:rPr sz="2400" b="1" dirty="0"/>
              <a:t>)</a:t>
            </a:r>
          </a:p>
          <a:p>
            <a:pPr>
              <a:lnSpc>
                <a:spcPct val="150000"/>
              </a:lnSpc>
            </a:pPr>
            <a:r>
              <a:rPr sz="2400" b="1" dirty="0"/>
              <a:t>summary(</a:t>
            </a:r>
            <a:r>
              <a:rPr sz="2400" i="1" dirty="0" err="1"/>
              <a:t>gapminder$lifeExp</a:t>
            </a:r>
            <a:r>
              <a:rPr sz="2400" b="1" dirty="0"/>
              <a:t>)</a:t>
            </a:r>
          </a:p>
          <a:p>
            <a:pPr>
              <a:lnSpc>
                <a:spcPct val="150000"/>
              </a:lnSpc>
            </a:pPr>
            <a:r>
              <a:rPr sz="2400" b="1" dirty="0"/>
              <a:t>IQR(</a:t>
            </a:r>
            <a:r>
              <a:rPr sz="2400" i="1" dirty="0" err="1"/>
              <a:t>gapminder$lifeExp</a:t>
            </a:r>
            <a:r>
              <a:rPr sz="2400" b="1" dirty="0"/>
              <a:t>)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99EC92-D71E-EEC5-B6F6-580DCAE433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318500" cy="411162"/>
          </a:xfrm>
        </p:spPr>
        <p:txBody>
          <a:bodyPr/>
          <a:lstStyle/>
          <a:p>
            <a:r>
              <a:rPr lang="en-US" sz="4400" i="0" dirty="0">
                <a:solidFill>
                  <a:srgbClr val="424242"/>
                </a:solidFill>
                <a:effectLst/>
                <a:latin typeface="Segoe Sans"/>
              </a:rPr>
              <a:t>Data Aggregation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D4F822-5894-A92B-2624-205AB457AD8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8300" y="990600"/>
            <a:ext cx="8407400" cy="4876800"/>
          </a:xfrm>
        </p:spPr>
        <p:txBody>
          <a:bodyPr/>
          <a:lstStyle/>
          <a:p>
            <a:pPr algn="l">
              <a:spcBef>
                <a:spcPts val="600"/>
              </a:spcBef>
              <a:spcAft>
                <a:spcPts val="300"/>
              </a:spcAft>
              <a:buNone/>
            </a:pPr>
            <a:r>
              <a:rPr lang="en-US" sz="1200" b="0" i="0" dirty="0">
                <a:solidFill>
                  <a:srgbClr val="424242"/>
                </a:solidFill>
                <a:effectLst/>
                <a:latin typeface="Segoe Sans"/>
              </a:rPr>
              <a:t>Data aggregation in statistics refers to the process of combining multiple data points into a single summary measure. This technique is used to simplify and summarize large datasets, making it </a:t>
            </a:r>
            <a:r>
              <a:rPr lang="en-US" sz="1200" b="1" i="1" dirty="0">
                <a:solidFill>
                  <a:srgbClr val="0070C0"/>
                </a:solidFill>
                <a:effectLst/>
                <a:latin typeface="Segoe Sans"/>
              </a:rPr>
              <a:t>easier to </a:t>
            </a:r>
            <a:r>
              <a:rPr lang="en-US" sz="1200" b="1" i="1" dirty="0" err="1">
                <a:solidFill>
                  <a:srgbClr val="0070C0"/>
                </a:solidFill>
                <a:effectLst/>
                <a:latin typeface="Segoe Sans"/>
              </a:rPr>
              <a:t>analyse</a:t>
            </a:r>
            <a:r>
              <a:rPr lang="en-US" sz="1200" b="1" i="1" dirty="0">
                <a:solidFill>
                  <a:srgbClr val="0070C0"/>
                </a:solidFill>
                <a:effectLst/>
                <a:latin typeface="Segoe Sans"/>
              </a:rPr>
              <a:t> and interpret the data</a:t>
            </a:r>
            <a:r>
              <a:rPr lang="en-US" sz="1200" b="0" i="0" dirty="0">
                <a:solidFill>
                  <a:srgbClr val="424242"/>
                </a:solidFill>
                <a:effectLst/>
                <a:latin typeface="Segoe Sans"/>
              </a:rPr>
              <a:t>.</a:t>
            </a:r>
          </a:p>
          <a:p>
            <a:pPr algn="l">
              <a:lnSpc>
                <a:spcPts val="2100"/>
              </a:lnSpc>
              <a:spcBef>
                <a:spcPts val="975"/>
              </a:spcBef>
              <a:spcAft>
                <a:spcPts val="225"/>
              </a:spcAft>
              <a:buNone/>
            </a:pPr>
            <a:r>
              <a:rPr lang="en-US" sz="1200" b="1" i="0" dirty="0">
                <a:solidFill>
                  <a:srgbClr val="424242"/>
                </a:solidFill>
                <a:effectLst/>
                <a:latin typeface="Segoe Sans"/>
              </a:rPr>
              <a:t>Purpose of Data Aggregation</a:t>
            </a:r>
          </a:p>
          <a:p>
            <a:pPr algn="l">
              <a:spcBef>
                <a:spcPts val="300"/>
              </a:spcBef>
              <a:spcAft>
                <a:spcPts val="300"/>
              </a:spcAft>
              <a:buFont typeface="Arial" panose="020B0604020202020204" pitchFamily="34" charset="0"/>
              <a:buChar char="•"/>
            </a:pPr>
            <a:r>
              <a:rPr lang="en-US" sz="1200" b="1" i="0" dirty="0">
                <a:solidFill>
                  <a:srgbClr val="424242"/>
                </a:solidFill>
                <a:effectLst/>
                <a:latin typeface="Segoe Sans"/>
              </a:rPr>
              <a:t>Simplification</a:t>
            </a:r>
            <a:r>
              <a:rPr lang="en-US" sz="1200" b="0" i="0" dirty="0">
                <a:solidFill>
                  <a:srgbClr val="424242"/>
                </a:solidFill>
                <a:effectLst/>
                <a:latin typeface="Segoe Sans"/>
              </a:rPr>
              <a:t>: Reduces the complexity of large datasets by summarizing them into more manageable forms.</a:t>
            </a:r>
          </a:p>
          <a:p>
            <a:pPr algn="l">
              <a:spcBef>
                <a:spcPts val="300"/>
              </a:spcBef>
              <a:spcAft>
                <a:spcPts val="300"/>
              </a:spcAft>
              <a:buFont typeface="Arial" panose="020B0604020202020204" pitchFamily="34" charset="0"/>
              <a:buChar char="•"/>
            </a:pPr>
            <a:r>
              <a:rPr lang="en-US" sz="1200" b="1" i="0" dirty="0">
                <a:solidFill>
                  <a:srgbClr val="424242"/>
                </a:solidFill>
                <a:effectLst/>
                <a:latin typeface="Segoe Sans"/>
              </a:rPr>
              <a:t>Analysis</a:t>
            </a:r>
            <a:r>
              <a:rPr lang="en-US" sz="1200" b="0" i="0" dirty="0">
                <a:solidFill>
                  <a:srgbClr val="424242"/>
                </a:solidFill>
                <a:effectLst/>
                <a:latin typeface="Segoe Sans"/>
              </a:rPr>
              <a:t>: Facilitates easier analysis by providing summary statistics that represent the overall trends and patterns in the data.</a:t>
            </a:r>
          </a:p>
          <a:p>
            <a:pPr algn="l">
              <a:spcBef>
                <a:spcPts val="300"/>
              </a:spcBef>
              <a:spcAft>
                <a:spcPts val="300"/>
              </a:spcAft>
              <a:buFont typeface="Arial" panose="020B0604020202020204" pitchFamily="34" charset="0"/>
              <a:buChar char="•"/>
            </a:pPr>
            <a:r>
              <a:rPr lang="en-US" sz="1200" b="1" i="0" dirty="0">
                <a:solidFill>
                  <a:srgbClr val="424242"/>
                </a:solidFill>
                <a:effectLst/>
                <a:latin typeface="Segoe Sans"/>
              </a:rPr>
              <a:t>Decision Making</a:t>
            </a:r>
            <a:r>
              <a:rPr lang="en-US" sz="1200" b="0" i="0" dirty="0">
                <a:solidFill>
                  <a:srgbClr val="424242"/>
                </a:solidFill>
                <a:effectLst/>
                <a:latin typeface="Segoe Sans"/>
              </a:rPr>
              <a:t>: Helps in making informed decisions by providing clear and concise information.</a:t>
            </a:r>
          </a:p>
          <a:p>
            <a:pPr algn="l">
              <a:lnSpc>
                <a:spcPts val="2100"/>
              </a:lnSpc>
              <a:spcBef>
                <a:spcPts val="975"/>
              </a:spcBef>
              <a:spcAft>
                <a:spcPts val="225"/>
              </a:spcAft>
              <a:buNone/>
            </a:pPr>
            <a:r>
              <a:rPr lang="en-US" sz="1200" b="1" i="0" dirty="0">
                <a:solidFill>
                  <a:srgbClr val="424242"/>
                </a:solidFill>
                <a:effectLst/>
                <a:latin typeface="Segoe Sans"/>
              </a:rPr>
              <a:t>Common Methods of Data Aggregation</a:t>
            </a:r>
          </a:p>
          <a:p>
            <a:pPr algn="l">
              <a:spcBef>
                <a:spcPts val="300"/>
              </a:spcBef>
              <a:spcAft>
                <a:spcPts val="600"/>
              </a:spcAft>
              <a:buFont typeface="+mj-lt"/>
              <a:buAutoNum type="arabicPeriod"/>
            </a:pPr>
            <a:r>
              <a:rPr lang="en-US" sz="1200" b="1" i="0" dirty="0">
                <a:solidFill>
                  <a:srgbClr val="424242"/>
                </a:solidFill>
                <a:effectLst/>
                <a:latin typeface="Segoe Sans"/>
              </a:rPr>
              <a:t>Sum</a:t>
            </a:r>
            <a:r>
              <a:rPr lang="en-US" sz="1200" b="0" i="0" dirty="0">
                <a:solidFill>
                  <a:srgbClr val="424242"/>
                </a:solidFill>
                <a:effectLst/>
                <a:latin typeface="Segoe Sans"/>
              </a:rPr>
              <a:t>: </a:t>
            </a:r>
            <a:r>
              <a:rPr lang="en-US" sz="1100" b="0" i="0" dirty="0">
                <a:solidFill>
                  <a:srgbClr val="424242"/>
                </a:solidFill>
                <a:effectLst/>
                <a:latin typeface="Segoe Sans"/>
              </a:rPr>
              <a:t>Example: Total sales in a month.</a:t>
            </a:r>
          </a:p>
          <a:p>
            <a:pPr algn="l">
              <a:spcBef>
                <a:spcPts val="300"/>
              </a:spcBef>
              <a:spcAft>
                <a:spcPts val="600"/>
              </a:spcAft>
              <a:buFont typeface="+mj-lt"/>
              <a:buAutoNum type="arabicPeriod"/>
            </a:pPr>
            <a:r>
              <a:rPr lang="en-US" sz="1200" b="1" i="0" dirty="0">
                <a:solidFill>
                  <a:srgbClr val="424242"/>
                </a:solidFill>
                <a:effectLst/>
                <a:latin typeface="Segoe Sans"/>
              </a:rPr>
              <a:t>Mean (Average)</a:t>
            </a:r>
            <a:r>
              <a:rPr lang="en-US" sz="1200" b="0" i="0" dirty="0">
                <a:solidFill>
                  <a:srgbClr val="424242"/>
                </a:solidFill>
                <a:effectLst/>
                <a:latin typeface="Segoe Sans"/>
              </a:rPr>
              <a:t>: </a:t>
            </a:r>
            <a:r>
              <a:rPr lang="en-US" sz="1100" b="0" i="0" dirty="0">
                <a:solidFill>
                  <a:srgbClr val="424242"/>
                </a:solidFill>
                <a:effectLst/>
                <a:latin typeface="Segoe Sans"/>
              </a:rPr>
              <a:t>Example: Average temperature over a week.</a:t>
            </a:r>
          </a:p>
          <a:p>
            <a:pPr algn="l">
              <a:spcBef>
                <a:spcPts val="300"/>
              </a:spcBef>
              <a:spcAft>
                <a:spcPts val="600"/>
              </a:spcAft>
              <a:buFont typeface="+mj-lt"/>
              <a:buAutoNum type="arabicPeriod"/>
            </a:pPr>
            <a:r>
              <a:rPr lang="en-US" sz="1200" b="1" i="0" dirty="0">
                <a:solidFill>
                  <a:srgbClr val="424242"/>
                </a:solidFill>
                <a:effectLst/>
                <a:latin typeface="Segoe Sans"/>
              </a:rPr>
              <a:t>Median</a:t>
            </a:r>
            <a:r>
              <a:rPr lang="en-US" sz="1200" b="0" i="0" dirty="0">
                <a:solidFill>
                  <a:srgbClr val="424242"/>
                </a:solidFill>
                <a:effectLst/>
                <a:latin typeface="Segoe Sans"/>
              </a:rPr>
              <a:t>: </a:t>
            </a:r>
            <a:r>
              <a:rPr lang="en-US" sz="1100" b="0" i="0" dirty="0">
                <a:solidFill>
                  <a:srgbClr val="424242"/>
                </a:solidFill>
                <a:effectLst/>
                <a:latin typeface="Segoe Sans"/>
              </a:rPr>
              <a:t>Example: Median household income in a region.</a:t>
            </a:r>
          </a:p>
          <a:p>
            <a:pPr algn="l">
              <a:spcBef>
                <a:spcPts val="300"/>
              </a:spcBef>
              <a:spcAft>
                <a:spcPts val="600"/>
              </a:spcAft>
              <a:buFont typeface="+mj-lt"/>
              <a:buAutoNum type="arabicPeriod"/>
            </a:pPr>
            <a:r>
              <a:rPr lang="en-US" sz="1200" b="1" i="0" dirty="0">
                <a:solidFill>
                  <a:srgbClr val="424242"/>
                </a:solidFill>
                <a:effectLst/>
                <a:latin typeface="Segoe Sans"/>
              </a:rPr>
              <a:t>Mode</a:t>
            </a:r>
            <a:r>
              <a:rPr lang="en-US" sz="1200" b="0" i="0" dirty="0">
                <a:solidFill>
                  <a:srgbClr val="424242"/>
                </a:solidFill>
                <a:effectLst/>
                <a:latin typeface="Segoe Sans"/>
              </a:rPr>
              <a:t>: </a:t>
            </a:r>
            <a:r>
              <a:rPr lang="en-US" sz="1100" b="0" i="0" dirty="0">
                <a:solidFill>
                  <a:srgbClr val="424242"/>
                </a:solidFill>
                <a:effectLst/>
                <a:latin typeface="Segoe Sans"/>
              </a:rPr>
              <a:t>Example: Most common product sold in a store.</a:t>
            </a:r>
          </a:p>
          <a:p>
            <a:pPr algn="l">
              <a:spcBef>
                <a:spcPts val="300"/>
              </a:spcBef>
              <a:spcAft>
                <a:spcPts val="600"/>
              </a:spcAft>
              <a:buFont typeface="+mj-lt"/>
              <a:buAutoNum type="arabicPeriod"/>
            </a:pPr>
            <a:r>
              <a:rPr lang="en-US" sz="1200" b="1" i="0" dirty="0">
                <a:solidFill>
                  <a:srgbClr val="424242"/>
                </a:solidFill>
                <a:effectLst/>
                <a:latin typeface="Segoe Sans"/>
              </a:rPr>
              <a:t>Count</a:t>
            </a:r>
            <a:r>
              <a:rPr lang="en-US" sz="1200" b="0" i="0" dirty="0">
                <a:solidFill>
                  <a:srgbClr val="424242"/>
                </a:solidFill>
                <a:effectLst/>
                <a:latin typeface="Segoe Sans"/>
              </a:rPr>
              <a:t>: </a:t>
            </a:r>
            <a:r>
              <a:rPr lang="en-US" sz="1100" b="0" i="0" dirty="0">
                <a:solidFill>
                  <a:srgbClr val="424242"/>
                </a:solidFill>
                <a:effectLst/>
                <a:latin typeface="Segoe Sans"/>
              </a:rPr>
              <a:t>Example: Number of customers visiting a store in a day.</a:t>
            </a:r>
          </a:p>
          <a:p>
            <a:pPr algn="l">
              <a:spcBef>
                <a:spcPts val="300"/>
              </a:spcBef>
              <a:spcAft>
                <a:spcPts val="600"/>
              </a:spcAft>
              <a:buFont typeface="+mj-lt"/>
              <a:buAutoNum type="arabicPeriod"/>
            </a:pPr>
            <a:r>
              <a:rPr lang="en-US" sz="1200" b="1" i="0" dirty="0">
                <a:solidFill>
                  <a:srgbClr val="424242"/>
                </a:solidFill>
                <a:effectLst/>
                <a:latin typeface="Segoe Sans"/>
              </a:rPr>
              <a:t>Maximum and Minimum</a:t>
            </a:r>
            <a:r>
              <a:rPr lang="en-US" sz="1200" b="0" i="0" dirty="0">
                <a:solidFill>
                  <a:srgbClr val="424242"/>
                </a:solidFill>
                <a:effectLst/>
                <a:latin typeface="Segoe Sans"/>
              </a:rPr>
              <a:t>: </a:t>
            </a:r>
            <a:r>
              <a:rPr lang="en-US" sz="1100" b="0" i="0" dirty="0">
                <a:solidFill>
                  <a:srgbClr val="424242"/>
                </a:solidFill>
                <a:effectLst/>
                <a:latin typeface="Segoe Sans"/>
              </a:rPr>
              <a:t>Example: Highest and lowest temperatures recorded in a month.</a:t>
            </a:r>
          </a:p>
          <a:p>
            <a:pPr algn="l">
              <a:spcBef>
                <a:spcPts val="300"/>
              </a:spcBef>
              <a:spcAft>
                <a:spcPts val="600"/>
              </a:spcAft>
              <a:buFont typeface="+mj-lt"/>
              <a:buAutoNum type="arabicPeriod"/>
            </a:pPr>
            <a:r>
              <a:rPr lang="en-US" sz="1200" b="1" i="0" dirty="0">
                <a:solidFill>
                  <a:srgbClr val="424242"/>
                </a:solidFill>
                <a:effectLst/>
                <a:latin typeface="Segoe Sans"/>
              </a:rPr>
              <a:t>Range</a:t>
            </a:r>
            <a:r>
              <a:rPr lang="en-US" sz="1200" b="0" i="0" dirty="0">
                <a:solidFill>
                  <a:srgbClr val="424242"/>
                </a:solidFill>
                <a:effectLst/>
                <a:latin typeface="Segoe Sans"/>
              </a:rPr>
              <a:t>: </a:t>
            </a:r>
            <a:r>
              <a:rPr lang="en-US" sz="1100" b="0" i="0" dirty="0">
                <a:solidFill>
                  <a:srgbClr val="424242"/>
                </a:solidFill>
                <a:effectLst/>
                <a:latin typeface="Segoe Sans"/>
              </a:rPr>
              <a:t>Example: Range of exam scores in a class.</a:t>
            </a:r>
          </a:p>
          <a:p>
            <a:pPr algn="l">
              <a:spcBef>
                <a:spcPts val="300"/>
              </a:spcBef>
              <a:spcAft>
                <a:spcPts val="600"/>
              </a:spcAft>
              <a:buFont typeface="+mj-lt"/>
              <a:buAutoNum type="arabicPeriod"/>
            </a:pPr>
            <a:r>
              <a:rPr lang="en-US" sz="1200" b="1" i="0" dirty="0">
                <a:solidFill>
                  <a:srgbClr val="424242"/>
                </a:solidFill>
                <a:effectLst/>
                <a:latin typeface="Segoe Sans"/>
              </a:rPr>
              <a:t>Variance and Standard Deviation</a:t>
            </a:r>
            <a:r>
              <a:rPr lang="en-US" sz="1200" b="0" i="0" dirty="0">
                <a:solidFill>
                  <a:srgbClr val="424242"/>
                </a:solidFill>
                <a:effectLst/>
                <a:latin typeface="Segoe Sans"/>
              </a:rPr>
              <a:t>: </a:t>
            </a:r>
            <a:r>
              <a:rPr lang="en-US" sz="1100" b="0" i="0" dirty="0">
                <a:solidFill>
                  <a:srgbClr val="424242"/>
                </a:solidFill>
                <a:effectLst/>
                <a:latin typeface="Segoe Sans"/>
              </a:rPr>
              <a:t>Example: Variance in monthly sales figures.</a:t>
            </a:r>
          </a:p>
          <a:p>
            <a:pPr marL="0" indent="0">
              <a:buNone/>
            </a:pP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352571314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5258342-DDFD-2FAB-26D5-50BC31EDB84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AA7DD9-AEB4-0B1D-B848-CE72D84DAF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4000" i="0" dirty="0">
                <a:solidFill>
                  <a:srgbClr val="424242"/>
                </a:solidFill>
                <a:effectLst/>
                <a:latin typeface="Segoe Sans"/>
              </a:rPr>
              <a:t>Applications of Data Aggregation</a:t>
            </a:r>
            <a:endParaRPr lang="en-GB" sz="4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E9D8E5-90B6-5045-DA60-99F256ADE2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0700" y="1136650"/>
            <a:ext cx="8229600" cy="4679949"/>
          </a:xfrm>
        </p:spPr>
        <p:txBody>
          <a:bodyPr/>
          <a:lstStyle/>
          <a:p>
            <a:pPr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0" i="0" dirty="0">
                <a:solidFill>
                  <a:srgbClr val="424242"/>
                </a:solidFill>
                <a:effectLst/>
                <a:latin typeface="Segoe Sans"/>
              </a:rPr>
              <a:t>Data aggregation is a powerful tool in statistics that helps to condense large amounts of data into meaningful summaries, making it </a:t>
            </a:r>
            <a:r>
              <a:rPr lang="en-US" sz="1200" b="1" i="1" dirty="0">
                <a:solidFill>
                  <a:srgbClr val="0070C0"/>
                </a:solidFill>
                <a:effectLst/>
                <a:latin typeface="Segoe Sans"/>
              </a:rPr>
              <a:t>easier to identify trends, patterns, and insights</a:t>
            </a:r>
            <a:r>
              <a:rPr lang="en-US" sz="1200" b="0" i="0" dirty="0">
                <a:solidFill>
                  <a:srgbClr val="424242"/>
                </a:solidFill>
                <a:effectLst/>
                <a:latin typeface="Segoe Sans"/>
              </a:rPr>
              <a:t>.</a:t>
            </a:r>
            <a:endParaRPr lang="en-US" sz="1200" b="1" i="0" dirty="0">
              <a:solidFill>
                <a:srgbClr val="424242"/>
              </a:solidFill>
              <a:effectLst/>
              <a:latin typeface="Segoe Sans"/>
            </a:endParaRPr>
          </a:p>
          <a:p>
            <a:pPr algn="l">
              <a:lnSpc>
                <a:spcPts val="2100"/>
              </a:lnSpc>
              <a:spcBef>
                <a:spcPts val="975"/>
              </a:spcBef>
              <a:spcAft>
                <a:spcPts val="225"/>
              </a:spcAft>
              <a:buNone/>
            </a:pPr>
            <a:r>
              <a:rPr lang="en-US" sz="1200" b="1" i="0" dirty="0">
                <a:solidFill>
                  <a:srgbClr val="424242"/>
                </a:solidFill>
                <a:effectLst/>
                <a:latin typeface="Segoe Sans"/>
              </a:rPr>
              <a:t>Applications of Data Aggregation</a:t>
            </a:r>
          </a:p>
          <a:p>
            <a:pPr algn="l">
              <a:spcBef>
                <a:spcPts val="300"/>
              </a:spcBef>
              <a:spcAft>
                <a:spcPts val="300"/>
              </a:spcAft>
              <a:buFont typeface="Arial" panose="020B0604020202020204" pitchFamily="34" charset="0"/>
              <a:buChar char="•"/>
            </a:pPr>
            <a:r>
              <a:rPr lang="en-US" sz="1200" b="1" i="0" dirty="0">
                <a:solidFill>
                  <a:srgbClr val="424242"/>
                </a:solidFill>
                <a:effectLst/>
                <a:latin typeface="Segoe Sans"/>
              </a:rPr>
              <a:t>Business</a:t>
            </a:r>
            <a:r>
              <a:rPr lang="en-US" sz="1200" b="0" i="0" dirty="0">
                <a:solidFill>
                  <a:srgbClr val="424242"/>
                </a:solidFill>
                <a:effectLst/>
                <a:latin typeface="Segoe Sans"/>
              </a:rPr>
              <a:t>: Summarizing sales data, customer feedback, and financial metrics.</a:t>
            </a:r>
          </a:p>
          <a:p>
            <a:pPr algn="l">
              <a:spcBef>
                <a:spcPts val="300"/>
              </a:spcBef>
              <a:spcAft>
                <a:spcPts val="300"/>
              </a:spcAft>
              <a:buFont typeface="Arial" panose="020B0604020202020204" pitchFamily="34" charset="0"/>
              <a:buChar char="•"/>
            </a:pPr>
            <a:r>
              <a:rPr lang="en-US" sz="1200" b="1" i="0" dirty="0">
                <a:solidFill>
                  <a:srgbClr val="424242"/>
                </a:solidFill>
                <a:effectLst/>
                <a:latin typeface="Segoe Sans"/>
              </a:rPr>
              <a:t>Healthcare</a:t>
            </a:r>
            <a:r>
              <a:rPr lang="en-US" sz="1200" b="0" i="0" dirty="0">
                <a:solidFill>
                  <a:srgbClr val="424242"/>
                </a:solidFill>
                <a:effectLst/>
                <a:latin typeface="Segoe Sans"/>
              </a:rPr>
              <a:t>: Aggregating patient data, treatment outcomes, and health statistics.</a:t>
            </a:r>
          </a:p>
          <a:p>
            <a:pPr algn="l">
              <a:spcBef>
                <a:spcPts val="300"/>
              </a:spcBef>
              <a:spcAft>
                <a:spcPts val="300"/>
              </a:spcAft>
              <a:buFont typeface="Arial" panose="020B0604020202020204" pitchFamily="34" charset="0"/>
              <a:buChar char="•"/>
            </a:pPr>
            <a:r>
              <a:rPr lang="en-US" sz="1200" b="1" i="0" dirty="0">
                <a:solidFill>
                  <a:srgbClr val="424242"/>
                </a:solidFill>
                <a:effectLst/>
                <a:latin typeface="Segoe Sans"/>
              </a:rPr>
              <a:t>Education</a:t>
            </a:r>
            <a:r>
              <a:rPr lang="en-US" sz="1200" b="0" i="0" dirty="0">
                <a:solidFill>
                  <a:srgbClr val="424242"/>
                </a:solidFill>
                <a:effectLst/>
                <a:latin typeface="Segoe Sans"/>
              </a:rPr>
              <a:t>: Summarizing student performance, attendance records, and survey results.</a:t>
            </a:r>
          </a:p>
          <a:p>
            <a:pPr algn="l">
              <a:spcBef>
                <a:spcPts val="300"/>
              </a:spcBef>
              <a:spcAft>
                <a:spcPts val="300"/>
              </a:spcAft>
              <a:buFont typeface="Arial" panose="020B0604020202020204" pitchFamily="34" charset="0"/>
              <a:buChar char="•"/>
            </a:pPr>
            <a:r>
              <a:rPr lang="en-US" sz="1200" b="1" i="0" dirty="0">
                <a:solidFill>
                  <a:srgbClr val="424242"/>
                </a:solidFill>
                <a:effectLst/>
                <a:latin typeface="Segoe Sans"/>
              </a:rPr>
              <a:t>Research</a:t>
            </a:r>
            <a:r>
              <a:rPr lang="en-US" sz="1200" b="0" i="0" dirty="0">
                <a:solidFill>
                  <a:srgbClr val="424242"/>
                </a:solidFill>
                <a:effectLst/>
                <a:latin typeface="Segoe Sans"/>
              </a:rPr>
              <a:t>: Combining experimental results, survey responses, and observational data.</a:t>
            </a:r>
          </a:p>
          <a:p>
            <a:pPr algn="l">
              <a:lnSpc>
                <a:spcPts val="2100"/>
              </a:lnSpc>
              <a:spcBef>
                <a:spcPts val="975"/>
              </a:spcBef>
              <a:spcAft>
                <a:spcPts val="225"/>
              </a:spcAft>
              <a:buNone/>
            </a:pPr>
            <a:r>
              <a:rPr lang="en-US" sz="1200" b="1" i="0" dirty="0">
                <a:solidFill>
                  <a:srgbClr val="424242"/>
                </a:solidFill>
                <a:effectLst/>
                <a:latin typeface="Segoe Sans"/>
              </a:rPr>
              <a:t>Example of Data Aggregation -- </a:t>
            </a:r>
            <a:r>
              <a:rPr lang="en-US" sz="1200" b="0" i="0" dirty="0">
                <a:solidFill>
                  <a:srgbClr val="424242"/>
                </a:solidFill>
                <a:effectLst/>
                <a:latin typeface="Segoe Sans"/>
              </a:rPr>
              <a:t> a dataset of daily sales figures for a month:</a:t>
            </a:r>
          </a:p>
          <a:p>
            <a:pPr algn="l">
              <a:spcBef>
                <a:spcPts val="300"/>
              </a:spcBef>
              <a:spcAft>
                <a:spcPts val="300"/>
              </a:spcAft>
              <a:buFont typeface="Arial" panose="020B0604020202020204" pitchFamily="34" charset="0"/>
              <a:buChar char="•"/>
            </a:pPr>
            <a:r>
              <a:rPr lang="en-US" sz="1200" b="1" i="0" dirty="0">
                <a:solidFill>
                  <a:srgbClr val="424242"/>
                </a:solidFill>
                <a:effectLst/>
                <a:latin typeface="Segoe Sans"/>
              </a:rPr>
              <a:t>Sum</a:t>
            </a:r>
            <a:r>
              <a:rPr lang="en-US" sz="1200" b="0" i="0" dirty="0">
                <a:solidFill>
                  <a:srgbClr val="424242"/>
                </a:solidFill>
                <a:effectLst/>
                <a:latin typeface="Segoe Sans"/>
              </a:rPr>
              <a:t>: Total sales for the month.</a:t>
            </a:r>
          </a:p>
          <a:p>
            <a:pPr algn="l">
              <a:spcBef>
                <a:spcPts val="300"/>
              </a:spcBef>
              <a:spcAft>
                <a:spcPts val="300"/>
              </a:spcAft>
              <a:buFont typeface="Arial" panose="020B0604020202020204" pitchFamily="34" charset="0"/>
              <a:buChar char="•"/>
            </a:pPr>
            <a:r>
              <a:rPr lang="en-US" sz="1200" b="1" i="0" dirty="0">
                <a:solidFill>
                  <a:srgbClr val="424242"/>
                </a:solidFill>
                <a:effectLst/>
                <a:latin typeface="Segoe Sans"/>
              </a:rPr>
              <a:t>Mean</a:t>
            </a:r>
            <a:r>
              <a:rPr lang="en-US" sz="1200" b="0" i="0" dirty="0">
                <a:solidFill>
                  <a:srgbClr val="424242"/>
                </a:solidFill>
                <a:effectLst/>
                <a:latin typeface="Segoe Sans"/>
              </a:rPr>
              <a:t>: Average daily sales.</a:t>
            </a:r>
          </a:p>
          <a:p>
            <a:pPr algn="l">
              <a:spcBef>
                <a:spcPts val="300"/>
              </a:spcBef>
              <a:spcAft>
                <a:spcPts val="300"/>
              </a:spcAft>
              <a:buFont typeface="Arial" panose="020B0604020202020204" pitchFamily="34" charset="0"/>
              <a:buChar char="•"/>
            </a:pPr>
            <a:r>
              <a:rPr lang="en-US" sz="1200" b="1" i="0" dirty="0">
                <a:solidFill>
                  <a:srgbClr val="424242"/>
                </a:solidFill>
                <a:effectLst/>
                <a:latin typeface="Segoe Sans"/>
              </a:rPr>
              <a:t>Median</a:t>
            </a:r>
            <a:r>
              <a:rPr lang="en-US" sz="1200" b="0" i="0" dirty="0">
                <a:solidFill>
                  <a:srgbClr val="424242"/>
                </a:solidFill>
                <a:effectLst/>
                <a:latin typeface="Segoe Sans"/>
              </a:rPr>
              <a:t>: Middle value of daily sales when ordered.</a:t>
            </a:r>
          </a:p>
          <a:p>
            <a:pPr algn="l">
              <a:spcBef>
                <a:spcPts val="300"/>
              </a:spcBef>
              <a:spcAft>
                <a:spcPts val="300"/>
              </a:spcAft>
              <a:buFont typeface="Arial" panose="020B0604020202020204" pitchFamily="34" charset="0"/>
              <a:buChar char="•"/>
            </a:pPr>
            <a:r>
              <a:rPr lang="en-US" sz="1200" b="1" i="0" dirty="0">
                <a:solidFill>
                  <a:srgbClr val="424242"/>
                </a:solidFill>
                <a:effectLst/>
                <a:latin typeface="Segoe Sans"/>
              </a:rPr>
              <a:t>Mode</a:t>
            </a:r>
            <a:r>
              <a:rPr lang="en-US" sz="1200" b="0" i="0" dirty="0">
                <a:solidFill>
                  <a:srgbClr val="424242"/>
                </a:solidFill>
                <a:effectLst/>
                <a:latin typeface="Segoe Sans"/>
              </a:rPr>
              <a:t>: Most frequently occurring daily sales figure.</a:t>
            </a:r>
          </a:p>
          <a:p>
            <a:pPr algn="l">
              <a:spcBef>
                <a:spcPts val="300"/>
              </a:spcBef>
              <a:spcAft>
                <a:spcPts val="300"/>
              </a:spcAft>
              <a:buFont typeface="Arial" panose="020B0604020202020204" pitchFamily="34" charset="0"/>
              <a:buChar char="•"/>
            </a:pPr>
            <a:r>
              <a:rPr lang="en-US" sz="1200" b="1" i="0" dirty="0">
                <a:solidFill>
                  <a:srgbClr val="424242"/>
                </a:solidFill>
                <a:effectLst/>
                <a:latin typeface="Segoe Sans"/>
              </a:rPr>
              <a:t>Count</a:t>
            </a:r>
            <a:r>
              <a:rPr lang="en-US" sz="1200" b="0" i="0" dirty="0">
                <a:solidFill>
                  <a:srgbClr val="424242"/>
                </a:solidFill>
                <a:effectLst/>
                <a:latin typeface="Segoe Sans"/>
              </a:rPr>
              <a:t>: Number of days in the dataset.</a:t>
            </a:r>
          </a:p>
          <a:p>
            <a:pPr algn="l">
              <a:spcBef>
                <a:spcPts val="300"/>
              </a:spcBef>
              <a:spcAft>
                <a:spcPts val="300"/>
              </a:spcAft>
              <a:buFont typeface="Arial" panose="020B0604020202020204" pitchFamily="34" charset="0"/>
              <a:buChar char="•"/>
            </a:pPr>
            <a:r>
              <a:rPr lang="en-US" sz="1200" b="1" i="0" dirty="0">
                <a:solidFill>
                  <a:srgbClr val="424242"/>
                </a:solidFill>
                <a:effectLst/>
                <a:latin typeface="Segoe Sans"/>
              </a:rPr>
              <a:t>Maximum and Minimum</a:t>
            </a:r>
            <a:r>
              <a:rPr lang="en-US" sz="1200" b="0" i="0" dirty="0">
                <a:solidFill>
                  <a:srgbClr val="424242"/>
                </a:solidFill>
                <a:effectLst/>
                <a:latin typeface="Segoe Sans"/>
              </a:rPr>
              <a:t>: Highest and lowest daily sales figures.</a:t>
            </a:r>
          </a:p>
          <a:p>
            <a:pPr algn="l">
              <a:spcBef>
                <a:spcPts val="300"/>
              </a:spcBef>
              <a:spcAft>
                <a:spcPts val="300"/>
              </a:spcAft>
              <a:buFont typeface="Arial" panose="020B0604020202020204" pitchFamily="34" charset="0"/>
              <a:buChar char="•"/>
            </a:pPr>
            <a:r>
              <a:rPr lang="en-US" sz="1200" b="1" i="0" dirty="0">
                <a:solidFill>
                  <a:srgbClr val="424242"/>
                </a:solidFill>
                <a:effectLst/>
                <a:latin typeface="Segoe Sans"/>
              </a:rPr>
              <a:t>Range</a:t>
            </a:r>
            <a:r>
              <a:rPr lang="en-US" sz="1200" b="0" i="0" dirty="0">
                <a:solidFill>
                  <a:srgbClr val="424242"/>
                </a:solidFill>
                <a:effectLst/>
                <a:latin typeface="Segoe Sans"/>
              </a:rPr>
              <a:t>: Difference between the highest and lowest daily sales.</a:t>
            </a:r>
          </a:p>
          <a:p>
            <a:pPr algn="l">
              <a:spcBef>
                <a:spcPts val="300"/>
              </a:spcBef>
              <a:spcAft>
                <a:spcPts val="300"/>
              </a:spcAft>
              <a:buFont typeface="Arial" panose="020B0604020202020204" pitchFamily="34" charset="0"/>
              <a:buChar char="•"/>
            </a:pPr>
            <a:r>
              <a:rPr lang="en-US" sz="1200" b="1" i="0" dirty="0">
                <a:solidFill>
                  <a:srgbClr val="424242"/>
                </a:solidFill>
                <a:effectLst/>
                <a:latin typeface="Segoe Sans"/>
              </a:rPr>
              <a:t>Variance and Standard Deviation</a:t>
            </a:r>
            <a:r>
              <a:rPr lang="en-US" sz="1200" b="0" i="0" dirty="0">
                <a:solidFill>
                  <a:srgbClr val="424242"/>
                </a:solidFill>
                <a:effectLst/>
                <a:latin typeface="Segoe Sans"/>
              </a:rPr>
              <a:t>: Measure of how much daily sales figures vary from the average.</a:t>
            </a:r>
          </a:p>
        </p:txBody>
      </p:sp>
    </p:spTree>
    <p:extLst>
      <p:ext uri="{BB962C8B-B14F-4D97-AF65-F5344CB8AC3E}">
        <p14:creationId xmlns:p14="http://schemas.microsoft.com/office/powerpoint/2010/main" val="11965278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dirty="0"/>
              <a:t>Data Aggregation with </a:t>
            </a:r>
            <a:r>
              <a:rPr b="1" dirty="0" err="1"/>
              <a:t>dplyr</a:t>
            </a:r>
            <a:endParaRPr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3972" y="1445797"/>
            <a:ext cx="4114800" cy="1543049"/>
          </a:xfrm>
        </p:spPr>
        <p:txBody>
          <a:bodyPr/>
          <a:lstStyle/>
          <a:p>
            <a:r>
              <a:rPr sz="2000" dirty="0"/>
              <a:t>Grouping with </a:t>
            </a:r>
            <a:r>
              <a:rPr sz="2000" b="1" dirty="0" err="1"/>
              <a:t>group_by</a:t>
            </a:r>
            <a:r>
              <a:rPr sz="2000" b="1" dirty="0"/>
              <a:t>()</a:t>
            </a:r>
          </a:p>
          <a:p>
            <a:r>
              <a:rPr sz="2000" dirty="0" err="1"/>
              <a:t>Summarising</a:t>
            </a:r>
            <a:r>
              <a:rPr sz="2000" dirty="0"/>
              <a:t> with </a:t>
            </a:r>
            <a:r>
              <a:rPr sz="2000" b="1" dirty="0" err="1"/>
              <a:t>summarise</a:t>
            </a:r>
            <a:r>
              <a:rPr sz="2000" b="1" dirty="0"/>
              <a:t>()</a:t>
            </a:r>
          </a:p>
          <a:p>
            <a:r>
              <a:rPr sz="2000" dirty="0"/>
              <a:t>Using pipe </a:t>
            </a:r>
            <a:r>
              <a:rPr sz="2000" b="1" dirty="0"/>
              <a:t>(%&gt;%) </a:t>
            </a:r>
            <a:r>
              <a:rPr sz="2000" dirty="0"/>
              <a:t>for chaining</a:t>
            </a:r>
          </a:p>
        </p:txBody>
      </p:sp>
      <p:pic>
        <p:nvPicPr>
          <p:cNvPr id="4" name="Content Placeholder 6">
            <a:extLst>
              <a:ext uri="{FF2B5EF4-FFF2-40B4-BE49-F238E27FC236}">
                <a16:creationId xmlns:a16="http://schemas.microsoft.com/office/drawing/2014/main" id="{9A094B8E-C0C3-0D79-E253-B20CAC4DC39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457200" y="3357315"/>
            <a:ext cx="2924003" cy="18643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1EB1BDD7-1A3B-D095-DF34-9563EE05891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972" y="1226946"/>
            <a:ext cx="4318028" cy="2039671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5E83BCFF-AC5B-D54C-DE0D-73878F4817D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44691" y="3429000"/>
            <a:ext cx="4799309" cy="247349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2250" y="414338"/>
            <a:ext cx="8705850" cy="1143000"/>
          </a:xfrm>
        </p:spPr>
        <p:txBody>
          <a:bodyPr/>
          <a:lstStyle/>
          <a:p>
            <a:r>
              <a:rPr sz="4000" dirty="0"/>
              <a:t>Activity 4 – Aggregation with </a:t>
            </a:r>
            <a:r>
              <a:rPr sz="4000" dirty="0" err="1"/>
              <a:t>dplyr</a:t>
            </a:r>
            <a:endParaRPr sz="40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01700" y="1787983"/>
            <a:ext cx="7829550" cy="3282033"/>
          </a:xfrm>
        </p:spPr>
        <p:txBody>
          <a:bodyPr/>
          <a:lstStyle/>
          <a:p>
            <a:pPr marL="0" indent="0">
              <a:buNone/>
            </a:pPr>
            <a:r>
              <a:rPr sz="2400" dirty="0">
                <a:solidFill>
                  <a:srgbClr val="0070C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library(</a:t>
            </a:r>
            <a:r>
              <a:rPr sz="2400" dirty="0" err="1">
                <a:solidFill>
                  <a:srgbClr val="0070C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dplyr</a:t>
            </a:r>
            <a:r>
              <a:rPr sz="2400" dirty="0">
                <a:solidFill>
                  <a:srgbClr val="0070C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)</a:t>
            </a:r>
          </a:p>
          <a:p>
            <a:pPr marL="0" indent="0">
              <a:buNone/>
            </a:pPr>
            <a:r>
              <a:rPr sz="2400" dirty="0" err="1">
                <a:solidFill>
                  <a:srgbClr val="0070C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gapminder</a:t>
            </a:r>
            <a:r>
              <a:rPr sz="2400" dirty="0">
                <a:solidFill>
                  <a:srgbClr val="0070C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%&gt;%</a:t>
            </a:r>
          </a:p>
          <a:p>
            <a:pPr marL="0" indent="0">
              <a:buNone/>
            </a:pPr>
            <a:r>
              <a:rPr sz="2400" dirty="0">
                <a:solidFill>
                  <a:srgbClr val="0070C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 </a:t>
            </a:r>
            <a:r>
              <a:rPr sz="2400" dirty="0" err="1">
                <a:solidFill>
                  <a:srgbClr val="0070C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group_by</a:t>
            </a:r>
            <a:r>
              <a:rPr sz="2400" dirty="0">
                <a:solidFill>
                  <a:srgbClr val="0070C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(continent) %&gt;%</a:t>
            </a:r>
          </a:p>
          <a:p>
            <a:pPr marL="0" indent="0">
              <a:buNone/>
            </a:pPr>
            <a:r>
              <a:rPr sz="2400" dirty="0">
                <a:solidFill>
                  <a:srgbClr val="0070C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 </a:t>
            </a:r>
            <a:r>
              <a:rPr sz="2400" dirty="0" err="1">
                <a:solidFill>
                  <a:srgbClr val="0070C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summarise</a:t>
            </a:r>
            <a:r>
              <a:rPr sz="2400" dirty="0">
                <a:solidFill>
                  <a:srgbClr val="0070C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(</a:t>
            </a:r>
            <a:r>
              <a:rPr sz="2400" dirty="0" err="1">
                <a:solidFill>
                  <a:srgbClr val="0070C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mean_lifeExp</a:t>
            </a:r>
            <a:r>
              <a:rPr sz="2400" dirty="0">
                <a:solidFill>
                  <a:srgbClr val="0070C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= mean(</a:t>
            </a:r>
            <a:r>
              <a:rPr sz="2400" dirty="0" err="1">
                <a:solidFill>
                  <a:srgbClr val="0070C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lifeExp</a:t>
            </a:r>
            <a:r>
              <a:rPr sz="2400" dirty="0">
                <a:solidFill>
                  <a:srgbClr val="0070C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),</a:t>
            </a:r>
          </a:p>
          <a:p>
            <a:pPr marL="0" indent="0">
              <a:buNone/>
            </a:pPr>
            <a:r>
              <a:rPr sz="2400" dirty="0">
                <a:solidFill>
                  <a:srgbClr val="0070C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           </a:t>
            </a:r>
            <a:r>
              <a:rPr sz="2400" dirty="0" err="1">
                <a:solidFill>
                  <a:srgbClr val="0070C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sd_lifeExp</a:t>
            </a:r>
            <a:r>
              <a:rPr sz="2400" dirty="0">
                <a:solidFill>
                  <a:srgbClr val="0070C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= </a:t>
            </a:r>
            <a:r>
              <a:rPr sz="2400" dirty="0" err="1">
                <a:solidFill>
                  <a:srgbClr val="0070C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sd</a:t>
            </a:r>
            <a:r>
              <a:rPr sz="2400" dirty="0">
                <a:solidFill>
                  <a:srgbClr val="0070C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(</a:t>
            </a:r>
            <a:r>
              <a:rPr sz="2400" dirty="0" err="1">
                <a:solidFill>
                  <a:srgbClr val="0070C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lifeExp</a:t>
            </a:r>
            <a:r>
              <a:rPr sz="2400" dirty="0">
                <a:solidFill>
                  <a:srgbClr val="0070C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))</a:t>
            </a: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98A304-72E2-8B1F-BF68-772B00532F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Submission of 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8DB986-89C2-86A0-A02D-C11BDCD79D2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Export your Markdown file to Word or PDF and submit under Session 3 tile.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6691312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Summary &amp; Reflection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543051"/>
            <a:ext cx="8229600" cy="2146299"/>
          </a:xfrm>
        </p:spPr>
        <p:txBody>
          <a:bodyPr/>
          <a:lstStyle/>
          <a:p>
            <a:r>
              <a:rPr sz="2400" dirty="0"/>
              <a:t>Loaded and explored data with R</a:t>
            </a:r>
          </a:p>
          <a:p>
            <a:r>
              <a:rPr sz="2400" dirty="0"/>
              <a:t>Applied central tendency and variability measures</a:t>
            </a:r>
          </a:p>
          <a:p>
            <a:r>
              <a:rPr sz="2400" dirty="0"/>
              <a:t>Aggregated data using </a:t>
            </a:r>
            <a:r>
              <a:rPr sz="2400" dirty="0" err="1"/>
              <a:t>group_by</a:t>
            </a:r>
            <a:r>
              <a:rPr sz="2400" dirty="0"/>
              <a:t> and </a:t>
            </a:r>
            <a:r>
              <a:rPr sz="2400" dirty="0" err="1"/>
              <a:t>summarise</a:t>
            </a:r>
            <a:endParaRPr sz="2400" dirty="0"/>
          </a:p>
          <a:p>
            <a:r>
              <a:rPr sz="2400" dirty="0"/>
              <a:t>Next: Applying these to your own datasets!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UWTSD_Theme1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Theme1" id="{A5D8390F-7E0A-45BE-B39C-0DFDE26FF461}" vid="{16500B77-7187-4C1B-A680-3D708B182E1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UWTSD_Theme1</Template>
  <TotalTime>0</TotalTime>
  <Words>1809</Words>
  <Application>Microsoft Office PowerPoint</Application>
  <PresentationFormat>On-screen Show (4:3)</PresentationFormat>
  <Paragraphs>231</Paragraphs>
  <Slides>23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31" baseType="lpstr">
      <vt:lpstr>Aptos</vt:lpstr>
      <vt:lpstr>Arial</vt:lpstr>
      <vt:lpstr>Calibri</vt:lpstr>
      <vt:lpstr>Courier New</vt:lpstr>
      <vt:lpstr>KaTeX_Main</vt:lpstr>
      <vt:lpstr>Myriad Pro</vt:lpstr>
      <vt:lpstr>Segoe Sans</vt:lpstr>
      <vt:lpstr>UWTSD_Theme1</vt:lpstr>
      <vt:lpstr>Exploring Descriptive Statistics and Aggregation with R</vt:lpstr>
      <vt:lpstr>Module Learning Outcomes</vt:lpstr>
      <vt:lpstr>Session Objectives</vt:lpstr>
      <vt:lpstr>Dataset – Gapminder </vt:lpstr>
      <vt:lpstr>Activity 1 - Reading Data into R</vt:lpstr>
      <vt:lpstr>Central Tendency - Why Care?</vt:lpstr>
      <vt:lpstr>Central Tendency - Mean</vt:lpstr>
      <vt:lpstr>Central Tendency - Median</vt:lpstr>
      <vt:lpstr>Central Tendency - Mode</vt:lpstr>
      <vt:lpstr>Activity 2 – Central Tendency</vt:lpstr>
      <vt:lpstr>Measures of Variability</vt:lpstr>
      <vt:lpstr>Measures of Variability - Range</vt:lpstr>
      <vt:lpstr>Measures of Variability - Variance</vt:lpstr>
      <vt:lpstr>Measures of Variability - Standard Deviation </vt:lpstr>
      <vt:lpstr>Variance vs Standard Deviation</vt:lpstr>
      <vt:lpstr>Measures of Variability - Quartiles &amp; Interquartile Range (IQR)</vt:lpstr>
      <vt:lpstr>Activity 3 – Variability</vt:lpstr>
      <vt:lpstr>Data Aggregation</vt:lpstr>
      <vt:lpstr>Applications of Data Aggregation</vt:lpstr>
      <vt:lpstr>Data Aggregation with dplyr</vt:lpstr>
      <vt:lpstr>Activity 4 – Aggregation with dplyr</vt:lpstr>
      <vt:lpstr>Submission of Activity</vt:lpstr>
      <vt:lpstr>Summary &amp; Reflection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Aliyu Sambo</cp:lastModifiedBy>
  <cp:revision>1</cp:revision>
  <dcterms:created xsi:type="dcterms:W3CDTF">2013-01-27T09:14:16Z</dcterms:created>
  <dcterms:modified xsi:type="dcterms:W3CDTF">2025-05-27T11:23:43Z</dcterms:modified>
  <cp:category/>
</cp:coreProperties>
</file>