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96" r:id="rId5"/>
  </p:sldMasterIdLst>
  <p:notesMasterIdLst>
    <p:notesMasterId r:id="rId16"/>
  </p:notesMasterIdLst>
  <p:handoutMasterIdLst>
    <p:handoutMasterId r:id="rId17"/>
  </p:handoutMasterIdLst>
  <p:sldIdLst>
    <p:sldId id="289" r:id="rId6"/>
    <p:sldId id="257" r:id="rId7"/>
    <p:sldId id="290" r:id="rId8"/>
    <p:sldId id="261" r:id="rId9"/>
    <p:sldId id="262" r:id="rId10"/>
    <p:sldId id="264" r:id="rId11"/>
    <p:sldId id="292" r:id="rId12"/>
    <p:sldId id="287" r:id="rId13"/>
    <p:sldId id="276" r:id="rId14"/>
    <p:sldId id="288"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2C80"/>
    <a:srgbClr val="21468C"/>
    <a:srgbClr val="001431"/>
    <a:srgbClr val="142F5C"/>
    <a:srgbClr val="149F2F"/>
    <a:srgbClr val="D14C00"/>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D113A9D2-9D6B-4929-AA2D-F23B5EE8CB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455" autoAdjust="0"/>
  </p:normalViewPr>
  <p:slideViewPr>
    <p:cSldViewPr snapToGrid="0" showGuides="1">
      <p:cViewPr varScale="1">
        <p:scale>
          <a:sx n="55" d="100"/>
          <a:sy n="55" d="100"/>
        </p:scale>
        <p:origin x="1338" y="7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showGuides="1">
      <p:cViewPr varScale="1">
        <p:scale>
          <a:sx n="68" d="100"/>
          <a:sy n="68" d="100"/>
        </p:scale>
        <p:origin x="3288"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_rels/data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image" Target="../media/image25.png"/><Relationship Id="rId5" Type="http://schemas.openxmlformats.org/officeDocument/2006/relationships/image" Target="../media/image29.png"/><Relationship Id="rId4" Type="http://schemas.openxmlformats.org/officeDocument/2006/relationships/image" Target="../media/image28.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image" Target="../media/image25.png"/><Relationship Id="rId5" Type="http://schemas.openxmlformats.org/officeDocument/2006/relationships/image" Target="../media/image29.pn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743571-9C31-4628-A056-8C087B4C3A84}" type="doc">
      <dgm:prSet loTypeId="urn:microsoft.com/office/officeart/2009/layout/CircleArrowProcess" loCatId="process" qsTypeId="urn:microsoft.com/office/officeart/2005/8/quickstyle/simple1" qsCatId="simple" csTypeId="urn:microsoft.com/office/officeart/2005/8/colors/colorful3" csCatId="colorful" phldr="1"/>
      <dgm:spPr/>
      <dgm:t>
        <a:bodyPr/>
        <a:lstStyle/>
        <a:p>
          <a:endParaRPr lang="en-US"/>
        </a:p>
      </dgm:t>
    </dgm:pt>
    <dgm:pt modelId="{5BDBB2EF-8EB0-470B-AD1B-057DE8F7782E}">
      <dgm:prSet phldrT="[Text]"/>
      <dgm:spPr/>
      <dgm:t>
        <a:bodyPr/>
        <a:lstStyle/>
        <a:p>
          <a:r>
            <a:rPr lang="en-US" dirty="0" smtClean="0"/>
            <a:t>Analogous</a:t>
          </a:r>
          <a:endParaRPr lang="en-US" dirty="0"/>
        </a:p>
      </dgm:t>
    </dgm:pt>
    <dgm:pt modelId="{102F4E6C-606B-4609-81E0-B397EB552E44}" type="parTrans" cxnId="{2844B415-93D3-4661-B165-F8D711E8388A}">
      <dgm:prSet/>
      <dgm:spPr/>
      <dgm:t>
        <a:bodyPr/>
        <a:lstStyle/>
        <a:p>
          <a:endParaRPr lang="en-US"/>
        </a:p>
      </dgm:t>
    </dgm:pt>
    <dgm:pt modelId="{397AEDC8-6A3F-4A0F-A976-DF6779CF4CB6}" type="sibTrans" cxnId="{2844B415-93D3-4661-B165-F8D711E8388A}">
      <dgm:prSet/>
      <dgm:spPr/>
      <dgm:t>
        <a:bodyPr/>
        <a:lstStyle/>
        <a:p>
          <a:endParaRPr lang="en-US"/>
        </a:p>
      </dgm:t>
    </dgm:pt>
    <dgm:pt modelId="{3E84E49B-C9F8-4AAF-8ADC-287A5222F642}">
      <dgm:prSet phldrT="[Text]"/>
      <dgm:spPr/>
      <dgm:t>
        <a:bodyPr/>
        <a:lstStyle/>
        <a:p>
          <a:r>
            <a:rPr lang="en-US" dirty="0" smtClean="0"/>
            <a:t>Bottom-up </a:t>
          </a:r>
          <a:endParaRPr lang="en-US" dirty="0"/>
        </a:p>
      </dgm:t>
    </dgm:pt>
    <dgm:pt modelId="{D75E9A19-165D-4C92-A2A4-03B99FFDE744}" type="parTrans" cxnId="{7CF57E4F-8175-4E2D-8265-554297270D06}">
      <dgm:prSet/>
      <dgm:spPr/>
      <dgm:t>
        <a:bodyPr/>
        <a:lstStyle/>
        <a:p>
          <a:endParaRPr lang="en-US"/>
        </a:p>
      </dgm:t>
    </dgm:pt>
    <dgm:pt modelId="{598E46BE-B9C4-436D-9C9C-4067AA844D04}" type="sibTrans" cxnId="{7CF57E4F-8175-4E2D-8265-554297270D06}">
      <dgm:prSet/>
      <dgm:spPr/>
      <dgm:t>
        <a:bodyPr/>
        <a:lstStyle/>
        <a:p>
          <a:endParaRPr lang="en-US"/>
        </a:p>
      </dgm:t>
    </dgm:pt>
    <dgm:pt modelId="{35DD581C-B1DD-4B93-90DC-E60B45C8DAF9}">
      <dgm:prSet phldrT="[Text]"/>
      <dgm:spPr/>
      <dgm:t>
        <a:bodyPr/>
        <a:lstStyle/>
        <a:p>
          <a:r>
            <a:rPr lang="en-US" dirty="0" smtClean="0"/>
            <a:t>Three-point estimation</a:t>
          </a:r>
          <a:endParaRPr lang="en-US" dirty="0"/>
        </a:p>
      </dgm:t>
    </dgm:pt>
    <dgm:pt modelId="{AE21C969-90C3-4C81-8ED1-18A70DDC7280}" type="parTrans" cxnId="{E0C27B6D-8D8F-4566-8369-67E6329B85C9}">
      <dgm:prSet/>
      <dgm:spPr/>
      <dgm:t>
        <a:bodyPr/>
        <a:lstStyle/>
        <a:p>
          <a:endParaRPr lang="en-US"/>
        </a:p>
      </dgm:t>
    </dgm:pt>
    <dgm:pt modelId="{DCE30BC8-0A74-425B-9578-806B3736E54A}" type="sibTrans" cxnId="{E0C27B6D-8D8F-4566-8369-67E6329B85C9}">
      <dgm:prSet/>
      <dgm:spPr/>
      <dgm:t>
        <a:bodyPr/>
        <a:lstStyle/>
        <a:p>
          <a:endParaRPr lang="en-US"/>
        </a:p>
      </dgm:t>
    </dgm:pt>
    <dgm:pt modelId="{E0C33453-14BF-43DE-AF1C-C617F867E74C}">
      <dgm:prSet phldrT="[Text]"/>
      <dgm:spPr/>
      <dgm:t>
        <a:bodyPr/>
        <a:lstStyle/>
        <a:p>
          <a:r>
            <a:rPr lang="en-US" dirty="0" smtClean="0"/>
            <a:t>Fast</a:t>
          </a:r>
          <a:endParaRPr lang="en-US" dirty="0"/>
        </a:p>
      </dgm:t>
    </dgm:pt>
    <dgm:pt modelId="{2E4D0BE1-E444-47B5-9F51-1180607B493E}" type="parTrans" cxnId="{FF2A087F-290B-44EC-B240-48F502049280}">
      <dgm:prSet/>
      <dgm:spPr/>
      <dgm:t>
        <a:bodyPr/>
        <a:lstStyle/>
        <a:p>
          <a:endParaRPr lang="en-US"/>
        </a:p>
      </dgm:t>
    </dgm:pt>
    <dgm:pt modelId="{7AD1D7E2-1BD4-48F0-8061-E15BF61AB538}" type="sibTrans" cxnId="{FF2A087F-290B-44EC-B240-48F502049280}">
      <dgm:prSet/>
      <dgm:spPr/>
      <dgm:t>
        <a:bodyPr/>
        <a:lstStyle/>
        <a:p>
          <a:endParaRPr lang="en-US"/>
        </a:p>
      </dgm:t>
    </dgm:pt>
    <dgm:pt modelId="{C432204E-6DBB-4EDF-A37C-64E77DBA03BF}">
      <dgm:prSet phldrT="[Text]"/>
      <dgm:spPr/>
      <dgm:t>
        <a:bodyPr/>
        <a:lstStyle/>
        <a:p>
          <a:r>
            <a:rPr lang="en-US" dirty="0" smtClean="0"/>
            <a:t>Less 	accurate</a:t>
          </a:r>
          <a:endParaRPr lang="en-US" dirty="0"/>
        </a:p>
      </dgm:t>
    </dgm:pt>
    <dgm:pt modelId="{74A095AF-E1D5-46B6-97F6-3637D64C13F1}" type="parTrans" cxnId="{D408F627-5795-46C1-A3A6-C2170D377E5A}">
      <dgm:prSet/>
      <dgm:spPr/>
      <dgm:t>
        <a:bodyPr/>
        <a:lstStyle/>
        <a:p>
          <a:endParaRPr lang="en-US"/>
        </a:p>
      </dgm:t>
    </dgm:pt>
    <dgm:pt modelId="{2AEE4E14-1670-4667-B85E-361BB803F6A3}" type="sibTrans" cxnId="{D408F627-5795-46C1-A3A6-C2170D377E5A}">
      <dgm:prSet/>
      <dgm:spPr/>
      <dgm:t>
        <a:bodyPr/>
        <a:lstStyle/>
        <a:p>
          <a:endParaRPr lang="en-US"/>
        </a:p>
      </dgm:t>
    </dgm:pt>
    <dgm:pt modelId="{2FCECF57-AC17-4139-879B-E370CFBD5627}">
      <dgm:prSet phldrT="[Text]"/>
      <dgm:spPr/>
      <dgm:t>
        <a:bodyPr/>
        <a:lstStyle/>
        <a:p>
          <a:r>
            <a:rPr lang="en-US" dirty="0" smtClean="0"/>
            <a:t>Detailed</a:t>
          </a:r>
          <a:endParaRPr lang="en-US" dirty="0"/>
        </a:p>
      </dgm:t>
    </dgm:pt>
    <dgm:pt modelId="{0585E9FE-64CA-4EF5-B0FE-8CE1AD32B758}" type="parTrans" cxnId="{BEB7934A-ECFE-479D-9920-F665F37976A8}">
      <dgm:prSet/>
      <dgm:spPr/>
      <dgm:t>
        <a:bodyPr/>
        <a:lstStyle/>
        <a:p>
          <a:endParaRPr lang="en-US"/>
        </a:p>
      </dgm:t>
    </dgm:pt>
    <dgm:pt modelId="{FFE95517-3F49-4FA0-8785-C1B1164448C5}" type="sibTrans" cxnId="{BEB7934A-ECFE-479D-9920-F665F37976A8}">
      <dgm:prSet/>
      <dgm:spPr/>
      <dgm:t>
        <a:bodyPr/>
        <a:lstStyle/>
        <a:p>
          <a:endParaRPr lang="en-US"/>
        </a:p>
      </dgm:t>
    </dgm:pt>
    <dgm:pt modelId="{2DE7B573-FB12-4657-B0EE-FC3F042BBD9A}">
      <dgm:prSet phldrT="[Text]"/>
      <dgm:spPr/>
      <dgm:t>
        <a:bodyPr/>
        <a:lstStyle/>
        <a:p>
          <a:r>
            <a:rPr lang="en-US" dirty="0" smtClean="0"/>
            <a:t>Accurate</a:t>
          </a:r>
          <a:endParaRPr lang="en-US" dirty="0"/>
        </a:p>
      </dgm:t>
    </dgm:pt>
    <dgm:pt modelId="{46CFBF23-5072-40E6-9590-00A10E2A451A}" type="parTrans" cxnId="{0E5A9A49-EBEE-405C-9242-661CEE934727}">
      <dgm:prSet/>
      <dgm:spPr/>
      <dgm:t>
        <a:bodyPr/>
        <a:lstStyle/>
        <a:p>
          <a:endParaRPr lang="en-US"/>
        </a:p>
      </dgm:t>
    </dgm:pt>
    <dgm:pt modelId="{28B362CA-78B9-4CF7-8464-D22C0FA7B3DF}" type="sibTrans" cxnId="{0E5A9A49-EBEE-405C-9242-661CEE934727}">
      <dgm:prSet/>
      <dgm:spPr/>
      <dgm:t>
        <a:bodyPr/>
        <a:lstStyle/>
        <a:p>
          <a:endParaRPr lang="en-US"/>
        </a:p>
      </dgm:t>
    </dgm:pt>
    <dgm:pt modelId="{C5079D80-27E4-425A-B45A-2A8A5405F7DD}">
      <dgm:prSet phldrT="[Text]"/>
      <dgm:spPr/>
      <dgm:t>
        <a:bodyPr/>
        <a:lstStyle/>
        <a:p>
          <a:r>
            <a:rPr lang="en-US" dirty="0" smtClean="0"/>
            <a:t>Handles</a:t>
          </a:r>
          <a:endParaRPr lang="en-US" dirty="0"/>
        </a:p>
      </dgm:t>
    </dgm:pt>
    <dgm:pt modelId="{692EB2B6-44ED-497B-AF91-5A9353D48AD1}" type="parTrans" cxnId="{CB2E023E-3D54-494B-B3BC-05D6FDE6E946}">
      <dgm:prSet/>
      <dgm:spPr/>
      <dgm:t>
        <a:bodyPr/>
        <a:lstStyle/>
        <a:p>
          <a:endParaRPr lang="en-US"/>
        </a:p>
      </dgm:t>
    </dgm:pt>
    <dgm:pt modelId="{ACE3F005-F2C2-4E5C-B23F-A71FC0520DD6}" type="sibTrans" cxnId="{CB2E023E-3D54-494B-B3BC-05D6FDE6E946}">
      <dgm:prSet/>
      <dgm:spPr/>
      <dgm:t>
        <a:bodyPr/>
        <a:lstStyle/>
        <a:p>
          <a:endParaRPr lang="en-US"/>
        </a:p>
      </dgm:t>
    </dgm:pt>
    <dgm:pt modelId="{E54E9EC0-9CC1-4366-9424-83B9F4D60C22}">
      <dgm:prSet phldrT="[Text]"/>
      <dgm:spPr/>
      <dgm:t>
        <a:bodyPr/>
        <a:lstStyle/>
        <a:p>
          <a:r>
            <a:rPr lang="en-US" dirty="0" smtClean="0"/>
            <a:t>Uncertainty</a:t>
          </a:r>
          <a:endParaRPr lang="en-US" dirty="0"/>
        </a:p>
      </dgm:t>
    </dgm:pt>
    <dgm:pt modelId="{50C26801-F6E4-48E1-AFBB-C245E032065A}" type="parTrans" cxnId="{E83F934D-9286-42E7-9DD5-4EA0CEA71961}">
      <dgm:prSet/>
      <dgm:spPr/>
      <dgm:t>
        <a:bodyPr/>
        <a:lstStyle/>
        <a:p>
          <a:endParaRPr lang="en-US"/>
        </a:p>
      </dgm:t>
    </dgm:pt>
    <dgm:pt modelId="{178743EF-D836-4017-98C8-FE03BB5BC71B}" type="sibTrans" cxnId="{E83F934D-9286-42E7-9DD5-4EA0CEA71961}">
      <dgm:prSet/>
      <dgm:spPr/>
      <dgm:t>
        <a:bodyPr/>
        <a:lstStyle/>
        <a:p>
          <a:endParaRPr lang="en-US"/>
        </a:p>
      </dgm:t>
    </dgm:pt>
    <dgm:pt modelId="{A0CBE4A6-D35E-4361-B44D-488B72D3F384}" type="pres">
      <dgm:prSet presAssocID="{0A743571-9C31-4628-A056-8C087B4C3A84}" presName="Name0" presStyleCnt="0">
        <dgm:presLayoutVars>
          <dgm:chMax val="7"/>
          <dgm:chPref val="7"/>
          <dgm:dir/>
          <dgm:animLvl val="lvl"/>
        </dgm:presLayoutVars>
      </dgm:prSet>
      <dgm:spPr/>
      <dgm:t>
        <a:bodyPr/>
        <a:lstStyle/>
        <a:p>
          <a:endParaRPr lang="en-US"/>
        </a:p>
      </dgm:t>
    </dgm:pt>
    <dgm:pt modelId="{633BC3D8-7014-4A7F-8FBA-EE00401A3DB6}" type="pres">
      <dgm:prSet presAssocID="{5BDBB2EF-8EB0-470B-AD1B-057DE8F7782E}" presName="Accent1" presStyleCnt="0"/>
      <dgm:spPr/>
    </dgm:pt>
    <dgm:pt modelId="{E427B558-D693-4D5F-AC78-4FC5BE2FFA68}" type="pres">
      <dgm:prSet presAssocID="{5BDBB2EF-8EB0-470B-AD1B-057DE8F7782E}" presName="Accent" presStyleLbl="node1" presStyleIdx="0" presStyleCnt="3"/>
      <dgm:spPr/>
    </dgm:pt>
    <dgm:pt modelId="{2AB2B5A2-9D1C-4DC8-A724-1C25494C940E}" type="pres">
      <dgm:prSet presAssocID="{5BDBB2EF-8EB0-470B-AD1B-057DE8F7782E}" presName="Child1" presStyleLbl="revTx" presStyleIdx="0" presStyleCnt="6">
        <dgm:presLayoutVars>
          <dgm:chMax val="0"/>
          <dgm:chPref val="0"/>
          <dgm:bulletEnabled val="1"/>
        </dgm:presLayoutVars>
      </dgm:prSet>
      <dgm:spPr/>
      <dgm:t>
        <a:bodyPr/>
        <a:lstStyle/>
        <a:p>
          <a:endParaRPr lang="en-US"/>
        </a:p>
      </dgm:t>
    </dgm:pt>
    <dgm:pt modelId="{1E42AB4E-AA9E-4F0B-803E-67B9082F6995}" type="pres">
      <dgm:prSet presAssocID="{5BDBB2EF-8EB0-470B-AD1B-057DE8F7782E}" presName="Parent1" presStyleLbl="revTx" presStyleIdx="1" presStyleCnt="6">
        <dgm:presLayoutVars>
          <dgm:chMax val="1"/>
          <dgm:chPref val="1"/>
          <dgm:bulletEnabled val="1"/>
        </dgm:presLayoutVars>
      </dgm:prSet>
      <dgm:spPr/>
      <dgm:t>
        <a:bodyPr/>
        <a:lstStyle/>
        <a:p>
          <a:endParaRPr lang="en-US"/>
        </a:p>
      </dgm:t>
    </dgm:pt>
    <dgm:pt modelId="{262AD661-D57B-4544-93BD-6572524E3750}" type="pres">
      <dgm:prSet presAssocID="{3E84E49B-C9F8-4AAF-8ADC-287A5222F642}" presName="Accent2" presStyleCnt="0"/>
      <dgm:spPr/>
    </dgm:pt>
    <dgm:pt modelId="{5102ED5B-1187-44B9-989D-BE23E31F999E}" type="pres">
      <dgm:prSet presAssocID="{3E84E49B-C9F8-4AAF-8ADC-287A5222F642}" presName="Accent" presStyleLbl="node1" presStyleIdx="1" presStyleCnt="3"/>
      <dgm:spPr/>
    </dgm:pt>
    <dgm:pt modelId="{100746DD-294A-4FA3-9B18-315F9998B27E}" type="pres">
      <dgm:prSet presAssocID="{3E84E49B-C9F8-4AAF-8ADC-287A5222F642}" presName="Child2" presStyleLbl="revTx" presStyleIdx="2" presStyleCnt="6">
        <dgm:presLayoutVars>
          <dgm:chMax val="0"/>
          <dgm:chPref val="0"/>
          <dgm:bulletEnabled val="1"/>
        </dgm:presLayoutVars>
      </dgm:prSet>
      <dgm:spPr/>
      <dgm:t>
        <a:bodyPr/>
        <a:lstStyle/>
        <a:p>
          <a:endParaRPr lang="en-US"/>
        </a:p>
      </dgm:t>
    </dgm:pt>
    <dgm:pt modelId="{C3F5084D-8BF5-4164-B79A-13CEF1ABF6C2}" type="pres">
      <dgm:prSet presAssocID="{3E84E49B-C9F8-4AAF-8ADC-287A5222F642}" presName="Parent2" presStyleLbl="revTx" presStyleIdx="3" presStyleCnt="6">
        <dgm:presLayoutVars>
          <dgm:chMax val="1"/>
          <dgm:chPref val="1"/>
          <dgm:bulletEnabled val="1"/>
        </dgm:presLayoutVars>
      </dgm:prSet>
      <dgm:spPr/>
      <dgm:t>
        <a:bodyPr/>
        <a:lstStyle/>
        <a:p>
          <a:endParaRPr lang="en-US"/>
        </a:p>
      </dgm:t>
    </dgm:pt>
    <dgm:pt modelId="{9440F6CE-509F-4CDF-8249-DD8D6C152649}" type="pres">
      <dgm:prSet presAssocID="{35DD581C-B1DD-4B93-90DC-E60B45C8DAF9}" presName="Accent3" presStyleCnt="0"/>
      <dgm:spPr/>
    </dgm:pt>
    <dgm:pt modelId="{936C0A0E-A1A5-4648-B6E7-6AF738A07DAD}" type="pres">
      <dgm:prSet presAssocID="{35DD581C-B1DD-4B93-90DC-E60B45C8DAF9}" presName="Accent" presStyleLbl="node1" presStyleIdx="2" presStyleCnt="3"/>
      <dgm:spPr/>
    </dgm:pt>
    <dgm:pt modelId="{5263E283-A4EF-474F-9D56-49D583FC5CCB}" type="pres">
      <dgm:prSet presAssocID="{35DD581C-B1DD-4B93-90DC-E60B45C8DAF9}" presName="Child3" presStyleLbl="revTx" presStyleIdx="4" presStyleCnt="6">
        <dgm:presLayoutVars>
          <dgm:chMax val="0"/>
          <dgm:chPref val="0"/>
          <dgm:bulletEnabled val="1"/>
        </dgm:presLayoutVars>
      </dgm:prSet>
      <dgm:spPr/>
      <dgm:t>
        <a:bodyPr/>
        <a:lstStyle/>
        <a:p>
          <a:endParaRPr lang="en-US"/>
        </a:p>
      </dgm:t>
    </dgm:pt>
    <dgm:pt modelId="{637192CD-0268-4E59-8F2D-0993561CF359}" type="pres">
      <dgm:prSet presAssocID="{35DD581C-B1DD-4B93-90DC-E60B45C8DAF9}" presName="Parent3" presStyleLbl="revTx" presStyleIdx="5" presStyleCnt="6">
        <dgm:presLayoutVars>
          <dgm:chMax val="1"/>
          <dgm:chPref val="1"/>
          <dgm:bulletEnabled val="1"/>
        </dgm:presLayoutVars>
      </dgm:prSet>
      <dgm:spPr/>
      <dgm:t>
        <a:bodyPr/>
        <a:lstStyle/>
        <a:p>
          <a:endParaRPr lang="en-US"/>
        </a:p>
      </dgm:t>
    </dgm:pt>
  </dgm:ptLst>
  <dgm:cxnLst>
    <dgm:cxn modelId="{2844B415-93D3-4661-B165-F8D711E8388A}" srcId="{0A743571-9C31-4628-A056-8C087B4C3A84}" destId="{5BDBB2EF-8EB0-470B-AD1B-057DE8F7782E}" srcOrd="0" destOrd="0" parTransId="{102F4E6C-606B-4609-81E0-B397EB552E44}" sibTransId="{397AEDC8-6A3F-4A0F-A976-DF6779CF4CB6}"/>
    <dgm:cxn modelId="{85D0F146-BC16-4E1E-BA9E-98A9A71B9232}" type="presOf" srcId="{35DD581C-B1DD-4B93-90DC-E60B45C8DAF9}" destId="{637192CD-0268-4E59-8F2D-0993561CF359}" srcOrd="0" destOrd="0" presId="urn:microsoft.com/office/officeart/2009/layout/CircleArrowProcess"/>
    <dgm:cxn modelId="{FF2A087F-290B-44EC-B240-48F502049280}" srcId="{5BDBB2EF-8EB0-470B-AD1B-057DE8F7782E}" destId="{E0C33453-14BF-43DE-AF1C-C617F867E74C}" srcOrd="0" destOrd="0" parTransId="{2E4D0BE1-E444-47B5-9F51-1180607B493E}" sibTransId="{7AD1D7E2-1BD4-48F0-8061-E15BF61AB538}"/>
    <dgm:cxn modelId="{3A49CBEE-B040-4ADF-9BA1-783FA203551D}" type="presOf" srcId="{C432204E-6DBB-4EDF-A37C-64E77DBA03BF}" destId="{2AB2B5A2-9D1C-4DC8-A724-1C25494C940E}" srcOrd="0" destOrd="1" presId="urn:microsoft.com/office/officeart/2009/layout/CircleArrowProcess"/>
    <dgm:cxn modelId="{18E39842-BC5F-460E-A2DA-0E00B2DF7D63}" type="presOf" srcId="{C5079D80-27E4-425A-B45A-2A8A5405F7DD}" destId="{5263E283-A4EF-474F-9D56-49D583FC5CCB}" srcOrd="0" destOrd="0" presId="urn:microsoft.com/office/officeart/2009/layout/CircleArrowProcess"/>
    <dgm:cxn modelId="{0CFA4D73-EF6A-48A0-922C-7B884E946C60}" type="presOf" srcId="{E0C33453-14BF-43DE-AF1C-C617F867E74C}" destId="{2AB2B5A2-9D1C-4DC8-A724-1C25494C940E}" srcOrd="0" destOrd="0" presId="urn:microsoft.com/office/officeart/2009/layout/CircleArrowProcess"/>
    <dgm:cxn modelId="{D38C0D01-F82C-42F5-B501-A15449229B40}" type="presOf" srcId="{0A743571-9C31-4628-A056-8C087B4C3A84}" destId="{A0CBE4A6-D35E-4361-B44D-488B72D3F384}" srcOrd="0" destOrd="0" presId="urn:microsoft.com/office/officeart/2009/layout/CircleArrowProcess"/>
    <dgm:cxn modelId="{E0C27B6D-8D8F-4566-8369-67E6329B85C9}" srcId="{0A743571-9C31-4628-A056-8C087B4C3A84}" destId="{35DD581C-B1DD-4B93-90DC-E60B45C8DAF9}" srcOrd="2" destOrd="0" parTransId="{AE21C969-90C3-4C81-8ED1-18A70DDC7280}" sibTransId="{DCE30BC8-0A74-425B-9578-806B3736E54A}"/>
    <dgm:cxn modelId="{EAAA3008-F8FB-4ED6-BC4C-D22461EC3F2C}" type="presOf" srcId="{3E84E49B-C9F8-4AAF-8ADC-287A5222F642}" destId="{C3F5084D-8BF5-4164-B79A-13CEF1ABF6C2}" srcOrd="0" destOrd="0" presId="urn:microsoft.com/office/officeart/2009/layout/CircleArrowProcess"/>
    <dgm:cxn modelId="{0E5A9A49-EBEE-405C-9242-661CEE934727}" srcId="{3E84E49B-C9F8-4AAF-8ADC-287A5222F642}" destId="{2DE7B573-FB12-4657-B0EE-FC3F042BBD9A}" srcOrd="1" destOrd="0" parTransId="{46CFBF23-5072-40E6-9590-00A10E2A451A}" sibTransId="{28B362CA-78B9-4CF7-8464-D22C0FA7B3DF}"/>
    <dgm:cxn modelId="{F8F37E78-038D-4594-A6FB-6E9E7F9B46E3}" type="presOf" srcId="{5BDBB2EF-8EB0-470B-AD1B-057DE8F7782E}" destId="{1E42AB4E-AA9E-4F0B-803E-67B9082F6995}" srcOrd="0" destOrd="0" presId="urn:microsoft.com/office/officeart/2009/layout/CircleArrowProcess"/>
    <dgm:cxn modelId="{BEB7934A-ECFE-479D-9920-F665F37976A8}" srcId="{3E84E49B-C9F8-4AAF-8ADC-287A5222F642}" destId="{2FCECF57-AC17-4139-879B-E370CFBD5627}" srcOrd="0" destOrd="0" parTransId="{0585E9FE-64CA-4EF5-B0FE-8CE1AD32B758}" sibTransId="{FFE95517-3F49-4FA0-8785-C1B1164448C5}"/>
    <dgm:cxn modelId="{E83F934D-9286-42E7-9DD5-4EA0CEA71961}" srcId="{35DD581C-B1DD-4B93-90DC-E60B45C8DAF9}" destId="{E54E9EC0-9CC1-4366-9424-83B9F4D60C22}" srcOrd="1" destOrd="0" parTransId="{50C26801-F6E4-48E1-AFBB-C245E032065A}" sibTransId="{178743EF-D836-4017-98C8-FE03BB5BC71B}"/>
    <dgm:cxn modelId="{7CF57E4F-8175-4E2D-8265-554297270D06}" srcId="{0A743571-9C31-4628-A056-8C087B4C3A84}" destId="{3E84E49B-C9F8-4AAF-8ADC-287A5222F642}" srcOrd="1" destOrd="0" parTransId="{D75E9A19-165D-4C92-A2A4-03B99FFDE744}" sibTransId="{598E46BE-B9C4-436D-9C9C-4067AA844D04}"/>
    <dgm:cxn modelId="{D408F627-5795-46C1-A3A6-C2170D377E5A}" srcId="{5BDBB2EF-8EB0-470B-AD1B-057DE8F7782E}" destId="{C432204E-6DBB-4EDF-A37C-64E77DBA03BF}" srcOrd="1" destOrd="0" parTransId="{74A095AF-E1D5-46B6-97F6-3637D64C13F1}" sibTransId="{2AEE4E14-1670-4667-B85E-361BB803F6A3}"/>
    <dgm:cxn modelId="{A7EE00CA-F8E1-4B88-904B-6177C791E3FE}" type="presOf" srcId="{2FCECF57-AC17-4139-879B-E370CFBD5627}" destId="{100746DD-294A-4FA3-9B18-315F9998B27E}" srcOrd="0" destOrd="0" presId="urn:microsoft.com/office/officeart/2009/layout/CircleArrowProcess"/>
    <dgm:cxn modelId="{68F9649C-06EE-4055-AC0B-6C9ACABF2880}" type="presOf" srcId="{E54E9EC0-9CC1-4366-9424-83B9F4D60C22}" destId="{5263E283-A4EF-474F-9D56-49D583FC5CCB}" srcOrd="0" destOrd="1" presId="urn:microsoft.com/office/officeart/2009/layout/CircleArrowProcess"/>
    <dgm:cxn modelId="{74592BB1-1C49-40A7-A958-C30CBD7885BB}" type="presOf" srcId="{2DE7B573-FB12-4657-B0EE-FC3F042BBD9A}" destId="{100746DD-294A-4FA3-9B18-315F9998B27E}" srcOrd="0" destOrd="1" presId="urn:microsoft.com/office/officeart/2009/layout/CircleArrowProcess"/>
    <dgm:cxn modelId="{CB2E023E-3D54-494B-B3BC-05D6FDE6E946}" srcId="{35DD581C-B1DD-4B93-90DC-E60B45C8DAF9}" destId="{C5079D80-27E4-425A-B45A-2A8A5405F7DD}" srcOrd="0" destOrd="0" parTransId="{692EB2B6-44ED-497B-AF91-5A9353D48AD1}" sibTransId="{ACE3F005-F2C2-4E5C-B23F-A71FC0520DD6}"/>
    <dgm:cxn modelId="{2894B996-BC04-413A-969A-90F225123F00}" type="presParOf" srcId="{A0CBE4A6-D35E-4361-B44D-488B72D3F384}" destId="{633BC3D8-7014-4A7F-8FBA-EE00401A3DB6}" srcOrd="0" destOrd="0" presId="urn:microsoft.com/office/officeart/2009/layout/CircleArrowProcess"/>
    <dgm:cxn modelId="{43B4C818-1E77-4CB6-8265-AB7083D14427}" type="presParOf" srcId="{633BC3D8-7014-4A7F-8FBA-EE00401A3DB6}" destId="{E427B558-D693-4D5F-AC78-4FC5BE2FFA68}" srcOrd="0" destOrd="0" presId="urn:microsoft.com/office/officeart/2009/layout/CircleArrowProcess"/>
    <dgm:cxn modelId="{4E2EB928-6BAC-4883-BC7B-ACBB05C7813E}" type="presParOf" srcId="{A0CBE4A6-D35E-4361-B44D-488B72D3F384}" destId="{2AB2B5A2-9D1C-4DC8-A724-1C25494C940E}" srcOrd="1" destOrd="0" presId="urn:microsoft.com/office/officeart/2009/layout/CircleArrowProcess"/>
    <dgm:cxn modelId="{3D47A7BC-C728-40E9-B619-62DDF9CBB862}" type="presParOf" srcId="{A0CBE4A6-D35E-4361-B44D-488B72D3F384}" destId="{1E42AB4E-AA9E-4F0B-803E-67B9082F6995}" srcOrd="2" destOrd="0" presId="urn:microsoft.com/office/officeart/2009/layout/CircleArrowProcess"/>
    <dgm:cxn modelId="{DF13B28C-AF8F-4054-94FA-6144A7B15A9A}" type="presParOf" srcId="{A0CBE4A6-D35E-4361-B44D-488B72D3F384}" destId="{262AD661-D57B-4544-93BD-6572524E3750}" srcOrd="3" destOrd="0" presId="urn:microsoft.com/office/officeart/2009/layout/CircleArrowProcess"/>
    <dgm:cxn modelId="{86932DC8-4F87-43BA-AB67-5EB31DF5A95B}" type="presParOf" srcId="{262AD661-D57B-4544-93BD-6572524E3750}" destId="{5102ED5B-1187-44B9-989D-BE23E31F999E}" srcOrd="0" destOrd="0" presId="urn:microsoft.com/office/officeart/2009/layout/CircleArrowProcess"/>
    <dgm:cxn modelId="{62ED3301-F80E-43F1-8096-3AC1E717FC29}" type="presParOf" srcId="{A0CBE4A6-D35E-4361-B44D-488B72D3F384}" destId="{100746DD-294A-4FA3-9B18-315F9998B27E}" srcOrd="4" destOrd="0" presId="urn:microsoft.com/office/officeart/2009/layout/CircleArrowProcess"/>
    <dgm:cxn modelId="{C7598FBA-ED7A-4424-9B63-091117245A67}" type="presParOf" srcId="{A0CBE4A6-D35E-4361-B44D-488B72D3F384}" destId="{C3F5084D-8BF5-4164-B79A-13CEF1ABF6C2}" srcOrd="5" destOrd="0" presId="urn:microsoft.com/office/officeart/2009/layout/CircleArrowProcess"/>
    <dgm:cxn modelId="{C0199C5E-5A4C-4A15-B60A-FC004D47CCEF}" type="presParOf" srcId="{A0CBE4A6-D35E-4361-B44D-488B72D3F384}" destId="{9440F6CE-509F-4CDF-8249-DD8D6C152649}" srcOrd="6" destOrd="0" presId="urn:microsoft.com/office/officeart/2009/layout/CircleArrowProcess"/>
    <dgm:cxn modelId="{13238892-F789-4686-867E-C5AC65F711B6}" type="presParOf" srcId="{9440F6CE-509F-4CDF-8249-DD8D6C152649}" destId="{936C0A0E-A1A5-4648-B6E7-6AF738A07DAD}" srcOrd="0" destOrd="0" presId="urn:microsoft.com/office/officeart/2009/layout/CircleArrowProcess"/>
    <dgm:cxn modelId="{421984BE-F47B-4A76-A102-089E2E36A773}" type="presParOf" srcId="{A0CBE4A6-D35E-4361-B44D-488B72D3F384}" destId="{5263E283-A4EF-474F-9D56-49D583FC5CCB}" srcOrd="7" destOrd="0" presId="urn:microsoft.com/office/officeart/2009/layout/CircleArrowProcess"/>
    <dgm:cxn modelId="{B374EE82-88F6-40D2-971A-EDB3AFD58B63}" type="presParOf" srcId="{A0CBE4A6-D35E-4361-B44D-488B72D3F384}" destId="{637192CD-0268-4E59-8F2D-0993561CF359}" srcOrd="8"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A1223D-4682-4B92-BDFB-55EDA5E74155}" type="doc">
      <dgm:prSet loTypeId="urn:microsoft.com/office/officeart/2018/5/layout/IconCircleLabelList" loCatId="icon" qsTypeId="urn:microsoft.com/office/officeart/2005/8/quickstyle/simple1" qsCatId="simple" csTypeId="urn:microsoft.com/office/officeart/2018/5/colors/Iconchunking_neutralicon_accent1_2" csCatId="accent1" phldr="1"/>
      <dgm:spPr/>
      <dgm:t>
        <a:bodyPr/>
        <a:lstStyle/>
        <a:p>
          <a:endParaRPr lang="en-US"/>
        </a:p>
      </dgm:t>
    </dgm:pt>
    <dgm:pt modelId="{23520497-C89B-4E22-980D-3A475FCDF377}">
      <dgm:prSet/>
      <dgm:spPr/>
      <dgm:t>
        <a:bodyPr/>
        <a:lstStyle/>
        <a:p>
          <a:pPr>
            <a:lnSpc>
              <a:spcPct val="100000"/>
            </a:lnSpc>
          </a:pPr>
          <a:r>
            <a:rPr lang="en-US" dirty="0" smtClean="0"/>
            <a:t>Research Philosophy - </a:t>
          </a:r>
          <a:r>
            <a:rPr lang="en-US" b="1" dirty="0" smtClean="0"/>
            <a:t>Positivist</a:t>
          </a:r>
          <a:endParaRPr lang="en-US" dirty="0"/>
        </a:p>
      </dgm:t>
    </dgm:pt>
    <dgm:pt modelId="{707D622A-F661-4A9B-86BA-AD6A679CB054}" type="parTrans" cxnId="{858E80A2-E9B6-40C0-A799-8D42045BEE63}">
      <dgm:prSet/>
      <dgm:spPr/>
      <dgm:t>
        <a:bodyPr/>
        <a:lstStyle/>
        <a:p>
          <a:endParaRPr lang="en-US"/>
        </a:p>
      </dgm:t>
    </dgm:pt>
    <dgm:pt modelId="{979454AC-B114-4F07-945F-F584BBF6AB48}" type="sibTrans" cxnId="{858E80A2-E9B6-40C0-A799-8D42045BEE63}">
      <dgm:prSet/>
      <dgm:spPr/>
      <dgm:t>
        <a:bodyPr/>
        <a:lstStyle/>
        <a:p>
          <a:endParaRPr lang="en-US"/>
        </a:p>
      </dgm:t>
    </dgm:pt>
    <dgm:pt modelId="{D5102FE9-C455-48DE-AE91-866A3EDCF266}">
      <dgm:prSet/>
      <dgm:spPr/>
      <dgm:t>
        <a:bodyPr/>
        <a:lstStyle/>
        <a:p>
          <a:pPr>
            <a:lnSpc>
              <a:spcPct val="100000"/>
            </a:lnSpc>
            <a:defRPr cap="all"/>
          </a:pPr>
          <a:r>
            <a:rPr lang="en-US" dirty="0" smtClean="0"/>
            <a:t>Research Approach - </a:t>
          </a:r>
          <a:r>
            <a:rPr lang="en-US" b="1" dirty="0" smtClean="0"/>
            <a:t>Deductive reasoning</a:t>
          </a:r>
          <a:endParaRPr lang="en-US" dirty="0"/>
        </a:p>
      </dgm:t>
    </dgm:pt>
    <dgm:pt modelId="{AF4633E6-23D0-434A-898A-027702AE27A6}" type="parTrans" cxnId="{85B6A0B0-5081-4CD3-9D77-2C5426E8C5AA}">
      <dgm:prSet/>
      <dgm:spPr/>
      <dgm:t>
        <a:bodyPr/>
        <a:lstStyle/>
        <a:p>
          <a:endParaRPr lang="en-US"/>
        </a:p>
      </dgm:t>
    </dgm:pt>
    <dgm:pt modelId="{3F33CD00-AD04-4F61-9832-114AD90BF415}" type="sibTrans" cxnId="{85B6A0B0-5081-4CD3-9D77-2C5426E8C5AA}">
      <dgm:prSet/>
      <dgm:spPr/>
      <dgm:t>
        <a:bodyPr/>
        <a:lstStyle/>
        <a:p>
          <a:endParaRPr lang="en-US"/>
        </a:p>
      </dgm:t>
    </dgm:pt>
    <dgm:pt modelId="{32E1D199-1473-4F9F-926C-3645393CDAD4}">
      <dgm:prSet/>
      <dgm:spPr/>
      <dgm:t>
        <a:bodyPr/>
        <a:lstStyle/>
        <a:p>
          <a:pPr>
            <a:lnSpc>
              <a:spcPct val="100000"/>
            </a:lnSpc>
            <a:defRPr cap="all"/>
          </a:pPr>
          <a:r>
            <a:rPr lang="en-US" dirty="0" smtClean="0"/>
            <a:t>Research Methodology - </a:t>
          </a:r>
          <a:r>
            <a:rPr lang="en-US" b="1" dirty="0" smtClean="0"/>
            <a:t>Qualitative case study</a:t>
          </a:r>
          <a:endParaRPr lang="en-US" dirty="0"/>
        </a:p>
      </dgm:t>
    </dgm:pt>
    <dgm:pt modelId="{9A7DF448-2BA7-43EC-96E0-374816623C46}" type="parTrans" cxnId="{62341FBE-50EB-4A9E-BC01-F97977AA83F9}">
      <dgm:prSet/>
      <dgm:spPr/>
      <dgm:t>
        <a:bodyPr/>
        <a:lstStyle/>
        <a:p>
          <a:endParaRPr lang="en-US"/>
        </a:p>
      </dgm:t>
    </dgm:pt>
    <dgm:pt modelId="{E97DDA33-E642-4597-AD65-FEA144E6A245}" type="sibTrans" cxnId="{62341FBE-50EB-4A9E-BC01-F97977AA83F9}">
      <dgm:prSet/>
      <dgm:spPr/>
      <dgm:t>
        <a:bodyPr/>
        <a:lstStyle/>
        <a:p>
          <a:endParaRPr lang="en-US"/>
        </a:p>
      </dgm:t>
    </dgm:pt>
    <dgm:pt modelId="{A07431E8-DDE3-4DB2-855E-039F9DE2CDEB}">
      <dgm:prSet/>
      <dgm:spPr/>
      <dgm:t>
        <a:bodyPr/>
        <a:lstStyle/>
        <a:p>
          <a:pPr>
            <a:lnSpc>
              <a:spcPct val="100000"/>
            </a:lnSpc>
          </a:pPr>
          <a:r>
            <a:rPr lang="en-US" dirty="0" smtClean="0"/>
            <a:t>Data Collection Sources - </a:t>
          </a:r>
          <a:r>
            <a:rPr lang="en-US" b="1" dirty="0" smtClean="0"/>
            <a:t>Secondary data sources</a:t>
          </a:r>
          <a:endParaRPr lang="en-US" dirty="0"/>
        </a:p>
      </dgm:t>
    </dgm:pt>
    <dgm:pt modelId="{1C60E34C-E9D6-45A9-B568-AB8A040F1664}" type="parTrans" cxnId="{DD1C20BA-47E4-4C1E-B7EC-2ED463441869}">
      <dgm:prSet/>
      <dgm:spPr/>
      <dgm:t>
        <a:bodyPr/>
        <a:lstStyle/>
        <a:p>
          <a:endParaRPr lang="en-US"/>
        </a:p>
      </dgm:t>
    </dgm:pt>
    <dgm:pt modelId="{E6AE6CD3-83C6-4359-966B-0170F76778A1}" type="sibTrans" cxnId="{DD1C20BA-47E4-4C1E-B7EC-2ED463441869}">
      <dgm:prSet/>
      <dgm:spPr/>
      <dgm:t>
        <a:bodyPr/>
        <a:lstStyle/>
        <a:p>
          <a:endParaRPr lang="en-US"/>
        </a:p>
      </dgm:t>
    </dgm:pt>
    <dgm:pt modelId="{639B45A7-0AD6-4959-A7A4-707BE7185FCF}">
      <dgm:prSet/>
      <dgm:spPr/>
      <dgm:t>
        <a:bodyPr/>
        <a:lstStyle/>
        <a:p>
          <a:pPr>
            <a:lnSpc>
              <a:spcPct val="100000"/>
            </a:lnSpc>
          </a:pPr>
          <a:r>
            <a:rPr lang="en-US" dirty="0" smtClean="0"/>
            <a:t>Analysis Type - </a:t>
          </a:r>
          <a:r>
            <a:rPr lang="en-US" b="1" dirty="0" smtClean="0"/>
            <a:t>Document analysis</a:t>
          </a:r>
          <a:endParaRPr lang="en-US" dirty="0"/>
        </a:p>
      </dgm:t>
    </dgm:pt>
    <dgm:pt modelId="{31292B37-37E5-4524-8BED-750AF72C4337}" type="parTrans" cxnId="{EEBD0C08-08C4-4D2F-A47D-7BA933ED0291}">
      <dgm:prSet/>
      <dgm:spPr/>
      <dgm:t>
        <a:bodyPr/>
        <a:lstStyle/>
        <a:p>
          <a:endParaRPr lang="en-US"/>
        </a:p>
      </dgm:t>
    </dgm:pt>
    <dgm:pt modelId="{C600DA56-F647-4BCE-893D-335A485D320E}" type="sibTrans" cxnId="{EEBD0C08-08C4-4D2F-A47D-7BA933ED0291}">
      <dgm:prSet/>
      <dgm:spPr/>
      <dgm:t>
        <a:bodyPr/>
        <a:lstStyle/>
        <a:p>
          <a:endParaRPr lang="en-US"/>
        </a:p>
      </dgm:t>
    </dgm:pt>
    <dgm:pt modelId="{D909079B-5AB5-4577-B2D0-819D768A0880}" type="pres">
      <dgm:prSet presAssocID="{93A1223D-4682-4B92-BDFB-55EDA5E74155}" presName="root" presStyleCnt="0">
        <dgm:presLayoutVars>
          <dgm:dir/>
          <dgm:resizeHandles val="exact"/>
        </dgm:presLayoutVars>
      </dgm:prSet>
      <dgm:spPr/>
      <dgm:t>
        <a:bodyPr/>
        <a:lstStyle/>
        <a:p>
          <a:endParaRPr lang="en-US"/>
        </a:p>
      </dgm:t>
    </dgm:pt>
    <dgm:pt modelId="{2463A7D5-2312-4E0A-8043-7840CBEFA9B0}" type="pres">
      <dgm:prSet presAssocID="{23520497-C89B-4E22-980D-3A475FCDF377}" presName="compNode" presStyleCnt="0"/>
      <dgm:spPr/>
    </dgm:pt>
    <dgm:pt modelId="{3F2988F4-F854-4198-917B-2F2AF99FE1C6}" type="pres">
      <dgm:prSet presAssocID="{23520497-C89B-4E22-980D-3A475FCDF377}" presName="iconBgRect" presStyleLbl="bgShp" presStyleIdx="0" presStyleCnt="5"/>
      <dgm:spPr/>
    </dgm:pt>
    <dgm:pt modelId="{884C5FD1-2BBA-4A1E-A4FA-FAC4358FDDAE}" type="pres">
      <dgm:prSet presAssocID="{23520497-C89B-4E22-980D-3A475FCDF37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t="-1000" b="-1000"/>
          </a:stretch>
        </a:blipFill>
        <a:ln>
          <a:noFill/>
        </a:ln>
      </dgm:spPr>
      <dgm:t>
        <a:bodyPr/>
        <a:lstStyle/>
        <a:p>
          <a:endParaRPr lang="en-US"/>
        </a:p>
      </dgm:t>
      <dgm:extLst/>
    </dgm:pt>
    <dgm:pt modelId="{86242D9D-D0F3-4460-86D4-C74998B37E06}" type="pres">
      <dgm:prSet presAssocID="{23520497-C89B-4E22-980D-3A475FCDF377}" presName="spaceRect" presStyleCnt="0"/>
      <dgm:spPr/>
    </dgm:pt>
    <dgm:pt modelId="{DF45354B-99FF-4CB9-841D-ACA58122D4E9}" type="pres">
      <dgm:prSet presAssocID="{23520497-C89B-4E22-980D-3A475FCDF377}" presName="textRect" presStyleLbl="revTx" presStyleIdx="0" presStyleCnt="5">
        <dgm:presLayoutVars>
          <dgm:chMax val="1"/>
          <dgm:chPref val="1"/>
        </dgm:presLayoutVars>
      </dgm:prSet>
      <dgm:spPr/>
      <dgm:t>
        <a:bodyPr/>
        <a:lstStyle/>
        <a:p>
          <a:endParaRPr lang="en-US"/>
        </a:p>
      </dgm:t>
    </dgm:pt>
    <dgm:pt modelId="{AA7EABA9-09A0-4DDF-8872-CA97A5CEB2A1}" type="pres">
      <dgm:prSet presAssocID="{979454AC-B114-4F07-945F-F584BBF6AB48}" presName="sibTrans" presStyleCnt="0"/>
      <dgm:spPr/>
    </dgm:pt>
    <dgm:pt modelId="{5101B337-F383-4C90-BA0F-7A3190003D0A}" type="pres">
      <dgm:prSet presAssocID="{D5102FE9-C455-48DE-AE91-866A3EDCF266}" presName="compNode" presStyleCnt="0"/>
      <dgm:spPr/>
    </dgm:pt>
    <dgm:pt modelId="{B119AF96-C4B7-42C0-B242-65C6AED2D8E5}" type="pres">
      <dgm:prSet presAssocID="{D5102FE9-C455-48DE-AE91-866A3EDCF266}" presName="iconBgRect" presStyleLbl="bgShp" presStyleIdx="1" presStyleCnt="5"/>
      <dgm:spPr/>
    </dgm:pt>
    <dgm:pt modelId="{648B62B4-A675-40DB-8061-6084319AFF42}" type="pres">
      <dgm:prSet presAssocID="{D5102FE9-C455-48DE-AE91-866A3EDCF266}" presName="iconRect" presStyleLbl="nod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dgm:spPr>
      <dgm:t>
        <a:bodyPr/>
        <a:lstStyle/>
        <a:p>
          <a:endParaRPr lang="en-US"/>
        </a:p>
      </dgm:t>
      <dgm:extLst/>
    </dgm:pt>
    <dgm:pt modelId="{D46FD5D2-5E17-4D04-BA25-59785FD4E0B2}" type="pres">
      <dgm:prSet presAssocID="{D5102FE9-C455-48DE-AE91-866A3EDCF266}" presName="spaceRect" presStyleCnt="0"/>
      <dgm:spPr/>
    </dgm:pt>
    <dgm:pt modelId="{A2CE3DDD-0549-4F26-B28E-4FD794F4686B}" type="pres">
      <dgm:prSet presAssocID="{D5102FE9-C455-48DE-AE91-866A3EDCF266}" presName="textRect" presStyleLbl="revTx" presStyleIdx="1" presStyleCnt="5">
        <dgm:presLayoutVars>
          <dgm:chMax val="1"/>
          <dgm:chPref val="1"/>
        </dgm:presLayoutVars>
      </dgm:prSet>
      <dgm:spPr/>
      <dgm:t>
        <a:bodyPr/>
        <a:lstStyle/>
        <a:p>
          <a:endParaRPr lang="en-US"/>
        </a:p>
      </dgm:t>
    </dgm:pt>
    <dgm:pt modelId="{B253ED7D-4EE6-4062-912E-36B81F6488C2}" type="pres">
      <dgm:prSet presAssocID="{3F33CD00-AD04-4F61-9832-114AD90BF415}" presName="sibTrans" presStyleCnt="0"/>
      <dgm:spPr/>
    </dgm:pt>
    <dgm:pt modelId="{C5B77A06-0B86-4E83-9847-5EE42D0C1766}" type="pres">
      <dgm:prSet presAssocID="{32E1D199-1473-4F9F-926C-3645393CDAD4}" presName="compNode" presStyleCnt="0"/>
      <dgm:spPr/>
    </dgm:pt>
    <dgm:pt modelId="{0D1D0EBE-6000-44FD-9AA5-63A977CDE33D}" type="pres">
      <dgm:prSet presAssocID="{32E1D199-1473-4F9F-926C-3645393CDAD4}" presName="iconBgRect" presStyleLbl="bgShp" presStyleIdx="2" presStyleCnt="5"/>
      <dgm:spPr/>
    </dgm:pt>
    <dgm:pt modelId="{96D1A705-8206-4508-95BA-49088C1C1E2B}" type="pres">
      <dgm:prSet presAssocID="{32E1D199-1473-4F9F-926C-3645393CDAD4}" presName="iconRect" presStyleLbl="nod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t>
        <a:bodyPr/>
        <a:lstStyle/>
        <a:p>
          <a:endParaRPr lang="en-US"/>
        </a:p>
      </dgm:t>
      <dgm:extLst/>
    </dgm:pt>
    <dgm:pt modelId="{97F35F95-6D90-4658-BD1D-74512C8F0D1F}" type="pres">
      <dgm:prSet presAssocID="{32E1D199-1473-4F9F-926C-3645393CDAD4}" presName="spaceRect" presStyleCnt="0"/>
      <dgm:spPr/>
    </dgm:pt>
    <dgm:pt modelId="{8570A1F5-EB03-4646-9D75-BCC8DC5AD77E}" type="pres">
      <dgm:prSet presAssocID="{32E1D199-1473-4F9F-926C-3645393CDAD4}" presName="textRect" presStyleLbl="revTx" presStyleIdx="2" presStyleCnt="5">
        <dgm:presLayoutVars>
          <dgm:chMax val="1"/>
          <dgm:chPref val="1"/>
        </dgm:presLayoutVars>
      </dgm:prSet>
      <dgm:spPr/>
      <dgm:t>
        <a:bodyPr/>
        <a:lstStyle/>
        <a:p>
          <a:endParaRPr lang="en-US"/>
        </a:p>
      </dgm:t>
    </dgm:pt>
    <dgm:pt modelId="{9D39B8C2-3008-4A5E-A760-7BEF70D012AF}" type="pres">
      <dgm:prSet presAssocID="{E97DDA33-E642-4597-AD65-FEA144E6A245}" presName="sibTrans" presStyleCnt="0"/>
      <dgm:spPr/>
    </dgm:pt>
    <dgm:pt modelId="{3666AD01-89DC-497C-A01F-25819E9A777E}" type="pres">
      <dgm:prSet presAssocID="{A07431E8-DDE3-4DB2-855E-039F9DE2CDEB}" presName="compNode" presStyleCnt="0"/>
      <dgm:spPr/>
    </dgm:pt>
    <dgm:pt modelId="{096FB84C-55ED-4DC8-A5FC-CAF3792871E1}" type="pres">
      <dgm:prSet presAssocID="{A07431E8-DDE3-4DB2-855E-039F9DE2CDEB}" presName="iconBgRect" presStyleLbl="bgShp" presStyleIdx="3" presStyleCnt="5"/>
      <dgm:spPr/>
    </dgm:pt>
    <dgm:pt modelId="{F9A3AF90-6A3A-437C-B6A9-F809A458647E}" type="pres">
      <dgm:prSet presAssocID="{A07431E8-DDE3-4DB2-855E-039F9DE2CDEB}" presName="iconRect" presStyleLbl="nod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t>
        <a:bodyPr/>
        <a:lstStyle/>
        <a:p>
          <a:endParaRPr lang="en-US"/>
        </a:p>
      </dgm:t>
    </dgm:pt>
    <dgm:pt modelId="{87E859C6-9C3B-4AEF-BE32-1055FDA9573E}" type="pres">
      <dgm:prSet presAssocID="{A07431E8-DDE3-4DB2-855E-039F9DE2CDEB}" presName="spaceRect" presStyleCnt="0"/>
      <dgm:spPr/>
    </dgm:pt>
    <dgm:pt modelId="{56943CF7-D8D0-4213-B6CF-CE5C57735A94}" type="pres">
      <dgm:prSet presAssocID="{A07431E8-DDE3-4DB2-855E-039F9DE2CDEB}" presName="textRect" presStyleLbl="revTx" presStyleIdx="3" presStyleCnt="5">
        <dgm:presLayoutVars>
          <dgm:chMax val="1"/>
          <dgm:chPref val="1"/>
        </dgm:presLayoutVars>
      </dgm:prSet>
      <dgm:spPr/>
      <dgm:t>
        <a:bodyPr/>
        <a:lstStyle/>
        <a:p>
          <a:endParaRPr lang="en-US"/>
        </a:p>
      </dgm:t>
    </dgm:pt>
    <dgm:pt modelId="{685FE933-AA5E-4CBD-91E3-833D373EEBFC}" type="pres">
      <dgm:prSet presAssocID="{E6AE6CD3-83C6-4359-966B-0170F76778A1}" presName="sibTrans" presStyleCnt="0"/>
      <dgm:spPr/>
    </dgm:pt>
    <dgm:pt modelId="{555B4636-B4D2-4775-9A98-52E29AC6203A}" type="pres">
      <dgm:prSet presAssocID="{639B45A7-0AD6-4959-A7A4-707BE7185FCF}" presName="compNode" presStyleCnt="0"/>
      <dgm:spPr/>
    </dgm:pt>
    <dgm:pt modelId="{273094AB-B804-419F-B9D0-32CBE9C42280}" type="pres">
      <dgm:prSet presAssocID="{639B45A7-0AD6-4959-A7A4-707BE7185FCF}" presName="iconBgRect" presStyleLbl="bgShp" presStyleIdx="4" presStyleCnt="5"/>
      <dgm:spPr/>
    </dgm:pt>
    <dgm:pt modelId="{C61E1D29-D3BA-4403-9402-EF6AE8F45777}" type="pres">
      <dgm:prSet presAssocID="{639B45A7-0AD6-4959-A7A4-707BE7185FCF}" presName="icon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dgm:spPr>
      <dgm:t>
        <a:bodyPr/>
        <a:lstStyle/>
        <a:p>
          <a:endParaRPr lang="en-US"/>
        </a:p>
      </dgm:t>
    </dgm:pt>
    <dgm:pt modelId="{9BF1E8E3-A186-402C-A1F6-26395D5AD8CD}" type="pres">
      <dgm:prSet presAssocID="{639B45A7-0AD6-4959-A7A4-707BE7185FCF}" presName="spaceRect" presStyleCnt="0"/>
      <dgm:spPr/>
    </dgm:pt>
    <dgm:pt modelId="{7D70A3DC-0D5C-44E5-A555-3AD6A5356B6B}" type="pres">
      <dgm:prSet presAssocID="{639B45A7-0AD6-4959-A7A4-707BE7185FCF}" presName="textRect" presStyleLbl="revTx" presStyleIdx="4" presStyleCnt="5">
        <dgm:presLayoutVars>
          <dgm:chMax val="1"/>
          <dgm:chPref val="1"/>
        </dgm:presLayoutVars>
      </dgm:prSet>
      <dgm:spPr/>
      <dgm:t>
        <a:bodyPr/>
        <a:lstStyle/>
        <a:p>
          <a:endParaRPr lang="en-US"/>
        </a:p>
      </dgm:t>
    </dgm:pt>
  </dgm:ptLst>
  <dgm:cxnLst>
    <dgm:cxn modelId="{E52D89D9-DCF4-4977-878A-57B473EBE5F6}" type="presOf" srcId="{23520497-C89B-4E22-980D-3A475FCDF377}" destId="{DF45354B-99FF-4CB9-841D-ACA58122D4E9}" srcOrd="0" destOrd="0" presId="urn:microsoft.com/office/officeart/2018/5/layout/IconCircleLabelList"/>
    <dgm:cxn modelId="{858E80A2-E9B6-40C0-A799-8D42045BEE63}" srcId="{93A1223D-4682-4B92-BDFB-55EDA5E74155}" destId="{23520497-C89B-4E22-980D-3A475FCDF377}" srcOrd="0" destOrd="0" parTransId="{707D622A-F661-4A9B-86BA-AD6A679CB054}" sibTransId="{979454AC-B114-4F07-945F-F584BBF6AB48}"/>
    <dgm:cxn modelId="{A1EED65A-74E3-4E57-93F8-8B7B92AB539F}" type="presOf" srcId="{639B45A7-0AD6-4959-A7A4-707BE7185FCF}" destId="{7D70A3DC-0D5C-44E5-A555-3AD6A5356B6B}" srcOrd="0" destOrd="0" presId="urn:microsoft.com/office/officeart/2018/5/layout/IconCircleLabelList"/>
    <dgm:cxn modelId="{DD1C20BA-47E4-4C1E-B7EC-2ED463441869}" srcId="{93A1223D-4682-4B92-BDFB-55EDA5E74155}" destId="{A07431E8-DDE3-4DB2-855E-039F9DE2CDEB}" srcOrd="3" destOrd="0" parTransId="{1C60E34C-E9D6-45A9-B568-AB8A040F1664}" sibTransId="{E6AE6CD3-83C6-4359-966B-0170F76778A1}"/>
    <dgm:cxn modelId="{714AB2CE-5500-4EAE-98B3-04D6B685426F}" type="presOf" srcId="{A07431E8-DDE3-4DB2-855E-039F9DE2CDEB}" destId="{56943CF7-D8D0-4213-B6CF-CE5C57735A94}" srcOrd="0" destOrd="0" presId="urn:microsoft.com/office/officeart/2018/5/layout/IconCircleLabelList"/>
    <dgm:cxn modelId="{9D065381-2B95-43EA-80B4-7E0DEB38FD05}" type="presOf" srcId="{D5102FE9-C455-48DE-AE91-866A3EDCF266}" destId="{A2CE3DDD-0549-4F26-B28E-4FD794F4686B}" srcOrd="0" destOrd="0" presId="urn:microsoft.com/office/officeart/2018/5/layout/IconCircleLabelList"/>
    <dgm:cxn modelId="{62341FBE-50EB-4A9E-BC01-F97977AA83F9}" srcId="{93A1223D-4682-4B92-BDFB-55EDA5E74155}" destId="{32E1D199-1473-4F9F-926C-3645393CDAD4}" srcOrd="2" destOrd="0" parTransId="{9A7DF448-2BA7-43EC-96E0-374816623C46}" sibTransId="{E97DDA33-E642-4597-AD65-FEA144E6A245}"/>
    <dgm:cxn modelId="{85B6A0B0-5081-4CD3-9D77-2C5426E8C5AA}" srcId="{93A1223D-4682-4B92-BDFB-55EDA5E74155}" destId="{D5102FE9-C455-48DE-AE91-866A3EDCF266}" srcOrd="1" destOrd="0" parTransId="{AF4633E6-23D0-434A-898A-027702AE27A6}" sibTransId="{3F33CD00-AD04-4F61-9832-114AD90BF415}"/>
    <dgm:cxn modelId="{278EAF2E-6E0A-4848-AFAD-AC2D1ABED995}" type="presOf" srcId="{93A1223D-4682-4B92-BDFB-55EDA5E74155}" destId="{D909079B-5AB5-4577-B2D0-819D768A0880}" srcOrd="0" destOrd="0" presId="urn:microsoft.com/office/officeart/2018/5/layout/IconCircleLabelList"/>
    <dgm:cxn modelId="{CB9AE0CD-D7A7-4E48-87AF-229BB56A390C}" type="presOf" srcId="{32E1D199-1473-4F9F-926C-3645393CDAD4}" destId="{8570A1F5-EB03-4646-9D75-BCC8DC5AD77E}" srcOrd="0" destOrd="0" presId="urn:microsoft.com/office/officeart/2018/5/layout/IconCircleLabelList"/>
    <dgm:cxn modelId="{EEBD0C08-08C4-4D2F-A47D-7BA933ED0291}" srcId="{93A1223D-4682-4B92-BDFB-55EDA5E74155}" destId="{639B45A7-0AD6-4959-A7A4-707BE7185FCF}" srcOrd="4" destOrd="0" parTransId="{31292B37-37E5-4524-8BED-750AF72C4337}" sibTransId="{C600DA56-F647-4BCE-893D-335A485D320E}"/>
    <dgm:cxn modelId="{CC62F09C-A38B-4E05-9576-B8F884F15AA5}" type="presParOf" srcId="{D909079B-5AB5-4577-B2D0-819D768A0880}" destId="{2463A7D5-2312-4E0A-8043-7840CBEFA9B0}" srcOrd="0" destOrd="0" presId="urn:microsoft.com/office/officeart/2018/5/layout/IconCircleLabelList"/>
    <dgm:cxn modelId="{B3C7AE20-CE79-46B4-A3E7-0B06B73BFE9A}" type="presParOf" srcId="{2463A7D5-2312-4E0A-8043-7840CBEFA9B0}" destId="{3F2988F4-F854-4198-917B-2F2AF99FE1C6}" srcOrd="0" destOrd="0" presId="urn:microsoft.com/office/officeart/2018/5/layout/IconCircleLabelList"/>
    <dgm:cxn modelId="{7751C675-5F64-476C-A009-F1482FC05FD8}" type="presParOf" srcId="{2463A7D5-2312-4E0A-8043-7840CBEFA9B0}" destId="{884C5FD1-2BBA-4A1E-A4FA-FAC4358FDDAE}" srcOrd="1" destOrd="0" presId="urn:microsoft.com/office/officeart/2018/5/layout/IconCircleLabelList"/>
    <dgm:cxn modelId="{47812A27-26FD-4ECA-9440-C6D4DA47F0E5}" type="presParOf" srcId="{2463A7D5-2312-4E0A-8043-7840CBEFA9B0}" destId="{86242D9D-D0F3-4460-86D4-C74998B37E06}" srcOrd="2" destOrd="0" presId="urn:microsoft.com/office/officeart/2018/5/layout/IconCircleLabelList"/>
    <dgm:cxn modelId="{5F00A941-D6E4-442C-96B3-D08B2AAE7584}" type="presParOf" srcId="{2463A7D5-2312-4E0A-8043-7840CBEFA9B0}" destId="{DF45354B-99FF-4CB9-841D-ACA58122D4E9}" srcOrd="3" destOrd="0" presId="urn:microsoft.com/office/officeart/2018/5/layout/IconCircleLabelList"/>
    <dgm:cxn modelId="{E722901F-95EF-46EC-97C9-7C9C29A89A20}" type="presParOf" srcId="{D909079B-5AB5-4577-B2D0-819D768A0880}" destId="{AA7EABA9-09A0-4DDF-8872-CA97A5CEB2A1}" srcOrd="1" destOrd="0" presId="urn:microsoft.com/office/officeart/2018/5/layout/IconCircleLabelList"/>
    <dgm:cxn modelId="{20059ADE-8346-44E9-B021-51FE1D5F329A}" type="presParOf" srcId="{D909079B-5AB5-4577-B2D0-819D768A0880}" destId="{5101B337-F383-4C90-BA0F-7A3190003D0A}" srcOrd="2" destOrd="0" presId="urn:microsoft.com/office/officeart/2018/5/layout/IconCircleLabelList"/>
    <dgm:cxn modelId="{0B21443D-66C4-4F9E-BF0C-81DF12FF8BBD}" type="presParOf" srcId="{5101B337-F383-4C90-BA0F-7A3190003D0A}" destId="{B119AF96-C4B7-42C0-B242-65C6AED2D8E5}" srcOrd="0" destOrd="0" presId="urn:microsoft.com/office/officeart/2018/5/layout/IconCircleLabelList"/>
    <dgm:cxn modelId="{3DA34ADF-0D37-46E3-8FE1-40057AFB54A3}" type="presParOf" srcId="{5101B337-F383-4C90-BA0F-7A3190003D0A}" destId="{648B62B4-A675-40DB-8061-6084319AFF42}" srcOrd="1" destOrd="0" presId="urn:microsoft.com/office/officeart/2018/5/layout/IconCircleLabelList"/>
    <dgm:cxn modelId="{ED666B9C-8FFD-4B66-B831-A9D2DE03100D}" type="presParOf" srcId="{5101B337-F383-4C90-BA0F-7A3190003D0A}" destId="{D46FD5D2-5E17-4D04-BA25-59785FD4E0B2}" srcOrd="2" destOrd="0" presId="urn:microsoft.com/office/officeart/2018/5/layout/IconCircleLabelList"/>
    <dgm:cxn modelId="{9AA80BC4-861E-4E72-AADD-20BD895BDECF}" type="presParOf" srcId="{5101B337-F383-4C90-BA0F-7A3190003D0A}" destId="{A2CE3DDD-0549-4F26-B28E-4FD794F4686B}" srcOrd="3" destOrd="0" presId="urn:microsoft.com/office/officeart/2018/5/layout/IconCircleLabelList"/>
    <dgm:cxn modelId="{5A7A4C6F-2CDE-4A20-AC71-547EACF66049}" type="presParOf" srcId="{D909079B-5AB5-4577-B2D0-819D768A0880}" destId="{B253ED7D-4EE6-4062-912E-36B81F6488C2}" srcOrd="3" destOrd="0" presId="urn:microsoft.com/office/officeart/2018/5/layout/IconCircleLabelList"/>
    <dgm:cxn modelId="{A59008A1-5C9C-4799-BF5F-0C907EE49B21}" type="presParOf" srcId="{D909079B-5AB5-4577-B2D0-819D768A0880}" destId="{C5B77A06-0B86-4E83-9847-5EE42D0C1766}" srcOrd="4" destOrd="0" presId="urn:microsoft.com/office/officeart/2018/5/layout/IconCircleLabelList"/>
    <dgm:cxn modelId="{6465CB8F-7094-4EDF-94B8-F08AE21D4360}" type="presParOf" srcId="{C5B77A06-0B86-4E83-9847-5EE42D0C1766}" destId="{0D1D0EBE-6000-44FD-9AA5-63A977CDE33D}" srcOrd="0" destOrd="0" presId="urn:microsoft.com/office/officeart/2018/5/layout/IconCircleLabelList"/>
    <dgm:cxn modelId="{3FD144D0-15B6-4E77-BD45-B4765C98438B}" type="presParOf" srcId="{C5B77A06-0B86-4E83-9847-5EE42D0C1766}" destId="{96D1A705-8206-4508-95BA-49088C1C1E2B}" srcOrd="1" destOrd="0" presId="urn:microsoft.com/office/officeart/2018/5/layout/IconCircleLabelList"/>
    <dgm:cxn modelId="{639F6E96-AEB9-4472-A489-45FDD99905BE}" type="presParOf" srcId="{C5B77A06-0B86-4E83-9847-5EE42D0C1766}" destId="{97F35F95-6D90-4658-BD1D-74512C8F0D1F}" srcOrd="2" destOrd="0" presId="urn:microsoft.com/office/officeart/2018/5/layout/IconCircleLabelList"/>
    <dgm:cxn modelId="{22C6D4CB-6821-43BF-BCF0-4ADD6A0093BF}" type="presParOf" srcId="{C5B77A06-0B86-4E83-9847-5EE42D0C1766}" destId="{8570A1F5-EB03-4646-9D75-BCC8DC5AD77E}" srcOrd="3" destOrd="0" presId="urn:microsoft.com/office/officeart/2018/5/layout/IconCircleLabelList"/>
    <dgm:cxn modelId="{CF36CA6B-DC9A-4D05-8853-1EBEB901DC6D}" type="presParOf" srcId="{D909079B-5AB5-4577-B2D0-819D768A0880}" destId="{9D39B8C2-3008-4A5E-A760-7BEF70D012AF}" srcOrd="5" destOrd="0" presId="urn:microsoft.com/office/officeart/2018/5/layout/IconCircleLabelList"/>
    <dgm:cxn modelId="{CD84DEE7-0B38-4D58-A33D-10814BE9D62F}" type="presParOf" srcId="{D909079B-5AB5-4577-B2D0-819D768A0880}" destId="{3666AD01-89DC-497C-A01F-25819E9A777E}" srcOrd="6" destOrd="0" presId="urn:microsoft.com/office/officeart/2018/5/layout/IconCircleLabelList"/>
    <dgm:cxn modelId="{E0D88123-4F2A-46F2-B71E-1549BD058728}" type="presParOf" srcId="{3666AD01-89DC-497C-A01F-25819E9A777E}" destId="{096FB84C-55ED-4DC8-A5FC-CAF3792871E1}" srcOrd="0" destOrd="0" presId="urn:microsoft.com/office/officeart/2018/5/layout/IconCircleLabelList"/>
    <dgm:cxn modelId="{5C93044A-3BA2-45BC-90DF-1D2B30F464FB}" type="presParOf" srcId="{3666AD01-89DC-497C-A01F-25819E9A777E}" destId="{F9A3AF90-6A3A-437C-B6A9-F809A458647E}" srcOrd="1" destOrd="0" presId="urn:microsoft.com/office/officeart/2018/5/layout/IconCircleLabelList"/>
    <dgm:cxn modelId="{B83CE9BE-9A60-4EC9-B958-FAD1ADBED6F9}" type="presParOf" srcId="{3666AD01-89DC-497C-A01F-25819E9A777E}" destId="{87E859C6-9C3B-4AEF-BE32-1055FDA9573E}" srcOrd="2" destOrd="0" presId="urn:microsoft.com/office/officeart/2018/5/layout/IconCircleLabelList"/>
    <dgm:cxn modelId="{4A481C1D-D100-45C6-BCB9-079A8EB0FCA2}" type="presParOf" srcId="{3666AD01-89DC-497C-A01F-25819E9A777E}" destId="{56943CF7-D8D0-4213-B6CF-CE5C57735A94}" srcOrd="3" destOrd="0" presId="urn:microsoft.com/office/officeart/2018/5/layout/IconCircleLabelList"/>
    <dgm:cxn modelId="{618AFEFA-A173-464A-B09D-5B06620894F4}" type="presParOf" srcId="{D909079B-5AB5-4577-B2D0-819D768A0880}" destId="{685FE933-AA5E-4CBD-91E3-833D373EEBFC}" srcOrd="7" destOrd="0" presId="urn:microsoft.com/office/officeart/2018/5/layout/IconCircleLabelList"/>
    <dgm:cxn modelId="{F6371192-C49D-496F-9A76-F6D7412CB8E3}" type="presParOf" srcId="{D909079B-5AB5-4577-B2D0-819D768A0880}" destId="{555B4636-B4D2-4775-9A98-52E29AC6203A}" srcOrd="8" destOrd="0" presId="urn:microsoft.com/office/officeart/2018/5/layout/IconCircleLabelList"/>
    <dgm:cxn modelId="{6303FBE1-6F50-4B21-BEF5-511FAB966DAC}" type="presParOf" srcId="{555B4636-B4D2-4775-9A98-52E29AC6203A}" destId="{273094AB-B804-419F-B9D0-32CBE9C42280}" srcOrd="0" destOrd="0" presId="urn:microsoft.com/office/officeart/2018/5/layout/IconCircleLabelList"/>
    <dgm:cxn modelId="{266752AF-E7AD-4E8B-AF1E-354C94B042B4}" type="presParOf" srcId="{555B4636-B4D2-4775-9A98-52E29AC6203A}" destId="{C61E1D29-D3BA-4403-9402-EF6AE8F45777}" srcOrd="1" destOrd="0" presId="urn:microsoft.com/office/officeart/2018/5/layout/IconCircleLabelList"/>
    <dgm:cxn modelId="{CACE0F5E-BA2D-45E0-8CF8-C6AF6B8EC732}" type="presParOf" srcId="{555B4636-B4D2-4775-9A98-52E29AC6203A}" destId="{9BF1E8E3-A186-402C-A1F6-26395D5AD8CD}" srcOrd="2" destOrd="0" presId="urn:microsoft.com/office/officeart/2018/5/layout/IconCircleLabelList"/>
    <dgm:cxn modelId="{AC84C986-7BC5-461F-9938-18A53D8B2083}" type="presParOf" srcId="{555B4636-B4D2-4775-9A98-52E29AC6203A}" destId="{7D70A3DC-0D5C-44E5-A555-3AD6A5356B6B}"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27B558-D693-4D5F-AC78-4FC5BE2FFA68}">
      <dsp:nvSpPr>
        <dsp:cNvPr id="0" name=""/>
        <dsp:cNvSpPr/>
      </dsp:nvSpPr>
      <dsp:spPr>
        <a:xfrm>
          <a:off x="2339437" y="0"/>
          <a:ext cx="2608149" cy="2608546"/>
        </a:xfrm>
        <a:prstGeom prst="circularArrow">
          <a:avLst>
            <a:gd name="adj1" fmla="val 10980"/>
            <a:gd name="adj2" fmla="val 1142322"/>
            <a:gd name="adj3" fmla="val 4500000"/>
            <a:gd name="adj4" fmla="val 108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B2B5A2-9D1C-4DC8-A724-1C25494C940E}">
      <dsp:nvSpPr>
        <dsp:cNvPr id="0" name=""/>
        <dsp:cNvSpPr/>
      </dsp:nvSpPr>
      <dsp:spPr>
        <a:xfrm>
          <a:off x="4948076" y="777578"/>
          <a:ext cx="1564889" cy="1043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 tIns="13335" rIns="13335" bIns="1333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Fast</a:t>
          </a:r>
          <a:endParaRPr lang="en-US" sz="1600" kern="1200" dirty="0"/>
        </a:p>
        <a:p>
          <a:pPr marL="171450" lvl="1" indent="-171450" algn="l" defTabSz="711200">
            <a:lnSpc>
              <a:spcPct val="90000"/>
            </a:lnSpc>
            <a:spcBef>
              <a:spcPct val="0"/>
            </a:spcBef>
            <a:spcAft>
              <a:spcPct val="15000"/>
            </a:spcAft>
            <a:buChar char="••"/>
          </a:pPr>
          <a:r>
            <a:rPr lang="en-US" sz="1600" kern="1200" dirty="0" smtClean="0"/>
            <a:t>Less 	accurate</a:t>
          </a:r>
          <a:endParaRPr lang="en-US" sz="1600" kern="1200" dirty="0"/>
        </a:p>
      </dsp:txBody>
      <dsp:txXfrm>
        <a:off x="4948076" y="777578"/>
        <a:ext cx="1564889" cy="1043635"/>
      </dsp:txXfrm>
    </dsp:sp>
    <dsp:sp modelId="{1E42AB4E-AA9E-4F0B-803E-67B9082F6995}">
      <dsp:nvSpPr>
        <dsp:cNvPr id="0" name=""/>
        <dsp:cNvSpPr/>
      </dsp:nvSpPr>
      <dsp:spPr>
        <a:xfrm>
          <a:off x="2915924" y="941764"/>
          <a:ext cx="1449298"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Analogous</a:t>
          </a:r>
          <a:endParaRPr lang="en-US" sz="2300" kern="1200" dirty="0"/>
        </a:p>
      </dsp:txBody>
      <dsp:txXfrm>
        <a:off x="2915924" y="941764"/>
        <a:ext cx="1449298" cy="724475"/>
      </dsp:txXfrm>
    </dsp:sp>
    <dsp:sp modelId="{5102ED5B-1187-44B9-989D-BE23E31F999E}">
      <dsp:nvSpPr>
        <dsp:cNvPr id="0" name=""/>
        <dsp:cNvSpPr/>
      </dsp:nvSpPr>
      <dsp:spPr>
        <a:xfrm>
          <a:off x="1615033" y="1498803"/>
          <a:ext cx="2608149" cy="2608546"/>
        </a:xfrm>
        <a:prstGeom prst="leftCircularArrow">
          <a:avLst>
            <a:gd name="adj1" fmla="val 10980"/>
            <a:gd name="adj2" fmla="val 1142322"/>
            <a:gd name="adj3" fmla="val 6300000"/>
            <a:gd name="adj4" fmla="val 18900000"/>
            <a:gd name="adj5" fmla="val 12500"/>
          </a:avLst>
        </a:prstGeom>
        <a:solidFill>
          <a:schemeClr val="accent3">
            <a:hueOff val="-5169745"/>
            <a:satOff val="17864"/>
            <a:lumOff val="140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0746DD-294A-4FA3-9B18-315F9998B27E}">
      <dsp:nvSpPr>
        <dsp:cNvPr id="0" name=""/>
        <dsp:cNvSpPr/>
      </dsp:nvSpPr>
      <dsp:spPr>
        <a:xfrm>
          <a:off x="4223182" y="2285051"/>
          <a:ext cx="1564889" cy="1043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 tIns="13335" rIns="13335" bIns="1333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Detailed</a:t>
          </a:r>
          <a:endParaRPr lang="en-US" sz="1600" kern="1200" dirty="0"/>
        </a:p>
        <a:p>
          <a:pPr marL="171450" lvl="1" indent="-171450" algn="l" defTabSz="711200">
            <a:lnSpc>
              <a:spcPct val="90000"/>
            </a:lnSpc>
            <a:spcBef>
              <a:spcPct val="0"/>
            </a:spcBef>
            <a:spcAft>
              <a:spcPct val="15000"/>
            </a:spcAft>
            <a:buChar char="••"/>
          </a:pPr>
          <a:r>
            <a:rPr lang="en-US" sz="1600" kern="1200" dirty="0" smtClean="0"/>
            <a:t>Accurate</a:t>
          </a:r>
          <a:endParaRPr lang="en-US" sz="1600" kern="1200" dirty="0"/>
        </a:p>
      </dsp:txBody>
      <dsp:txXfrm>
        <a:off x="4223182" y="2285051"/>
        <a:ext cx="1564889" cy="1043635"/>
      </dsp:txXfrm>
    </dsp:sp>
    <dsp:sp modelId="{C3F5084D-8BF5-4164-B79A-13CEF1ABF6C2}">
      <dsp:nvSpPr>
        <dsp:cNvPr id="0" name=""/>
        <dsp:cNvSpPr/>
      </dsp:nvSpPr>
      <dsp:spPr>
        <a:xfrm>
          <a:off x="2194458" y="2449237"/>
          <a:ext cx="1449298"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Bottom-up </a:t>
          </a:r>
          <a:endParaRPr lang="en-US" sz="2300" kern="1200" dirty="0"/>
        </a:p>
      </dsp:txBody>
      <dsp:txXfrm>
        <a:off x="2194458" y="2449237"/>
        <a:ext cx="1449298" cy="724475"/>
      </dsp:txXfrm>
    </dsp:sp>
    <dsp:sp modelId="{936C0A0E-A1A5-4648-B6E7-6AF738A07DAD}">
      <dsp:nvSpPr>
        <dsp:cNvPr id="0" name=""/>
        <dsp:cNvSpPr/>
      </dsp:nvSpPr>
      <dsp:spPr>
        <a:xfrm>
          <a:off x="2525069" y="3176964"/>
          <a:ext cx="2240804" cy="2241702"/>
        </a:xfrm>
        <a:prstGeom prst="blockArc">
          <a:avLst>
            <a:gd name="adj1" fmla="val 13500000"/>
            <a:gd name="adj2" fmla="val 10800000"/>
            <a:gd name="adj3" fmla="val 12740"/>
          </a:avLst>
        </a:prstGeom>
        <a:solidFill>
          <a:schemeClr val="accent3">
            <a:hueOff val="-10339491"/>
            <a:satOff val="35728"/>
            <a:lumOff val="280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63E283-A4EF-474F-9D56-49D583FC5CCB}">
      <dsp:nvSpPr>
        <dsp:cNvPr id="0" name=""/>
        <dsp:cNvSpPr/>
      </dsp:nvSpPr>
      <dsp:spPr>
        <a:xfrm>
          <a:off x="4948076" y="3791983"/>
          <a:ext cx="1564889" cy="1043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 tIns="13335" rIns="13335" bIns="1333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Handles</a:t>
          </a:r>
          <a:endParaRPr lang="en-US" sz="1600" kern="1200" dirty="0"/>
        </a:p>
        <a:p>
          <a:pPr marL="171450" lvl="1" indent="-171450" algn="l" defTabSz="711200">
            <a:lnSpc>
              <a:spcPct val="90000"/>
            </a:lnSpc>
            <a:spcBef>
              <a:spcPct val="0"/>
            </a:spcBef>
            <a:spcAft>
              <a:spcPct val="15000"/>
            </a:spcAft>
            <a:buChar char="••"/>
          </a:pPr>
          <a:r>
            <a:rPr lang="en-US" sz="1600" kern="1200" dirty="0" smtClean="0"/>
            <a:t>Uncertainty</a:t>
          </a:r>
          <a:endParaRPr lang="en-US" sz="1600" kern="1200" dirty="0"/>
        </a:p>
      </dsp:txBody>
      <dsp:txXfrm>
        <a:off x="4948076" y="3791983"/>
        <a:ext cx="1564889" cy="1043635"/>
      </dsp:txXfrm>
    </dsp:sp>
    <dsp:sp modelId="{637192CD-0268-4E59-8F2D-0993561CF359}">
      <dsp:nvSpPr>
        <dsp:cNvPr id="0" name=""/>
        <dsp:cNvSpPr/>
      </dsp:nvSpPr>
      <dsp:spPr>
        <a:xfrm>
          <a:off x="2919353" y="3958878"/>
          <a:ext cx="1449298"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Three-point estimation</a:t>
          </a:r>
          <a:endParaRPr lang="en-US" sz="2300" kern="1200" dirty="0"/>
        </a:p>
      </dsp:txBody>
      <dsp:txXfrm>
        <a:off x="2919353" y="3958878"/>
        <a:ext cx="1449298" cy="7244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988F4-F854-4198-917B-2F2AF99FE1C6}">
      <dsp:nvSpPr>
        <dsp:cNvPr id="0" name=""/>
        <dsp:cNvSpPr/>
      </dsp:nvSpPr>
      <dsp:spPr>
        <a:xfrm>
          <a:off x="402600" y="434533"/>
          <a:ext cx="1098000" cy="1098000"/>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4C5FD1-2BBA-4A1E-A4FA-FAC4358FDDAE}">
      <dsp:nvSpPr>
        <dsp:cNvPr id="0" name=""/>
        <dsp:cNvSpPr/>
      </dsp:nvSpPr>
      <dsp:spPr>
        <a:xfrm>
          <a:off x="636600" y="668533"/>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000" b="-1000"/>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F45354B-99FF-4CB9-841D-ACA58122D4E9}">
      <dsp:nvSpPr>
        <dsp:cNvPr id="0" name=""/>
        <dsp:cNvSpPr/>
      </dsp:nvSpPr>
      <dsp:spPr>
        <a:xfrm>
          <a:off x="51600" y="18745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en-US" sz="1300" kern="1200" dirty="0" smtClean="0"/>
            <a:t>Research Philosophy - </a:t>
          </a:r>
          <a:r>
            <a:rPr lang="en-US" sz="1300" b="1" kern="1200" dirty="0" smtClean="0"/>
            <a:t>Positivist</a:t>
          </a:r>
          <a:endParaRPr lang="en-US" sz="1300" kern="1200" dirty="0"/>
        </a:p>
      </dsp:txBody>
      <dsp:txXfrm>
        <a:off x="51600" y="1874533"/>
        <a:ext cx="1800000" cy="720000"/>
      </dsp:txXfrm>
    </dsp:sp>
    <dsp:sp modelId="{B119AF96-C4B7-42C0-B242-65C6AED2D8E5}">
      <dsp:nvSpPr>
        <dsp:cNvPr id="0" name=""/>
        <dsp:cNvSpPr/>
      </dsp:nvSpPr>
      <dsp:spPr>
        <a:xfrm>
          <a:off x="2517600" y="434533"/>
          <a:ext cx="1098000" cy="1098000"/>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8B62B4-A675-40DB-8061-6084319AFF42}">
      <dsp:nvSpPr>
        <dsp:cNvPr id="0" name=""/>
        <dsp:cNvSpPr/>
      </dsp:nvSpPr>
      <dsp:spPr>
        <a:xfrm>
          <a:off x="2751600" y="668533"/>
          <a:ext cx="630000" cy="630000"/>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CE3DDD-0549-4F26-B28E-4FD794F4686B}">
      <dsp:nvSpPr>
        <dsp:cNvPr id="0" name=""/>
        <dsp:cNvSpPr/>
      </dsp:nvSpPr>
      <dsp:spPr>
        <a:xfrm>
          <a:off x="2166600" y="18745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defRPr cap="all"/>
          </a:pPr>
          <a:r>
            <a:rPr lang="en-US" sz="1300" kern="1200" dirty="0" smtClean="0"/>
            <a:t>Research Approach - </a:t>
          </a:r>
          <a:r>
            <a:rPr lang="en-US" sz="1300" b="1" kern="1200" dirty="0" smtClean="0"/>
            <a:t>Deductive reasoning</a:t>
          </a:r>
          <a:endParaRPr lang="en-US" sz="1300" kern="1200" dirty="0"/>
        </a:p>
      </dsp:txBody>
      <dsp:txXfrm>
        <a:off x="2166600" y="1874533"/>
        <a:ext cx="1800000" cy="720000"/>
      </dsp:txXfrm>
    </dsp:sp>
    <dsp:sp modelId="{0D1D0EBE-6000-44FD-9AA5-63A977CDE33D}">
      <dsp:nvSpPr>
        <dsp:cNvPr id="0" name=""/>
        <dsp:cNvSpPr/>
      </dsp:nvSpPr>
      <dsp:spPr>
        <a:xfrm>
          <a:off x="4632600" y="434533"/>
          <a:ext cx="1098000" cy="1098000"/>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D1A705-8206-4508-95BA-49088C1C1E2B}">
      <dsp:nvSpPr>
        <dsp:cNvPr id="0" name=""/>
        <dsp:cNvSpPr/>
      </dsp:nvSpPr>
      <dsp:spPr>
        <a:xfrm>
          <a:off x="4866600" y="668533"/>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70A1F5-EB03-4646-9D75-BCC8DC5AD77E}">
      <dsp:nvSpPr>
        <dsp:cNvPr id="0" name=""/>
        <dsp:cNvSpPr/>
      </dsp:nvSpPr>
      <dsp:spPr>
        <a:xfrm>
          <a:off x="4281600" y="18745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defRPr cap="all"/>
          </a:pPr>
          <a:r>
            <a:rPr lang="en-US" sz="1300" kern="1200" dirty="0" smtClean="0"/>
            <a:t>Research Methodology - </a:t>
          </a:r>
          <a:r>
            <a:rPr lang="en-US" sz="1300" b="1" kern="1200" dirty="0" smtClean="0"/>
            <a:t>Qualitative case study</a:t>
          </a:r>
          <a:endParaRPr lang="en-US" sz="1300" kern="1200" dirty="0"/>
        </a:p>
      </dsp:txBody>
      <dsp:txXfrm>
        <a:off x="4281600" y="1874533"/>
        <a:ext cx="1800000" cy="720000"/>
      </dsp:txXfrm>
    </dsp:sp>
    <dsp:sp modelId="{096FB84C-55ED-4DC8-A5FC-CAF3792871E1}">
      <dsp:nvSpPr>
        <dsp:cNvPr id="0" name=""/>
        <dsp:cNvSpPr/>
      </dsp:nvSpPr>
      <dsp:spPr>
        <a:xfrm>
          <a:off x="6747600" y="434533"/>
          <a:ext cx="1098000" cy="1098000"/>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A3AF90-6A3A-437C-B6A9-F809A458647E}">
      <dsp:nvSpPr>
        <dsp:cNvPr id="0" name=""/>
        <dsp:cNvSpPr/>
      </dsp:nvSpPr>
      <dsp:spPr>
        <a:xfrm>
          <a:off x="6981600" y="668533"/>
          <a:ext cx="630000" cy="630000"/>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943CF7-D8D0-4213-B6CF-CE5C57735A94}">
      <dsp:nvSpPr>
        <dsp:cNvPr id="0" name=""/>
        <dsp:cNvSpPr/>
      </dsp:nvSpPr>
      <dsp:spPr>
        <a:xfrm>
          <a:off x="6396600" y="18745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en-US" sz="1300" kern="1200" dirty="0" smtClean="0"/>
            <a:t>Data Collection Sources - </a:t>
          </a:r>
          <a:r>
            <a:rPr lang="en-US" sz="1300" b="1" kern="1200" dirty="0" smtClean="0"/>
            <a:t>Secondary data sources</a:t>
          </a:r>
          <a:endParaRPr lang="en-US" sz="1300" kern="1200" dirty="0"/>
        </a:p>
      </dsp:txBody>
      <dsp:txXfrm>
        <a:off x="6396600" y="1874533"/>
        <a:ext cx="1800000" cy="720000"/>
      </dsp:txXfrm>
    </dsp:sp>
    <dsp:sp modelId="{273094AB-B804-419F-B9D0-32CBE9C42280}">
      <dsp:nvSpPr>
        <dsp:cNvPr id="0" name=""/>
        <dsp:cNvSpPr/>
      </dsp:nvSpPr>
      <dsp:spPr>
        <a:xfrm>
          <a:off x="8862600" y="434533"/>
          <a:ext cx="1098000" cy="1098000"/>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1E1D29-D3BA-4403-9402-EF6AE8F45777}">
      <dsp:nvSpPr>
        <dsp:cNvPr id="0" name=""/>
        <dsp:cNvSpPr/>
      </dsp:nvSpPr>
      <dsp:spPr>
        <a:xfrm>
          <a:off x="9096600" y="668533"/>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70A3DC-0D5C-44E5-A555-3AD6A5356B6B}">
      <dsp:nvSpPr>
        <dsp:cNvPr id="0" name=""/>
        <dsp:cNvSpPr/>
      </dsp:nvSpPr>
      <dsp:spPr>
        <a:xfrm>
          <a:off x="8511600" y="18745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pPr>
          <a:r>
            <a:rPr lang="en-US" sz="1300" kern="1200" dirty="0" smtClean="0"/>
            <a:t>Analysis Type - </a:t>
          </a:r>
          <a:r>
            <a:rPr lang="en-US" sz="1300" b="1" kern="1200" dirty="0" smtClean="0"/>
            <a:t>Document analysis</a:t>
          </a:r>
          <a:endParaRPr lang="en-US" sz="1300" kern="1200" dirty="0"/>
        </a:p>
      </dsp:txBody>
      <dsp:txXfrm>
        <a:off x="8511600" y="1874533"/>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C9D383-BBC4-486C-B949-4975C013CC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139D43F-AF4D-4026-B59B-E30A214796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AE13EE4-78C3-490F-AD03-4491C37A8796}" type="datetimeFigureOut">
              <a:rPr lang="en-US" smtClean="0"/>
              <a:t>4/23/2026</a:t>
            </a:fld>
            <a:endParaRPr lang="en-US" dirty="0"/>
          </a:p>
        </p:txBody>
      </p:sp>
      <p:sp>
        <p:nvSpPr>
          <p:cNvPr id="4" name="Footer Placeholder 3">
            <a:extLst>
              <a:ext uri="{FF2B5EF4-FFF2-40B4-BE49-F238E27FC236}">
                <a16:creationId xmlns:a16="http://schemas.microsoft.com/office/drawing/2014/main" id="{104AF834-AEA0-4B1E-B634-D786ABAA3BB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505535A-EEFA-4377-8BEC-AE3B154A765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D432166-D667-4383-B839-F1433620BE4D}" type="slidenum">
              <a:rPr lang="en-US" smtClean="0"/>
              <a:t>‹#›</a:t>
            </a:fld>
            <a:endParaRPr lang="en-US" dirty="0"/>
          </a:p>
        </p:txBody>
      </p:sp>
    </p:spTree>
    <p:extLst>
      <p:ext uri="{BB962C8B-B14F-4D97-AF65-F5344CB8AC3E}">
        <p14:creationId xmlns:p14="http://schemas.microsoft.com/office/powerpoint/2010/main" val="4928152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354B81-F76C-4130-A3A6-053208F3BF56}" type="datetimeFigureOut">
              <a:rPr lang="en-US" noProof="0" smtClean="0"/>
              <a:t>4/23/2026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4B48B0-85B2-40C4-A05A-571C99C8AB57}" type="slidenum">
              <a:rPr lang="en-US" noProof="0" smtClean="0"/>
              <a:t>‹#›</a:t>
            </a:fld>
            <a:endParaRPr lang="en-US" noProof="0" dirty="0"/>
          </a:p>
        </p:txBody>
      </p:sp>
    </p:spTree>
    <p:extLst>
      <p:ext uri="{BB962C8B-B14F-4D97-AF65-F5344CB8AC3E}">
        <p14:creationId xmlns:p14="http://schemas.microsoft.com/office/powerpoint/2010/main" val="3963210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4B48B0-85B2-40C4-A05A-571C99C8AB57}" type="slidenum">
              <a:rPr lang="en-US" noProof="0" smtClean="0"/>
              <a:t>1</a:t>
            </a:fld>
            <a:endParaRPr lang="en-US" noProof="0" dirty="0"/>
          </a:p>
        </p:txBody>
      </p:sp>
    </p:spTree>
    <p:extLst>
      <p:ext uri="{BB962C8B-B14F-4D97-AF65-F5344CB8AC3E}">
        <p14:creationId xmlns:p14="http://schemas.microsoft.com/office/powerpoint/2010/main" val="3586082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2</a:t>
            </a:fld>
            <a:endParaRPr lang="en-US" dirty="0"/>
          </a:p>
        </p:txBody>
      </p:sp>
    </p:spTree>
    <p:extLst>
      <p:ext uri="{BB962C8B-B14F-4D97-AF65-F5344CB8AC3E}">
        <p14:creationId xmlns:p14="http://schemas.microsoft.com/office/powerpoint/2010/main" val="304657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 Introduction</a:t>
            </a:r>
          </a:p>
          <a:p>
            <a:r>
              <a:rPr lang="en-US" sz="1200" kern="1200" dirty="0" smtClean="0">
                <a:solidFill>
                  <a:schemeClr val="tx1"/>
                </a:solidFill>
                <a:effectLst/>
                <a:latin typeface="+mn-lt"/>
                <a:ea typeface="+mn-ea"/>
                <a:cs typeface="+mn-cs"/>
              </a:rPr>
              <a:t>Good morning everyone. Today I am going to discuss my work on the accuracy of cost estimation in the management of engineering projects. In this paper, the Channel Tunnel is used as a case study. Cost estimation is a very important part of project planning. Nonetheless, numerous high scale engineering projects do not turn out to be within their budgets. The Channel Tunnel is an obvious illustration to this issue, with the overall cost of the project being significantly greater than anticipated. The goal of this research is to learn why the cost estimation is inaccurate and how project managers can enhance the use of estimation in future engineering projects.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A34B48B0-85B2-40C4-A05A-571C99C8AB57}" type="slidenum">
              <a:rPr lang="en-US" noProof="0" smtClean="0"/>
              <a:t>3</a:t>
            </a:fld>
            <a:endParaRPr lang="en-US" noProof="0" dirty="0"/>
          </a:p>
        </p:txBody>
      </p:sp>
    </p:spTree>
    <p:extLst>
      <p:ext uri="{BB962C8B-B14F-4D97-AF65-F5344CB8AC3E}">
        <p14:creationId xmlns:p14="http://schemas.microsoft.com/office/powerpoint/2010/main" val="3008552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literature review is based on the three essential areas; the factors that influence the accuracy of the cost estimate, the cause of cost overruns and the cost estimation techniques applied in engineering projects.</a:t>
            </a:r>
          </a:p>
          <a:p>
            <a:r>
              <a:rPr lang="en-US" sz="1200" kern="1200" dirty="0" smtClean="0">
                <a:solidFill>
                  <a:schemeClr val="tx1"/>
                </a:solidFill>
                <a:effectLst/>
                <a:latin typeface="+mn-lt"/>
                <a:ea typeface="+mn-ea"/>
                <a:cs typeface="+mn-cs"/>
              </a:rPr>
              <a:t>To begin with, according to </a:t>
            </a:r>
            <a:r>
              <a:rPr lang="en-GB" sz="1200" kern="1200" dirty="0" smtClean="0">
                <a:solidFill>
                  <a:schemeClr val="tx1"/>
                </a:solidFill>
                <a:effectLst/>
                <a:latin typeface="+mn-lt"/>
                <a:ea typeface="+mn-ea"/>
                <a:cs typeface="+mn-cs"/>
              </a:rPr>
              <a:t>According to </a:t>
            </a:r>
            <a:r>
              <a:rPr lang="en-US" sz="1200" kern="1200" dirty="0" smtClean="0">
                <a:solidFill>
                  <a:schemeClr val="tx1"/>
                </a:solidFill>
                <a:effectLst/>
                <a:latin typeface="+mn-lt"/>
                <a:ea typeface="+mn-ea"/>
                <a:cs typeface="+mn-cs"/>
              </a:rPr>
              <a:t>Ibrahim, and </a:t>
            </a:r>
            <a:r>
              <a:rPr lang="en-US" sz="1200" kern="1200" dirty="0" err="1" smtClean="0">
                <a:solidFill>
                  <a:schemeClr val="tx1"/>
                </a:solidFill>
                <a:effectLst/>
                <a:latin typeface="+mn-lt"/>
                <a:ea typeface="+mn-ea"/>
                <a:cs typeface="+mn-cs"/>
              </a:rPr>
              <a:t>Elshwadfy</a:t>
            </a:r>
            <a:r>
              <a:rPr lang="en-US" sz="1200" kern="1200" dirty="0" smtClean="0">
                <a:solidFill>
                  <a:schemeClr val="tx1"/>
                </a:solidFill>
                <a:effectLst/>
                <a:latin typeface="+mn-lt"/>
                <a:ea typeface="+mn-ea"/>
                <a:cs typeface="+mn-cs"/>
              </a:rPr>
              <a:t>, (2021), cost estimation accuracy is determined by a number of significant factors. Project complexity is one of the significant ones. Engineering projects are large construction projects that have numerous activities, making it hard to calculate costs precisely. The data availability is another significant factor. To estimate the costs accurately, there has to be trustworthy past data. In case the information is incomplete or not up to date, the estimates might not be accurate. Accuracy of estimation is also influenced by uncertainty. During the initial phase of a project there are numerous unknowns. Consequently, the project managers make assumptions, and this may minimize accuracy. Furthermore, </a:t>
            </a:r>
            <a:r>
              <a:rPr lang="en-GB" sz="1200" kern="1200" dirty="0" smtClean="0">
                <a:solidFill>
                  <a:schemeClr val="tx1"/>
                </a:solidFill>
                <a:effectLst/>
                <a:latin typeface="+mn-lt"/>
                <a:ea typeface="+mn-ea"/>
                <a:cs typeface="+mn-cs"/>
              </a:rPr>
              <a:t>according to </a:t>
            </a:r>
            <a:r>
              <a:rPr lang="en-US" sz="1200" kern="1200" dirty="0" smtClean="0">
                <a:solidFill>
                  <a:schemeClr val="tx1"/>
                </a:solidFill>
                <a:effectLst/>
                <a:latin typeface="+mn-lt"/>
                <a:ea typeface="+mn-ea"/>
                <a:cs typeface="+mn-cs"/>
              </a:rPr>
              <a:t>Al-</a:t>
            </a:r>
            <a:r>
              <a:rPr lang="en-US" sz="1200" kern="1200" dirty="0" err="1" smtClean="0">
                <a:solidFill>
                  <a:schemeClr val="tx1"/>
                </a:solidFill>
                <a:effectLst/>
                <a:latin typeface="+mn-lt"/>
                <a:ea typeface="+mn-ea"/>
                <a:cs typeface="+mn-cs"/>
              </a:rPr>
              <a:t>Gahtani</a:t>
            </a:r>
            <a:r>
              <a:rPr lang="en-US" sz="1200" kern="1200" dirty="0" smtClean="0">
                <a:solidFill>
                  <a:schemeClr val="tx1"/>
                </a:solidFill>
                <a:effectLst/>
                <a:latin typeface="+mn-lt"/>
                <a:ea typeface="+mn-ea"/>
                <a:cs typeface="+mn-cs"/>
              </a:rPr>
              <a:t> et al., (2024), cost estimation is also influenced by external factors like inflation and fluctuation in prices of materials.</a:t>
            </a:r>
          </a:p>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4</a:t>
            </a:fld>
            <a:endParaRPr lang="en-US" dirty="0"/>
          </a:p>
        </p:txBody>
      </p:sp>
    </p:spTree>
    <p:extLst>
      <p:ext uri="{BB962C8B-B14F-4D97-AF65-F5344CB8AC3E}">
        <p14:creationId xmlns:p14="http://schemas.microsoft.com/office/powerpoint/2010/main" val="1810060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Secondly, overruns in cost are typical in engineering projects. </a:t>
            </a:r>
            <a:r>
              <a:rPr lang="en-US" sz="1200" kern="1200" dirty="0" err="1" smtClean="0">
                <a:solidFill>
                  <a:schemeClr val="tx1"/>
                </a:solidFill>
                <a:effectLst/>
                <a:latin typeface="+mn-lt"/>
                <a:ea typeface="+mn-ea"/>
                <a:cs typeface="+mn-cs"/>
              </a:rPr>
              <a:t>Durdyev</a:t>
            </a:r>
            <a:r>
              <a:rPr lang="en-US" sz="1200" kern="1200" dirty="0" smtClean="0">
                <a:solidFill>
                  <a:schemeClr val="tx1"/>
                </a:solidFill>
                <a:effectLst/>
                <a:latin typeface="+mn-lt"/>
                <a:ea typeface="+mn-ea"/>
                <a:cs typeface="+mn-cs"/>
              </a:rPr>
              <a:t>, (2021) has stated that ineffective estimation at the beginning is one of the primary reasons. When the initial budget is not realistic, chances are that the project may be over-budgeted. Another significant cause is scope changes. Gomez-Cabrera et al., (2024) have advised that new requirements can be introduced during the project, and this is going to increase the overall cost. Cost overruns are also due to poor planning and weak project control. Scheduling delays in the project raise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and material costs. </a:t>
            </a:r>
            <a:r>
              <a:rPr lang="en-US" sz="1200" kern="1200" dirty="0" err="1" smtClean="0">
                <a:solidFill>
                  <a:schemeClr val="tx1"/>
                </a:solidFill>
                <a:effectLst/>
                <a:latin typeface="+mn-lt"/>
                <a:ea typeface="+mn-ea"/>
                <a:cs typeface="+mn-cs"/>
              </a:rPr>
              <a:t>Amini</a:t>
            </a:r>
            <a:r>
              <a:rPr lang="en-US" sz="1200" kern="1200" dirty="0" smtClean="0">
                <a:solidFill>
                  <a:schemeClr val="tx1"/>
                </a:solidFill>
                <a:effectLst/>
                <a:latin typeface="+mn-lt"/>
                <a:ea typeface="+mn-ea"/>
                <a:cs typeface="+mn-cs"/>
              </a:rPr>
              <a:t> et al., (2023) have stated that miscommunication among the stakeholders may also lead to mistakes and rising costs. Most of these problems were encountered in the Channel Tunnel project and this led to a massive cost overrun.</a:t>
            </a:r>
          </a:p>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5</a:t>
            </a:fld>
            <a:endParaRPr lang="en-US" dirty="0"/>
          </a:p>
        </p:txBody>
      </p:sp>
    </p:spTree>
    <p:extLst>
      <p:ext uri="{BB962C8B-B14F-4D97-AF65-F5344CB8AC3E}">
        <p14:creationId xmlns:p14="http://schemas.microsoft.com/office/powerpoint/2010/main" val="1221791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Thirdly, different cost estimation methods are used in project management. Analogous estimation is one of the methods, employing similar past project data. The approach is fast but not as precise. The other technique is the parametric estimation, which is based on mathematical models and project data. It is more accurate but relies on accurate data. </a:t>
            </a:r>
            <a:r>
              <a:rPr lang="en-GB" sz="1200" kern="1200" dirty="0" smtClean="0">
                <a:solidFill>
                  <a:schemeClr val="tx1"/>
                </a:solidFill>
                <a:effectLst/>
                <a:latin typeface="+mn-lt"/>
                <a:ea typeface="+mn-ea"/>
                <a:cs typeface="+mn-cs"/>
              </a:rPr>
              <a:t>According to </a:t>
            </a:r>
            <a:r>
              <a:rPr lang="en-US" sz="1200" kern="1200" dirty="0" smtClean="0">
                <a:solidFill>
                  <a:schemeClr val="tx1"/>
                </a:solidFill>
                <a:effectLst/>
                <a:latin typeface="+mn-lt"/>
                <a:ea typeface="+mn-ea"/>
                <a:cs typeface="+mn-cs"/>
              </a:rPr>
              <a:t>Shen et al., (2025), the bottom-up estimation is a step-by-step approach which estimates the individual activities. It is more accurate but takes more time. Three-point estimation takes into account optimistic, most likely and pessimistic costs. This aids in dealing with uncertainty. </a:t>
            </a:r>
            <a:r>
              <a:rPr lang="en-US" sz="1200" kern="1200" dirty="0" err="1" smtClean="0">
                <a:solidFill>
                  <a:schemeClr val="tx1"/>
                </a:solidFill>
                <a:effectLst/>
                <a:latin typeface="+mn-lt"/>
                <a:ea typeface="+mn-ea"/>
                <a:cs typeface="+mn-cs"/>
              </a:rPr>
              <a:t>Disch</a:t>
            </a:r>
            <a:r>
              <a:rPr lang="en-US" sz="1200" kern="1200" dirty="0" smtClean="0">
                <a:solidFill>
                  <a:schemeClr val="tx1"/>
                </a:solidFill>
                <a:effectLst/>
                <a:latin typeface="+mn-lt"/>
                <a:ea typeface="+mn-ea"/>
                <a:cs typeface="+mn-cs"/>
              </a:rPr>
              <a:t>, (2024) has noted that both approaches have their merits and shortcomings. The combination of methods can enhance the accuracy of estimation.</a:t>
            </a:r>
          </a:p>
          <a:p>
            <a:r>
              <a:rPr lang="en-US" sz="1200" kern="1200" dirty="0" smtClean="0">
                <a:solidFill>
                  <a:schemeClr val="tx1"/>
                </a:solidFill>
                <a:effectLst/>
                <a:latin typeface="+mn-lt"/>
                <a:ea typeface="+mn-ea"/>
                <a:cs typeface="+mn-cs"/>
              </a:rPr>
              <a:t>Altogether, it can be observed that cost estimation is a complicated procedure as evidenced in the literature. It involves proper planning, correct data, and efficient ways of minimizing mistakes and enhancing successful projects.</a:t>
            </a:r>
          </a:p>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6</a:t>
            </a:fld>
            <a:endParaRPr lang="en-US" dirty="0"/>
          </a:p>
        </p:txBody>
      </p:sp>
    </p:spTree>
    <p:extLst>
      <p:ext uri="{BB962C8B-B14F-4D97-AF65-F5344CB8AC3E}">
        <p14:creationId xmlns:p14="http://schemas.microsoft.com/office/powerpoint/2010/main" val="2584025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study employs a systematic approach to the study of risk identification and mitigation measures. The research is based on the positivist research philosophy. This implies that the study is based on facts and real-life facts. Risk management entails events that can be observed, like failures in the system and project delays (Kohler et al., 2022). Hence, this study is appropriate for a positivist approach. A deductive approach is also used in the research. This method begins with the existing theories on risk management. These theories are then applied to the case study of Heathrow Terminal 5. This assists in testing the applicability of the theories to real-world situations. The deductive methodology offers a definite framework of analysis. A qualitative research method is used in this study. It is aimed at learning about risk management practices in detail. The case study method is used to </a:t>
            </a:r>
            <a:r>
              <a:rPr lang="en-US" sz="1200" kern="1200" dirty="0" err="1" smtClean="0">
                <a:solidFill>
                  <a:schemeClr val="tx1"/>
                </a:solidFill>
                <a:effectLst/>
                <a:latin typeface="+mn-lt"/>
                <a:ea typeface="+mn-ea"/>
                <a:cs typeface="+mn-cs"/>
              </a:rPr>
              <a:t>analyse</a:t>
            </a:r>
            <a:r>
              <a:rPr lang="en-US" sz="1200" kern="1200" dirty="0" smtClean="0">
                <a:solidFill>
                  <a:schemeClr val="tx1"/>
                </a:solidFill>
                <a:effectLst/>
                <a:latin typeface="+mn-lt"/>
                <a:ea typeface="+mn-ea"/>
                <a:cs typeface="+mn-cs"/>
              </a:rPr>
              <a:t> Heathrow Terminal 5. This approach will enable a thorough comprehension of the project and its difficulties (Wood, 2024). It helps to explore the reasons behind risk management failures. The study uses secondary data sources. They are academic journals, books and project reports. Credible online sources are also employed. Secondary data is used to give a comprehensive detail on the project and issues. Document analysis is used as the main data collection tool. This includes a review of reports and case studies. The information gathered is relevant and </a:t>
            </a:r>
            <a:r>
              <a:rPr lang="en-US" sz="1200" kern="1200" dirty="0" err="1" smtClean="0">
                <a:solidFill>
                  <a:schemeClr val="tx1"/>
                </a:solidFill>
                <a:effectLst/>
                <a:latin typeface="+mn-lt"/>
                <a:ea typeface="+mn-ea"/>
                <a:cs typeface="+mn-cs"/>
              </a:rPr>
              <a:t>analysed</a:t>
            </a:r>
            <a:r>
              <a:rPr lang="en-US" sz="1200" kern="1200" dirty="0" smtClean="0">
                <a:solidFill>
                  <a:schemeClr val="tx1"/>
                </a:solidFill>
                <a:effectLst/>
                <a:latin typeface="+mn-lt"/>
                <a:ea typeface="+mn-ea"/>
                <a:cs typeface="+mn-cs"/>
              </a:rPr>
              <a:t> to respond to the research questions. On the whole, the methodology guarantees valid and reliable results. It gives a simple procedure for </a:t>
            </a:r>
            <a:r>
              <a:rPr lang="en-US" sz="1200" kern="1200" dirty="0" err="1" smtClean="0">
                <a:solidFill>
                  <a:schemeClr val="tx1"/>
                </a:solidFill>
                <a:effectLst/>
                <a:latin typeface="+mn-lt"/>
                <a:ea typeface="+mn-ea"/>
                <a:cs typeface="+mn-cs"/>
              </a:rPr>
              <a:t>analysing</a:t>
            </a:r>
            <a:r>
              <a:rPr lang="en-US" sz="1200" kern="1200" dirty="0" smtClean="0">
                <a:solidFill>
                  <a:schemeClr val="tx1"/>
                </a:solidFill>
                <a:effectLst/>
                <a:latin typeface="+mn-lt"/>
                <a:ea typeface="+mn-ea"/>
                <a:cs typeface="+mn-cs"/>
              </a:rPr>
              <a:t> risk management in engineering projects.</a:t>
            </a:r>
          </a:p>
          <a:p>
            <a:endParaRPr lang="en-US" dirty="0"/>
          </a:p>
        </p:txBody>
      </p:sp>
      <p:sp>
        <p:nvSpPr>
          <p:cNvPr id="4" name="Slide Number Placeholder 3"/>
          <p:cNvSpPr>
            <a:spLocks noGrp="1"/>
          </p:cNvSpPr>
          <p:nvPr>
            <p:ph type="sldNum" sz="quarter" idx="10"/>
          </p:nvPr>
        </p:nvSpPr>
        <p:spPr/>
        <p:txBody>
          <a:bodyPr/>
          <a:lstStyle/>
          <a:p>
            <a:fld id="{A34B48B0-85B2-40C4-A05A-571C99C8AB57}" type="slidenum">
              <a:rPr lang="en-US" noProof="0" smtClean="0"/>
              <a:t>7</a:t>
            </a:fld>
            <a:endParaRPr lang="en-US" noProof="0" dirty="0"/>
          </a:p>
        </p:txBody>
      </p:sp>
    </p:spTree>
    <p:extLst>
      <p:ext uri="{BB962C8B-B14F-4D97-AF65-F5344CB8AC3E}">
        <p14:creationId xmlns:p14="http://schemas.microsoft.com/office/powerpoint/2010/main" val="2438819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4. Results</a:t>
            </a:r>
          </a:p>
          <a:p>
            <a:r>
              <a:rPr lang="en-US" sz="1200" kern="1200" dirty="0" smtClean="0">
                <a:solidFill>
                  <a:schemeClr val="tx1"/>
                </a:solidFill>
                <a:effectLst/>
                <a:latin typeface="+mn-lt"/>
                <a:ea typeface="+mn-ea"/>
                <a:cs typeface="+mn-cs"/>
              </a:rPr>
              <a:t>The research findings are likely to be that cost estimation in engineering projects is inaccurate. The results will tend to indicate that this issue is caused by a number of factors. These are complexity of the project, untrustworthy data and uncertainty during the planning phase. The research could indicate that one of the key problems in cost estimation is optimism bias. Project managers can also estimate costs lower to be approved. This causes impractical budgets and financial issues in the future. Change of scope within the project also is likely to add a lot of costs </a:t>
            </a:r>
            <a:r>
              <a:rPr lang="en-GB"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Eliasson</a:t>
            </a:r>
            <a:r>
              <a:rPr lang="en-US" sz="1200" kern="1200" dirty="0" smtClean="0">
                <a:solidFill>
                  <a:schemeClr val="tx1"/>
                </a:solidFill>
                <a:effectLst/>
                <a:latin typeface="+mn-lt"/>
                <a:ea typeface="+mn-ea"/>
                <a:cs typeface="+mn-cs"/>
              </a:rPr>
              <a:t>, 2025).</a:t>
            </a:r>
          </a:p>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8</a:t>
            </a:fld>
            <a:endParaRPr lang="en-US" dirty="0"/>
          </a:p>
        </p:txBody>
      </p:sp>
    </p:spTree>
    <p:extLst>
      <p:ext uri="{BB962C8B-B14F-4D97-AF65-F5344CB8AC3E}">
        <p14:creationId xmlns:p14="http://schemas.microsoft.com/office/powerpoint/2010/main" val="2924084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the case of the Channel Tunnel, the results may show that poor forecasting and financial risks contributed to the cost overrun. Engineering work in the project was complicated hence it was not easy to estimate it accurately </a:t>
            </a:r>
            <a:r>
              <a:rPr lang="en-GB"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Ghartey</a:t>
            </a:r>
            <a:r>
              <a:rPr lang="en-US" sz="1200" kern="1200" dirty="0" smtClean="0">
                <a:solidFill>
                  <a:schemeClr val="tx1"/>
                </a:solidFill>
                <a:effectLst/>
                <a:latin typeface="+mn-lt"/>
                <a:ea typeface="+mn-ea"/>
                <a:cs typeface="+mn-cs"/>
              </a:rPr>
              <a:t> et al., 2026). The study can also discover that conventional methods of estimations cannot be applied to massive projects. The accuracy can be enhanced with the help of using modern tools and combining various methods. On the whole, the findings are likely to imply that more planning, correct data, and realistic assumptions should be made. To </a:t>
            </a:r>
            <a:r>
              <a:rPr lang="en-US" sz="1200" kern="1200" dirty="0" err="1" smtClean="0">
                <a:solidFill>
                  <a:schemeClr val="tx1"/>
                </a:solidFill>
                <a:effectLst/>
                <a:latin typeface="+mn-lt"/>
                <a:ea typeface="+mn-ea"/>
                <a:cs typeface="+mn-cs"/>
              </a:rPr>
              <a:t>minimise</a:t>
            </a:r>
            <a:r>
              <a:rPr lang="en-US" sz="1200" kern="1200" dirty="0" smtClean="0">
                <a:solidFill>
                  <a:schemeClr val="tx1"/>
                </a:solidFill>
                <a:effectLst/>
                <a:latin typeface="+mn-lt"/>
                <a:ea typeface="+mn-ea"/>
                <a:cs typeface="+mn-cs"/>
              </a:rPr>
              <a:t> cost overruns, the best way is to improve cost estimation practices in order to make projects a success.</a:t>
            </a:r>
          </a:p>
          <a:p>
            <a:endParaRPr lang="en-US" dirty="0"/>
          </a:p>
        </p:txBody>
      </p:sp>
      <p:sp>
        <p:nvSpPr>
          <p:cNvPr id="4" name="Slide Number Placeholder 3"/>
          <p:cNvSpPr>
            <a:spLocks noGrp="1"/>
          </p:cNvSpPr>
          <p:nvPr>
            <p:ph type="sldNum" sz="quarter" idx="5"/>
          </p:nvPr>
        </p:nvSpPr>
        <p:spPr/>
        <p:txBody>
          <a:bodyPr/>
          <a:lstStyle/>
          <a:p>
            <a:fld id="{A34B48B0-85B2-40C4-A05A-571C99C8AB57}" type="slidenum">
              <a:rPr lang="en-US" smtClean="0"/>
              <a:t>9</a:t>
            </a:fld>
            <a:endParaRPr lang="en-US" dirty="0"/>
          </a:p>
        </p:txBody>
      </p:sp>
    </p:spTree>
    <p:extLst>
      <p:ext uri="{BB962C8B-B14F-4D97-AF65-F5344CB8AC3E}">
        <p14:creationId xmlns:p14="http://schemas.microsoft.com/office/powerpoint/2010/main" val="966191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4B48B0-85B2-40C4-A05A-571C99C8AB57}" type="slidenum">
              <a:rPr lang="en-US" noProof="0" smtClean="0"/>
              <a:t>10</a:t>
            </a:fld>
            <a:endParaRPr lang="en-US" noProof="0" dirty="0"/>
          </a:p>
        </p:txBody>
      </p:sp>
    </p:spTree>
    <p:extLst>
      <p:ext uri="{BB962C8B-B14F-4D97-AF65-F5344CB8AC3E}">
        <p14:creationId xmlns:p14="http://schemas.microsoft.com/office/powerpoint/2010/main" val="26531809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Log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anchor="b">
            <a:normAutofit/>
          </a:bodyPr>
          <a:lstStyle>
            <a:lvl1pPr algn="ctr">
              <a:lnSpc>
                <a:spcPct val="85000"/>
              </a:lnSpc>
              <a:defRPr sz="5500" b="1">
                <a:solidFill>
                  <a:schemeClr val="bg1"/>
                </a:solidFill>
              </a:defRPr>
            </a:lvl1pPr>
          </a:lstStyle>
          <a:p>
            <a:r>
              <a:rPr lang="en-US" noProof="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12" name="Picture Placeholder 11">
            <a:extLst>
              <a:ext uri="{FF2B5EF4-FFF2-40B4-BE49-F238E27FC236}">
                <a16:creationId xmlns:a16="http://schemas.microsoft.com/office/drawing/2014/main" id="{D828D1A9-3D67-4106-B288-BC23A7CC5AF6}"/>
              </a:ext>
            </a:extLst>
          </p:cNvPr>
          <p:cNvSpPr>
            <a:spLocks noGrp="1"/>
          </p:cNvSpPr>
          <p:nvPr>
            <p:ph type="pic" sz="quarter" idx="13"/>
          </p:nvPr>
        </p:nvSpPr>
        <p:spPr>
          <a:xfrm>
            <a:off x="4902708" y="1721890"/>
            <a:ext cx="2386800" cy="486000"/>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376270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Log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anchor="b" anchorCtr="0">
            <a:noAutofit/>
          </a:bodyPr>
          <a:lstStyle>
            <a:lvl1pPr algn="r">
              <a:defRPr sz="5500" b="1"/>
            </a:lvl1pPr>
          </a:lstStyle>
          <a:p>
            <a:r>
              <a:rPr lang="en-US" noProof="0"/>
              <a:t>Presentation Title</a:t>
            </a:r>
          </a:p>
        </p:txBody>
      </p:sp>
      <p:sp>
        <p:nvSpPr>
          <p:cNvPr id="10" name="Picture Placeholder 11">
            <a:extLst>
              <a:ext uri="{FF2B5EF4-FFF2-40B4-BE49-F238E27FC236}">
                <a16:creationId xmlns:a16="http://schemas.microsoft.com/office/drawing/2014/main" id="{2B65509E-400D-48FF-845C-D88E53CDAF9C}"/>
              </a:ext>
            </a:extLst>
          </p:cNvPr>
          <p:cNvSpPr>
            <a:spLocks noGrp="1"/>
          </p:cNvSpPr>
          <p:nvPr>
            <p:ph type="pic" sz="quarter" idx="13"/>
          </p:nvPr>
        </p:nvSpPr>
        <p:spPr>
          <a:xfrm>
            <a:off x="8965413" y="851603"/>
            <a:ext cx="2386800" cy="486000"/>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Subtitle Here</a:t>
            </a:r>
          </a:p>
        </p:txBody>
      </p:sp>
    </p:spTree>
    <p:extLst>
      <p:ext uri="{BB962C8B-B14F-4D97-AF65-F5344CB8AC3E}">
        <p14:creationId xmlns:p14="http://schemas.microsoft.com/office/powerpoint/2010/main" val="3420951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eader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3429000"/>
            <a:ext cx="12192000" cy="3429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ext Placeholder 2">
            <a:extLst>
              <a:ext uri="{FF2B5EF4-FFF2-40B4-BE49-F238E27FC236}">
                <a16:creationId xmlns:a16="http://schemas.microsoft.com/office/drawing/2014/main" id="{9741282D-68FE-4C49-8F91-14A2214B4CB9}"/>
              </a:ext>
            </a:extLst>
          </p:cNvPr>
          <p:cNvSpPr>
            <a:spLocks noGrp="1"/>
          </p:cNvSpPr>
          <p:nvPr>
            <p:ph type="body" idx="1"/>
          </p:nvPr>
        </p:nvSpPr>
        <p:spPr>
          <a:xfrm>
            <a:off x="831850" y="4721902"/>
            <a:ext cx="10680596" cy="1133423"/>
          </a:xfrm>
        </p:spPr>
        <p:txBody>
          <a:bodyPr lIns="0" tIns="0" rIns="0" bIns="0">
            <a:normAutofit/>
          </a:bodyPr>
          <a:lstStyle>
            <a:lvl1pPr marL="0" indent="0">
              <a:spcBef>
                <a:spcPts val="600"/>
              </a:spcBef>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4062334"/>
            <a:ext cx="10674246" cy="636340"/>
          </a:xfrm>
        </p:spPr>
        <p:txBody>
          <a:bodyPr lIns="0" tIns="0" rIns="0" bIns="0"/>
          <a:lstStyle>
            <a:lvl1pPr>
              <a:defRPr b="1"/>
            </a:lvl1pPr>
          </a:lstStyle>
          <a:p>
            <a:r>
              <a:rPr lang="en-US" noProof="0" smtClean="0"/>
              <a:t>Click to edit Master title style</a:t>
            </a:r>
            <a:endParaRPr lang="en-US" noProof="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a:lstStyle/>
          <a:p>
            <a:fld id="{A8392A16-0E09-486C-9A28-B508902D11B6}" type="datetime1">
              <a:rPr lang="en-US" noProof="0" smtClean="0"/>
              <a:t>4/23/2026</a:t>
            </a:fld>
            <a:endParaRPr lang="en-US"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0" name="Picture Placeholder 11">
            <a:extLst>
              <a:ext uri="{FF2B5EF4-FFF2-40B4-BE49-F238E27FC236}">
                <a16:creationId xmlns:a16="http://schemas.microsoft.com/office/drawing/2014/main" id="{E22EDD9E-AEE4-4D2A-BD45-AABB792F68AF}"/>
              </a:ext>
            </a:extLst>
          </p:cNvPr>
          <p:cNvSpPr>
            <a:spLocks noGrp="1"/>
          </p:cNvSpPr>
          <p:nvPr>
            <p:ph type="pic" sz="quarter" idx="50"/>
          </p:nvPr>
        </p:nvSpPr>
        <p:spPr>
          <a:xfrm>
            <a:off x="831850"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45222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and Logo">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560832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6433778" y="1514007"/>
            <a:ext cx="4585780" cy="1091078"/>
          </a:xfrm>
        </p:spPr>
        <p:txBody>
          <a:bodyPr lIns="0" tIns="0" rIns="0" bIns="0" anchor="b" anchorCtr="0"/>
          <a:lstStyle/>
          <a:p>
            <a:r>
              <a:rPr lang="en-US" noProof="0" smtClean="0"/>
              <a:t>Click to edit Master title style</a:t>
            </a:r>
            <a:endParaRPr lang="en-US" noProof="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6427532" y="2698955"/>
            <a:ext cx="4607015" cy="3136910"/>
          </a:xfrm>
        </p:spPr>
        <p:txBody>
          <a:bodyPr lIns="0" tIns="0" rIns="0" bIns="0">
            <a:normAutofit/>
          </a:bodyPr>
          <a:lstStyle>
            <a:lvl1pPr>
              <a:lnSpc>
                <a:spcPct val="85000"/>
              </a:lnSpc>
              <a:spcBef>
                <a:spcPts val="600"/>
              </a:spcBef>
              <a:buClr>
                <a:schemeClr val="bg1">
                  <a:lumMod val="50000"/>
                </a:schemeClr>
              </a:buClr>
              <a:defRPr sz="1800"/>
            </a:lvl1pPr>
            <a:lvl2pPr>
              <a:lnSpc>
                <a:spcPct val="100000"/>
              </a:lnSpc>
              <a:spcBef>
                <a:spcPts val="600"/>
              </a:spcBef>
              <a:buClr>
                <a:schemeClr val="bg1">
                  <a:lumMod val="50000"/>
                </a:schemeClr>
              </a:buClr>
              <a:defRPr sz="1800"/>
            </a:lvl2pPr>
            <a:lvl3pPr>
              <a:lnSpc>
                <a:spcPct val="100000"/>
              </a:lnSpc>
              <a:spcBef>
                <a:spcPts val="600"/>
              </a:spcBef>
              <a:buClr>
                <a:schemeClr val="bg1">
                  <a:lumMod val="50000"/>
                </a:schemeClr>
              </a:buClr>
              <a:defRPr sz="1800"/>
            </a:lvl3pPr>
            <a:lvl4pPr>
              <a:lnSpc>
                <a:spcPct val="100000"/>
              </a:lnSpc>
              <a:spcBef>
                <a:spcPts val="600"/>
              </a:spcBef>
              <a:buClr>
                <a:schemeClr val="bg1">
                  <a:lumMod val="50000"/>
                </a:schemeClr>
              </a:buClr>
              <a:defRPr sz="1800"/>
            </a:lvl4pPr>
            <a:lvl5pPr>
              <a:lnSpc>
                <a:spcPct val="100000"/>
              </a:lnSpc>
              <a:spcBef>
                <a:spcPts val="600"/>
              </a:spcBef>
              <a:buClr>
                <a:schemeClr val="bg1">
                  <a:lumMod val="50000"/>
                </a:schemeClr>
              </a:buClr>
              <a:defRPr sz="1800"/>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a:lstStyle/>
          <a:p>
            <a:fld id="{C50C1367-C238-4F38-AA31-14342999A430}" type="datetime1">
              <a:rPr lang="en-US" noProof="0" smtClean="0"/>
              <a:t>4/23/2026</a:t>
            </a:fld>
            <a:endParaRPr lang="en-US"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3" name="Picture Placeholder 11">
            <a:extLst>
              <a:ext uri="{FF2B5EF4-FFF2-40B4-BE49-F238E27FC236}">
                <a16:creationId xmlns:a16="http://schemas.microsoft.com/office/drawing/2014/main" id="{88687278-82AE-4E5D-96D6-672F8FAFC70B}"/>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786299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aption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841500" y="1514007"/>
            <a:ext cx="4585780" cy="1091078"/>
          </a:xfrm>
        </p:spPr>
        <p:txBody>
          <a:bodyPr lIns="0" tIns="0" rIns="0" bIns="0" anchor="b" anchorCtr="0"/>
          <a:lstStyle/>
          <a:p>
            <a:r>
              <a:rPr lang="en-US" noProof="0" smtClean="0"/>
              <a:t>Click to edit Master title style</a:t>
            </a:r>
            <a:endParaRPr lang="en-US" noProof="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835254" y="2698955"/>
            <a:ext cx="4607015" cy="3136910"/>
          </a:xfrm>
        </p:spPr>
        <p:txBody>
          <a:bodyPr lIns="0" tIns="0" rIns="0" bIns="0">
            <a:normAutofit/>
          </a:bodyPr>
          <a:lstStyle>
            <a:lvl1pPr>
              <a:lnSpc>
                <a:spcPct val="85000"/>
              </a:lnSpc>
              <a:spcBef>
                <a:spcPts val="600"/>
              </a:spcBef>
              <a:buClr>
                <a:schemeClr val="bg1">
                  <a:lumMod val="50000"/>
                </a:schemeClr>
              </a:buClr>
              <a:defRPr sz="1800">
                <a:solidFill>
                  <a:schemeClr val="tx2"/>
                </a:solidFill>
              </a:defRPr>
            </a:lvl1pPr>
            <a:lvl2pPr>
              <a:lnSpc>
                <a:spcPct val="100000"/>
              </a:lnSpc>
              <a:spcBef>
                <a:spcPts val="600"/>
              </a:spcBef>
              <a:buClr>
                <a:schemeClr val="bg1">
                  <a:lumMod val="50000"/>
                </a:schemeClr>
              </a:buClr>
              <a:defRPr sz="1800">
                <a:solidFill>
                  <a:schemeClr val="tx2"/>
                </a:solidFill>
              </a:defRPr>
            </a:lvl2pPr>
            <a:lvl3pPr>
              <a:lnSpc>
                <a:spcPct val="100000"/>
              </a:lnSpc>
              <a:spcBef>
                <a:spcPts val="600"/>
              </a:spcBef>
              <a:buClr>
                <a:schemeClr val="bg1">
                  <a:lumMod val="50000"/>
                </a:schemeClr>
              </a:buClr>
              <a:defRPr sz="1800">
                <a:solidFill>
                  <a:schemeClr val="tx2"/>
                </a:solidFill>
              </a:defRPr>
            </a:lvl3pPr>
            <a:lvl4pPr>
              <a:lnSpc>
                <a:spcPct val="100000"/>
              </a:lnSpc>
              <a:spcBef>
                <a:spcPts val="600"/>
              </a:spcBef>
              <a:buClr>
                <a:schemeClr val="bg1">
                  <a:lumMod val="50000"/>
                </a:schemeClr>
              </a:buClr>
              <a:defRPr sz="1800">
                <a:solidFill>
                  <a:schemeClr val="tx2"/>
                </a:solidFill>
              </a:defRPr>
            </a:lvl4pPr>
            <a:lvl5pPr>
              <a:lnSpc>
                <a:spcPct val="100000"/>
              </a:lnSpc>
              <a:spcBef>
                <a:spcPts val="600"/>
              </a:spcBef>
              <a:buClr>
                <a:schemeClr val="bg1">
                  <a:lumMod val="50000"/>
                </a:schemeClr>
              </a:buClr>
              <a:defRPr sz="1800">
                <a:solidFill>
                  <a:schemeClr val="tx2"/>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a:lstStyle/>
          <a:p>
            <a:fld id="{C50C1367-C238-4F38-AA31-14342999A430}" type="datetime1">
              <a:rPr lang="en-US" noProof="0" smtClean="0"/>
              <a:t>4/23/2026</a:t>
            </a:fld>
            <a:endParaRPr lang="en-US"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2" name="Picture Placeholder 11">
            <a:extLst>
              <a:ext uri="{FF2B5EF4-FFF2-40B4-BE49-F238E27FC236}">
                <a16:creationId xmlns:a16="http://schemas.microsoft.com/office/drawing/2014/main" id="{A5EF6E06-1E31-4D29-80D8-1A734B231810}"/>
              </a:ext>
            </a:extLst>
          </p:cNvPr>
          <p:cNvSpPr>
            <a:spLocks noGrp="1"/>
          </p:cNvSpPr>
          <p:nvPr>
            <p:ph type="pic" sz="quarter" idx="50"/>
          </p:nvPr>
        </p:nvSpPr>
        <p:spPr>
          <a:xfrm>
            <a:off x="831850"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319337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con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Rectangle 24">
            <a:extLst>
              <a:ext uri="{FF2B5EF4-FFF2-40B4-BE49-F238E27FC236}">
                <a16:creationId xmlns:a16="http://schemas.microsoft.com/office/drawing/2014/main" id="{C7A39C64-09F5-4EDF-B203-730A1BC0B4BB}"/>
              </a:ext>
            </a:extLst>
          </p:cNvPr>
          <p:cNvSpPr/>
          <p:nvPr userDrawn="1"/>
        </p:nvSpPr>
        <p:spPr>
          <a:xfrm>
            <a:off x="0" y="0"/>
            <a:ext cx="12192000" cy="35661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66160"/>
            <a:ext cx="12192000" cy="32918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8127212" cy="554400"/>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1" name="Text Placeholder 2">
            <a:extLst>
              <a:ext uri="{FF2B5EF4-FFF2-40B4-BE49-F238E27FC236}">
                <a16:creationId xmlns:a16="http://schemas.microsoft.com/office/drawing/2014/main" id="{3F720B3A-B1A7-4004-BD9A-BB135B2B9AE9}"/>
              </a:ext>
            </a:extLst>
          </p:cNvPr>
          <p:cNvSpPr>
            <a:spLocks noGrp="1"/>
          </p:cNvSpPr>
          <p:nvPr>
            <p:ph type="body" idx="1" hasCustomPrompt="1"/>
          </p:nvPr>
        </p:nvSpPr>
        <p:spPr>
          <a:xfrm>
            <a:off x="836614" y="3986332"/>
            <a:ext cx="2286000"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2" name="Text Placeholder 11">
            <a:extLst>
              <a:ext uri="{FF2B5EF4-FFF2-40B4-BE49-F238E27FC236}">
                <a16:creationId xmlns:a16="http://schemas.microsoft.com/office/drawing/2014/main" id="{122364AD-425B-49F5-828E-637D0183693D}"/>
              </a:ext>
            </a:extLst>
          </p:cNvPr>
          <p:cNvSpPr>
            <a:spLocks noGrp="1"/>
          </p:cNvSpPr>
          <p:nvPr>
            <p:ph type="body" sz="quarter" idx="14"/>
          </p:nvPr>
        </p:nvSpPr>
        <p:spPr>
          <a:xfrm>
            <a:off x="836614" y="4419548"/>
            <a:ext cx="2286000" cy="1377537"/>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3" name="Text Placeholder 2">
            <a:extLst>
              <a:ext uri="{FF2B5EF4-FFF2-40B4-BE49-F238E27FC236}">
                <a16:creationId xmlns:a16="http://schemas.microsoft.com/office/drawing/2014/main" id="{1A086FCF-DB15-4696-80F9-5F48426CE837}"/>
              </a:ext>
            </a:extLst>
          </p:cNvPr>
          <p:cNvSpPr>
            <a:spLocks noGrp="1"/>
          </p:cNvSpPr>
          <p:nvPr>
            <p:ph type="body" idx="37" hasCustomPrompt="1"/>
          </p:nvPr>
        </p:nvSpPr>
        <p:spPr>
          <a:xfrm>
            <a:off x="3623390" y="3986332"/>
            <a:ext cx="2286000"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4" name="Text Placeholder 11">
            <a:extLst>
              <a:ext uri="{FF2B5EF4-FFF2-40B4-BE49-F238E27FC236}">
                <a16:creationId xmlns:a16="http://schemas.microsoft.com/office/drawing/2014/main" id="{6DC38AB5-30F7-45B7-9FD0-AFBD09BA11DD}"/>
              </a:ext>
            </a:extLst>
          </p:cNvPr>
          <p:cNvSpPr>
            <a:spLocks noGrp="1"/>
          </p:cNvSpPr>
          <p:nvPr>
            <p:ph type="body" sz="quarter" idx="38"/>
          </p:nvPr>
        </p:nvSpPr>
        <p:spPr>
          <a:xfrm>
            <a:off x="3623390" y="4419548"/>
            <a:ext cx="2286000" cy="1377537"/>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3986332"/>
            <a:ext cx="2286000"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419548"/>
            <a:ext cx="2286000" cy="1377537"/>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3986332"/>
            <a:ext cx="2286000"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419548"/>
            <a:ext cx="2286000" cy="1377537"/>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1" name="Picture Placeholder 20">
            <a:extLst>
              <a:ext uri="{FF2B5EF4-FFF2-40B4-BE49-F238E27FC236}">
                <a16:creationId xmlns:a16="http://schemas.microsoft.com/office/drawing/2014/main" id="{6D9E3969-277E-442F-A61A-B5F910626BF2}"/>
              </a:ext>
            </a:extLst>
          </p:cNvPr>
          <p:cNvSpPr>
            <a:spLocks noGrp="1"/>
          </p:cNvSpPr>
          <p:nvPr>
            <p:ph type="pic" sz="quarter" idx="48"/>
          </p:nvPr>
        </p:nvSpPr>
        <p:spPr>
          <a:xfrm>
            <a:off x="839788" y="2446953"/>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22" name="Picture Placeholder 20">
            <a:extLst>
              <a:ext uri="{FF2B5EF4-FFF2-40B4-BE49-F238E27FC236}">
                <a16:creationId xmlns:a16="http://schemas.microsoft.com/office/drawing/2014/main" id="{604A078C-C27C-43BF-AD80-27BC78DCBCCB}"/>
              </a:ext>
            </a:extLst>
          </p:cNvPr>
          <p:cNvSpPr>
            <a:spLocks noGrp="1"/>
          </p:cNvSpPr>
          <p:nvPr>
            <p:ph type="pic" sz="quarter" idx="49"/>
          </p:nvPr>
        </p:nvSpPr>
        <p:spPr>
          <a:xfrm>
            <a:off x="3625506" y="2446953"/>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23" name="Picture Placeholder 20">
            <a:extLst>
              <a:ext uri="{FF2B5EF4-FFF2-40B4-BE49-F238E27FC236}">
                <a16:creationId xmlns:a16="http://schemas.microsoft.com/office/drawing/2014/main" id="{3790D791-9C4C-4EAC-8EC6-2B8F7529A0A0}"/>
              </a:ext>
            </a:extLst>
          </p:cNvPr>
          <p:cNvSpPr>
            <a:spLocks noGrp="1"/>
          </p:cNvSpPr>
          <p:nvPr>
            <p:ph type="pic" sz="quarter" idx="50"/>
          </p:nvPr>
        </p:nvSpPr>
        <p:spPr>
          <a:xfrm>
            <a:off x="6411224" y="2446953"/>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24" name="Picture Placeholder 20">
            <a:extLst>
              <a:ext uri="{FF2B5EF4-FFF2-40B4-BE49-F238E27FC236}">
                <a16:creationId xmlns:a16="http://schemas.microsoft.com/office/drawing/2014/main" id="{04DD07A0-DC68-453E-B928-953969C06860}"/>
              </a:ext>
            </a:extLst>
          </p:cNvPr>
          <p:cNvSpPr>
            <a:spLocks noGrp="1"/>
          </p:cNvSpPr>
          <p:nvPr>
            <p:ph type="pic" sz="quarter" idx="51"/>
          </p:nvPr>
        </p:nvSpPr>
        <p:spPr>
          <a:xfrm>
            <a:off x="9196942" y="2446953"/>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26" name="Picture Placeholder 11">
            <a:extLst>
              <a:ext uri="{FF2B5EF4-FFF2-40B4-BE49-F238E27FC236}">
                <a16:creationId xmlns:a16="http://schemas.microsoft.com/office/drawing/2014/main" id="{0EE565DC-46C2-4F46-AFCF-D7D77AF99B04}"/>
              </a:ext>
            </a:extLst>
          </p:cNvPr>
          <p:cNvSpPr>
            <a:spLocks noGrp="1"/>
          </p:cNvSpPr>
          <p:nvPr>
            <p:ph type="pic" sz="quarter" idx="52"/>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256452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oniror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Rectangle 21">
            <a:extLst>
              <a:ext uri="{FF2B5EF4-FFF2-40B4-BE49-F238E27FC236}">
                <a16:creationId xmlns:a16="http://schemas.microsoft.com/office/drawing/2014/main" id="{D808BB97-79BE-43F2-AD10-528EEFEE61AB}"/>
              </a:ext>
            </a:extLst>
          </p:cNvPr>
          <p:cNvSpPr/>
          <p:nvPr userDrawn="1"/>
        </p:nvSpPr>
        <p:spPr>
          <a:xfrm>
            <a:off x="0" y="0"/>
            <a:ext cx="12192000" cy="37947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94760"/>
            <a:ext cx="12192000" cy="30632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41248" y="805472"/>
            <a:ext cx="8127212"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4162794"/>
            <a:ext cx="2286000"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596010"/>
            <a:ext cx="2286000" cy="1142011"/>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4162794"/>
            <a:ext cx="2286000"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596010"/>
            <a:ext cx="2286000" cy="1142011"/>
          </a:xfrm>
        </p:spPr>
        <p:txBody>
          <a:bodyPr lIns="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8" name="Rectangle 7">
            <a:extLst>
              <a:ext uri="{FF2B5EF4-FFF2-40B4-BE49-F238E27FC236}">
                <a16:creationId xmlns:a16="http://schemas.microsoft.com/office/drawing/2014/main" id="{FB10DA4B-80F1-44A9-8C5F-93B634E0D0F8}"/>
              </a:ext>
            </a:extLst>
          </p:cNvPr>
          <p:cNvSpPr/>
          <p:nvPr userDrawn="1"/>
        </p:nvSpPr>
        <p:spPr>
          <a:xfrm>
            <a:off x="839788" y="2174510"/>
            <a:ext cx="4946904" cy="4096512"/>
          </a:xfrm>
          <a:prstGeom prst="rect">
            <a:avLst/>
          </a:prstGeom>
          <a:blipFill>
            <a:blip r:embed="rId3">
              <a:extLst>
                <a:ext uri="{96DAC541-7B7A-43D3-8B79-37D633B846F1}">
                  <asvg:svgBlip xmlns:asvg="http://schemas.microsoft.com/office/drawing/2016/SVG/main" xmlns=""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Picture Placeholder 20">
            <a:extLst>
              <a:ext uri="{FF2B5EF4-FFF2-40B4-BE49-F238E27FC236}">
                <a16:creationId xmlns:a16="http://schemas.microsoft.com/office/drawing/2014/main" id="{9F34831C-234C-4CF5-969E-2D5618BDBB33}"/>
              </a:ext>
            </a:extLst>
          </p:cNvPr>
          <p:cNvSpPr>
            <a:spLocks noGrp="1"/>
          </p:cNvSpPr>
          <p:nvPr>
            <p:ph type="pic" sz="quarter" idx="50"/>
          </p:nvPr>
        </p:nvSpPr>
        <p:spPr>
          <a:xfrm>
            <a:off x="6411224" y="2623415"/>
            <a:ext cx="1069848" cy="795528"/>
          </a:xfrm>
        </p:spPr>
        <p:txBody>
          <a:bodyPr anchor="ctr" anchorCtr="0">
            <a:no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21" name="Picture Placeholder 20">
            <a:extLst>
              <a:ext uri="{FF2B5EF4-FFF2-40B4-BE49-F238E27FC236}">
                <a16:creationId xmlns:a16="http://schemas.microsoft.com/office/drawing/2014/main" id="{0F7D067F-9653-4BC2-A7E9-BE894EC5E2F6}"/>
              </a:ext>
            </a:extLst>
          </p:cNvPr>
          <p:cNvSpPr>
            <a:spLocks noGrp="1"/>
          </p:cNvSpPr>
          <p:nvPr>
            <p:ph type="pic" sz="quarter" idx="51"/>
          </p:nvPr>
        </p:nvSpPr>
        <p:spPr>
          <a:xfrm>
            <a:off x="9196942" y="2623415"/>
            <a:ext cx="1069848" cy="795528"/>
          </a:xfrm>
        </p:spPr>
        <p:txBody>
          <a:bodyPr anchor="ctr" anchorCtr="0">
            <a:no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11" name="Picture Placeholder 10">
            <a:extLst>
              <a:ext uri="{FF2B5EF4-FFF2-40B4-BE49-F238E27FC236}">
                <a16:creationId xmlns:a16="http://schemas.microsoft.com/office/drawing/2014/main" id="{E3C97C3B-5FB4-4D00-93DA-BCD15F899061}"/>
              </a:ext>
            </a:extLst>
          </p:cNvPr>
          <p:cNvSpPr>
            <a:spLocks noGrp="1"/>
          </p:cNvSpPr>
          <p:nvPr>
            <p:ph type="pic" sz="quarter" idx="52"/>
          </p:nvPr>
        </p:nvSpPr>
        <p:spPr>
          <a:xfrm>
            <a:off x="976313" y="2359025"/>
            <a:ext cx="4648200" cy="2873375"/>
          </a:xfrm>
          <a:ln w="25400">
            <a:solidFill>
              <a:schemeClr val="tx2"/>
            </a:solidFill>
          </a:ln>
        </p:spPr>
        <p:txBody>
          <a:bodyPr anchor="ctr" anchorCtr="0">
            <a:normAutofit/>
          </a:bodyPr>
          <a:lstStyle>
            <a:lvl1pPr marL="0" indent="0" algn="ctr">
              <a:buNone/>
              <a:defRPr sz="1400">
                <a:solidFill>
                  <a:schemeClr val="tx2"/>
                </a:solidFill>
              </a:defRPr>
            </a:lvl1pPr>
          </a:lstStyle>
          <a:p>
            <a:r>
              <a:rPr lang="en-US" noProof="0" smtClean="0"/>
              <a:t>Click icon to add picture</a:t>
            </a:r>
            <a:endParaRPr lang="en-US" noProof="0" dirty="0"/>
          </a:p>
        </p:txBody>
      </p:sp>
      <p:sp>
        <p:nvSpPr>
          <p:cNvPr id="23" name="Picture Placeholder 11">
            <a:extLst>
              <a:ext uri="{FF2B5EF4-FFF2-40B4-BE49-F238E27FC236}">
                <a16:creationId xmlns:a16="http://schemas.microsoft.com/office/drawing/2014/main" id="{7EF3BAF8-222C-4E67-B4CF-081E9C0720A7}"/>
              </a:ext>
            </a:extLst>
          </p:cNvPr>
          <p:cNvSpPr>
            <a:spLocks noGrp="1"/>
          </p:cNvSpPr>
          <p:nvPr>
            <p:ph type="pic" sz="quarter" idx="53"/>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153030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16CD9829-C7D8-4164-BF7D-FD4B38C747F5}"/>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3467100" y="5349048"/>
            <a:ext cx="5257800" cy="552848"/>
          </a:xfrm>
        </p:spPr>
        <p:txBody>
          <a:bodyPr lIns="0" tIns="0" rIns="0" bIns="0" anchor="b" anchorCtr="0"/>
          <a:lstStyle>
            <a:lvl1pPr algn="ctr">
              <a:defRPr/>
            </a:lvl1pPr>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4902600" y="868645"/>
            <a:ext cx="2386800" cy="486000"/>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517898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Rectangle 19">
            <a:extLst>
              <a:ext uri="{FF2B5EF4-FFF2-40B4-BE49-F238E27FC236}">
                <a16:creationId xmlns:a16="http://schemas.microsoft.com/office/drawing/2014/main" id="{2F7D7942-83AE-46FF-83B1-84835F486286}"/>
              </a:ext>
            </a:extLst>
          </p:cNvPr>
          <p:cNvSpPr/>
          <p:nvPr userDrawn="1"/>
        </p:nvSpPr>
        <p:spPr>
          <a:xfrm>
            <a:off x="0" y="0"/>
            <a:ext cx="12192000" cy="317296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72968"/>
            <a:ext cx="12192000" cy="368503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599790"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6613" y="3565295"/>
            <a:ext cx="3044952"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3" y="3998511"/>
            <a:ext cx="3044952" cy="1725728"/>
          </a:xfrm>
        </p:spPr>
        <p:txBody>
          <a:bodyPr lIns="3600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4637302" y="3565295"/>
            <a:ext cx="3044952"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4637302" y="3998511"/>
            <a:ext cx="3044952" cy="1725728"/>
          </a:xfrm>
        </p:spPr>
        <p:txBody>
          <a:bodyPr lIns="3600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8128799" cy="1234205"/>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3" name="Text Placeholder 2">
            <a:extLst>
              <a:ext uri="{FF2B5EF4-FFF2-40B4-BE49-F238E27FC236}">
                <a16:creationId xmlns:a16="http://schemas.microsoft.com/office/drawing/2014/main" id="{04C738A8-00FA-480E-9730-8625B9F8CF66}"/>
              </a:ext>
            </a:extLst>
          </p:cNvPr>
          <p:cNvSpPr>
            <a:spLocks noGrp="1"/>
          </p:cNvSpPr>
          <p:nvPr>
            <p:ph type="body" idx="48" hasCustomPrompt="1"/>
          </p:nvPr>
        </p:nvSpPr>
        <p:spPr>
          <a:xfrm>
            <a:off x="8437990" y="3565295"/>
            <a:ext cx="3044952"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4" name="Text Placeholder 11">
            <a:extLst>
              <a:ext uri="{FF2B5EF4-FFF2-40B4-BE49-F238E27FC236}">
                <a16:creationId xmlns:a16="http://schemas.microsoft.com/office/drawing/2014/main" id="{A7347BFF-8FB8-4EF0-81EE-3A9E7C6F236F}"/>
              </a:ext>
            </a:extLst>
          </p:cNvPr>
          <p:cNvSpPr>
            <a:spLocks noGrp="1"/>
          </p:cNvSpPr>
          <p:nvPr>
            <p:ph type="body" sz="quarter" idx="49"/>
          </p:nvPr>
        </p:nvSpPr>
        <p:spPr>
          <a:xfrm>
            <a:off x="8437990" y="3998511"/>
            <a:ext cx="3044952" cy="1725728"/>
          </a:xfrm>
        </p:spPr>
        <p:txBody>
          <a:bodyPr lIns="36000" tIns="0" rIns="0" bIns="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1" name="Picture Placeholder 11">
            <a:extLst>
              <a:ext uri="{FF2B5EF4-FFF2-40B4-BE49-F238E27FC236}">
                <a16:creationId xmlns:a16="http://schemas.microsoft.com/office/drawing/2014/main" id="{7555D5F3-897A-4180-AC97-B866E5BBB2EF}"/>
              </a:ext>
            </a:extLst>
          </p:cNvPr>
          <p:cNvSpPr>
            <a:spLocks noGrp="1"/>
          </p:cNvSpPr>
          <p:nvPr>
            <p:ph type="pic" sz="quarter" idx="50"/>
          </p:nvPr>
        </p:nvSpPr>
        <p:spPr>
          <a:xfrm>
            <a:off x="9441997"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4124199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Cost 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Rectangle 21">
            <a:extLst>
              <a:ext uri="{FF2B5EF4-FFF2-40B4-BE49-F238E27FC236}">
                <a16:creationId xmlns:a16="http://schemas.microsoft.com/office/drawing/2014/main" id="{23980BA4-A23A-4C88-B574-5C1C7E0F1D99}"/>
              </a:ext>
            </a:extLst>
          </p:cNvPr>
          <p:cNvSpPr/>
          <p:nvPr userDrawn="1"/>
        </p:nvSpPr>
        <p:spPr>
          <a:xfrm>
            <a:off x="-1587"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03320"/>
            <a:ext cx="12192000" cy="315468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6802464"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718924" y="4094681"/>
            <a:ext cx="3666744"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718924" y="4527898"/>
            <a:ext cx="3666744" cy="1374438"/>
          </a:xfrm>
        </p:spPr>
        <p:txBody>
          <a:bodyPr lIns="36000" tIns="0" rIns="0" bIns="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6498182" y="4094681"/>
            <a:ext cx="3666744"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6498182" y="4527898"/>
            <a:ext cx="3666744" cy="1374438"/>
          </a:xfrm>
        </p:spPr>
        <p:txBody>
          <a:bodyPr lIns="36000" tIns="0" rIns="0" bIns="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0" name="Text Placeholder 2">
            <a:extLst>
              <a:ext uri="{FF2B5EF4-FFF2-40B4-BE49-F238E27FC236}">
                <a16:creationId xmlns:a16="http://schemas.microsoft.com/office/drawing/2014/main" id="{9E693E7E-08CF-4C07-BFC7-C34D6269EFD9}"/>
              </a:ext>
            </a:extLst>
          </p:cNvPr>
          <p:cNvSpPr>
            <a:spLocks noGrp="1"/>
          </p:cNvSpPr>
          <p:nvPr>
            <p:ph type="body" idx="48" hasCustomPrompt="1"/>
          </p:nvPr>
        </p:nvSpPr>
        <p:spPr>
          <a:xfrm>
            <a:off x="1555148" y="2707188"/>
            <a:ext cx="3666744" cy="850147"/>
          </a:xfrm>
        </p:spPr>
        <p:txBody>
          <a:bodyPr lIns="0" tIns="0" rIns="0" bIns="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$12,345</a:t>
            </a:r>
          </a:p>
        </p:txBody>
      </p:sp>
      <p:sp>
        <p:nvSpPr>
          <p:cNvPr id="21" name="Text Placeholder 2">
            <a:extLst>
              <a:ext uri="{FF2B5EF4-FFF2-40B4-BE49-F238E27FC236}">
                <a16:creationId xmlns:a16="http://schemas.microsoft.com/office/drawing/2014/main" id="{9D213FF3-2ADF-437D-9C3A-5C5821DBAF4E}"/>
              </a:ext>
            </a:extLst>
          </p:cNvPr>
          <p:cNvSpPr>
            <a:spLocks noGrp="1"/>
          </p:cNvSpPr>
          <p:nvPr>
            <p:ph type="body" idx="49" hasCustomPrompt="1"/>
          </p:nvPr>
        </p:nvSpPr>
        <p:spPr>
          <a:xfrm>
            <a:off x="6334406" y="2707188"/>
            <a:ext cx="3666744" cy="850147"/>
          </a:xfrm>
        </p:spPr>
        <p:txBody>
          <a:bodyPr lIns="0" tIns="0" rIns="0" bIns="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$6,789</a:t>
            </a:r>
          </a:p>
        </p:txBody>
      </p:sp>
      <p:sp>
        <p:nvSpPr>
          <p:cNvPr id="23" name="Picture Placeholder 11">
            <a:extLst>
              <a:ext uri="{FF2B5EF4-FFF2-40B4-BE49-F238E27FC236}">
                <a16:creationId xmlns:a16="http://schemas.microsoft.com/office/drawing/2014/main" id="{E7019E9C-AA4E-4592-97BE-BF366FFA1A72}"/>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52050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ircle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Rectangle 24">
            <a:extLst>
              <a:ext uri="{FF2B5EF4-FFF2-40B4-BE49-F238E27FC236}">
                <a16:creationId xmlns:a16="http://schemas.microsoft.com/office/drawing/2014/main" id="{938F4135-A9EE-4D29-A8AB-5DEB57ABC181}"/>
              </a:ext>
            </a:extLst>
          </p:cNvPr>
          <p:cNvSpPr/>
          <p:nvPr userDrawn="1"/>
        </p:nvSpPr>
        <p:spPr>
          <a:xfrm>
            <a:off x="-1587"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690968"/>
            <a:ext cx="12192000" cy="316703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081434"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587236" y="4798586"/>
            <a:ext cx="2577284" cy="334918"/>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587236" y="5235475"/>
            <a:ext cx="2577284" cy="705923"/>
          </a:xfrm>
        </p:spPr>
        <p:txBody>
          <a:bodyPr lIns="36000" tIns="0" rIns="0" bIns="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8" name="Oval 7">
            <a:extLst>
              <a:ext uri="{FF2B5EF4-FFF2-40B4-BE49-F238E27FC236}">
                <a16:creationId xmlns:a16="http://schemas.microsoft.com/office/drawing/2014/main" id="{AA62DB99-23AA-4B84-915B-58A12122905A}"/>
              </a:ext>
            </a:extLst>
          </p:cNvPr>
          <p:cNvSpPr/>
          <p:nvPr userDrawn="1"/>
        </p:nvSpPr>
        <p:spPr>
          <a:xfrm>
            <a:off x="1969178" y="2806082"/>
            <a:ext cx="1847088" cy="1847088"/>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Oval 30">
            <a:extLst>
              <a:ext uri="{FF2B5EF4-FFF2-40B4-BE49-F238E27FC236}">
                <a16:creationId xmlns:a16="http://schemas.microsoft.com/office/drawing/2014/main" id="{87C4674D-D19C-4346-8AB3-EEC70C5BA12B}"/>
              </a:ext>
            </a:extLst>
          </p:cNvPr>
          <p:cNvSpPr/>
          <p:nvPr userDrawn="1"/>
        </p:nvSpPr>
        <p:spPr>
          <a:xfrm>
            <a:off x="4730062" y="2358026"/>
            <a:ext cx="2295144" cy="229514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Oval 31">
            <a:extLst>
              <a:ext uri="{FF2B5EF4-FFF2-40B4-BE49-F238E27FC236}">
                <a16:creationId xmlns:a16="http://schemas.microsoft.com/office/drawing/2014/main" id="{232287E6-00FD-4CA9-879A-D113874BCAF3}"/>
              </a:ext>
            </a:extLst>
          </p:cNvPr>
          <p:cNvSpPr/>
          <p:nvPr userDrawn="1"/>
        </p:nvSpPr>
        <p:spPr>
          <a:xfrm>
            <a:off x="7613594" y="2037986"/>
            <a:ext cx="2615184" cy="261518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Text Placeholder 2">
            <a:extLst>
              <a:ext uri="{FF2B5EF4-FFF2-40B4-BE49-F238E27FC236}">
                <a16:creationId xmlns:a16="http://schemas.microsoft.com/office/drawing/2014/main" id="{24B6C5DB-65E0-4261-A490-0CEBD77B8A6C}"/>
              </a:ext>
            </a:extLst>
          </p:cNvPr>
          <p:cNvSpPr>
            <a:spLocks noGrp="1"/>
          </p:cNvSpPr>
          <p:nvPr>
            <p:ph type="body" idx="48" hasCustomPrompt="1"/>
          </p:nvPr>
        </p:nvSpPr>
        <p:spPr>
          <a:xfrm>
            <a:off x="2022734" y="3082272"/>
            <a:ext cx="1739976" cy="955575"/>
          </a:xfrm>
        </p:spPr>
        <p:txBody>
          <a:bodyPr lIns="0" tIns="0" rIns="0" bIns="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$25</a:t>
            </a:r>
          </a:p>
        </p:txBody>
      </p:sp>
      <p:sp>
        <p:nvSpPr>
          <p:cNvPr id="34" name="Text Placeholder 2">
            <a:extLst>
              <a:ext uri="{FF2B5EF4-FFF2-40B4-BE49-F238E27FC236}">
                <a16:creationId xmlns:a16="http://schemas.microsoft.com/office/drawing/2014/main" id="{86AFF07C-4D15-4A29-B939-C47256023C91}"/>
              </a:ext>
            </a:extLst>
          </p:cNvPr>
          <p:cNvSpPr>
            <a:spLocks noGrp="1"/>
          </p:cNvSpPr>
          <p:nvPr>
            <p:ph type="body" idx="49" hasCustomPrompt="1"/>
          </p:nvPr>
        </p:nvSpPr>
        <p:spPr>
          <a:xfrm>
            <a:off x="2022734" y="4075184"/>
            <a:ext cx="1739976" cy="280931"/>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Billion</a:t>
            </a:r>
          </a:p>
        </p:txBody>
      </p:sp>
      <p:sp>
        <p:nvSpPr>
          <p:cNvPr id="35" name="Text Placeholder 2">
            <a:extLst>
              <a:ext uri="{FF2B5EF4-FFF2-40B4-BE49-F238E27FC236}">
                <a16:creationId xmlns:a16="http://schemas.microsoft.com/office/drawing/2014/main" id="{2C71864B-9476-4445-B961-A4480119AB3B}"/>
              </a:ext>
            </a:extLst>
          </p:cNvPr>
          <p:cNvSpPr>
            <a:spLocks noGrp="1"/>
          </p:cNvSpPr>
          <p:nvPr>
            <p:ph type="body" idx="50" hasCustomPrompt="1"/>
          </p:nvPr>
        </p:nvSpPr>
        <p:spPr>
          <a:xfrm>
            <a:off x="5007646" y="2886747"/>
            <a:ext cx="1739976" cy="955575"/>
          </a:xfrm>
        </p:spPr>
        <p:txBody>
          <a:bodyPr lIns="0" tIns="0" rIns="0" bIns="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$50</a:t>
            </a:r>
          </a:p>
        </p:txBody>
      </p:sp>
      <p:sp>
        <p:nvSpPr>
          <p:cNvPr id="36" name="Text Placeholder 2">
            <a:extLst>
              <a:ext uri="{FF2B5EF4-FFF2-40B4-BE49-F238E27FC236}">
                <a16:creationId xmlns:a16="http://schemas.microsoft.com/office/drawing/2014/main" id="{B2AAA459-A7E1-451E-BABB-0C87139B389F}"/>
              </a:ext>
            </a:extLst>
          </p:cNvPr>
          <p:cNvSpPr>
            <a:spLocks noGrp="1"/>
          </p:cNvSpPr>
          <p:nvPr>
            <p:ph type="body" idx="51" hasCustomPrompt="1"/>
          </p:nvPr>
        </p:nvSpPr>
        <p:spPr>
          <a:xfrm>
            <a:off x="5007646" y="3879659"/>
            <a:ext cx="1739976" cy="280931"/>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Billion</a:t>
            </a:r>
          </a:p>
        </p:txBody>
      </p:sp>
      <p:sp>
        <p:nvSpPr>
          <p:cNvPr id="37" name="Text Placeholder 2">
            <a:extLst>
              <a:ext uri="{FF2B5EF4-FFF2-40B4-BE49-F238E27FC236}">
                <a16:creationId xmlns:a16="http://schemas.microsoft.com/office/drawing/2014/main" id="{DF679BEC-0CFD-449F-B3E0-BB712F00052B}"/>
              </a:ext>
            </a:extLst>
          </p:cNvPr>
          <p:cNvSpPr>
            <a:spLocks noGrp="1"/>
          </p:cNvSpPr>
          <p:nvPr>
            <p:ph type="body" idx="52" hasCustomPrompt="1"/>
          </p:nvPr>
        </p:nvSpPr>
        <p:spPr>
          <a:xfrm>
            <a:off x="7761966" y="2723457"/>
            <a:ext cx="2295144" cy="955575"/>
          </a:xfrm>
        </p:spPr>
        <p:txBody>
          <a:bodyPr lIns="0" tIns="0" rIns="0" bIns="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$100</a:t>
            </a:r>
          </a:p>
        </p:txBody>
      </p:sp>
      <p:sp>
        <p:nvSpPr>
          <p:cNvPr id="38" name="Text Placeholder 2">
            <a:extLst>
              <a:ext uri="{FF2B5EF4-FFF2-40B4-BE49-F238E27FC236}">
                <a16:creationId xmlns:a16="http://schemas.microsoft.com/office/drawing/2014/main" id="{65220FFF-D7A7-4DFC-97E2-8D717A6B97FF}"/>
              </a:ext>
            </a:extLst>
          </p:cNvPr>
          <p:cNvSpPr>
            <a:spLocks noGrp="1"/>
          </p:cNvSpPr>
          <p:nvPr>
            <p:ph type="body" idx="53" hasCustomPrompt="1"/>
          </p:nvPr>
        </p:nvSpPr>
        <p:spPr>
          <a:xfrm>
            <a:off x="8038166" y="3716369"/>
            <a:ext cx="1739976" cy="280931"/>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Billion</a:t>
            </a:r>
          </a:p>
        </p:txBody>
      </p:sp>
      <p:sp>
        <p:nvSpPr>
          <p:cNvPr id="39" name="Text Placeholder 2">
            <a:extLst>
              <a:ext uri="{FF2B5EF4-FFF2-40B4-BE49-F238E27FC236}">
                <a16:creationId xmlns:a16="http://schemas.microsoft.com/office/drawing/2014/main" id="{33C0B4F4-FAB3-45B3-A57B-B8A00F765A8C}"/>
              </a:ext>
            </a:extLst>
          </p:cNvPr>
          <p:cNvSpPr>
            <a:spLocks noGrp="1"/>
          </p:cNvSpPr>
          <p:nvPr>
            <p:ph type="body" idx="54" hasCustomPrompt="1"/>
          </p:nvPr>
        </p:nvSpPr>
        <p:spPr>
          <a:xfrm>
            <a:off x="4587884" y="4798586"/>
            <a:ext cx="2577284" cy="334918"/>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40" name="Text Placeholder 11">
            <a:extLst>
              <a:ext uri="{FF2B5EF4-FFF2-40B4-BE49-F238E27FC236}">
                <a16:creationId xmlns:a16="http://schemas.microsoft.com/office/drawing/2014/main" id="{2710ED40-A455-4EEF-AAD2-1479EE311ABC}"/>
              </a:ext>
            </a:extLst>
          </p:cNvPr>
          <p:cNvSpPr>
            <a:spLocks noGrp="1"/>
          </p:cNvSpPr>
          <p:nvPr>
            <p:ph type="body" sz="quarter" idx="55"/>
          </p:nvPr>
        </p:nvSpPr>
        <p:spPr>
          <a:xfrm>
            <a:off x="4587884" y="5240927"/>
            <a:ext cx="2577284" cy="705923"/>
          </a:xfrm>
        </p:spPr>
        <p:txBody>
          <a:bodyPr lIns="36000" tIns="0" rIns="0" bIns="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45" name="Text Placeholder 2">
            <a:extLst>
              <a:ext uri="{FF2B5EF4-FFF2-40B4-BE49-F238E27FC236}">
                <a16:creationId xmlns:a16="http://schemas.microsoft.com/office/drawing/2014/main" id="{A9FC0BF2-FC28-43C1-864A-CAB49C8381A2}"/>
              </a:ext>
            </a:extLst>
          </p:cNvPr>
          <p:cNvSpPr>
            <a:spLocks noGrp="1"/>
          </p:cNvSpPr>
          <p:nvPr>
            <p:ph type="body" idx="56" hasCustomPrompt="1"/>
          </p:nvPr>
        </p:nvSpPr>
        <p:spPr>
          <a:xfrm>
            <a:off x="7654886" y="4798586"/>
            <a:ext cx="2577284" cy="334918"/>
          </a:xfrm>
        </p:spPr>
        <p:txBody>
          <a:bodyPr lIns="0" tIns="0" rIns="0" bIns="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46" name="Text Placeholder 11">
            <a:extLst>
              <a:ext uri="{FF2B5EF4-FFF2-40B4-BE49-F238E27FC236}">
                <a16:creationId xmlns:a16="http://schemas.microsoft.com/office/drawing/2014/main" id="{F4793ACF-6372-4346-9E08-F9E4D2584763}"/>
              </a:ext>
            </a:extLst>
          </p:cNvPr>
          <p:cNvSpPr>
            <a:spLocks noGrp="1"/>
          </p:cNvSpPr>
          <p:nvPr>
            <p:ph type="body" sz="quarter" idx="57"/>
          </p:nvPr>
        </p:nvSpPr>
        <p:spPr>
          <a:xfrm>
            <a:off x="7654886" y="5231802"/>
            <a:ext cx="2577284" cy="705923"/>
          </a:xfrm>
        </p:spPr>
        <p:txBody>
          <a:bodyPr lIns="36000" tIns="0" rIns="0" bIns="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6" name="Picture Placeholder 11">
            <a:extLst>
              <a:ext uri="{FF2B5EF4-FFF2-40B4-BE49-F238E27FC236}">
                <a16:creationId xmlns:a16="http://schemas.microsoft.com/office/drawing/2014/main" id="{F3FD923B-7063-49D8-8286-0F8424648970}"/>
              </a:ext>
            </a:extLst>
          </p:cNvPr>
          <p:cNvSpPr>
            <a:spLocks noGrp="1"/>
          </p:cNvSpPr>
          <p:nvPr>
            <p:ph type="pic" sz="quarter" idx="58"/>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4707766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2DA9D50-F092-4CE4-833F-A116EB21A237}"/>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990088"/>
            <a:ext cx="12192000" cy="386791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3340707"/>
            <a:ext cx="3666744"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2" y="3773923"/>
            <a:ext cx="5259387" cy="2087752"/>
          </a:xfrm>
        </p:spPr>
        <p:txBody>
          <a:bodyPr lIns="0" tIns="0" rIns="0" bIns="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5" name="Text Placeholder 2">
            <a:extLst>
              <a:ext uri="{FF2B5EF4-FFF2-40B4-BE49-F238E27FC236}">
                <a16:creationId xmlns:a16="http://schemas.microsoft.com/office/drawing/2014/main" id="{E3E44B3E-B67E-47BB-9B17-495800CC539C}"/>
              </a:ext>
            </a:extLst>
          </p:cNvPr>
          <p:cNvSpPr>
            <a:spLocks noGrp="1"/>
          </p:cNvSpPr>
          <p:nvPr>
            <p:ph type="body" idx="48" hasCustomPrompt="1"/>
          </p:nvPr>
        </p:nvSpPr>
        <p:spPr>
          <a:xfrm>
            <a:off x="6682936" y="3353508"/>
            <a:ext cx="3666744" cy="334918"/>
          </a:xfrm>
        </p:spPr>
        <p:txBody>
          <a:bodyPr lIns="0" tIns="0" rIns="0" bIns="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6" name="Text Placeholder 11">
            <a:extLst>
              <a:ext uri="{FF2B5EF4-FFF2-40B4-BE49-F238E27FC236}">
                <a16:creationId xmlns:a16="http://schemas.microsoft.com/office/drawing/2014/main" id="{3E6654E2-1600-436C-996F-AB13D779B069}"/>
              </a:ext>
            </a:extLst>
          </p:cNvPr>
          <p:cNvSpPr>
            <a:spLocks noGrp="1"/>
          </p:cNvSpPr>
          <p:nvPr>
            <p:ph type="body" sz="quarter" idx="49"/>
          </p:nvPr>
        </p:nvSpPr>
        <p:spPr>
          <a:xfrm>
            <a:off x="6466097" y="3786724"/>
            <a:ext cx="5068178" cy="2087752"/>
          </a:xfrm>
        </p:spPr>
        <p:txBody>
          <a:bodyPr lIns="0" tIns="0" rIns="0" bIns="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Picture Placeholder 11">
            <a:extLst>
              <a:ext uri="{FF2B5EF4-FFF2-40B4-BE49-F238E27FC236}">
                <a16:creationId xmlns:a16="http://schemas.microsoft.com/office/drawing/2014/main" id="{11B1F208-6C15-4A3F-B7B4-388A18DC2B14}"/>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002558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etition Content Layout">
    <p:bg>
      <p:bgPr>
        <a:blipFill>
          <a:blip r:embed="rId2"/>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Rectangle 32">
            <a:extLst>
              <a:ext uri="{FF2B5EF4-FFF2-40B4-BE49-F238E27FC236}">
                <a16:creationId xmlns:a16="http://schemas.microsoft.com/office/drawing/2014/main" id="{CCE7ADE7-21F0-4422-AD3C-0A7865E4FAB1}"/>
              </a:ext>
            </a:extLst>
          </p:cNvPr>
          <p:cNvSpPr/>
          <p:nvPr userDrawn="1"/>
        </p:nvSpPr>
        <p:spPr>
          <a:xfrm>
            <a:off x="0"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Rectangle 31">
            <a:extLst>
              <a:ext uri="{FF2B5EF4-FFF2-40B4-BE49-F238E27FC236}">
                <a16:creationId xmlns:a16="http://schemas.microsoft.com/office/drawing/2014/main" id="{06F00F53-9697-4331-BE9F-B94FA62B0402}"/>
              </a:ext>
            </a:extLst>
          </p:cNvPr>
          <p:cNvSpPr/>
          <p:nvPr userDrawn="1"/>
        </p:nvSpPr>
        <p:spPr>
          <a:xfrm>
            <a:off x="0" y="1528174"/>
            <a:ext cx="12192000" cy="5329825"/>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7430939"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8965413" y="1975905"/>
            <a:ext cx="2386584" cy="484632"/>
          </a:xfrm>
          <a:prstGeom prst="roundRect">
            <a:avLst/>
          </a:prstGeom>
          <a:noFill/>
          <a:ln>
            <a:noFill/>
          </a:ln>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
        <p:nvSpPr>
          <p:cNvPr id="14" name="Picture Placeholder 11" descr="Competitors logos quadrant">
            <a:extLst>
              <a:ext uri="{FF2B5EF4-FFF2-40B4-BE49-F238E27FC236}">
                <a16:creationId xmlns:a16="http://schemas.microsoft.com/office/drawing/2014/main" id="{B02B30B1-85C9-4BFB-89EF-F61F699F9CB9}"/>
              </a:ext>
            </a:extLst>
          </p:cNvPr>
          <p:cNvSpPr>
            <a:spLocks noGrp="1"/>
          </p:cNvSpPr>
          <p:nvPr>
            <p:ph type="pic" sz="quarter" idx="39" hasCustomPrompt="1"/>
          </p:nvPr>
        </p:nvSpPr>
        <p:spPr>
          <a:xfrm>
            <a:off x="3479892" y="2503607"/>
            <a:ext cx="1772153"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2</a:t>
            </a:r>
          </a:p>
          <a:p>
            <a:r>
              <a:rPr lang="en-US" noProof="0" dirty="0"/>
              <a:t>Logo</a:t>
            </a:r>
          </a:p>
        </p:txBody>
      </p:sp>
      <p:sp>
        <p:nvSpPr>
          <p:cNvPr id="17" name="Picture Placeholder 11" descr="Competitors logos quadrant">
            <a:extLst>
              <a:ext uri="{FF2B5EF4-FFF2-40B4-BE49-F238E27FC236}">
                <a16:creationId xmlns:a16="http://schemas.microsoft.com/office/drawing/2014/main" id="{BB248D0D-569D-4CE5-B4A5-1CB766D4BC25}"/>
              </a:ext>
            </a:extLst>
          </p:cNvPr>
          <p:cNvSpPr>
            <a:spLocks noGrp="1"/>
          </p:cNvSpPr>
          <p:nvPr>
            <p:ph type="pic" sz="quarter" idx="40" hasCustomPrompt="1"/>
          </p:nvPr>
        </p:nvSpPr>
        <p:spPr>
          <a:xfrm>
            <a:off x="1341365" y="2069258"/>
            <a:ext cx="1655064"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1</a:t>
            </a:r>
          </a:p>
          <a:p>
            <a:r>
              <a:rPr lang="en-US" noProof="0" dirty="0"/>
              <a:t>Logo</a:t>
            </a:r>
          </a:p>
        </p:txBody>
      </p:sp>
      <p:sp>
        <p:nvSpPr>
          <p:cNvPr id="18" name="Picture Placeholder 11" descr="Competitors logos quadrant">
            <a:extLst>
              <a:ext uri="{FF2B5EF4-FFF2-40B4-BE49-F238E27FC236}">
                <a16:creationId xmlns:a16="http://schemas.microsoft.com/office/drawing/2014/main" id="{63441834-C0B7-467E-BB8A-077BFB4CC64D}"/>
              </a:ext>
            </a:extLst>
          </p:cNvPr>
          <p:cNvSpPr>
            <a:spLocks noGrp="1"/>
          </p:cNvSpPr>
          <p:nvPr>
            <p:ph type="pic" sz="quarter" idx="41" hasCustomPrompt="1"/>
          </p:nvPr>
        </p:nvSpPr>
        <p:spPr>
          <a:xfrm>
            <a:off x="2209800" y="4684388"/>
            <a:ext cx="1772153"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3</a:t>
            </a:r>
          </a:p>
          <a:p>
            <a:r>
              <a:rPr lang="en-US" noProof="0" dirty="0"/>
              <a:t>Logo</a:t>
            </a:r>
          </a:p>
        </p:txBody>
      </p:sp>
      <p:sp>
        <p:nvSpPr>
          <p:cNvPr id="20" name="Picture Placeholder 11" descr="Competitors logos quadrant">
            <a:extLst>
              <a:ext uri="{FF2B5EF4-FFF2-40B4-BE49-F238E27FC236}">
                <a16:creationId xmlns:a16="http://schemas.microsoft.com/office/drawing/2014/main" id="{4845EF5C-F9AE-4C81-B40A-0EF51B853911}"/>
              </a:ext>
            </a:extLst>
          </p:cNvPr>
          <p:cNvSpPr>
            <a:spLocks noGrp="1"/>
          </p:cNvSpPr>
          <p:nvPr>
            <p:ph type="pic" sz="quarter" idx="42" hasCustomPrompt="1"/>
          </p:nvPr>
        </p:nvSpPr>
        <p:spPr>
          <a:xfrm>
            <a:off x="6654710" y="2594867"/>
            <a:ext cx="1772153"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4</a:t>
            </a:r>
          </a:p>
          <a:p>
            <a:r>
              <a:rPr lang="en-US" noProof="0" dirty="0"/>
              <a:t>Logo</a:t>
            </a:r>
          </a:p>
        </p:txBody>
      </p:sp>
      <p:sp>
        <p:nvSpPr>
          <p:cNvPr id="21" name="Picture Placeholder 11" descr="Competitors logos quadrant">
            <a:extLst>
              <a:ext uri="{FF2B5EF4-FFF2-40B4-BE49-F238E27FC236}">
                <a16:creationId xmlns:a16="http://schemas.microsoft.com/office/drawing/2014/main" id="{75396269-14C7-4297-BE40-EB61A04CF4C8}"/>
              </a:ext>
            </a:extLst>
          </p:cNvPr>
          <p:cNvSpPr>
            <a:spLocks noGrp="1"/>
          </p:cNvSpPr>
          <p:nvPr>
            <p:ph type="pic" sz="quarter" idx="43" hasCustomPrompt="1"/>
          </p:nvPr>
        </p:nvSpPr>
        <p:spPr>
          <a:xfrm>
            <a:off x="6455537" y="4853700"/>
            <a:ext cx="1772153"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5</a:t>
            </a:r>
          </a:p>
          <a:p>
            <a:r>
              <a:rPr lang="en-US" noProof="0" dirty="0"/>
              <a:t>Logo</a:t>
            </a:r>
          </a:p>
        </p:txBody>
      </p:sp>
      <p:sp>
        <p:nvSpPr>
          <p:cNvPr id="22" name="Picture Placeholder 11" descr="Competitors logos quadrant">
            <a:extLst>
              <a:ext uri="{FF2B5EF4-FFF2-40B4-BE49-F238E27FC236}">
                <a16:creationId xmlns:a16="http://schemas.microsoft.com/office/drawing/2014/main" id="{A9EC32D0-3CC5-4D03-90E1-35DD544F353D}"/>
              </a:ext>
            </a:extLst>
          </p:cNvPr>
          <p:cNvSpPr>
            <a:spLocks noGrp="1"/>
          </p:cNvSpPr>
          <p:nvPr>
            <p:ph type="pic" sz="quarter" idx="44" hasCustomPrompt="1"/>
          </p:nvPr>
        </p:nvSpPr>
        <p:spPr>
          <a:xfrm>
            <a:off x="8965413" y="4121940"/>
            <a:ext cx="1772153" cy="777240"/>
          </a:xfrm>
          <a:prstGeom prst="roundRect">
            <a:avLst/>
          </a:prstGeom>
          <a:solidFill>
            <a:schemeClr val="accent3">
              <a:alpha val="50000"/>
            </a:schemeClr>
          </a:solidFill>
          <a:ln>
            <a:solidFill>
              <a:schemeClr val="tx2"/>
            </a:solidFill>
          </a:ln>
        </p:spPr>
        <p:txBody>
          <a:bodyPr anchor="ctr" anchorCtr="0">
            <a:noAutofit/>
          </a:bodyPr>
          <a:lstStyle>
            <a:lvl1pPr marL="0" indent="0" algn="ctr">
              <a:buNone/>
              <a:defRPr sz="1400" i="1">
                <a:solidFill>
                  <a:schemeClr val="bg1"/>
                </a:solidFill>
              </a:defRPr>
            </a:lvl1pPr>
          </a:lstStyle>
          <a:p>
            <a:r>
              <a:rPr lang="en-US" noProof="0" dirty="0"/>
              <a:t>Competitor 6</a:t>
            </a:r>
          </a:p>
          <a:p>
            <a:r>
              <a:rPr lang="en-US" noProof="0" dirty="0"/>
              <a:t>Logo</a:t>
            </a:r>
          </a:p>
        </p:txBody>
      </p:sp>
      <p:sp>
        <p:nvSpPr>
          <p:cNvPr id="23" name="Text Placeholder 7">
            <a:extLst>
              <a:ext uri="{FF2B5EF4-FFF2-40B4-BE49-F238E27FC236}">
                <a16:creationId xmlns:a16="http://schemas.microsoft.com/office/drawing/2014/main" id="{C9793465-C4F7-40FC-AEF8-5F868E36ECA3}"/>
              </a:ext>
            </a:extLst>
          </p:cNvPr>
          <p:cNvSpPr>
            <a:spLocks noGrp="1"/>
          </p:cNvSpPr>
          <p:nvPr>
            <p:ph type="body" sz="quarter" idx="46" hasCustomPrompt="1"/>
          </p:nvPr>
        </p:nvSpPr>
        <p:spPr>
          <a:xfrm>
            <a:off x="788628" y="3574970"/>
            <a:ext cx="2741612" cy="248888"/>
          </a:xfrm>
        </p:spPr>
        <p:txBody>
          <a:bodyPr>
            <a:noAutofit/>
          </a:bodyPr>
          <a:lstStyle>
            <a:lvl1pPr marL="0" indent="0">
              <a:buNone/>
              <a:defRPr sz="1400" b="0">
                <a:solidFill>
                  <a:schemeClr val="tx2"/>
                </a:solidFill>
              </a:defRPr>
            </a:lvl1pPr>
            <a:lvl2pPr marL="457200" indent="0">
              <a:buNone/>
              <a:defRPr sz="1200" b="1"/>
            </a:lvl2pPr>
            <a:lvl3pPr>
              <a:defRPr sz="1200" b="1"/>
            </a:lvl3pPr>
            <a:lvl4pPr>
              <a:defRPr sz="1200" b="1"/>
            </a:lvl4pPr>
            <a:lvl5pPr>
              <a:defRPr sz="1200" b="1"/>
            </a:lvl5pPr>
          </a:lstStyle>
          <a:p>
            <a:pPr lvl="0"/>
            <a:r>
              <a:rPr lang="en-US" noProof="0"/>
              <a:t>More expensive</a:t>
            </a:r>
          </a:p>
        </p:txBody>
      </p:sp>
      <p:sp>
        <p:nvSpPr>
          <p:cNvPr id="24" name="Text Placeholder 7">
            <a:extLst>
              <a:ext uri="{FF2B5EF4-FFF2-40B4-BE49-F238E27FC236}">
                <a16:creationId xmlns:a16="http://schemas.microsoft.com/office/drawing/2014/main" id="{9E34E738-15BA-4311-BA02-5FDA3723F49F}"/>
              </a:ext>
            </a:extLst>
          </p:cNvPr>
          <p:cNvSpPr>
            <a:spLocks noGrp="1"/>
          </p:cNvSpPr>
          <p:nvPr>
            <p:ph type="body" sz="quarter" idx="47" hasCustomPrompt="1"/>
          </p:nvPr>
        </p:nvSpPr>
        <p:spPr>
          <a:xfrm>
            <a:off x="8730592" y="3574970"/>
            <a:ext cx="2741612" cy="248888"/>
          </a:xfrm>
        </p:spPr>
        <p:txBody>
          <a:bodyPr>
            <a:noAutofit/>
          </a:bodyPr>
          <a:lstStyle>
            <a:lvl1pPr marL="0" indent="0" algn="r">
              <a:buNone/>
              <a:defRPr sz="1400" b="0">
                <a:solidFill>
                  <a:schemeClr val="tx2"/>
                </a:solidFill>
              </a:defRPr>
            </a:lvl1pPr>
            <a:lvl2pPr marL="457200" indent="0">
              <a:buNone/>
              <a:defRPr sz="1200" b="1"/>
            </a:lvl2pPr>
            <a:lvl3pPr>
              <a:defRPr sz="1200" b="1"/>
            </a:lvl3pPr>
            <a:lvl4pPr>
              <a:defRPr sz="1200" b="1"/>
            </a:lvl4pPr>
            <a:lvl5pPr>
              <a:defRPr sz="1200" b="1"/>
            </a:lvl5pPr>
          </a:lstStyle>
          <a:p>
            <a:pPr lvl="0"/>
            <a:r>
              <a:rPr lang="en-US" noProof="0"/>
              <a:t>Less expensive</a:t>
            </a:r>
          </a:p>
        </p:txBody>
      </p:sp>
      <p:sp>
        <p:nvSpPr>
          <p:cNvPr id="27" name="Text Placeholder 7">
            <a:extLst>
              <a:ext uri="{FF2B5EF4-FFF2-40B4-BE49-F238E27FC236}">
                <a16:creationId xmlns:a16="http://schemas.microsoft.com/office/drawing/2014/main" id="{43026573-79FA-414F-85CC-BB2AFC84C272}"/>
              </a:ext>
            </a:extLst>
          </p:cNvPr>
          <p:cNvSpPr>
            <a:spLocks noGrp="1"/>
          </p:cNvSpPr>
          <p:nvPr>
            <p:ph type="body" sz="quarter" idx="48" hasCustomPrompt="1"/>
          </p:nvPr>
        </p:nvSpPr>
        <p:spPr>
          <a:xfrm>
            <a:off x="4641450" y="6142762"/>
            <a:ext cx="2741612" cy="248888"/>
          </a:xfrm>
        </p:spPr>
        <p:txBody>
          <a:bodyPr>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a:r>
              <a:rPr lang="en-US" noProof="0"/>
              <a:t>Less convenient</a:t>
            </a:r>
          </a:p>
        </p:txBody>
      </p:sp>
      <p:sp>
        <p:nvSpPr>
          <p:cNvPr id="28" name="Text Placeholder 7">
            <a:extLst>
              <a:ext uri="{FF2B5EF4-FFF2-40B4-BE49-F238E27FC236}">
                <a16:creationId xmlns:a16="http://schemas.microsoft.com/office/drawing/2014/main" id="{354AC58C-2EFE-42E3-B1C3-3A3F7161FC04}"/>
              </a:ext>
            </a:extLst>
          </p:cNvPr>
          <p:cNvSpPr>
            <a:spLocks noGrp="1"/>
          </p:cNvSpPr>
          <p:nvPr>
            <p:ph type="body" sz="quarter" idx="49" hasCustomPrompt="1"/>
          </p:nvPr>
        </p:nvSpPr>
        <p:spPr>
          <a:xfrm>
            <a:off x="4641450" y="1764281"/>
            <a:ext cx="2741612" cy="248888"/>
          </a:xfrm>
        </p:spPr>
        <p:txBody>
          <a:bodyPr>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a:r>
              <a:rPr lang="en-US" noProof="0"/>
              <a:t>More convenient</a:t>
            </a:r>
          </a:p>
        </p:txBody>
      </p:sp>
      <p:cxnSp>
        <p:nvCxnSpPr>
          <p:cNvPr id="9" name="Straight Arrow Connector 8">
            <a:extLst>
              <a:ext uri="{FF2B5EF4-FFF2-40B4-BE49-F238E27FC236}">
                <a16:creationId xmlns:a16="http://schemas.microsoft.com/office/drawing/2014/main" id="{E3842B13-E900-4B2B-AB93-A64B64227466}"/>
              </a:ext>
            </a:extLst>
          </p:cNvPr>
          <p:cNvCxnSpPr/>
          <p:nvPr userDrawn="1"/>
        </p:nvCxnSpPr>
        <p:spPr>
          <a:xfrm>
            <a:off x="872933" y="3548268"/>
            <a:ext cx="1047037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F45D1A3-05DF-4B1E-9C02-6D8A69BE2011}"/>
              </a:ext>
            </a:extLst>
          </p:cNvPr>
          <p:cNvCxnSpPr>
            <a:cxnSpLocks/>
          </p:cNvCxnSpPr>
          <p:nvPr userDrawn="1"/>
        </p:nvCxnSpPr>
        <p:spPr>
          <a:xfrm rot="16200000">
            <a:off x="4098036" y="4142692"/>
            <a:ext cx="399592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Picture Placeholder 11">
            <a:extLst>
              <a:ext uri="{FF2B5EF4-FFF2-40B4-BE49-F238E27FC236}">
                <a16:creationId xmlns:a16="http://schemas.microsoft.com/office/drawing/2014/main" id="{CC01BAE8-6C4C-4DBC-AFB4-6B3BCF8D0714}"/>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88288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AF48E4FA-B29A-4342-834B-094336E65A24}"/>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044952"/>
            <a:ext cx="12192000" cy="381304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949850"/>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2435210"/>
            <a:ext cx="2769902" cy="334918"/>
          </a:xfrm>
        </p:spPr>
        <p:txBody>
          <a:bodyPr lIns="0" tIns="0" rIns="0" bIns="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053452" y="2784018"/>
            <a:ext cx="2769902" cy="214088"/>
          </a:xfrm>
        </p:spPr>
        <p:txBody>
          <a:bodyPr lIns="0" tIns="0" rIns="0" bIns="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536828"/>
            <a:ext cx="10515600" cy="750626"/>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8" name="Rectangle: Rounded Corners 7">
            <a:extLst>
              <a:ext uri="{FF2B5EF4-FFF2-40B4-BE49-F238E27FC236}">
                <a16:creationId xmlns:a16="http://schemas.microsoft.com/office/drawing/2014/main" id="{B8BEE5DC-84EC-43EB-9CD1-9837D8A4F67C}"/>
              </a:ext>
            </a:extLst>
          </p:cNvPr>
          <p:cNvSpPr/>
          <p:nvPr userDrawn="1"/>
        </p:nvSpPr>
        <p:spPr>
          <a:xfrm>
            <a:off x="834925"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 Placeholder 11">
            <a:extLst>
              <a:ext uri="{FF2B5EF4-FFF2-40B4-BE49-F238E27FC236}">
                <a16:creationId xmlns:a16="http://schemas.microsoft.com/office/drawing/2014/main" id="{3B7E67C7-1C94-4372-81CF-D888A17E9E66}"/>
              </a:ext>
            </a:extLst>
          </p:cNvPr>
          <p:cNvSpPr>
            <a:spLocks noGrp="1"/>
          </p:cNvSpPr>
          <p:nvPr>
            <p:ph type="body" sz="quarter" idx="48"/>
          </p:nvPr>
        </p:nvSpPr>
        <p:spPr>
          <a:xfrm>
            <a:off x="1053452" y="3276621"/>
            <a:ext cx="2769902" cy="2361398"/>
          </a:xfrm>
        </p:spPr>
        <p:txBody>
          <a:bodyPr lIns="0" tIns="0" rIns="0" bIns="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8" name="Text Placeholder 2">
            <a:extLst>
              <a:ext uri="{FF2B5EF4-FFF2-40B4-BE49-F238E27FC236}">
                <a16:creationId xmlns:a16="http://schemas.microsoft.com/office/drawing/2014/main" id="{E1FD2E8C-BDB7-4C4A-B56C-7F3091987DAE}"/>
              </a:ext>
            </a:extLst>
          </p:cNvPr>
          <p:cNvSpPr>
            <a:spLocks noGrp="1"/>
          </p:cNvSpPr>
          <p:nvPr>
            <p:ph type="body" idx="49" hasCustomPrompt="1"/>
          </p:nvPr>
        </p:nvSpPr>
        <p:spPr>
          <a:xfrm>
            <a:off x="8431250" y="2435210"/>
            <a:ext cx="2769902" cy="334918"/>
          </a:xfrm>
        </p:spPr>
        <p:txBody>
          <a:bodyPr lIns="0" tIns="0" rIns="0" bIns="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0" name="Text Placeholder 11">
            <a:extLst>
              <a:ext uri="{FF2B5EF4-FFF2-40B4-BE49-F238E27FC236}">
                <a16:creationId xmlns:a16="http://schemas.microsoft.com/office/drawing/2014/main" id="{04038B74-8E2F-43C0-914C-E2BF16883566}"/>
              </a:ext>
            </a:extLst>
          </p:cNvPr>
          <p:cNvSpPr>
            <a:spLocks noGrp="1"/>
          </p:cNvSpPr>
          <p:nvPr>
            <p:ph type="body" sz="quarter" idx="50"/>
          </p:nvPr>
        </p:nvSpPr>
        <p:spPr>
          <a:xfrm>
            <a:off x="8431250" y="2784018"/>
            <a:ext cx="2769902" cy="214088"/>
          </a:xfrm>
        </p:spPr>
        <p:txBody>
          <a:bodyPr lIns="0" tIns="0" rIns="0" bIns="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1" name="Rectangle: Rounded Corners 7">
            <a:extLst>
              <a:ext uri="{FF2B5EF4-FFF2-40B4-BE49-F238E27FC236}">
                <a16:creationId xmlns:a16="http://schemas.microsoft.com/office/drawing/2014/main" id="{50BFB1A6-61C6-40D0-A6EC-86ECD5632A5C}"/>
              </a:ext>
            </a:extLst>
          </p:cNvPr>
          <p:cNvSpPr/>
          <p:nvPr userDrawn="1"/>
        </p:nvSpPr>
        <p:spPr>
          <a:xfrm>
            <a:off x="8212723"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Text Placeholder 11">
            <a:extLst>
              <a:ext uri="{FF2B5EF4-FFF2-40B4-BE49-F238E27FC236}">
                <a16:creationId xmlns:a16="http://schemas.microsoft.com/office/drawing/2014/main" id="{AEDB747B-532C-44A9-AD7A-2352A1F089B8}"/>
              </a:ext>
            </a:extLst>
          </p:cNvPr>
          <p:cNvSpPr>
            <a:spLocks noGrp="1"/>
          </p:cNvSpPr>
          <p:nvPr>
            <p:ph type="body" sz="quarter" idx="51"/>
          </p:nvPr>
        </p:nvSpPr>
        <p:spPr>
          <a:xfrm>
            <a:off x="8431250" y="3276621"/>
            <a:ext cx="2769902" cy="2361398"/>
          </a:xfrm>
        </p:spPr>
        <p:txBody>
          <a:bodyPr lIns="0" tIns="0" rIns="0" bIns="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42351" y="2431907"/>
            <a:ext cx="2769902" cy="334918"/>
          </a:xfrm>
        </p:spPr>
        <p:txBody>
          <a:bodyPr lIns="0" tIns="0" rIns="0" bIns="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42351" y="2780715"/>
            <a:ext cx="2769902" cy="214088"/>
          </a:xfrm>
        </p:spPr>
        <p:txBody>
          <a:bodyPr lIns="0" tIns="0" rIns="0" bIns="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7" name="Rectangle: Rounded Corners 7">
            <a:extLst>
              <a:ext uri="{FF2B5EF4-FFF2-40B4-BE49-F238E27FC236}">
                <a16:creationId xmlns:a16="http://schemas.microsoft.com/office/drawing/2014/main" id="{0FC703B8-4AAD-4000-8C02-C257F7016FFF}"/>
              </a:ext>
            </a:extLst>
          </p:cNvPr>
          <p:cNvSpPr/>
          <p:nvPr userDrawn="1"/>
        </p:nvSpPr>
        <p:spPr>
          <a:xfrm>
            <a:off x="4523824"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42351" y="3273318"/>
            <a:ext cx="2769902" cy="2361398"/>
          </a:xfrm>
        </p:spPr>
        <p:txBody>
          <a:bodyPr lIns="0" tIns="0" rIns="0" bIns="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0" name="Picture Placeholder 11">
            <a:extLst>
              <a:ext uri="{FF2B5EF4-FFF2-40B4-BE49-F238E27FC236}">
                <a16:creationId xmlns:a16="http://schemas.microsoft.com/office/drawing/2014/main" id="{A174FF28-7765-4AA3-9FD4-CD935B4751C7}"/>
              </a:ext>
            </a:extLst>
          </p:cNvPr>
          <p:cNvSpPr>
            <a:spLocks noGrp="1"/>
          </p:cNvSpPr>
          <p:nvPr>
            <p:ph type="pic" sz="quarter" idx="55"/>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645068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and Chart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Rectangle 25">
            <a:extLst>
              <a:ext uri="{FF2B5EF4-FFF2-40B4-BE49-F238E27FC236}">
                <a16:creationId xmlns:a16="http://schemas.microsoft.com/office/drawing/2014/main" id="{0F0C2245-DE76-4D87-9695-FB48563BCAE4}"/>
              </a:ext>
            </a:extLst>
          </p:cNvPr>
          <p:cNvSpPr/>
          <p:nvPr userDrawn="1"/>
        </p:nvSpPr>
        <p:spPr>
          <a:xfrm>
            <a:off x="0" y="15802"/>
            <a:ext cx="12192000" cy="684219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414016"/>
            <a:ext cx="12192000" cy="444398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8199" y="1928770"/>
            <a:ext cx="2769902"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6402339" y="1925467"/>
            <a:ext cx="2769902" cy="334918"/>
          </a:xfrm>
        </p:spPr>
        <p:txBody>
          <a:bodyPr lIns="0" tIns="0" rIns="0" bIns="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8" y="2606834"/>
            <a:ext cx="4913312" cy="3022600"/>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5" name="Content Placeholder 10">
            <a:extLst>
              <a:ext uri="{FF2B5EF4-FFF2-40B4-BE49-F238E27FC236}">
                <a16:creationId xmlns:a16="http://schemas.microsoft.com/office/drawing/2014/main" id="{CB2E1E06-E22D-4555-9D15-BBCA0BE6F5F4}"/>
              </a:ext>
            </a:extLst>
          </p:cNvPr>
          <p:cNvSpPr>
            <a:spLocks noGrp="1"/>
          </p:cNvSpPr>
          <p:nvPr>
            <p:ph sz="quarter" idx="54"/>
          </p:nvPr>
        </p:nvSpPr>
        <p:spPr>
          <a:xfrm>
            <a:off x="6402339" y="2606834"/>
            <a:ext cx="4913312" cy="3022600"/>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9" name="Picture Placeholder 11">
            <a:extLst>
              <a:ext uri="{FF2B5EF4-FFF2-40B4-BE49-F238E27FC236}">
                <a16:creationId xmlns:a16="http://schemas.microsoft.com/office/drawing/2014/main" id="{BF4CB8DC-40CD-4909-8F71-4707DCC2606B}"/>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096525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9" name="Rectangle 48">
            <a:extLst>
              <a:ext uri="{FF2B5EF4-FFF2-40B4-BE49-F238E27FC236}">
                <a16:creationId xmlns:a16="http://schemas.microsoft.com/office/drawing/2014/main" id="{318B7734-2772-4C9A-BD61-B27A99E74C14}"/>
              </a:ext>
            </a:extLst>
          </p:cNvPr>
          <p:cNvSpPr/>
          <p:nvPr userDrawn="1"/>
        </p:nvSpPr>
        <p:spPr>
          <a:xfrm>
            <a:off x="-3560" y="18540"/>
            <a:ext cx="12192000" cy="68394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429000"/>
            <a:ext cx="12192000" cy="3429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1" name="Straight Connector 10">
            <a:extLst>
              <a:ext uri="{FF2B5EF4-FFF2-40B4-BE49-F238E27FC236}">
                <a16:creationId xmlns:a16="http://schemas.microsoft.com/office/drawing/2014/main" id="{137A0267-8AC8-4915-9542-1B14DD87BB22}"/>
              </a:ext>
            </a:extLst>
          </p:cNvPr>
          <p:cNvCxnSpPr/>
          <p:nvPr userDrawn="1"/>
        </p:nvCxnSpPr>
        <p:spPr>
          <a:xfrm>
            <a:off x="1743456" y="3429000"/>
            <a:ext cx="870508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711126" y="4231099"/>
            <a:ext cx="2020824" cy="334918"/>
          </a:xfrm>
        </p:spPr>
        <p:txBody>
          <a:bodyPr lIns="0" tIns="0" rIns="0" bIns="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711127" y="4664315"/>
            <a:ext cx="2020824" cy="1178559"/>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8" name="Oval 7">
            <a:extLst>
              <a:ext uri="{FF2B5EF4-FFF2-40B4-BE49-F238E27FC236}">
                <a16:creationId xmlns:a16="http://schemas.microsoft.com/office/drawing/2014/main" id="{CD691C53-AE3E-4F20-95DD-9685FED4F5A1}"/>
              </a:ext>
            </a:extLst>
          </p:cNvPr>
          <p:cNvSpPr/>
          <p:nvPr userDrawn="1"/>
        </p:nvSpPr>
        <p:spPr>
          <a:xfrm>
            <a:off x="1053452"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Oval 16">
            <a:extLst>
              <a:ext uri="{FF2B5EF4-FFF2-40B4-BE49-F238E27FC236}">
                <a16:creationId xmlns:a16="http://schemas.microsoft.com/office/drawing/2014/main" id="{C2CDE282-1A6F-4DBA-865E-1B11BA3ABC55}"/>
              </a:ext>
            </a:extLst>
          </p:cNvPr>
          <p:cNvSpPr/>
          <p:nvPr userDrawn="1"/>
        </p:nvSpPr>
        <p:spPr>
          <a:xfrm>
            <a:off x="9803524"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Oval 17">
            <a:extLst>
              <a:ext uri="{FF2B5EF4-FFF2-40B4-BE49-F238E27FC236}">
                <a16:creationId xmlns:a16="http://schemas.microsoft.com/office/drawing/2014/main" id="{5EA74B15-692A-450D-B310-878022A27D88}"/>
              </a:ext>
            </a:extLst>
          </p:cNvPr>
          <p:cNvSpPr/>
          <p:nvPr userDrawn="1"/>
        </p:nvSpPr>
        <p:spPr>
          <a:xfrm>
            <a:off x="3240970"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Oval 19">
            <a:extLst>
              <a:ext uri="{FF2B5EF4-FFF2-40B4-BE49-F238E27FC236}">
                <a16:creationId xmlns:a16="http://schemas.microsoft.com/office/drawing/2014/main" id="{6CE791CF-B7E8-4D71-8684-B32E8C8F4301}"/>
              </a:ext>
            </a:extLst>
          </p:cNvPr>
          <p:cNvSpPr/>
          <p:nvPr userDrawn="1"/>
        </p:nvSpPr>
        <p:spPr>
          <a:xfrm>
            <a:off x="5428488"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Oval 20">
            <a:extLst>
              <a:ext uri="{FF2B5EF4-FFF2-40B4-BE49-F238E27FC236}">
                <a16:creationId xmlns:a16="http://schemas.microsoft.com/office/drawing/2014/main" id="{4AD3D6DD-0953-43C9-8188-184BE5DA2793}"/>
              </a:ext>
            </a:extLst>
          </p:cNvPr>
          <p:cNvSpPr/>
          <p:nvPr userDrawn="1"/>
        </p:nvSpPr>
        <p:spPr>
          <a:xfrm>
            <a:off x="7616006"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Text Placeholder 2">
            <a:extLst>
              <a:ext uri="{FF2B5EF4-FFF2-40B4-BE49-F238E27FC236}">
                <a16:creationId xmlns:a16="http://schemas.microsoft.com/office/drawing/2014/main" id="{27E8A912-57C4-484A-BC10-933FA672E854}"/>
              </a:ext>
            </a:extLst>
          </p:cNvPr>
          <p:cNvSpPr>
            <a:spLocks noGrp="1"/>
          </p:cNvSpPr>
          <p:nvPr>
            <p:ph type="body" idx="48" hasCustomPrompt="1"/>
          </p:nvPr>
        </p:nvSpPr>
        <p:spPr>
          <a:xfrm>
            <a:off x="9452932" y="4231099"/>
            <a:ext cx="2020824" cy="334918"/>
          </a:xfrm>
        </p:spPr>
        <p:txBody>
          <a:bodyPr lIns="0" tIns="0" rIns="0" bIns="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7" name="Text Placeholder 11">
            <a:extLst>
              <a:ext uri="{FF2B5EF4-FFF2-40B4-BE49-F238E27FC236}">
                <a16:creationId xmlns:a16="http://schemas.microsoft.com/office/drawing/2014/main" id="{B7A3AAFE-6461-4AE9-B70B-74CB089850AE}"/>
              </a:ext>
            </a:extLst>
          </p:cNvPr>
          <p:cNvSpPr>
            <a:spLocks noGrp="1"/>
          </p:cNvSpPr>
          <p:nvPr>
            <p:ph type="body" sz="quarter" idx="49"/>
          </p:nvPr>
        </p:nvSpPr>
        <p:spPr>
          <a:xfrm>
            <a:off x="9452933" y="4664315"/>
            <a:ext cx="2020824" cy="1178559"/>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8" name="Text Placeholder 2">
            <a:extLst>
              <a:ext uri="{FF2B5EF4-FFF2-40B4-BE49-F238E27FC236}">
                <a16:creationId xmlns:a16="http://schemas.microsoft.com/office/drawing/2014/main" id="{B3255040-19AE-4D3C-B7EB-0DFF91543E37}"/>
              </a:ext>
            </a:extLst>
          </p:cNvPr>
          <p:cNvSpPr>
            <a:spLocks noGrp="1"/>
          </p:cNvSpPr>
          <p:nvPr>
            <p:ph type="body" idx="50" hasCustomPrompt="1"/>
          </p:nvPr>
        </p:nvSpPr>
        <p:spPr>
          <a:xfrm>
            <a:off x="2896577" y="4231099"/>
            <a:ext cx="2020824" cy="334918"/>
          </a:xfrm>
        </p:spPr>
        <p:txBody>
          <a:bodyPr lIns="0" tIns="0" rIns="0" bIns="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9" name="Text Placeholder 11">
            <a:extLst>
              <a:ext uri="{FF2B5EF4-FFF2-40B4-BE49-F238E27FC236}">
                <a16:creationId xmlns:a16="http://schemas.microsoft.com/office/drawing/2014/main" id="{FBE4D9BD-0351-4B91-B0BC-1DC3E5348A99}"/>
              </a:ext>
            </a:extLst>
          </p:cNvPr>
          <p:cNvSpPr>
            <a:spLocks noGrp="1"/>
          </p:cNvSpPr>
          <p:nvPr>
            <p:ph type="body" sz="quarter" idx="51"/>
          </p:nvPr>
        </p:nvSpPr>
        <p:spPr>
          <a:xfrm>
            <a:off x="2896578" y="4664315"/>
            <a:ext cx="2020824" cy="1178559"/>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0" name="Text Placeholder 2">
            <a:extLst>
              <a:ext uri="{FF2B5EF4-FFF2-40B4-BE49-F238E27FC236}">
                <a16:creationId xmlns:a16="http://schemas.microsoft.com/office/drawing/2014/main" id="{98AB56CF-F4C5-4F54-9C81-C6AF325445C4}"/>
              </a:ext>
            </a:extLst>
          </p:cNvPr>
          <p:cNvSpPr>
            <a:spLocks noGrp="1"/>
          </p:cNvSpPr>
          <p:nvPr>
            <p:ph type="body" idx="52" hasCustomPrompt="1"/>
          </p:nvPr>
        </p:nvSpPr>
        <p:spPr>
          <a:xfrm>
            <a:off x="5082028" y="4231099"/>
            <a:ext cx="2020824" cy="334918"/>
          </a:xfrm>
        </p:spPr>
        <p:txBody>
          <a:bodyPr lIns="0" tIns="0" rIns="0" bIns="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1" name="Text Placeholder 11">
            <a:extLst>
              <a:ext uri="{FF2B5EF4-FFF2-40B4-BE49-F238E27FC236}">
                <a16:creationId xmlns:a16="http://schemas.microsoft.com/office/drawing/2014/main" id="{EDAADAFF-CDF8-4B5A-B4AF-07A1E3BDCFFD}"/>
              </a:ext>
            </a:extLst>
          </p:cNvPr>
          <p:cNvSpPr>
            <a:spLocks noGrp="1"/>
          </p:cNvSpPr>
          <p:nvPr>
            <p:ph type="body" sz="quarter" idx="53"/>
          </p:nvPr>
        </p:nvSpPr>
        <p:spPr>
          <a:xfrm>
            <a:off x="5082029" y="4664315"/>
            <a:ext cx="2020824" cy="1178559"/>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2" name="Text Placeholder 2">
            <a:extLst>
              <a:ext uri="{FF2B5EF4-FFF2-40B4-BE49-F238E27FC236}">
                <a16:creationId xmlns:a16="http://schemas.microsoft.com/office/drawing/2014/main" id="{455E4403-2A75-455B-8AB8-D9D2DEE6B4B8}"/>
              </a:ext>
            </a:extLst>
          </p:cNvPr>
          <p:cNvSpPr>
            <a:spLocks noGrp="1"/>
          </p:cNvSpPr>
          <p:nvPr>
            <p:ph type="body" idx="54" hasCustomPrompt="1"/>
          </p:nvPr>
        </p:nvSpPr>
        <p:spPr>
          <a:xfrm>
            <a:off x="7267480" y="4231099"/>
            <a:ext cx="2020824" cy="334918"/>
          </a:xfrm>
        </p:spPr>
        <p:txBody>
          <a:bodyPr lIns="0" tIns="0" rIns="0" bIns="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3" name="Text Placeholder 11">
            <a:extLst>
              <a:ext uri="{FF2B5EF4-FFF2-40B4-BE49-F238E27FC236}">
                <a16:creationId xmlns:a16="http://schemas.microsoft.com/office/drawing/2014/main" id="{72A71372-85B1-4BE9-AFC9-78A34420C192}"/>
              </a:ext>
            </a:extLst>
          </p:cNvPr>
          <p:cNvSpPr>
            <a:spLocks noGrp="1"/>
          </p:cNvSpPr>
          <p:nvPr>
            <p:ph type="body" sz="quarter" idx="55"/>
          </p:nvPr>
        </p:nvSpPr>
        <p:spPr>
          <a:xfrm>
            <a:off x="7267481" y="4664315"/>
            <a:ext cx="2020824" cy="1178559"/>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9" name="Text Placeholder 2">
            <a:extLst>
              <a:ext uri="{FF2B5EF4-FFF2-40B4-BE49-F238E27FC236}">
                <a16:creationId xmlns:a16="http://schemas.microsoft.com/office/drawing/2014/main" id="{450A7337-3C0A-4855-BC87-AA251494827A}"/>
              </a:ext>
            </a:extLst>
          </p:cNvPr>
          <p:cNvSpPr>
            <a:spLocks noGrp="1"/>
          </p:cNvSpPr>
          <p:nvPr>
            <p:ph type="body" idx="56" hasCustomPrompt="1"/>
          </p:nvPr>
        </p:nvSpPr>
        <p:spPr>
          <a:xfrm>
            <a:off x="1053452" y="3074289"/>
            <a:ext cx="1335024" cy="462656"/>
          </a:xfrm>
        </p:spPr>
        <p:txBody>
          <a:bodyPr lIns="0" tIns="0" rIns="0" bIns="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20XX</a:t>
            </a:r>
          </a:p>
        </p:txBody>
      </p:sp>
      <p:sp>
        <p:nvSpPr>
          <p:cNvPr id="40" name="Text Placeholder 2">
            <a:extLst>
              <a:ext uri="{FF2B5EF4-FFF2-40B4-BE49-F238E27FC236}">
                <a16:creationId xmlns:a16="http://schemas.microsoft.com/office/drawing/2014/main" id="{D7169E62-2B9B-4CF2-B2E2-3FD55EEEFF87}"/>
              </a:ext>
            </a:extLst>
          </p:cNvPr>
          <p:cNvSpPr>
            <a:spLocks noGrp="1"/>
          </p:cNvSpPr>
          <p:nvPr>
            <p:ph type="body" idx="57" hasCustomPrompt="1"/>
          </p:nvPr>
        </p:nvSpPr>
        <p:spPr>
          <a:xfrm>
            <a:off x="1053452" y="3471539"/>
            <a:ext cx="1335024" cy="233857"/>
          </a:xfrm>
        </p:spPr>
        <p:txBody>
          <a:bodyPr lIns="0" tIns="0" rIns="0" bIns="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Month</a:t>
            </a:r>
          </a:p>
        </p:txBody>
      </p:sp>
      <p:sp>
        <p:nvSpPr>
          <p:cNvPr id="41" name="Text Placeholder 2">
            <a:extLst>
              <a:ext uri="{FF2B5EF4-FFF2-40B4-BE49-F238E27FC236}">
                <a16:creationId xmlns:a16="http://schemas.microsoft.com/office/drawing/2014/main" id="{AC0575D2-AA1D-44C6-9FB3-21ADF8988B54}"/>
              </a:ext>
            </a:extLst>
          </p:cNvPr>
          <p:cNvSpPr>
            <a:spLocks noGrp="1"/>
          </p:cNvSpPr>
          <p:nvPr>
            <p:ph type="body" idx="58" hasCustomPrompt="1"/>
          </p:nvPr>
        </p:nvSpPr>
        <p:spPr>
          <a:xfrm>
            <a:off x="3240970" y="3068944"/>
            <a:ext cx="1335024" cy="462656"/>
          </a:xfrm>
        </p:spPr>
        <p:txBody>
          <a:bodyPr lIns="0" tIns="0" rIns="0" bIns="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20XX</a:t>
            </a:r>
          </a:p>
        </p:txBody>
      </p:sp>
      <p:sp>
        <p:nvSpPr>
          <p:cNvPr id="42" name="Text Placeholder 2">
            <a:extLst>
              <a:ext uri="{FF2B5EF4-FFF2-40B4-BE49-F238E27FC236}">
                <a16:creationId xmlns:a16="http://schemas.microsoft.com/office/drawing/2014/main" id="{2BBDBCDC-6887-4C68-B9B1-5692A081F030}"/>
              </a:ext>
            </a:extLst>
          </p:cNvPr>
          <p:cNvSpPr>
            <a:spLocks noGrp="1"/>
          </p:cNvSpPr>
          <p:nvPr>
            <p:ph type="body" idx="59" hasCustomPrompt="1"/>
          </p:nvPr>
        </p:nvSpPr>
        <p:spPr>
          <a:xfrm>
            <a:off x="3240970" y="3466194"/>
            <a:ext cx="1335024" cy="233857"/>
          </a:xfrm>
        </p:spPr>
        <p:txBody>
          <a:bodyPr lIns="0" tIns="0" rIns="0" bIns="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Month</a:t>
            </a:r>
          </a:p>
        </p:txBody>
      </p:sp>
      <p:sp>
        <p:nvSpPr>
          <p:cNvPr id="43" name="Text Placeholder 2">
            <a:extLst>
              <a:ext uri="{FF2B5EF4-FFF2-40B4-BE49-F238E27FC236}">
                <a16:creationId xmlns:a16="http://schemas.microsoft.com/office/drawing/2014/main" id="{6ABCAEE9-21FE-4449-83EB-FBEC4248EE5E}"/>
              </a:ext>
            </a:extLst>
          </p:cNvPr>
          <p:cNvSpPr>
            <a:spLocks noGrp="1"/>
          </p:cNvSpPr>
          <p:nvPr>
            <p:ph type="body" idx="60" hasCustomPrompt="1"/>
          </p:nvPr>
        </p:nvSpPr>
        <p:spPr>
          <a:xfrm>
            <a:off x="5428488" y="3077096"/>
            <a:ext cx="1335024" cy="462656"/>
          </a:xfrm>
        </p:spPr>
        <p:txBody>
          <a:bodyPr lIns="0" tIns="0" rIns="0" bIns="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20XX</a:t>
            </a:r>
          </a:p>
        </p:txBody>
      </p:sp>
      <p:sp>
        <p:nvSpPr>
          <p:cNvPr id="44" name="Text Placeholder 2">
            <a:extLst>
              <a:ext uri="{FF2B5EF4-FFF2-40B4-BE49-F238E27FC236}">
                <a16:creationId xmlns:a16="http://schemas.microsoft.com/office/drawing/2014/main" id="{95136500-0830-4515-8356-C6B23041E5C7}"/>
              </a:ext>
            </a:extLst>
          </p:cNvPr>
          <p:cNvSpPr>
            <a:spLocks noGrp="1"/>
          </p:cNvSpPr>
          <p:nvPr>
            <p:ph type="body" idx="61" hasCustomPrompt="1"/>
          </p:nvPr>
        </p:nvSpPr>
        <p:spPr>
          <a:xfrm>
            <a:off x="5428488" y="3474346"/>
            <a:ext cx="1335024" cy="233857"/>
          </a:xfrm>
        </p:spPr>
        <p:txBody>
          <a:bodyPr lIns="0" tIns="0" rIns="0" bIns="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Month</a:t>
            </a:r>
          </a:p>
        </p:txBody>
      </p:sp>
      <p:sp>
        <p:nvSpPr>
          <p:cNvPr id="45" name="Text Placeholder 2">
            <a:extLst>
              <a:ext uri="{FF2B5EF4-FFF2-40B4-BE49-F238E27FC236}">
                <a16:creationId xmlns:a16="http://schemas.microsoft.com/office/drawing/2014/main" id="{CBD503F2-AFE4-4764-8A65-FCC3DF905012}"/>
              </a:ext>
            </a:extLst>
          </p:cNvPr>
          <p:cNvSpPr>
            <a:spLocks noGrp="1"/>
          </p:cNvSpPr>
          <p:nvPr>
            <p:ph type="body" idx="62" hasCustomPrompt="1"/>
          </p:nvPr>
        </p:nvSpPr>
        <p:spPr>
          <a:xfrm>
            <a:off x="7616006" y="3082825"/>
            <a:ext cx="1335024" cy="462656"/>
          </a:xfrm>
        </p:spPr>
        <p:txBody>
          <a:bodyPr lIns="0" tIns="0" rIns="0" bIns="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20XX</a:t>
            </a:r>
          </a:p>
        </p:txBody>
      </p:sp>
      <p:sp>
        <p:nvSpPr>
          <p:cNvPr id="46" name="Text Placeholder 2">
            <a:extLst>
              <a:ext uri="{FF2B5EF4-FFF2-40B4-BE49-F238E27FC236}">
                <a16:creationId xmlns:a16="http://schemas.microsoft.com/office/drawing/2014/main" id="{7DC0A657-989F-4B29-8E27-DDC81B0140EE}"/>
              </a:ext>
            </a:extLst>
          </p:cNvPr>
          <p:cNvSpPr>
            <a:spLocks noGrp="1"/>
          </p:cNvSpPr>
          <p:nvPr>
            <p:ph type="body" idx="63" hasCustomPrompt="1"/>
          </p:nvPr>
        </p:nvSpPr>
        <p:spPr>
          <a:xfrm>
            <a:off x="7616006" y="3480075"/>
            <a:ext cx="1335024" cy="233857"/>
          </a:xfrm>
        </p:spPr>
        <p:txBody>
          <a:bodyPr lIns="0" tIns="0" rIns="0" bIns="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Month</a:t>
            </a:r>
          </a:p>
        </p:txBody>
      </p:sp>
      <p:sp>
        <p:nvSpPr>
          <p:cNvPr id="47" name="Text Placeholder 2">
            <a:extLst>
              <a:ext uri="{FF2B5EF4-FFF2-40B4-BE49-F238E27FC236}">
                <a16:creationId xmlns:a16="http://schemas.microsoft.com/office/drawing/2014/main" id="{8437BAC6-4C02-46D8-AB5C-54416FDC4E11}"/>
              </a:ext>
            </a:extLst>
          </p:cNvPr>
          <p:cNvSpPr>
            <a:spLocks noGrp="1"/>
          </p:cNvSpPr>
          <p:nvPr>
            <p:ph type="body" idx="64" hasCustomPrompt="1"/>
          </p:nvPr>
        </p:nvSpPr>
        <p:spPr>
          <a:xfrm>
            <a:off x="9803524" y="3079749"/>
            <a:ext cx="1335024" cy="462656"/>
          </a:xfrm>
        </p:spPr>
        <p:txBody>
          <a:bodyPr lIns="0" tIns="0" rIns="0" bIns="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20XX</a:t>
            </a:r>
          </a:p>
        </p:txBody>
      </p:sp>
      <p:sp>
        <p:nvSpPr>
          <p:cNvPr id="48" name="Text Placeholder 2">
            <a:extLst>
              <a:ext uri="{FF2B5EF4-FFF2-40B4-BE49-F238E27FC236}">
                <a16:creationId xmlns:a16="http://schemas.microsoft.com/office/drawing/2014/main" id="{E0840D65-23FD-4BDF-B966-5BF3BE32F620}"/>
              </a:ext>
            </a:extLst>
          </p:cNvPr>
          <p:cNvSpPr>
            <a:spLocks noGrp="1"/>
          </p:cNvSpPr>
          <p:nvPr>
            <p:ph type="body" idx="65" hasCustomPrompt="1"/>
          </p:nvPr>
        </p:nvSpPr>
        <p:spPr>
          <a:xfrm>
            <a:off x="9803524" y="3476999"/>
            <a:ext cx="1335024" cy="233857"/>
          </a:xfrm>
        </p:spPr>
        <p:txBody>
          <a:bodyPr lIns="0" tIns="0" rIns="0" bIns="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Month</a:t>
            </a:r>
          </a:p>
        </p:txBody>
      </p:sp>
      <p:sp>
        <p:nvSpPr>
          <p:cNvPr id="50" name="Picture Placeholder 11">
            <a:extLst>
              <a:ext uri="{FF2B5EF4-FFF2-40B4-BE49-F238E27FC236}">
                <a16:creationId xmlns:a16="http://schemas.microsoft.com/office/drawing/2014/main" id="{DBB3EB4E-1DA2-4278-B918-D5B7EDBD9B35}"/>
              </a:ext>
            </a:extLst>
          </p:cNvPr>
          <p:cNvSpPr>
            <a:spLocks noGrp="1"/>
          </p:cNvSpPr>
          <p:nvPr>
            <p:ph type="pic" sz="quarter" idx="66"/>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510719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and Logo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7" y="1943100"/>
            <a:ext cx="10512425" cy="3686334"/>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6" name="Picture Placeholder 11">
            <a:extLst>
              <a:ext uri="{FF2B5EF4-FFF2-40B4-BE49-F238E27FC236}">
                <a16:creationId xmlns:a16="http://schemas.microsoft.com/office/drawing/2014/main" id="{429030D9-F540-4B24-AA27-17B8726068F1}"/>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4127674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54680"/>
            <a:ext cx="12192000" cy="370332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88736"/>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11049" y="4355957"/>
            <a:ext cx="2769902" cy="334918"/>
          </a:xfrm>
        </p:spPr>
        <p:txBody>
          <a:bodyPr lIns="0" tIns="0" rIns="0" bIns="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11049" y="4736849"/>
            <a:ext cx="2769902" cy="214088"/>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11049" y="5004864"/>
            <a:ext cx="2769902" cy="824020"/>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1" name="Picture Placeholder 10">
            <a:extLst>
              <a:ext uri="{FF2B5EF4-FFF2-40B4-BE49-F238E27FC236}">
                <a16:creationId xmlns:a16="http://schemas.microsoft.com/office/drawing/2014/main" id="{FA998E5C-D637-4A1F-9056-73766B04FE2B}"/>
              </a:ext>
            </a:extLst>
          </p:cNvPr>
          <p:cNvSpPr>
            <a:spLocks noGrp="1"/>
          </p:cNvSpPr>
          <p:nvPr>
            <p:ph type="pic" sz="quarter" idx="55"/>
          </p:nvPr>
        </p:nvSpPr>
        <p:spPr>
          <a:xfrm>
            <a:off x="5145170" y="2212908"/>
            <a:ext cx="1901952" cy="1901952"/>
          </a:xfrm>
          <a:prstGeom prst="ellipse">
            <a:avLst/>
          </a:prstGeom>
          <a:ln>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5" name="Text Placeholder 2">
            <a:extLst>
              <a:ext uri="{FF2B5EF4-FFF2-40B4-BE49-F238E27FC236}">
                <a16:creationId xmlns:a16="http://schemas.microsoft.com/office/drawing/2014/main" id="{F89779B3-74BD-410E-8DCD-302D161A4673}"/>
              </a:ext>
            </a:extLst>
          </p:cNvPr>
          <p:cNvSpPr>
            <a:spLocks noGrp="1"/>
          </p:cNvSpPr>
          <p:nvPr>
            <p:ph type="body" idx="56" hasCustomPrompt="1"/>
          </p:nvPr>
        </p:nvSpPr>
        <p:spPr>
          <a:xfrm>
            <a:off x="8147243" y="4357953"/>
            <a:ext cx="2769902" cy="334918"/>
          </a:xfrm>
        </p:spPr>
        <p:txBody>
          <a:bodyPr lIns="0" tIns="0" rIns="0" bIns="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26" name="Text Placeholder 11">
            <a:extLst>
              <a:ext uri="{FF2B5EF4-FFF2-40B4-BE49-F238E27FC236}">
                <a16:creationId xmlns:a16="http://schemas.microsoft.com/office/drawing/2014/main" id="{B367781E-9C82-4788-A807-0111EF793B63}"/>
              </a:ext>
            </a:extLst>
          </p:cNvPr>
          <p:cNvSpPr>
            <a:spLocks noGrp="1"/>
          </p:cNvSpPr>
          <p:nvPr>
            <p:ph type="body" sz="quarter" idx="57"/>
          </p:nvPr>
        </p:nvSpPr>
        <p:spPr>
          <a:xfrm>
            <a:off x="8147243" y="4738845"/>
            <a:ext cx="2769902" cy="214088"/>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9" name="Text Placeholder 11">
            <a:extLst>
              <a:ext uri="{FF2B5EF4-FFF2-40B4-BE49-F238E27FC236}">
                <a16:creationId xmlns:a16="http://schemas.microsoft.com/office/drawing/2014/main" id="{C5484CD3-57F0-46B6-96E6-54BDB7A030D4}"/>
              </a:ext>
            </a:extLst>
          </p:cNvPr>
          <p:cNvSpPr>
            <a:spLocks noGrp="1"/>
          </p:cNvSpPr>
          <p:nvPr>
            <p:ph type="body" sz="quarter" idx="58"/>
          </p:nvPr>
        </p:nvSpPr>
        <p:spPr>
          <a:xfrm>
            <a:off x="8147243" y="5006860"/>
            <a:ext cx="2769902" cy="824020"/>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0" name="Picture Placeholder 10">
            <a:extLst>
              <a:ext uri="{FF2B5EF4-FFF2-40B4-BE49-F238E27FC236}">
                <a16:creationId xmlns:a16="http://schemas.microsoft.com/office/drawing/2014/main" id="{383DFDF4-9A8E-4653-9207-FC82A7B603A9}"/>
              </a:ext>
            </a:extLst>
          </p:cNvPr>
          <p:cNvSpPr>
            <a:spLocks noGrp="1"/>
          </p:cNvSpPr>
          <p:nvPr>
            <p:ph type="pic" sz="quarter" idx="59"/>
          </p:nvPr>
        </p:nvSpPr>
        <p:spPr>
          <a:xfrm>
            <a:off x="8580060" y="2212908"/>
            <a:ext cx="1901952" cy="1901952"/>
          </a:xfrm>
          <a:prstGeom prst="ellipse">
            <a:avLst/>
          </a:prstGeom>
          <a:ln>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1272438" y="4372425"/>
            <a:ext cx="2769902" cy="334918"/>
          </a:xfrm>
        </p:spPr>
        <p:txBody>
          <a:bodyPr lIns="0" tIns="0" rIns="0" bIns="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1272438" y="4753317"/>
            <a:ext cx="2769902" cy="214088"/>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3" name="Text Placeholder 11">
            <a:extLst>
              <a:ext uri="{FF2B5EF4-FFF2-40B4-BE49-F238E27FC236}">
                <a16:creationId xmlns:a16="http://schemas.microsoft.com/office/drawing/2014/main" id="{A582499F-142E-436A-931B-C9E57565DF2F}"/>
              </a:ext>
            </a:extLst>
          </p:cNvPr>
          <p:cNvSpPr>
            <a:spLocks noGrp="1"/>
          </p:cNvSpPr>
          <p:nvPr>
            <p:ph type="body" sz="quarter" idx="62"/>
          </p:nvPr>
        </p:nvSpPr>
        <p:spPr>
          <a:xfrm>
            <a:off x="1272438" y="5021332"/>
            <a:ext cx="2769902" cy="824020"/>
          </a:xfrm>
        </p:spPr>
        <p:txBody>
          <a:bodyPr lIns="0" tIns="0" rIns="0" bIns="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710279" y="2212908"/>
            <a:ext cx="1901952" cy="1901952"/>
          </a:xfrm>
          <a:prstGeom prst="ellipse">
            <a:avLst/>
          </a:prstGeom>
          <a:ln>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36" name="Picture Placeholder 11">
            <a:extLst>
              <a:ext uri="{FF2B5EF4-FFF2-40B4-BE49-F238E27FC236}">
                <a16:creationId xmlns:a16="http://schemas.microsoft.com/office/drawing/2014/main" id="{6CAD31EE-07E0-48DC-8A30-3C3AC6285B2A}"/>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4034942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am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0" name="Rectangle 79">
            <a:extLst>
              <a:ext uri="{FF2B5EF4-FFF2-40B4-BE49-F238E27FC236}">
                <a16:creationId xmlns:a16="http://schemas.microsoft.com/office/drawing/2014/main" id="{067B149A-3C8A-48D5-A7CF-D900619C493B}"/>
              </a:ext>
            </a:extLst>
          </p:cNvPr>
          <p:cNvSpPr/>
          <p:nvPr userDrawn="1"/>
        </p:nvSpPr>
        <p:spPr>
          <a:xfrm>
            <a:off x="0" y="4749"/>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368296"/>
            <a:ext cx="12192000" cy="448970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52848"/>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534173" y="3053492"/>
            <a:ext cx="1908000" cy="591259"/>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534173" y="3690725"/>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207008" y="2841244"/>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6072016" y="3053492"/>
            <a:ext cx="1908000" cy="591259"/>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6072016" y="3690725"/>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4744851" y="2841244"/>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516223" y="3053492"/>
            <a:ext cx="1908000" cy="591259"/>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516223" y="3690725"/>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52" name="Picture Placeholder 10">
            <a:extLst>
              <a:ext uri="{FF2B5EF4-FFF2-40B4-BE49-F238E27FC236}">
                <a16:creationId xmlns:a16="http://schemas.microsoft.com/office/drawing/2014/main" id="{6F69DD81-BD33-4878-BE6B-E6252B0E4610}"/>
              </a:ext>
            </a:extLst>
          </p:cNvPr>
          <p:cNvSpPr>
            <a:spLocks noGrp="1"/>
          </p:cNvSpPr>
          <p:nvPr>
            <p:ph type="pic" sz="quarter" idx="76"/>
          </p:nvPr>
        </p:nvSpPr>
        <p:spPr>
          <a:xfrm>
            <a:off x="8189058" y="2841244"/>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71" name="Text Placeholder 2">
            <a:extLst>
              <a:ext uri="{FF2B5EF4-FFF2-40B4-BE49-F238E27FC236}">
                <a16:creationId xmlns:a16="http://schemas.microsoft.com/office/drawing/2014/main" id="{F7F53399-AF88-4B19-8C26-1A63E023245D}"/>
              </a:ext>
            </a:extLst>
          </p:cNvPr>
          <p:cNvSpPr>
            <a:spLocks noGrp="1"/>
          </p:cNvSpPr>
          <p:nvPr>
            <p:ph type="body" idx="77" hasCustomPrompt="1"/>
          </p:nvPr>
        </p:nvSpPr>
        <p:spPr>
          <a:xfrm>
            <a:off x="2534173" y="4675444"/>
            <a:ext cx="1908000" cy="612438"/>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72" name="Text Placeholder 11">
            <a:extLst>
              <a:ext uri="{FF2B5EF4-FFF2-40B4-BE49-F238E27FC236}">
                <a16:creationId xmlns:a16="http://schemas.microsoft.com/office/drawing/2014/main" id="{CCEF4D60-F822-4C96-86FD-DE22EF496C76}"/>
              </a:ext>
            </a:extLst>
          </p:cNvPr>
          <p:cNvSpPr>
            <a:spLocks noGrp="1"/>
          </p:cNvSpPr>
          <p:nvPr>
            <p:ph type="body" sz="quarter" idx="78"/>
          </p:nvPr>
        </p:nvSpPr>
        <p:spPr>
          <a:xfrm>
            <a:off x="2534173" y="533385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73" name="Picture Placeholder 10">
            <a:extLst>
              <a:ext uri="{FF2B5EF4-FFF2-40B4-BE49-F238E27FC236}">
                <a16:creationId xmlns:a16="http://schemas.microsoft.com/office/drawing/2014/main" id="{B4A9AE49-2C61-49A9-BBAB-B10B7982EF05}"/>
              </a:ext>
            </a:extLst>
          </p:cNvPr>
          <p:cNvSpPr>
            <a:spLocks noGrp="1"/>
          </p:cNvSpPr>
          <p:nvPr>
            <p:ph type="pic" sz="quarter" idx="79"/>
          </p:nvPr>
        </p:nvSpPr>
        <p:spPr>
          <a:xfrm>
            <a:off x="1207008" y="4484375"/>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74" name="Text Placeholder 2">
            <a:extLst>
              <a:ext uri="{FF2B5EF4-FFF2-40B4-BE49-F238E27FC236}">
                <a16:creationId xmlns:a16="http://schemas.microsoft.com/office/drawing/2014/main" id="{59FC5F10-BCA0-4110-AEDF-4A9729F7FDF3}"/>
              </a:ext>
            </a:extLst>
          </p:cNvPr>
          <p:cNvSpPr>
            <a:spLocks noGrp="1"/>
          </p:cNvSpPr>
          <p:nvPr>
            <p:ph type="body" idx="80" hasCustomPrompt="1"/>
          </p:nvPr>
        </p:nvSpPr>
        <p:spPr>
          <a:xfrm>
            <a:off x="6072016" y="4675444"/>
            <a:ext cx="1908000" cy="612438"/>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75" name="Text Placeholder 11">
            <a:extLst>
              <a:ext uri="{FF2B5EF4-FFF2-40B4-BE49-F238E27FC236}">
                <a16:creationId xmlns:a16="http://schemas.microsoft.com/office/drawing/2014/main" id="{D74DE44D-21EB-4B7D-A729-0564A65C12D5}"/>
              </a:ext>
            </a:extLst>
          </p:cNvPr>
          <p:cNvSpPr>
            <a:spLocks noGrp="1"/>
          </p:cNvSpPr>
          <p:nvPr>
            <p:ph type="body" sz="quarter" idx="81"/>
          </p:nvPr>
        </p:nvSpPr>
        <p:spPr>
          <a:xfrm>
            <a:off x="6072016" y="533385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76" name="Picture Placeholder 10">
            <a:extLst>
              <a:ext uri="{FF2B5EF4-FFF2-40B4-BE49-F238E27FC236}">
                <a16:creationId xmlns:a16="http://schemas.microsoft.com/office/drawing/2014/main" id="{9F70A0CC-AF4B-47BB-A8FA-067E7844751E}"/>
              </a:ext>
            </a:extLst>
          </p:cNvPr>
          <p:cNvSpPr>
            <a:spLocks noGrp="1"/>
          </p:cNvSpPr>
          <p:nvPr>
            <p:ph type="pic" sz="quarter" idx="82"/>
          </p:nvPr>
        </p:nvSpPr>
        <p:spPr>
          <a:xfrm>
            <a:off x="4744851" y="4484375"/>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77" name="Text Placeholder 2">
            <a:extLst>
              <a:ext uri="{FF2B5EF4-FFF2-40B4-BE49-F238E27FC236}">
                <a16:creationId xmlns:a16="http://schemas.microsoft.com/office/drawing/2014/main" id="{9F607D0D-855E-4436-857B-20E66E881082}"/>
              </a:ext>
            </a:extLst>
          </p:cNvPr>
          <p:cNvSpPr>
            <a:spLocks noGrp="1"/>
          </p:cNvSpPr>
          <p:nvPr>
            <p:ph type="body" idx="83" hasCustomPrompt="1"/>
          </p:nvPr>
        </p:nvSpPr>
        <p:spPr>
          <a:xfrm>
            <a:off x="9516223" y="4675444"/>
            <a:ext cx="1908000" cy="612438"/>
          </a:xfrm>
        </p:spPr>
        <p:txBody>
          <a:bodyPr lIns="0" tIns="0" rIns="0" bIns="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78" name="Text Placeholder 11">
            <a:extLst>
              <a:ext uri="{FF2B5EF4-FFF2-40B4-BE49-F238E27FC236}">
                <a16:creationId xmlns:a16="http://schemas.microsoft.com/office/drawing/2014/main" id="{10099025-C128-45B2-90F6-5ABA8380C6C8}"/>
              </a:ext>
            </a:extLst>
          </p:cNvPr>
          <p:cNvSpPr>
            <a:spLocks noGrp="1"/>
          </p:cNvSpPr>
          <p:nvPr>
            <p:ph type="body" sz="quarter" idx="84"/>
          </p:nvPr>
        </p:nvSpPr>
        <p:spPr>
          <a:xfrm>
            <a:off x="9516223" y="533385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79" name="Picture Placeholder 10">
            <a:extLst>
              <a:ext uri="{FF2B5EF4-FFF2-40B4-BE49-F238E27FC236}">
                <a16:creationId xmlns:a16="http://schemas.microsoft.com/office/drawing/2014/main" id="{019F774E-7063-44F5-AE2D-146FCBD9B4C4}"/>
              </a:ext>
            </a:extLst>
          </p:cNvPr>
          <p:cNvSpPr>
            <a:spLocks noGrp="1"/>
          </p:cNvSpPr>
          <p:nvPr>
            <p:ph type="pic" sz="quarter" idx="85"/>
          </p:nvPr>
        </p:nvSpPr>
        <p:spPr>
          <a:xfrm>
            <a:off x="8189058" y="4484375"/>
            <a:ext cx="1179576" cy="1179576"/>
          </a:xfrm>
          <a:prstGeom prst="ellipse">
            <a:avLst/>
          </a:prstGeom>
          <a:ln>
            <a:solidFill>
              <a:schemeClr val="tx2"/>
            </a:solidFill>
          </a:ln>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81" name="Picture Placeholder 11">
            <a:extLst>
              <a:ext uri="{FF2B5EF4-FFF2-40B4-BE49-F238E27FC236}">
                <a16:creationId xmlns:a16="http://schemas.microsoft.com/office/drawing/2014/main" id="{FA89EF75-E798-40D3-897E-2FAC5108B5A5}"/>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096906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3" name="Rectangle 42">
            <a:extLst>
              <a:ext uri="{FF2B5EF4-FFF2-40B4-BE49-F238E27FC236}">
                <a16:creationId xmlns:a16="http://schemas.microsoft.com/office/drawing/2014/main" id="{A4A87ED0-1555-4955-AB1F-016220F037D5}"/>
              </a:ext>
            </a:extLst>
          </p:cNvPr>
          <p:cNvSpPr/>
          <p:nvPr userDrawn="1"/>
        </p:nvSpPr>
        <p:spPr>
          <a:xfrm>
            <a:off x="0" y="-24971"/>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660904"/>
            <a:ext cx="12192000" cy="419709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5389917" y="3744378"/>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5389917" y="4070552"/>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424934" y="3744378"/>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424934" y="4070552"/>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459951" y="3744378"/>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459951" y="4070552"/>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9" name="Text Placeholder 2">
            <a:extLst>
              <a:ext uri="{FF2B5EF4-FFF2-40B4-BE49-F238E27FC236}">
                <a16:creationId xmlns:a16="http://schemas.microsoft.com/office/drawing/2014/main" id="{4D76DCFE-3432-4A5F-955D-7561AB292330}"/>
              </a:ext>
            </a:extLst>
          </p:cNvPr>
          <p:cNvSpPr>
            <a:spLocks noGrp="1"/>
          </p:cNvSpPr>
          <p:nvPr>
            <p:ph type="body" idx="76" hasCustomPrompt="1"/>
          </p:nvPr>
        </p:nvSpPr>
        <p:spPr>
          <a:xfrm>
            <a:off x="5389917" y="4784422"/>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0" name="Text Placeholder 11">
            <a:extLst>
              <a:ext uri="{FF2B5EF4-FFF2-40B4-BE49-F238E27FC236}">
                <a16:creationId xmlns:a16="http://schemas.microsoft.com/office/drawing/2014/main" id="{11F291FA-EABF-4C0D-AF94-B7A47A81ECED}"/>
              </a:ext>
            </a:extLst>
          </p:cNvPr>
          <p:cNvSpPr>
            <a:spLocks noGrp="1"/>
          </p:cNvSpPr>
          <p:nvPr>
            <p:ph type="body" sz="quarter" idx="77"/>
          </p:nvPr>
        </p:nvSpPr>
        <p:spPr>
          <a:xfrm>
            <a:off x="5389917" y="511059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3" name="Text Placeholder 2">
            <a:extLst>
              <a:ext uri="{FF2B5EF4-FFF2-40B4-BE49-F238E27FC236}">
                <a16:creationId xmlns:a16="http://schemas.microsoft.com/office/drawing/2014/main" id="{922A983C-97ED-4D4F-90B9-78A07353BC8F}"/>
              </a:ext>
            </a:extLst>
          </p:cNvPr>
          <p:cNvSpPr>
            <a:spLocks noGrp="1"/>
          </p:cNvSpPr>
          <p:nvPr>
            <p:ph type="body" idx="78" hasCustomPrompt="1"/>
          </p:nvPr>
        </p:nvSpPr>
        <p:spPr>
          <a:xfrm>
            <a:off x="7424934" y="4784422"/>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5" name="Text Placeholder 11">
            <a:extLst>
              <a:ext uri="{FF2B5EF4-FFF2-40B4-BE49-F238E27FC236}">
                <a16:creationId xmlns:a16="http://schemas.microsoft.com/office/drawing/2014/main" id="{FD1E7350-7D86-49FC-8701-EE982A922CD1}"/>
              </a:ext>
            </a:extLst>
          </p:cNvPr>
          <p:cNvSpPr>
            <a:spLocks noGrp="1"/>
          </p:cNvSpPr>
          <p:nvPr>
            <p:ph type="body" sz="quarter" idx="79"/>
          </p:nvPr>
        </p:nvSpPr>
        <p:spPr>
          <a:xfrm>
            <a:off x="7424934" y="511059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6" name="Text Placeholder 2">
            <a:extLst>
              <a:ext uri="{FF2B5EF4-FFF2-40B4-BE49-F238E27FC236}">
                <a16:creationId xmlns:a16="http://schemas.microsoft.com/office/drawing/2014/main" id="{BD11603C-59B8-4FC2-97A6-FA9D7C86E67F}"/>
              </a:ext>
            </a:extLst>
          </p:cNvPr>
          <p:cNvSpPr>
            <a:spLocks noGrp="1"/>
          </p:cNvSpPr>
          <p:nvPr>
            <p:ph type="body" idx="80" hasCustomPrompt="1"/>
          </p:nvPr>
        </p:nvSpPr>
        <p:spPr>
          <a:xfrm>
            <a:off x="9459951" y="4784422"/>
            <a:ext cx="1908000" cy="280200"/>
          </a:xfrm>
        </p:spPr>
        <p:txBody>
          <a:bodyPr lIns="0" tIns="0" rIns="0" bIns="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7" name="Text Placeholder 11">
            <a:extLst>
              <a:ext uri="{FF2B5EF4-FFF2-40B4-BE49-F238E27FC236}">
                <a16:creationId xmlns:a16="http://schemas.microsoft.com/office/drawing/2014/main" id="{6E490732-5FB8-4E3E-9D69-E5406F92F7FB}"/>
              </a:ext>
            </a:extLst>
          </p:cNvPr>
          <p:cNvSpPr>
            <a:spLocks noGrp="1"/>
          </p:cNvSpPr>
          <p:nvPr>
            <p:ph type="body" sz="quarter" idx="81"/>
          </p:nvPr>
        </p:nvSpPr>
        <p:spPr>
          <a:xfrm>
            <a:off x="9459951" y="5110596"/>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9" name="Rectangle 8">
            <a:extLst>
              <a:ext uri="{FF2B5EF4-FFF2-40B4-BE49-F238E27FC236}">
                <a16:creationId xmlns:a16="http://schemas.microsoft.com/office/drawing/2014/main" id="{E86A0EC4-BC37-4FC9-9F26-E3C1334A4C34}"/>
              </a:ext>
            </a:extLst>
          </p:cNvPr>
          <p:cNvSpPr/>
          <p:nvPr userDrawn="1"/>
        </p:nvSpPr>
        <p:spPr>
          <a:xfrm>
            <a:off x="5381032" y="3305997"/>
            <a:ext cx="265176" cy="266400"/>
          </a:xfrm>
          <a:prstGeom prst="rect">
            <a:avLst/>
          </a:prstGeom>
          <a:solidFill>
            <a:srgbClr val="2146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8" name="Rectangle 37">
            <a:extLst>
              <a:ext uri="{FF2B5EF4-FFF2-40B4-BE49-F238E27FC236}">
                <a16:creationId xmlns:a16="http://schemas.microsoft.com/office/drawing/2014/main" id="{81BD5238-9183-4891-90FE-BFADE39D52EE}"/>
              </a:ext>
            </a:extLst>
          </p:cNvPr>
          <p:cNvSpPr/>
          <p:nvPr userDrawn="1"/>
        </p:nvSpPr>
        <p:spPr>
          <a:xfrm>
            <a:off x="7416049" y="3305997"/>
            <a:ext cx="265176" cy="266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9" name="Rectangle 38">
            <a:extLst>
              <a:ext uri="{FF2B5EF4-FFF2-40B4-BE49-F238E27FC236}">
                <a16:creationId xmlns:a16="http://schemas.microsoft.com/office/drawing/2014/main" id="{92B2D4CE-3326-4F5C-847C-7ADD21460FA5}"/>
              </a:ext>
            </a:extLst>
          </p:cNvPr>
          <p:cNvSpPr/>
          <p:nvPr userDrawn="1"/>
        </p:nvSpPr>
        <p:spPr>
          <a:xfrm>
            <a:off x="9451066" y="3305997"/>
            <a:ext cx="265176" cy="26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0" name="Rectangle 39">
            <a:extLst>
              <a:ext uri="{FF2B5EF4-FFF2-40B4-BE49-F238E27FC236}">
                <a16:creationId xmlns:a16="http://schemas.microsoft.com/office/drawing/2014/main" id="{CBFBD00C-155A-4E35-84F8-6154CA214B93}"/>
              </a:ext>
            </a:extLst>
          </p:cNvPr>
          <p:cNvSpPr/>
          <p:nvPr userDrawn="1"/>
        </p:nvSpPr>
        <p:spPr>
          <a:xfrm>
            <a:off x="5381032" y="4401622"/>
            <a:ext cx="265176" cy="26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1" name="Rectangle 40">
            <a:extLst>
              <a:ext uri="{FF2B5EF4-FFF2-40B4-BE49-F238E27FC236}">
                <a16:creationId xmlns:a16="http://schemas.microsoft.com/office/drawing/2014/main" id="{B80A9D06-023A-4BEC-A29D-DB94D1C5D09B}"/>
              </a:ext>
            </a:extLst>
          </p:cNvPr>
          <p:cNvSpPr/>
          <p:nvPr userDrawn="1"/>
        </p:nvSpPr>
        <p:spPr>
          <a:xfrm>
            <a:off x="7416049" y="4401622"/>
            <a:ext cx="265176" cy="266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42" name="Rectangle 41">
            <a:extLst>
              <a:ext uri="{FF2B5EF4-FFF2-40B4-BE49-F238E27FC236}">
                <a16:creationId xmlns:a16="http://schemas.microsoft.com/office/drawing/2014/main" id="{B7783EDA-47B1-4EE9-9DF1-72DA4FBB6EBB}"/>
              </a:ext>
            </a:extLst>
          </p:cNvPr>
          <p:cNvSpPr/>
          <p:nvPr userDrawn="1"/>
        </p:nvSpPr>
        <p:spPr>
          <a:xfrm>
            <a:off x="9451066" y="4401622"/>
            <a:ext cx="265176" cy="26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12" name="Chart Placeholder 11">
            <a:extLst>
              <a:ext uri="{FF2B5EF4-FFF2-40B4-BE49-F238E27FC236}">
                <a16:creationId xmlns:a16="http://schemas.microsoft.com/office/drawing/2014/main" id="{0A6297C2-03D3-4827-8174-BFCF830BF105}"/>
              </a:ext>
            </a:extLst>
          </p:cNvPr>
          <p:cNvSpPr>
            <a:spLocks noGrp="1"/>
          </p:cNvSpPr>
          <p:nvPr>
            <p:ph type="chart" sz="quarter" idx="82"/>
          </p:nvPr>
        </p:nvSpPr>
        <p:spPr>
          <a:xfrm>
            <a:off x="839788" y="2039527"/>
            <a:ext cx="4110037" cy="3284948"/>
          </a:xfrm>
        </p:spPr>
        <p:txBody>
          <a:bodyPr anchor="ctr" anchorCtr="0">
            <a:normAutofit/>
          </a:bodyPr>
          <a:lstStyle>
            <a:lvl1pPr marL="0" indent="0" algn="ctr">
              <a:buNone/>
              <a:defRPr sz="1400"/>
            </a:lvl1pPr>
          </a:lstStyle>
          <a:p>
            <a:r>
              <a:rPr lang="en-US" noProof="0" smtClean="0"/>
              <a:t>Click icon to add chart</a:t>
            </a:r>
            <a:endParaRPr lang="en-US" noProof="0" dirty="0"/>
          </a:p>
        </p:txBody>
      </p:sp>
      <p:sp>
        <p:nvSpPr>
          <p:cNvPr id="47" name="Picture Placeholder 11">
            <a:extLst>
              <a:ext uri="{FF2B5EF4-FFF2-40B4-BE49-F238E27FC236}">
                <a16:creationId xmlns:a16="http://schemas.microsoft.com/office/drawing/2014/main" id="{99F0FD6D-EAFC-4719-A178-145AF6E9077F}"/>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468315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Text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3B142097-9D10-4804-A189-9D860F05AC59}"/>
              </a:ext>
            </a:extLst>
          </p:cNvPr>
          <p:cNvSpPr/>
          <p:nvPr userDrawn="1"/>
        </p:nvSpPr>
        <p:spPr>
          <a:xfrm>
            <a:off x="0" y="2807208"/>
            <a:ext cx="12192000" cy="405079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a:lstStyle/>
          <a:p>
            <a:fld id="{A8392A16-0E09-486C-9A28-B508902D11B6}" type="datetime1">
              <a:rPr lang="en-US" noProof="0" smtClean="0"/>
              <a:t>4/23/2026</a:t>
            </a:fld>
            <a:endParaRPr lang="en-US"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0" name="Text Placeholder 2">
            <a:extLst>
              <a:ext uri="{FF2B5EF4-FFF2-40B4-BE49-F238E27FC236}">
                <a16:creationId xmlns:a16="http://schemas.microsoft.com/office/drawing/2014/main" id="{697FFDD0-A08E-4CF1-A48B-295DE8087177}"/>
              </a:ext>
            </a:extLst>
          </p:cNvPr>
          <p:cNvSpPr>
            <a:spLocks noGrp="1"/>
          </p:cNvSpPr>
          <p:nvPr>
            <p:ph type="body" idx="1"/>
          </p:nvPr>
        </p:nvSpPr>
        <p:spPr>
          <a:xfrm>
            <a:off x="831850" y="4096261"/>
            <a:ext cx="4927266" cy="1654052"/>
          </a:xfrm>
        </p:spPr>
        <p:txBody>
          <a:bodyPr lIns="0" tIns="0" rIns="0" bIns="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
        <p:nvSpPr>
          <p:cNvPr id="11" name="Title 1">
            <a:extLst>
              <a:ext uri="{FF2B5EF4-FFF2-40B4-BE49-F238E27FC236}">
                <a16:creationId xmlns:a16="http://schemas.microsoft.com/office/drawing/2014/main" id="{ED7430E2-DDF4-4D72-AF97-86B66F119B62}"/>
              </a:ext>
            </a:extLst>
          </p:cNvPr>
          <p:cNvSpPr>
            <a:spLocks noGrp="1"/>
          </p:cNvSpPr>
          <p:nvPr>
            <p:ph type="title"/>
          </p:nvPr>
        </p:nvSpPr>
        <p:spPr>
          <a:xfrm>
            <a:off x="838200" y="3324399"/>
            <a:ext cx="10515600" cy="636340"/>
          </a:xfrm>
        </p:spPr>
        <p:txBody>
          <a:bodyPr lIns="0" tIns="0" rIns="0" bIns="0"/>
          <a:lstStyle>
            <a:lvl1pPr>
              <a:defRPr b="1"/>
            </a:lvl1pPr>
          </a:lstStyle>
          <a:p>
            <a:r>
              <a:rPr lang="en-US" noProof="0" smtClean="0"/>
              <a:t>Click to edit Master title style</a:t>
            </a:r>
            <a:endParaRPr lang="en-US" noProof="0"/>
          </a:p>
        </p:txBody>
      </p:sp>
      <p:sp>
        <p:nvSpPr>
          <p:cNvPr id="14" name="Text Placeholder 2">
            <a:extLst>
              <a:ext uri="{FF2B5EF4-FFF2-40B4-BE49-F238E27FC236}">
                <a16:creationId xmlns:a16="http://schemas.microsoft.com/office/drawing/2014/main" id="{A46E1E0F-4E59-4E81-9D45-686A3E2B32EC}"/>
              </a:ext>
            </a:extLst>
          </p:cNvPr>
          <p:cNvSpPr>
            <a:spLocks noGrp="1"/>
          </p:cNvSpPr>
          <p:nvPr>
            <p:ph type="body" idx="14"/>
          </p:nvPr>
        </p:nvSpPr>
        <p:spPr>
          <a:xfrm>
            <a:off x="6424947" y="4096261"/>
            <a:ext cx="4927266" cy="1654052"/>
          </a:xfrm>
        </p:spPr>
        <p:txBody>
          <a:bodyPr lIns="0" tIns="0" rIns="0" bIns="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
        <p:nvSpPr>
          <p:cNvPr id="15" name="Picture Placeholder 11">
            <a:extLst>
              <a:ext uri="{FF2B5EF4-FFF2-40B4-BE49-F238E27FC236}">
                <a16:creationId xmlns:a16="http://schemas.microsoft.com/office/drawing/2014/main" id="{1C431EA9-1FA6-4AB8-B683-837876623C19}"/>
              </a:ext>
            </a:extLst>
          </p:cNvPr>
          <p:cNvSpPr>
            <a:spLocks noGrp="1"/>
          </p:cNvSpPr>
          <p:nvPr>
            <p:ph type="pic" sz="quarter" idx="50"/>
          </p:nvPr>
        </p:nvSpPr>
        <p:spPr>
          <a:xfrm>
            <a:off x="831850"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388714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hasCustomPrompt="1"/>
          </p:nvPr>
        </p:nvSpPr>
        <p:spPr>
          <a:xfrm>
            <a:off x="825458" y="1514007"/>
            <a:ext cx="4585780" cy="1091078"/>
          </a:xfrm>
        </p:spPr>
        <p:txBody>
          <a:bodyPr lIns="0" tIns="0" rIns="0" bIns="0" anchor="b" anchorCtr="0">
            <a:noAutofit/>
          </a:bodyPr>
          <a:lstStyle>
            <a:lvl1pPr>
              <a:defRPr sz="5500"/>
            </a:lvl1pPr>
          </a:lstStyle>
          <a:p>
            <a:r>
              <a:rPr lang="en-US" noProof="0"/>
              <a:t>Thank You!</a:t>
            </a:r>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a:lstStyle/>
          <a:p>
            <a:fld id="{C50C1367-C238-4F38-AA31-14342999A430}" type="datetime1">
              <a:rPr lang="en-US" noProof="0" smtClean="0"/>
              <a:t>4/23/2026</a:t>
            </a:fld>
            <a:endParaRPr lang="en-US"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3" name="Picture Placeholder 11">
            <a:extLst>
              <a:ext uri="{FF2B5EF4-FFF2-40B4-BE49-F238E27FC236}">
                <a16:creationId xmlns:a16="http://schemas.microsoft.com/office/drawing/2014/main" id="{3A35B9E4-40D9-41FE-A3DD-5A314E6E0B1C}"/>
              </a:ext>
            </a:extLst>
          </p:cNvPr>
          <p:cNvSpPr>
            <a:spLocks noGrp="1"/>
          </p:cNvSpPr>
          <p:nvPr>
            <p:ph type="pic" sz="quarter" idx="14"/>
          </p:nvPr>
        </p:nvSpPr>
        <p:spPr>
          <a:xfrm>
            <a:off x="831850" y="851603"/>
            <a:ext cx="2386800" cy="486000"/>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
        <p:nvSpPr>
          <p:cNvPr id="12" name="Text Placeholder 3">
            <a:extLst>
              <a:ext uri="{FF2B5EF4-FFF2-40B4-BE49-F238E27FC236}">
                <a16:creationId xmlns:a16="http://schemas.microsoft.com/office/drawing/2014/main" id="{F1815864-FC8F-40F2-AB2F-2E8B29A59E1C}"/>
              </a:ext>
            </a:extLst>
          </p:cNvPr>
          <p:cNvSpPr>
            <a:spLocks noGrp="1"/>
          </p:cNvSpPr>
          <p:nvPr>
            <p:ph type="body" sz="quarter" idx="15" hasCustomPrompt="1"/>
          </p:nvPr>
        </p:nvSpPr>
        <p:spPr>
          <a:xfrm>
            <a:off x="825335" y="3132086"/>
            <a:ext cx="4586288" cy="509472"/>
          </a:xfrm>
        </p:spPr>
        <p:txBody>
          <a:bodyPr lIns="0" tIns="0" rIns="0" bIns="0">
            <a:noAutofit/>
          </a:bodyPr>
          <a:lstStyle>
            <a:lvl1pPr marL="0" indent="0">
              <a:buNone/>
              <a:defRPr sz="36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Allan Mattsson</a:t>
            </a:r>
          </a:p>
        </p:txBody>
      </p:sp>
      <p:sp>
        <p:nvSpPr>
          <p:cNvPr id="14" name="Text Placeholder 3">
            <a:extLst>
              <a:ext uri="{FF2B5EF4-FFF2-40B4-BE49-F238E27FC236}">
                <a16:creationId xmlns:a16="http://schemas.microsoft.com/office/drawing/2014/main" id="{EF892DC1-71DA-42B0-9222-A94944D56D86}"/>
              </a:ext>
            </a:extLst>
          </p:cNvPr>
          <p:cNvSpPr>
            <a:spLocks noGrp="1"/>
          </p:cNvSpPr>
          <p:nvPr>
            <p:ph type="body" sz="quarter" idx="16" hasCustomPrompt="1"/>
          </p:nvPr>
        </p:nvSpPr>
        <p:spPr>
          <a:xfrm>
            <a:off x="831850" y="3703834"/>
            <a:ext cx="4586288" cy="230941"/>
          </a:xfrm>
        </p:spPr>
        <p:txBody>
          <a:bodyPr lIns="0" tIns="0" rIns="0" bIns="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Phone:</a:t>
            </a:r>
          </a:p>
        </p:txBody>
      </p:sp>
      <p:sp>
        <p:nvSpPr>
          <p:cNvPr id="15" name="Text Placeholder 3">
            <a:extLst>
              <a:ext uri="{FF2B5EF4-FFF2-40B4-BE49-F238E27FC236}">
                <a16:creationId xmlns:a16="http://schemas.microsoft.com/office/drawing/2014/main" id="{0717FFFD-9D64-40AB-9C05-B5348E9B83FE}"/>
              </a:ext>
            </a:extLst>
          </p:cNvPr>
          <p:cNvSpPr>
            <a:spLocks noGrp="1"/>
          </p:cNvSpPr>
          <p:nvPr>
            <p:ph type="body" sz="quarter" idx="17" hasCustomPrompt="1"/>
          </p:nvPr>
        </p:nvSpPr>
        <p:spPr>
          <a:xfrm>
            <a:off x="824950" y="3946707"/>
            <a:ext cx="4586288" cy="290167"/>
          </a:xfrm>
        </p:spPr>
        <p:txBody>
          <a:bodyPr lIns="0" tIns="0" rIns="0" bIns="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208-555-0183</a:t>
            </a:r>
          </a:p>
        </p:txBody>
      </p:sp>
      <p:sp>
        <p:nvSpPr>
          <p:cNvPr id="16" name="Text Placeholder 3">
            <a:extLst>
              <a:ext uri="{FF2B5EF4-FFF2-40B4-BE49-F238E27FC236}">
                <a16:creationId xmlns:a16="http://schemas.microsoft.com/office/drawing/2014/main" id="{FD85ADCA-D658-49E9-B312-5F5BFFDF252B}"/>
              </a:ext>
            </a:extLst>
          </p:cNvPr>
          <p:cNvSpPr>
            <a:spLocks noGrp="1"/>
          </p:cNvSpPr>
          <p:nvPr>
            <p:ph type="body" sz="quarter" idx="18" hasCustomPrompt="1"/>
          </p:nvPr>
        </p:nvSpPr>
        <p:spPr>
          <a:xfrm>
            <a:off x="838750" y="4423954"/>
            <a:ext cx="4586288" cy="230941"/>
          </a:xfrm>
        </p:spPr>
        <p:txBody>
          <a:bodyPr lIns="0" tIns="0" rIns="0" bIns="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Email:</a:t>
            </a:r>
          </a:p>
        </p:txBody>
      </p:sp>
      <p:sp>
        <p:nvSpPr>
          <p:cNvPr id="17" name="Text Placeholder 3">
            <a:extLst>
              <a:ext uri="{FF2B5EF4-FFF2-40B4-BE49-F238E27FC236}">
                <a16:creationId xmlns:a16="http://schemas.microsoft.com/office/drawing/2014/main" id="{D200E180-BBC5-45C4-B9FE-291D676739E2}"/>
              </a:ext>
            </a:extLst>
          </p:cNvPr>
          <p:cNvSpPr>
            <a:spLocks noGrp="1"/>
          </p:cNvSpPr>
          <p:nvPr>
            <p:ph type="body" sz="quarter" idx="19" hasCustomPrompt="1"/>
          </p:nvPr>
        </p:nvSpPr>
        <p:spPr>
          <a:xfrm>
            <a:off x="831850" y="4650785"/>
            <a:ext cx="4586288" cy="364479"/>
          </a:xfrm>
        </p:spPr>
        <p:txBody>
          <a:bodyPr lIns="0" tIns="0" rIns="0" bIns="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alaan@fineartschool.net</a:t>
            </a:r>
          </a:p>
        </p:txBody>
      </p:sp>
      <p:sp>
        <p:nvSpPr>
          <p:cNvPr id="18" name="Text Placeholder 3">
            <a:extLst>
              <a:ext uri="{FF2B5EF4-FFF2-40B4-BE49-F238E27FC236}">
                <a16:creationId xmlns:a16="http://schemas.microsoft.com/office/drawing/2014/main" id="{5E52E9F4-4D2A-4D77-A34F-A611634DDD9F}"/>
              </a:ext>
            </a:extLst>
          </p:cNvPr>
          <p:cNvSpPr>
            <a:spLocks noGrp="1"/>
          </p:cNvSpPr>
          <p:nvPr>
            <p:ph type="body" sz="quarter" idx="20" hasCustomPrompt="1"/>
          </p:nvPr>
        </p:nvSpPr>
        <p:spPr>
          <a:xfrm>
            <a:off x="831850" y="5153025"/>
            <a:ext cx="4586288" cy="230941"/>
          </a:xfrm>
        </p:spPr>
        <p:txBody>
          <a:bodyPr lIns="0" tIns="0" rIns="0" bIns="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Website:</a:t>
            </a:r>
          </a:p>
        </p:txBody>
      </p:sp>
      <p:sp>
        <p:nvSpPr>
          <p:cNvPr id="19" name="Text Placeholder 3">
            <a:extLst>
              <a:ext uri="{FF2B5EF4-FFF2-40B4-BE49-F238E27FC236}">
                <a16:creationId xmlns:a16="http://schemas.microsoft.com/office/drawing/2014/main" id="{A0CC1407-FB5D-49EA-B205-A8DD06DF0218}"/>
              </a:ext>
            </a:extLst>
          </p:cNvPr>
          <p:cNvSpPr>
            <a:spLocks noGrp="1"/>
          </p:cNvSpPr>
          <p:nvPr>
            <p:ph type="body" sz="quarter" idx="21" hasCustomPrompt="1"/>
          </p:nvPr>
        </p:nvSpPr>
        <p:spPr>
          <a:xfrm>
            <a:off x="824950" y="5363814"/>
            <a:ext cx="4586288" cy="364479"/>
          </a:xfrm>
        </p:spPr>
        <p:txBody>
          <a:bodyPr lIns="0" tIns="0" rIns="0" bIns="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a:r>
              <a:rPr lang="en-US" noProof="0"/>
              <a:t>www.fineartschool.net</a:t>
            </a:r>
          </a:p>
        </p:txBody>
      </p:sp>
    </p:spTree>
    <p:extLst>
      <p:ext uri="{BB962C8B-B14F-4D97-AF65-F5344CB8AC3E}">
        <p14:creationId xmlns:p14="http://schemas.microsoft.com/office/powerpoint/2010/main" val="10267576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endix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rcRect/>
            <a:stretch>
              <a:fillRect l="-1" r="-3288" b="-32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65E2087C-0B0E-4369-B682-3BD45618E7AC}"/>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5291317"/>
            <a:ext cx="10515600" cy="636340"/>
          </a:xfrm>
        </p:spPr>
        <p:txBody>
          <a:bodyPr lIns="0" tIns="0" rIns="0" bIns="0"/>
          <a:lstStyle>
            <a:lvl1pPr algn="ctr">
              <a:defRPr b="1"/>
            </a:lvl1pPr>
          </a:lstStyle>
          <a:p>
            <a:r>
              <a:rPr lang="en-US" noProof="0" smtClean="0"/>
              <a:t>Click to edit Master title style</a:t>
            </a:r>
            <a:endParaRPr lang="en-US" noProof="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a:lstStyle/>
          <a:p>
            <a:fld id="{A8392A16-0E09-486C-9A28-B508902D11B6}" type="datetime1">
              <a:rPr lang="en-US" noProof="0" smtClean="0"/>
              <a:t>4/23/2026</a:t>
            </a:fld>
            <a:endParaRPr lang="en-US"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4" name="Picture Placeholder 11">
            <a:extLst>
              <a:ext uri="{FF2B5EF4-FFF2-40B4-BE49-F238E27FC236}">
                <a16:creationId xmlns:a16="http://schemas.microsoft.com/office/drawing/2014/main" id="{B21449DB-6E23-41CB-AD61-C3F2044E825A}"/>
              </a:ext>
            </a:extLst>
          </p:cNvPr>
          <p:cNvSpPr>
            <a:spLocks noGrp="1"/>
          </p:cNvSpPr>
          <p:nvPr>
            <p:ph type="pic" sz="quarter" idx="50"/>
          </p:nvPr>
        </p:nvSpPr>
        <p:spPr>
          <a:xfrm>
            <a:off x="5126736"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47706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stimonial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Rectangle 32">
            <a:extLst>
              <a:ext uri="{FF2B5EF4-FFF2-40B4-BE49-F238E27FC236}">
                <a16:creationId xmlns:a16="http://schemas.microsoft.com/office/drawing/2014/main" id="{5160F428-57C5-4F3D-A940-BE104D4E7EB6}"/>
              </a:ext>
            </a:extLst>
          </p:cNvPr>
          <p:cNvSpPr/>
          <p:nvPr userDrawn="1"/>
        </p:nvSpPr>
        <p:spPr>
          <a:xfrm>
            <a:off x="0" y="0"/>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742719" y="2572232"/>
            <a:ext cx="1908000" cy="591259"/>
          </a:xfrm>
        </p:spPr>
        <p:txBody>
          <a:bodyPr lIns="0" tIns="0" rIns="0" bIns="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742719" y="3209465"/>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030546" y="2440194"/>
            <a:ext cx="1389888" cy="1389888"/>
          </a:xfrm>
          <a:prstGeom prst="ellipse">
            <a:avLst/>
          </a:prstGeom>
          <a:ln>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916852" y="2572232"/>
            <a:ext cx="1908000" cy="591259"/>
          </a:xfrm>
        </p:spPr>
        <p:txBody>
          <a:bodyPr lIns="0" tIns="0" rIns="0" bIns="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916852" y="3209465"/>
            <a:ext cx="1908000" cy="214088"/>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6252805" y="2440194"/>
            <a:ext cx="1389888" cy="1389888"/>
          </a:xfrm>
          <a:prstGeom prst="ellipse">
            <a:avLst/>
          </a:prstGeom>
          <a:ln>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2742719" y="3874620"/>
            <a:ext cx="3039906" cy="1874702"/>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7916852" y="3874620"/>
            <a:ext cx="3039906" cy="1874702"/>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35" name="Picture Placeholder 11">
            <a:extLst>
              <a:ext uri="{FF2B5EF4-FFF2-40B4-BE49-F238E27FC236}">
                <a16:creationId xmlns:a16="http://schemas.microsoft.com/office/drawing/2014/main" id="{6B1C1861-9B5E-4FAB-A6BD-7DB0815CBD78}"/>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27887733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ectangle 17">
            <a:extLst>
              <a:ext uri="{FF2B5EF4-FFF2-40B4-BE49-F238E27FC236}">
                <a16:creationId xmlns:a16="http://schemas.microsoft.com/office/drawing/2014/main" id="{01B7F5A1-ACE9-48DF-BB64-61C809D3A883}"/>
              </a:ext>
            </a:extLst>
          </p:cNvPr>
          <p:cNvSpPr/>
          <p:nvPr userDrawn="1"/>
        </p:nvSpPr>
        <p:spPr>
          <a:xfrm>
            <a:off x="0" y="-14228"/>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839788" y="3938788"/>
            <a:ext cx="4942837" cy="1874702"/>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6409377" y="3938788"/>
            <a:ext cx="4942836" cy="1874702"/>
          </a:xfrm>
        </p:spPr>
        <p:txBody>
          <a:bodyPr lIns="0" tIns="0" rIns="0" bIns="0">
            <a:normAutofit/>
          </a:bodyPr>
          <a:lstStyle>
            <a:lvl1pPr marL="216000" indent="-216000" algn="l">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870309"/>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9" name="Picture Placeholder 11">
            <a:extLst>
              <a:ext uri="{FF2B5EF4-FFF2-40B4-BE49-F238E27FC236}">
                <a16:creationId xmlns:a16="http://schemas.microsoft.com/office/drawing/2014/main" id="{9112DCB4-4925-43FD-B9C6-F2236950857F}"/>
              </a:ext>
            </a:extLst>
          </p:cNvPr>
          <p:cNvSpPr>
            <a:spLocks noGrp="1"/>
          </p:cNvSpPr>
          <p:nvPr>
            <p:ph type="pic" sz="quarter" idx="5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7279261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obil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ectangle 18">
            <a:extLst>
              <a:ext uri="{FF2B5EF4-FFF2-40B4-BE49-F238E27FC236}">
                <a16:creationId xmlns:a16="http://schemas.microsoft.com/office/drawing/2014/main" id="{DB6A5190-405E-4BAD-9D24-C60BCE1026AC}"/>
              </a:ext>
            </a:extLst>
          </p:cNvPr>
          <p:cNvSpPr/>
          <p:nvPr userDrawn="1"/>
        </p:nvSpPr>
        <p:spPr>
          <a:xfrm>
            <a:off x="0" y="-336"/>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050792"/>
            <a:ext cx="12192000" cy="280720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hasCustomPrompt="1"/>
          </p:nvPr>
        </p:nvSpPr>
        <p:spPr>
          <a:xfrm>
            <a:off x="839787" y="4512195"/>
            <a:ext cx="2176272" cy="300437"/>
          </a:xfrm>
        </p:spPr>
        <p:txBody>
          <a:bodyPr lIns="0" tIns="0" rIns="0" bIns="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a:t>Section Title</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828570" y="4850265"/>
            <a:ext cx="2176272" cy="938012"/>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600249"/>
          </a:xfrm>
        </p:spPr>
        <p:txBody>
          <a:bodyPr lIns="36000" tIns="0" rIns="0" bIns="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12" name="Picture Placeholder 20">
            <a:extLst>
              <a:ext uri="{FF2B5EF4-FFF2-40B4-BE49-F238E27FC236}">
                <a16:creationId xmlns:a16="http://schemas.microsoft.com/office/drawing/2014/main" id="{BC5C1227-3435-44A2-A29B-3E34D7E6EDFA}"/>
              </a:ext>
            </a:extLst>
          </p:cNvPr>
          <p:cNvSpPr>
            <a:spLocks noGrp="1"/>
          </p:cNvSpPr>
          <p:nvPr>
            <p:ph type="pic" sz="quarter" idx="50"/>
          </p:nvPr>
        </p:nvSpPr>
        <p:spPr>
          <a:xfrm>
            <a:off x="828570" y="2880087"/>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13" name="Picture Placeholder 20">
            <a:extLst>
              <a:ext uri="{FF2B5EF4-FFF2-40B4-BE49-F238E27FC236}">
                <a16:creationId xmlns:a16="http://schemas.microsoft.com/office/drawing/2014/main" id="{84E6553B-BFD6-41B1-B2FB-B2FF92DCFFFB}"/>
              </a:ext>
            </a:extLst>
          </p:cNvPr>
          <p:cNvSpPr>
            <a:spLocks noGrp="1"/>
          </p:cNvSpPr>
          <p:nvPr>
            <p:ph type="pic" sz="quarter" idx="51"/>
          </p:nvPr>
        </p:nvSpPr>
        <p:spPr>
          <a:xfrm>
            <a:off x="3614288" y="2880087"/>
            <a:ext cx="1069848" cy="795528"/>
          </a:xfrm>
        </p:spPr>
        <p:txBody>
          <a:bodyPr anchor="ctr" anchorCtr="0">
            <a:noAutofit/>
          </a:bodyPr>
          <a:lstStyle>
            <a:lvl1pPr marL="0" indent="0" algn="ctr">
              <a:buNone/>
              <a:defRPr sz="1400"/>
            </a:lvl1pPr>
          </a:lstStyle>
          <a:p>
            <a:r>
              <a:rPr lang="en-US" noProof="0" smtClean="0"/>
              <a:t>Click icon to add picture</a:t>
            </a:r>
            <a:endParaRPr lang="en-US" noProof="0" dirty="0"/>
          </a:p>
        </p:txBody>
      </p:sp>
      <p:sp>
        <p:nvSpPr>
          <p:cNvPr id="15" name="Text Placeholder 11">
            <a:extLst>
              <a:ext uri="{FF2B5EF4-FFF2-40B4-BE49-F238E27FC236}">
                <a16:creationId xmlns:a16="http://schemas.microsoft.com/office/drawing/2014/main" id="{D88F4128-E844-49D5-B896-F5B8360E0547}"/>
              </a:ext>
            </a:extLst>
          </p:cNvPr>
          <p:cNvSpPr>
            <a:spLocks noGrp="1"/>
          </p:cNvSpPr>
          <p:nvPr>
            <p:ph type="body" sz="quarter" idx="76" hasCustomPrompt="1"/>
          </p:nvPr>
        </p:nvSpPr>
        <p:spPr>
          <a:xfrm>
            <a:off x="3479372" y="4512195"/>
            <a:ext cx="2176272" cy="300437"/>
          </a:xfrm>
        </p:spPr>
        <p:txBody>
          <a:bodyPr lIns="0" tIns="0" rIns="0" bIns="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a:t>Section Title</a:t>
            </a:r>
          </a:p>
        </p:txBody>
      </p:sp>
      <p:sp>
        <p:nvSpPr>
          <p:cNvPr id="16" name="Text Placeholder 11">
            <a:extLst>
              <a:ext uri="{FF2B5EF4-FFF2-40B4-BE49-F238E27FC236}">
                <a16:creationId xmlns:a16="http://schemas.microsoft.com/office/drawing/2014/main" id="{A4D9A5A5-DC49-42A9-AF1C-03EE63FAC03F}"/>
              </a:ext>
            </a:extLst>
          </p:cNvPr>
          <p:cNvSpPr>
            <a:spLocks noGrp="1"/>
          </p:cNvSpPr>
          <p:nvPr>
            <p:ph type="body" sz="quarter" idx="77"/>
          </p:nvPr>
        </p:nvSpPr>
        <p:spPr>
          <a:xfrm>
            <a:off x="3468155" y="4850265"/>
            <a:ext cx="2176272" cy="938012"/>
          </a:xfrm>
        </p:spPr>
        <p:txBody>
          <a:bodyPr lIns="0" tIns="0" rIns="0" bIns="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a:r>
              <a:rPr lang="en-US" noProof="0" smtClean="0"/>
              <a:t>Edit Master text styles</a:t>
            </a:r>
          </a:p>
        </p:txBody>
      </p:sp>
      <p:sp>
        <p:nvSpPr>
          <p:cNvPr id="9" name="Rectangle 8">
            <a:extLst>
              <a:ext uri="{FF2B5EF4-FFF2-40B4-BE49-F238E27FC236}">
                <a16:creationId xmlns:a16="http://schemas.microsoft.com/office/drawing/2014/main" id="{7F48B1E6-F024-4B3C-B742-0BF9E09286E4}"/>
              </a:ext>
            </a:extLst>
          </p:cNvPr>
          <p:cNvSpPr/>
          <p:nvPr userDrawn="1"/>
        </p:nvSpPr>
        <p:spPr>
          <a:xfrm>
            <a:off x="6125937" y="2250550"/>
            <a:ext cx="2286000" cy="3657600"/>
          </a:xfrm>
          <a:prstGeom prst="rect">
            <a:avLst/>
          </a:prstGeom>
          <a:blipFill>
            <a:blip r:embed="rId3">
              <a:extLst>
                <a:ext uri="{96DAC541-7B7A-43D3-8B79-37D633B846F1}">
                  <asvg:svgBlip xmlns:asvg="http://schemas.microsoft.com/office/drawing/2016/SVG/main" xmlns=""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1" name="Rectangle 20">
            <a:extLst>
              <a:ext uri="{FF2B5EF4-FFF2-40B4-BE49-F238E27FC236}">
                <a16:creationId xmlns:a16="http://schemas.microsoft.com/office/drawing/2014/main" id="{4C43F6EC-68DC-4837-BACC-5AD6767A59B3}"/>
              </a:ext>
            </a:extLst>
          </p:cNvPr>
          <p:cNvSpPr/>
          <p:nvPr userDrawn="1"/>
        </p:nvSpPr>
        <p:spPr>
          <a:xfrm rot="5400000">
            <a:off x="8598924" y="2762976"/>
            <a:ext cx="2286000" cy="2684355"/>
          </a:xfrm>
          <a:prstGeom prst="rect">
            <a:avLst/>
          </a:prstGeom>
          <a:blipFill>
            <a:blip r:embed="rId3">
              <a:extLst>
                <a:ext uri="{96DAC541-7B7A-43D3-8B79-37D633B846F1}">
                  <asvg:svgBlip xmlns:asvg="http://schemas.microsoft.com/office/drawing/2016/SVG/main" xmlns="" r:embed="rId4"/>
                </a:ext>
              </a:extLst>
            </a:blip>
            <a:stretch>
              <a:fillRect b="-3625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14" name="Picture Placeholder 13">
            <a:extLst>
              <a:ext uri="{FF2B5EF4-FFF2-40B4-BE49-F238E27FC236}">
                <a16:creationId xmlns:a16="http://schemas.microsoft.com/office/drawing/2014/main" id="{4629E6EA-0F70-4614-B242-4AE3E4301398}"/>
              </a:ext>
            </a:extLst>
          </p:cNvPr>
          <p:cNvSpPr>
            <a:spLocks noGrp="1"/>
          </p:cNvSpPr>
          <p:nvPr>
            <p:ph type="pic" sz="quarter" idx="78"/>
          </p:nvPr>
        </p:nvSpPr>
        <p:spPr>
          <a:xfrm>
            <a:off x="6283325" y="2410395"/>
            <a:ext cx="1974850" cy="3047430"/>
          </a:xfrm>
          <a:ln w="25400">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3" name="Picture Placeholder 22">
            <a:extLst>
              <a:ext uri="{FF2B5EF4-FFF2-40B4-BE49-F238E27FC236}">
                <a16:creationId xmlns:a16="http://schemas.microsoft.com/office/drawing/2014/main" id="{32379FE9-C48F-4225-A40A-A3E6CAD4F51E}"/>
              </a:ext>
            </a:extLst>
          </p:cNvPr>
          <p:cNvSpPr>
            <a:spLocks noGrp="1"/>
          </p:cNvSpPr>
          <p:nvPr>
            <p:ph type="pic" sz="quarter" idx="79"/>
          </p:nvPr>
        </p:nvSpPr>
        <p:spPr>
          <a:xfrm>
            <a:off x="8412163" y="3124606"/>
            <a:ext cx="2511425" cy="1976400"/>
          </a:xfrm>
          <a:ln w="25400">
            <a:solidFill>
              <a:schemeClr val="bg2"/>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6" name="Picture Placeholder 11">
            <a:extLst>
              <a:ext uri="{FF2B5EF4-FFF2-40B4-BE49-F238E27FC236}">
                <a16:creationId xmlns:a16="http://schemas.microsoft.com/office/drawing/2014/main" id="{FFDA0C1B-4B80-4211-8E8D-A19CA0D2A593}"/>
              </a:ext>
            </a:extLst>
          </p:cNvPr>
          <p:cNvSpPr>
            <a:spLocks noGrp="1"/>
          </p:cNvSpPr>
          <p:nvPr>
            <p:ph type="pic" sz="quarter" idx="80"/>
          </p:nvPr>
        </p:nvSpPr>
        <p:spPr>
          <a:xfrm>
            <a:off x="9409913" y="851603"/>
            <a:ext cx="1938528" cy="393192"/>
          </a:xfrm>
          <a:prstGeom prst="roundRect">
            <a:avLst/>
          </a:prstGeom>
        </p:spPr>
        <p:txBody>
          <a:bodyPr anchor="ctr" anchorCtr="0">
            <a:normAutofit/>
          </a:bodyPr>
          <a:lstStyle>
            <a:lvl1pPr marL="0" indent="0" algn="ctr">
              <a:buNone/>
              <a:defRPr sz="16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12892176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anchor="b">
            <a:normAutofit/>
          </a:bodyPr>
          <a:lstStyle>
            <a:lvl1pPr algn="ctr">
              <a:lnSpc>
                <a:spcPct val="85000"/>
              </a:lnSpc>
              <a:defRPr sz="5500" b="1">
                <a:solidFill>
                  <a:schemeClr val="bg1"/>
                </a:solidFill>
              </a:defRPr>
            </a:lvl1pPr>
          </a:lstStyle>
          <a:p>
            <a:r>
              <a:rPr lang="en-US" noProof="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4735965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anchor="b" anchorCtr="0">
            <a:noAutofit/>
          </a:bodyPr>
          <a:lstStyle>
            <a:lvl1pPr algn="r">
              <a:defRPr sz="5500" b="1"/>
            </a:lvl1pPr>
          </a:lstStyle>
          <a:p>
            <a:r>
              <a:rPr lang="en-US" noProof="0"/>
              <a:t>Presentation Title</a:t>
            </a:r>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Subtitle Here</a:t>
            </a:r>
          </a:p>
        </p:txBody>
      </p:sp>
    </p:spTree>
    <p:extLst>
      <p:ext uri="{BB962C8B-B14F-4D97-AF65-F5344CB8AC3E}">
        <p14:creationId xmlns:p14="http://schemas.microsoft.com/office/powerpoint/2010/main" val="27517616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3" name="Content Placeholder 2">
            <a:extLst>
              <a:ext uri="{FF2B5EF4-FFF2-40B4-BE49-F238E27FC236}">
                <a16:creationId xmlns:a16="http://schemas.microsoft.com/office/drawing/2014/main" id="{3462FAC8-55F2-4A8C-BD0D-938A725760C8}"/>
              </a:ext>
            </a:extLst>
          </p:cNvPr>
          <p:cNvSpPr>
            <a:spLocks noGrp="1"/>
          </p:cNvSpPr>
          <p:nvPr>
            <p:ph idx="1"/>
          </p:nvPr>
        </p:nvSpPr>
        <p:spPr>
          <a:xfrm>
            <a:off x="838200" y="2064470"/>
            <a:ext cx="10515600" cy="3604962"/>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2955404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Rectangle 26">
            <a:extLst>
              <a:ext uri="{FF2B5EF4-FFF2-40B4-BE49-F238E27FC236}">
                <a16:creationId xmlns:a16="http://schemas.microsoft.com/office/drawing/2014/main" id="{B7314DC4-8C9E-4F01-A18F-43188041EB03}"/>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7" name="Content Placeholder 2">
            <a:extLst>
              <a:ext uri="{FF2B5EF4-FFF2-40B4-BE49-F238E27FC236}">
                <a16:creationId xmlns:a16="http://schemas.microsoft.com/office/drawing/2014/main" id="{27010291-978E-4CC6-876F-E22ADA4A322F}"/>
              </a:ext>
            </a:extLst>
          </p:cNvPr>
          <p:cNvSpPr>
            <a:spLocks noGrp="1"/>
          </p:cNvSpPr>
          <p:nvPr>
            <p:ph sz="half" idx="1"/>
          </p:nvPr>
        </p:nvSpPr>
        <p:spPr>
          <a:xfrm>
            <a:off x="838200" y="2049405"/>
            <a:ext cx="5181600" cy="3588615"/>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38" name="Content Placeholder 3">
            <a:extLst>
              <a:ext uri="{FF2B5EF4-FFF2-40B4-BE49-F238E27FC236}">
                <a16:creationId xmlns:a16="http://schemas.microsoft.com/office/drawing/2014/main" id="{C0C7E056-802B-46B6-8017-5D7F87B41A5A}"/>
              </a:ext>
            </a:extLst>
          </p:cNvPr>
          <p:cNvSpPr>
            <a:spLocks noGrp="1"/>
          </p:cNvSpPr>
          <p:nvPr>
            <p:ph sz="half" idx="2"/>
          </p:nvPr>
        </p:nvSpPr>
        <p:spPr>
          <a:xfrm>
            <a:off x="6172200" y="2049405"/>
            <a:ext cx="5181600" cy="3568970"/>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a:lstStyle/>
          <a:p>
            <a:fld id="{DE8A4E7E-06A4-424E-83B2-0F5C45AFEB4E}" type="datetime1">
              <a:rPr lang="en-US" noProof="0" smtClean="0"/>
              <a:pPr/>
              <a:t>4/23/2026</a:t>
            </a:fld>
            <a:endParaRPr lang="en-US"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a:lstStyle/>
          <a:p>
            <a:r>
              <a:rPr lang="en-US"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a:lstStyle/>
          <a:p>
            <a:fld id="{4950F5D8-22E1-4015-8661-E5B1FD28C2DE}" type="slidenum">
              <a:rPr lang="en-US" noProof="0" smtClean="0"/>
              <a:pPr/>
              <a:t>‹#›</a:t>
            </a:fld>
            <a:endParaRPr lang="en-US"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anchor="b" anchorCtr="0"/>
          <a:lstStyle/>
          <a:p>
            <a:r>
              <a:rPr lang="en-US" noProof="0" smtClean="0"/>
              <a:t>Click to edit Master title style</a:t>
            </a:r>
            <a:endParaRPr lang="en-US" noProof="0"/>
          </a:p>
        </p:txBody>
      </p:sp>
    </p:spTree>
    <p:extLst>
      <p:ext uri="{BB962C8B-B14F-4D97-AF65-F5344CB8AC3E}">
        <p14:creationId xmlns:p14="http://schemas.microsoft.com/office/powerpoint/2010/main" val="11171164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anchor="b" anchorCtr="0"/>
          <a:lstStyle/>
          <a:p>
            <a:r>
              <a:rPr lang="en-US" noProof="0" smtClean="0"/>
              <a:t>Click to edit Master title style</a:t>
            </a:r>
            <a:endParaRPr lang="en-US" noProof="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7" name="Text Placeholder 2">
            <a:extLst>
              <a:ext uri="{FF2B5EF4-FFF2-40B4-BE49-F238E27FC236}">
                <a16:creationId xmlns:a16="http://schemas.microsoft.com/office/drawing/2014/main" id="{A0794048-CBDE-4DD8-B381-C7B3F8BC6BD1}"/>
              </a:ext>
            </a:extLst>
          </p:cNvPr>
          <p:cNvSpPr>
            <a:spLocks noGrp="1"/>
          </p:cNvSpPr>
          <p:nvPr>
            <p:ph type="body" idx="1"/>
          </p:nvPr>
        </p:nvSpPr>
        <p:spPr>
          <a:xfrm>
            <a:off x="839788" y="2049403"/>
            <a:ext cx="5157787" cy="45567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19" name="Text Placeholder 4">
            <a:extLst>
              <a:ext uri="{FF2B5EF4-FFF2-40B4-BE49-F238E27FC236}">
                <a16:creationId xmlns:a16="http://schemas.microsoft.com/office/drawing/2014/main" id="{8728F1E0-EBE6-4A1C-A9AD-A2F93B614002}"/>
              </a:ext>
            </a:extLst>
          </p:cNvPr>
          <p:cNvSpPr>
            <a:spLocks noGrp="1"/>
          </p:cNvSpPr>
          <p:nvPr>
            <p:ph type="body" sz="quarter" idx="3"/>
          </p:nvPr>
        </p:nvSpPr>
        <p:spPr>
          <a:xfrm>
            <a:off x="6172200" y="2049401"/>
            <a:ext cx="5183188" cy="455673"/>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0" name="Content Placeholder 5">
            <a:extLst>
              <a:ext uri="{FF2B5EF4-FFF2-40B4-BE49-F238E27FC236}">
                <a16:creationId xmlns:a16="http://schemas.microsoft.com/office/drawing/2014/main" id="{A0E71F33-4A3C-4FCB-968D-EDA3A37F0BCC}"/>
              </a:ext>
            </a:extLst>
          </p:cNvPr>
          <p:cNvSpPr>
            <a:spLocks noGrp="1"/>
          </p:cNvSpPr>
          <p:nvPr>
            <p:ph sz="quarter" idx="4"/>
          </p:nvPr>
        </p:nvSpPr>
        <p:spPr>
          <a:xfrm>
            <a:off x="6172200" y="2505075"/>
            <a:ext cx="5183188" cy="313294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1" name="Content Placeholder 3">
            <a:extLst>
              <a:ext uri="{FF2B5EF4-FFF2-40B4-BE49-F238E27FC236}">
                <a16:creationId xmlns:a16="http://schemas.microsoft.com/office/drawing/2014/main" id="{FE2D98C8-5649-4EB0-A619-A662461EC9AA}"/>
              </a:ext>
            </a:extLst>
          </p:cNvPr>
          <p:cNvSpPr>
            <a:spLocks noGrp="1"/>
          </p:cNvSpPr>
          <p:nvPr>
            <p:ph sz="half" idx="2"/>
          </p:nvPr>
        </p:nvSpPr>
        <p:spPr>
          <a:xfrm>
            <a:off x="839788" y="2505075"/>
            <a:ext cx="5157787" cy="313294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21699165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a:lstStyle/>
          <a:p>
            <a:fld id="{C50C1367-C238-4F38-AA31-14342999A430}" type="datetime1">
              <a:rPr lang="en-US" noProof="0" smtClean="0"/>
              <a:t>4/23/2026</a:t>
            </a:fld>
            <a:endParaRPr lang="en-US"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2" name="Title 1">
            <a:extLst>
              <a:ext uri="{FF2B5EF4-FFF2-40B4-BE49-F238E27FC236}">
                <a16:creationId xmlns:a16="http://schemas.microsoft.com/office/drawing/2014/main" id="{8F15BD07-216B-4BED-B02B-A824C3BFE4E0}"/>
              </a:ext>
            </a:extLst>
          </p:cNvPr>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a:p>
        </p:txBody>
      </p:sp>
      <p:sp>
        <p:nvSpPr>
          <p:cNvPr id="14" name="Text Placeholder 3">
            <a:extLst>
              <a:ext uri="{FF2B5EF4-FFF2-40B4-BE49-F238E27FC236}">
                <a16:creationId xmlns:a16="http://schemas.microsoft.com/office/drawing/2014/main" id="{31CB25A8-485F-445D-B110-8C51B4D99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15" name="Content Placeholder 2">
            <a:extLst>
              <a:ext uri="{FF2B5EF4-FFF2-40B4-BE49-F238E27FC236}">
                <a16:creationId xmlns:a16="http://schemas.microsoft.com/office/drawing/2014/main" id="{0F6DD5FE-C12D-447A-88F9-437E12A22A4C}"/>
              </a:ext>
            </a:extLst>
          </p:cNvPr>
          <p:cNvSpPr>
            <a:spLocks noGrp="1"/>
          </p:cNvSpPr>
          <p:nvPr>
            <p:ph idx="1"/>
          </p:nvPr>
        </p:nvSpPr>
        <p:spPr>
          <a:xfrm>
            <a:off x="5183188" y="499123"/>
            <a:ext cx="6172200" cy="5361928"/>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38452369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a:lstStyle/>
          <a:p>
            <a:fld id="{C50C1367-C238-4F38-AA31-14342999A430}" type="datetime1">
              <a:rPr lang="en-US" noProof="0" smtClean="0"/>
              <a:t>4/23/2026</a:t>
            </a:fld>
            <a:endParaRPr lang="en-US"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
        <p:nvSpPr>
          <p:cNvPr id="13" name="Title 1">
            <a:extLst>
              <a:ext uri="{FF2B5EF4-FFF2-40B4-BE49-F238E27FC236}">
                <a16:creationId xmlns:a16="http://schemas.microsoft.com/office/drawing/2014/main" id="{86152D61-B915-4FFA-BFAB-BE67BD9FEB74}"/>
              </a:ext>
            </a:extLst>
          </p:cNvPr>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a:p>
        </p:txBody>
      </p:sp>
      <p:sp>
        <p:nvSpPr>
          <p:cNvPr id="14" name="Text Placeholder 3">
            <a:extLst>
              <a:ext uri="{FF2B5EF4-FFF2-40B4-BE49-F238E27FC236}">
                <a16:creationId xmlns:a16="http://schemas.microsoft.com/office/drawing/2014/main" id="{56B9FA21-7A71-4ACD-9725-F9C35C794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15" name="Picture Placeholder 2">
            <a:extLst>
              <a:ext uri="{FF2B5EF4-FFF2-40B4-BE49-F238E27FC236}">
                <a16:creationId xmlns:a16="http://schemas.microsoft.com/office/drawing/2014/main" id="{23F69D43-2C7D-427D-9395-81FD4D07F927}"/>
              </a:ext>
            </a:extLst>
          </p:cNvPr>
          <p:cNvSpPr>
            <a:spLocks noGrp="1"/>
          </p:cNvSpPr>
          <p:nvPr>
            <p:ph type="pic" idx="1"/>
          </p:nvPr>
        </p:nvSpPr>
        <p:spPr>
          <a:xfrm>
            <a:off x="5183188" y="457201"/>
            <a:ext cx="6172200" cy="5403850"/>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Tree>
    <p:extLst>
      <p:ext uri="{BB962C8B-B14F-4D97-AF65-F5344CB8AC3E}">
        <p14:creationId xmlns:p14="http://schemas.microsoft.com/office/powerpoint/2010/main" val="373136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a:lstStyle/>
          <a:p>
            <a:fld id="{DE8A4E7E-06A4-424E-83B2-0F5C45AFEB4E}" type="datetime1">
              <a:rPr lang="en-US" noProof="0" smtClean="0"/>
              <a:pPr/>
              <a:t>4/23/2026</a:t>
            </a:fld>
            <a:endParaRPr lang="en-US"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a:lstStyle/>
          <a:p>
            <a:r>
              <a:rPr lang="en-US"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a:lstStyle/>
          <a:p>
            <a:fld id="{4950F5D8-22E1-4015-8661-E5B1FD28C2DE}" type="slidenum">
              <a:rPr lang="en-US" noProof="0" smtClean="0"/>
              <a:pPr/>
              <a:t>‹#›</a:t>
            </a:fld>
            <a:endParaRPr lang="en-US"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anchor="b" anchorCtr="0"/>
          <a:lstStyle/>
          <a:p>
            <a:r>
              <a:rPr lang="en-US" noProof="0" smtClean="0"/>
              <a:t>Click to edit Master title style</a:t>
            </a:r>
            <a:endParaRPr lang="en-US" noProof="0"/>
          </a:p>
        </p:txBody>
      </p:sp>
    </p:spTree>
    <p:extLst>
      <p:ext uri="{BB962C8B-B14F-4D97-AF65-F5344CB8AC3E}">
        <p14:creationId xmlns:p14="http://schemas.microsoft.com/office/powerpoint/2010/main" val="34968705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a:lstStyle/>
          <a:p>
            <a:fld id="{8490CABB-6376-4351-BA0C-322104FF72A1}" type="datetime1">
              <a:rPr lang="en-US" noProof="0" smtClean="0"/>
              <a:t>4/23/2026</a:t>
            </a:fld>
            <a:endParaRPr lang="en-US"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Tree>
    <p:extLst>
      <p:ext uri="{BB962C8B-B14F-4D97-AF65-F5344CB8AC3E}">
        <p14:creationId xmlns:p14="http://schemas.microsoft.com/office/powerpoint/2010/main" val="3622898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no Backgroun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FABCF6-9B78-49BE-A2AD-F0AA9C62F46C}"/>
              </a:ext>
            </a:extLst>
          </p:cNvPr>
          <p:cNvSpPr>
            <a:spLocks noGrp="1"/>
          </p:cNvSpPr>
          <p:nvPr>
            <p:ph type="dt" sz="half" idx="10"/>
          </p:nvPr>
        </p:nvSpPr>
        <p:spPr/>
        <p:txBody>
          <a:bodyPr/>
          <a:lstStyle/>
          <a:p>
            <a:fld id="{DBE42BFF-A7D8-4C29-89A0-BC16EA5EFCC1}" type="datetime1">
              <a:rPr lang="en-US" noProof="0" smtClean="0"/>
              <a:t>4/23/2026</a:t>
            </a:fld>
            <a:endParaRPr lang="en-US" noProof="0" dirty="0"/>
          </a:p>
        </p:txBody>
      </p:sp>
      <p:sp>
        <p:nvSpPr>
          <p:cNvPr id="3" name="Footer Placeholder 2">
            <a:extLst>
              <a:ext uri="{FF2B5EF4-FFF2-40B4-BE49-F238E27FC236}">
                <a16:creationId xmlns:a16="http://schemas.microsoft.com/office/drawing/2014/main" id="{E70934F3-5442-470C-BF40-00437371D7BD}"/>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F4014656-DB95-4E7F-83A3-E5750E237879}"/>
              </a:ext>
            </a:extLst>
          </p:cNvPr>
          <p:cNvSpPr>
            <a:spLocks noGrp="1"/>
          </p:cNvSpPr>
          <p:nvPr>
            <p:ph type="sldNum" sz="quarter" idx="12"/>
          </p:nvPr>
        </p:nvSpPr>
        <p:spPr/>
        <p:txBody>
          <a:bodyPr/>
          <a:lstStyle/>
          <a:p>
            <a:fld id="{4950F5D8-22E1-4015-8661-E5B1FD28C2DE}" type="slidenum">
              <a:rPr lang="en-US" noProof="0" smtClean="0"/>
              <a:t>‹#›</a:t>
            </a:fld>
            <a:endParaRPr lang="en-US" noProof="0" dirty="0"/>
          </a:p>
        </p:txBody>
      </p:sp>
    </p:spTree>
    <p:extLst>
      <p:ext uri="{BB962C8B-B14F-4D97-AF65-F5344CB8AC3E}">
        <p14:creationId xmlns:p14="http://schemas.microsoft.com/office/powerpoint/2010/main" val="35108286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3A9DA67-F108-42B4-9EB1-30A00E34C4D3}"/>
              </a:ext>
            </a:extLst>
          </p:cNvPr>
          <p:cNvSpPr/>
          <p:nvPr userDrawn="1"/>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B0E5E539-C700-4989-957A-EA3BAAC4B6C9}"/>
              </a:ext>
            </a:extLst>
          </p:cNvPr>
          <p:cNvSpPr>
            <a:spLocks noGrp="1"/>
          </p:cNvSpPr>
          <p:nvPr>
            <p:ph type="sldNum" sz="quarter" idx="12"/>
          </p:nvPr>
        </p:nvSpPr>
        <p:spPr>
          <a:xfrm>
            <a:off x="838200" y="6155851"/>
            <a:ext cx="2743200" cy="184317"/>
          </a:xfrm>
        </p:spPr>
        <p:txBody>
          <a:bodyPr/>
          <a:lstStyle/>
          <a:p>
            <a:fld id="{D9BB3731-526F-4638-85F8-715D717FFC12}" type="slidenum">
              <a:rPr lang="en-US" noProof="0" smtClean="0"/>
              <a:t>‹#›</a:t>
            </a:fld>
            <a:endParaRPr lang="en-US" noProof="0" dirty="0"/>
          </a:p>
        </p:txBody>
      </p:sp>
      <p:sp>
        <p:nvSpPr>
          <p:cNvPr id="21" name="Text Placeholder 3">
            <a:extLst>
              <a:ext uri="{FF2B5EF4-FFF2-40B4-BE49-F238E27FC236}">
                <a16:creationId xmlns:a16="http://schemas.microsoft.com/office/drawing/2014/main" id="{605A03A4-E79C-49C5-A546-FF8E2D42E9D2}"/>
              </a:ext>
            </a:extLst>
          </p:cNvPr>
          <p:cNvSpPr>
            <a:spLocks noGrp="1"/>
          </p:cNvSpPr>
          <p:nvPr>
            <p:ph type="body" sz="half" idx="2"/>
          </p:nvPr>
        </p:nvSpPr>
        <p:spPr>
          <a:xfrm>
            <a:off x="883319" y="3054194"/>
            <a:ext cx="1645920" cy="519503"/>
          </a:xfrm>
        </p:spPr>
        <p:txBody>
          <a:bodyPr lIns="0" tIns="0" rIns="0" bIns="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2" name="Text Placeholder 3">
            <a:extLst>
              <a:ext uri="{FF2B5EF4-FFF2-40B4-BE49-F238E27FC236}">
                <a16:creationId xmlns:a16="http://schemas.microsoft.com/office/drawing/2014/main" id="{9EA27EF7-FC6B-496C-B737-B9219950367E}"/>
              </a:ext>
            </a:extLst>
          </p:cNvPr>
          <p:cNvSpPr>
            <a:spLocks noGrp="1"/>
          </p:cNvSpPr>
          <p:nvPr>
            <p:ph type="body" sz="half" idx="34" hasCustomPrompt="1"/>
          </p:nvPr>
        </p:nvSpPr>
        <p:spPr>
          <a:xfrm>
            <a:off x="1384584" y="1996465"/>
            <a:ext cx="2469965" cy="982274"/>
          </a:xfrm>
        </p:spPr>
        <p:txBody>
          <a:bodyPr lIns="0" rIns="0" bIns="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br>
              <a:rPr lang="en-US" noProof="0"/>
            </a:br>
            <a:r>
              <a:rPr lang="en-US" noProof="0"/>
              <a:t>styles</a:t>
            </a:r>
          </a:p>
        </p:txBody>
      </p:sp>
      <p:sp>
        <p:nvSpPr>
          <p:cNvPr id="23" name="Text Placeholder 3">
            <a:extLst>
              <a:ext uri="{FF2B5EF4-FFF2-40B4-BE49-F238E27FC236}">
                <a16:creationId xmlns:a16="http://schemas.microsoft.com/office/drawing/2014/main" id="{6C0E2C30-6E91-49DE-B7A1-6E32A19EC81D}"/>
              </a:ext>
            </a:extLst>
          </p:cNvPr>
          <p:cNvSpPr>
            <a:spLocks noGrp="1"/>
          </p:cNvSpPr>
          <p:nvPr>
            <p:ph type="body" sz="half" idx="36"/>
          </p:nvPr>
        </p:nvSpPr>
        <p:spPr>
          <a:xfrm>
            <a:off x="2596444" y="3054194"/>
            <a:ext cx="1389888" cy="519503"/>
          </a:xfrm>
        </p:spPr>
        <p:txBody>
          <a:bodyPr lIns="0" tIns="0" rIns="0" bIns="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smtClean="0"/>
              <a:t>Edit Master text styles</a:t>
            </a:r>
          </a:p>
        </p:txBody>
      </p:sp>
      <p:sp>
        <p:nvSpPr>
          <p:cNvPr id="24" name="Picture Placeholder 12">
            <a:extLst>
              <a:ext uri="{FF2B5EF4-FFF2-40B4-BE49-F238E27FC236}">
                <a16:creationId xmlns:a16="http://schemas.microsoft.com/office/drawing/2014/main" id="{70BE5E73-C067-492F-BE30-5E3DADAD40EF}"/>
              </a:ext>
            </a:extLst>
          </p:cNvPr>
          <p:cNvSpPr>
            <a:spLocks noGrp="1"/>
          </p:cNvSpPr>
          <p:nvPr>
            <p:ph type="pic" sz="quarter" idx="37"/>
          </p:nvPr>
        </p:nvSpPr>
        <p:spPr>
          <a:xfrm>
            <a:off x="875852" y="3677189"/>
            <a:ext cx="1636776" cy="1618488"/>
          </a:xfrm>
        </p:spPr>
        <p:txBody>
          <a:bodyPr anchor="ctr" anchorCtr="0">
            <a:noAutofit/>
          </a:bodyPr>
          <a:lstStyle>
            <a:lvl1pPr marL="0" indent="0" algn="ctr">
              <a:buNone/>
              <a:defRPr sz="1400">
                <a:solidFill>
                  <a:schemeClr val="tx1"/>
                </a:solidFill>
              </a:defRPr>
            </a:lvl1pPr>
          </a:lstStyle>
          <a:p>
            <a:r>
              <a:rPr lang="en-US" noProof="0" smtClean="0"/>
              <a:t>Click icon to add picture</a:t>
            </a:r>
            <a:endParaRPr lang="en-US" noProof="0" dirty="0"/>
          </a:p>
        </p:txBody>
      </p:sp>
      <p:sp>
        <p:nvSpPr>
          <p:cNvPr id="25" name="Picture Placeholder 12">
            <a:extLst>
              <a:ext uri="{FF2B5EF4-FFF2-40B4-BE49-F238E27FC236}">
                <a16:creationId xmlns:a16="http://schemas.microsoft.com/office/drawing/2014/main" id="{36A9B448-4FDC-41F7-941E-5BF5A129057A}"/>
              </a:ext>
            </a:extLst>
          </p:cNvPr>
          <p:cNvSpPr>
            <a:spLocks noGrp="1"/>
          </p:cNvSpPr>
          <p:nvPr>
            <p:ph type="pic" sz="quarter" idx="38"/>
          </p:nvPr>
        </p:nvSpPr>
        <p:spPr>
          <a:xfrm>
            <a:off x="2499831" y="3677189"/>
            <a:ext cx="1636776" cy="1618488"/>
          </a:xfrm>
        </p:spPr>
        <p:txBody>
          <a:bodyPr anchor="ctr" anchorCtr="0">
            <a:noAutofit/>
          </a:bodyPr>
          <a:lstStyle>
            <a:lvl1pPr marL="0" indent="0" algn="ctr">
              <a:buNone/>
              <a:defRPr sz="1400">
                <a:solidFill>
                  <a:schemeClr val="tx1"/>
                </a:solidFill>
              </a:defRPr>
            </a:lvl1pPr>
          </a:lstStyle>
          <a:p>
            <a:r>
              <a:rPr lang="en-US" noProof="0" smtClean="0"/>
              <a:t>Click icon to add picture</a:t>
            </a:r>
            <a:endParaRPr lang="en-US" noProof="0" dirty="0"/>
          </a:p>
        </p:txBody>
      </p:sp>
      <p:sp>
        <p:nvSpPr>
          <p:cNvPr id="26" name="Text Placeholder 3">
            <a:extLst>
              <a:ext uri="{FF2B5EF4-FFF2-40B4-BE49-F238E27FC236}">
                <a16:creationId xmlns:a16="http://schemas.microsoft.com/office/drawing/2014/main" id="{90B3A413-8776-4B3B-931F-C132DAB3A425}"/>
              </a:ext>
            </a:extLst>
          </p:cNvPr>
          <p:cNvSpPr>
            <a:spLocks noGrp="1"/>
          </p:cNvSpPr>
          <p:nvPr>
            <p:ph type="body" sz="half" idx="39"/>
          </p:nvPr>
        </p:nvSpPr>
        <p:spPr>
          <a:xfrm>
            <a:off x="4940427" y="3054194"/>
            <a:ext cx="2113508" cy="519503"/>
          </a:xfrm>
        </p:spPr>
        <p:txBody>
          <a:bodyPr lIns="0" tIns="0" rIns="0" bIns="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smtClean="0"/>
              <a:t>Edit Master text styles</a:t>
            </a:r>
          </a:p>
        </p:txBody>
      </p:sp>
      <p:sp>
        <p:nvSpPr>
          <p:cNvPr id="27" name="Text Placeholder 3">
            <a:extLst>
              <a:ext uri="{FF2B5EF4-FFF2-40B4-BE49-F238E27FC236}">
                <a16:creationId xmlns:a16="http://schemas.microsoft.com/office/drawing/2014/main" id="{BAD0CCD5-B712-4DB2-BFE3-4D3461B29F6D}"/>
              </a:ext>
            </a:extLst>
          </p:cNvPr>
          <p:cNvSpPr>
            <a:spLocks noGrp="1"/>
          </p:cNvSpPr>
          <p:nvPr>
            <p:ph type="body" sz="half" idx="40" hasCustomPrompt="1"/>
          </p:nvPr>
        </p:nvSpPr>
        <p:spPr>
          <a:xfrm>
            <a:off x="5494328" y="1996465"/>
            <a:ext cx="1622417" cy="982274"/>
          </a:xfrm>
        </p:spPr>
        <p:txBody>
          <a:bodyPr lIns="0" rIns="0" bIns="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br>
              <a:rPr lang="en-US" noProof="0"/>
            </a:br>
            <a:r>
              <a:rPr lang="en-US" noProof="0"/>
              <a:t>styles</a:t>
            </a:r>
          </a:p>
        </p:txBody>
      </p:sp>
      <p:sp>
        <p:nvSpPr>
          <p:cNvPr id="28" name="Picture Placeholder 12">
            <a:extLst>
              <a:ext uri="{FF2B5EF4-FFF2-40B4-BE49-F238E27FC236}">
                <a16:creationId xmlns:a16="http://schemas.microsoft.com/office/drawing/2014/main" id="{64125935-B0D3-4ABD-9BBA-A60E46D2C55C}"/>
              </a:ext>
            </a:extLst>
          </p:cNvPr>
          <p:cNvSpPr>
            <a:spLocks noGrp="1"/>
          </p:cNvSpPr>
          <p:nvPr>
            <p:ph type="pic" sz="quarter" idx="43"/>
          </p:nvPr>
        </p:nvSpPr>
        <p:spPr>
          <a:xfrm>
            <a:off x="4946407" y="3677189"/>
            <a:ext cx="2048256" cy="896112"/>
          </a:xfrm>
        </p:spPr>
        <p:txBody>
          <a:bodyPr anchor="ctr" anchorCtr="0">
            <a:noAutofit/>
          </a:bodyPr>
          <a:lstStyle>
            <a:lvl1pPr marL="0" indent="0" algn="ctr">
              <a:buNone/>
              <a:defRPr sz="1400">
                <a:solidFill>
                  <a:schemeClr val="tx1"/>
                </a:solidFill>
              </a:defRPr>
            </a:lvl1pPr>
          </a:lstStyle>
          <a:p>
            <a:r>
              <a:rPr lang="en-US" noProof="0" smtClean="0"/>
              <a:t>Click icon to add picture</a:t>
            </a:r>
            <a:endParaRPr lang="en-US" noProof="0" dirty="0"/>
          </a:p>
        </p:txBody>
      </p:sp>
      <p:sp>
        <p:nvSpPr>
          <p:cNvPr id="29" name="Text Placeholder 3">
            <a:extLst>
              <a:ext uri="{FF2B5EF4-FFF2-40B4-BE49-F238E27FC236}">
                <a16:creationId xmlns:a16="http://schemas.microsoft.com/office/drawing/2014/main" id="{47D3BA4D-FA26-44C8-B927-E42CC8E67B79}"/>
              </a:ext>
            </a:extLst>
          </p:cNvPr>
          <p:cNvSpPr>
            <a:spLocks noGrp="1"/>
          </p:cNvSpPr>
          <p:nvPr>
            <p:ph type="body" sz="half" idx="45"/>
          </p:nvPr>
        </p:nvSpPr>
        <p:spPr>
          <a:xfrm>
            <a:off x="7900319" y="3054194"/>
            <a:ext cx="2197045" cy="519503"/>
          </a:xfrm>
        </p:spPr>
        <p:txBody>
          <a:bodyPr lIns="0" tIns="0" rIns="0" bIns="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smtClean="0"/>
              <a:t>Edit Master text styles</a:t>
            </a:r>
          </a:p>
        </p:txBody>
      </p:sp>
      <p:sp>
        <p:nvSpPr>
          <p:cNvPr id="30" name="Text Placeholder 3">
            <a:extLst>
              <a:ext uri="{FF2B5EF4-FFF2-40B4-BE49-F238E27FC236}">
                <a16:creationId xmlns:a16="http://schemas.microsoft.com/office/drawing/2014/main" id="{2D2A84D7-2523-470B-A3C0-0140355D4F68}"/>
              </a:ext>
            </a:extLst>
          </p:cNvPr>
          <p:cNvSpPr>
            <a:spLocks noGrp="1"/>
          </p:cNvSpPr>
          <p:nvPr>
            <p:ph type="body" sz="half" idx="46" hasCustomPrompt="1"/>
          </p:nvPr>
        </p:nvSpPr>
        <p:spPr>
          <a:xfrm>
            <a:off x="8454220" y="1996465"/>
            <a:ext cx="1622417" cy="982274"/>
          </a:xfrm>
        </p:spPr>
        <p:txBody>
          <a:bodyPr lIns="0" rIns="0" bIns="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Master text</a:t>
            </a:r>
            <a:br>
              <a:rPr lang="en-US" noProof="0"/>
            </a:br>
            <a:r>
              <a:rPr lang="en-US" noProof="0"/>
              <a:t>styles</a:t>
            </a:r>
          </a:p>
        </p:txBody>
      </p:sp>
      <p:sp>
        <p:nvSpPr>
          <p:cNvPr id="32" name="Text Placeholder 3">
            <a:extLst>
              <a:ext uri="{FF2B5EF4-FFF2-40B4-BE49-F238E27FC236}">
                <a16:creationId xmlns:a16="http://schemas.microsoft.com/office/drawing/2014/main" id="{55D1A91B-BB99-4DC7-B8F5-55514B49A9D1}"/>
              </a:ext>
            </a:extLst>
          </p:cNvPr>
          <p:cNvSpPr>
            <a:spLocks noGrp="1"/>
          </p:cNvSpPr>
          <p:nvPr>
            <p:ph type="body" sz="half" idx="49"/>
          </p:nvPr>
        </p:nvSpPr>
        <p:spPr>
          <a:xfrm>
            <a:off x="7873424" y="4355259"/>
            <a:ext cx="2223939" cy="519503"/>
          </a:xfrm>
        </p:spPr>
        <p:txBody>
          <a:bodyPr lIns="0" tIns="0" rIns="0" bIns="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smtClean="0"/>
              <a:t>Edit Master text styles</a:t>
            </a:r>
          </a:p>
        </p:txBody>
      </p:sp>
      <p:sp>
        <p:nvSpPr>
          <p:cNvPr id="33" name="Text Placeholder 3">
            <a:extLst>
              <a:ext uri="{FF2B5EF4-FFF2-40B4-BE49-F238E27FC236}">
                <a16:creationId xmlns:a16="http://schemas.microsoft.com/office/drawing/2014/main" id="{FFAB2C75-BBBF-4A4D-A633-7CEFFABAFE32}"/>
              </a:ext>
            </a:extLst>
          </p:cNvPr>
          <p:cNvSpPr>
            <a:spLocks noGrp="1"/>
          </p:cNvSpPr>
          <p:nvPr>
            <p:ph type="body" sz="half" idx="51"/>
          </p:nvPr>
        </p:nvSpPr>
        <p:spPr>
          <a:xfrm>
            <a:off x="4940427" y="4776173"/>
            <a:ext cx="2048256" cy="519503"/>
          </a:xfrm>
        </p:spPr>
        <p:txBody>
          <a:bodyPr lIns="0" tIns="0" rIns="0" bIns="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smtClean="0"/>
              <a:t>Edit Master text styles</a:t>
            </a:r>
          </a:p>
        </p:txBody>
      </p:sp>
      <p:sp>
        <p:nvSpPr>
          <p:cNvPr id="34" name="Text Placeholder 7">
            <a:extLst>
              <a:ext uri="{FF2B5EF4-FFF2-40B4-BE49-F238E27FC236}">
                <a16:creationId xmlns:a16="http://schemas.microsoft.com/office/drawing/2014/main" id="{83CD3289-0FBC-4854-8EB2-ADD41F89CA4F}"/>
              </a:ext>
            </a:extLst>
          </p:cNvPr>
          <p:cNvSpPr>
            <a:spLocks noGrp="1"/>
          </p:cNvSpPr>
          <p:nvPr>
            <p:ph type="body" sz="quarter" idx="25" hasCustomPrompt="1"/>
          </p:nvPr>
        </p:nvSpPr>
        <p:spPr>
          <a:xfrm>
            <a:off x="823358" y="2023413"/>
            <a:ext cx="558402" cy="896112"/>
          </a:xfrm>
        </p:spPr>
        <p:txBody>
          <a:bodyPr lIns="0" tIns="0" rIns="0" bIns="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a:r>
              <a:rPr lang="en-US" noProof="0"/>
              <a:t>1</a:t>
            </a:r>
          </a:p>
        </p:txBody>
      </p:sp>
      <p:sp>
        <p:nvSpPr>
          <p:cNvPr id="36" name="Text Placeholder 7">
            <a:extLst>
              <a:ext uri="{FF2B5EF4-FFF2-40B4-BE49-F238E27FC236}">
                <a16:creationId xmlns:a16="http://schemas.microsoft.com/office/drawing/2014/main" id="{2F18CD59-6602-4DEC-9B12-412E6BAF9283}"/>
              </a:ext>
            </a:extLst>
          </p:cNvPr>
          <p:cNvSpPr>
            <a:spLocks noGrp="1"/>
          </p:cNvSpPr>
          <p:nvPr>
            <p:ph type="body" sz="quarter" idx="52" hasCustomPrompt="1"/>
          </p:nvPr>
        </p:nvSpPr>
        <p:spPr>
          <a:xfrm>
            <a:off x="4912823" y="1999493"/>
            <a:ext cx="558402" cy="896112"/>
          </a:xfrm>
        </p:spPr>
        <p:txBody>
          <a:bodyPr lIns="0" tIns="0" rIns="0" bIns="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a:r>
              <a:rPr lang="en-US" noProof="0"/>
              <a:t>1</a:t>
            </a:r>
          </a:p>
        </p:txBody>
      </p:sp>
      <p:sp>
        <p:nvSpPr>
          <p:cNvPr id="37" name="Text Placeholder 7">
            <a:extLst>
              <a:ext uri="{FF2B5EF4-FFF2-40B4-BE49-F238E27FC236}">
                <a16:creationId xmlns:a16="http://schemas.microsoft.com/office/drawing/2014/main" id="{88B09568-0B94-4B51-BE65-A72C65C3D7DA}"/>
              </a:ext>
            </a:extLst>
          </p:cNvPr>
          <p:cNvSpPr>
            <a:spLocks noGrp="1"/>
          </p:cNvSpPr>
          <p:nvPr>
            <p:ph type="body" sz="quarter" idx="53" hasCustomPrompt="1"/>
          </p:nvPr>
        </p:nvSpPr>
        <p:spPr>
          <a:xfrm>
            <a:off x="7873424" y="2002966"/>
            <a:ext cx="558402" cy="896112"/>
          </a:xfrm>
        </p:spPr>
        <p:txBody>
          <a:bodyPr lIns="0" tIns="0" rIns="0" bIns="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a:r>
              <a:rPr lang="en-US" noProof="0"/>
              <a:t>1</a:t>
            </a:r>
          </a:p>
        </p:txBody>
      </p:sp>
      <p:sp>
        <p:nvSpPr>
          <p:cNvPr id="39" name="Picture Placeholder 13">
            <a:extLst>
              <a:ext uri="{FF2B5EF4-FFF2-40B4-BE49-F238E27FC236}">
                <a16:creationId xmlns:a16="http://schemas.microsoft.com/office/drawing/2014/main" id="{E930664F-8C64-4436-9DD1-1ECED305C6E1}"/>
              </a:ext>
            </a:extLst>
          </p:cNvPr>
          <p:cNvSpPr>
            <a:spLocks noGrp="1"/>
          </p:cNvSpPr>
          <p:nvPr>
            <p:ph type="pic" sz="quarter" idx="16"/>
          </p:nvPr>
        </p:nvSpPr>
        <p:spPr>
          <a:xfrm>
            <a:off x="7900319" y="3725315"/>
            <a:ext cx="2386800" cy="486000"/>
          </a:xfrm>
          <a:ln>
            <a:solidFill>
              <a:srgbClr val="000000">
                <a:alpha val="30196"/>
              </a:srgbClr>
            </a:solidFill>
          </a:ln>
        </p:spPr>
        <p:txBody>
          <a:bodyPr anchor="ctr" anchorCtr="0">
            <a:no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40" name="Text Placeholder 3">
            <a:extLst>
              <a:ext uri="{FF2B5EF4-FFF2-40B4-BE49-F238E27FC236}">
                <a16:creationId xmlns:a16="http://schemas.microsoft.com/office/drawing/2014/main" id="{315834F5-9ACD-4898-B96E-8C732881FF01}"/>
              </a:ext>
            </a:extLst>
          </p:cNvPr>
          <p:cNvSpPr>
            <a:spLocks noGrp="1"/>
          </p:cNvSpPr>
          <p:nvPr>
            <p:ph type="body" sz="half" idx="50"/>
          </p:nvPr>
        </p:nvSpPr>
        <p:spPr>
          <a:xfrm>
            <a:off x="2359124" y="5706529"/>
            <a:ext cx="8993089" cy="365122"/>
          </a:xfrm>
        </p:spPr>
        <p:txBody>
          <a:bodyPr lIns="0" tIns="0" rIns="0" bIns="0" anchor="t" anchorCtr="0">
            <a:normAutofit/>
          </a:bodyPr>
          <a:lstStyle>
            <a:lvl1pPr marL="0" indent="0" algn="r">
              <a:lnSpc>
                <a:spcPct val="100000"/>
              </a:lnSpc>
              <a:spcBef>
                <a:spcPts val="0"/>
              </a:spcBef>
              <a:buNone/>
              <a:defRPr lang="en-US" sz="14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38" name="Title 1">
            <a:extLst>
              <a:ext uri="{FF2B5EF4-FFF2-40B4-BE49-F238E27FC236}">
                <a16:creationId xmlns:a16="http://schemas.microsoft.com/office/drawing/2014/main" id="{7E5CF6DE-4761-4BA5-A429-30AC8BBAD45B}"/>
              </a:ext>
            </a:extLst>
          </p:cNvPr>
          <p:cNvSpPr>
            <a:spLocks noGrp="1"/>
          </p:cNvSpPr>
          <p:nvPr>
            <p:ph type="title" hasCustomPrompt="1"/>
          </p:nvPr>
        </p:nvSpPr>
        <p:spPr>
          <a:xfrm>
            <a:off x="839789" y="1012015"/>
            <a:ext cx="10512424" cy="606677"/>
          </a:xfrm>
        </p:spPr>
        <p:txBody>
          <a:bodyPr lIns="0" tIns="0" rIns="0" bIns="0" anchor="t" anchorCtr="0">
            <a:normAutofit/>
          </a:bodyPr>
          <a:lstStyle>
            <a:lvl1pPr marL="0" algn="l" defTabSz="914400" rtl="0" eaLnBrk="1" latinLnBrk="0" hangingPunct="1">
              <a:lnSpc>
                <a:spcPct val="90000"/>
              </a:lnSpc>
              <a:spcBef>
                <a:spcPct val="0"/>
              </a:spcBef>
              <a:buNone/>
              <a:defRPr lang="ru-RU" sz="3600" b="1" kern="1200" dirty="0">
                <a:solidFill>
                  <a:schemeClr val="bg1"/>
                </a:solidFill>
                <a:latin typeface="+mj-lt"/>
                <a:ea typeface="+mj-ea"/>
                <a:cs typeface="+mj-cs"/>
              </a:defRPr>
            </a:lvl1pPr>
          </a:lstStyle>
          <a:p>
            <a:r>
              <a:rPr lang="en-US" noProof="0"/>
              <a:t>CLICK TO EDIT</a:t>
            </a:r>
          </a:p>
        </p:txBody>
      </p:sp>
    </p:spTree>
    <p:extLst>
      <p:ext uri="{BB962C8B-B14F-4D97-AF65-F5344CB8AC3E}">
        <p14:creationId xmlns:p14="http://schemas.microsoft.com/office/powerpoint/2010/main" val="18169285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Title Slide with Image">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smtClean="0"/>
              <a:t>Click to edit Master subtitle style</a:t>
            </a:r>
            <a:endParaRPr lang="en-US" noProof="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0424871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12047414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01A066A-F60E-4469-A51E-42B40045F78C}"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4459346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D2A5226-04AA-4A3D-8327-4089B46B2E32}"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5414233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75EDA5F-3EE7-4CFF-848A-2606F66DB1AF}"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4022840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E39402F-936B-4046-A539-E7AA37A90C59}"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986885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63C871E-2EBD-43A4-ACC8-C57CE29C03BB}"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1573639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42BE4E3-B64C-4237-8687-BAC7991FDB2C}"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7274806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A79ACEA-6B5A-4451-8677-849374714880}"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3" name="Footer Placeholder 2"/>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1776603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113DE67-2E88-4715-A78D-13A044E29677}"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44134168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C08057B-1EE4-4B49-972C-8666FBD405E4}"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564588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06109D-F2EF-4DD1-A821-1B111E724F16}"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1442049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99B219C-5A10-426D-9EC5-666A1505215D}"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5330410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8DAC6B-987A-4232-B4B0-BEDF5EAC3685}"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prstClr val="black"/>
                </a:solidFill>
                <a:effectLst/>
                <a:uLnTx/>
                <a:uFillTx/>
                <a:latin typeface="Tw Cen MT" panose="020B0602020104020603"/>
                <a:ea typeface="+mn-ea"/>
                <a:cs typeface="+mn-cs"/>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prstClr val="black"/>
                </a:solidFill>
                <a:effectLst/>
                <a:uLnTx/>
                <a:uFillTx/>
                <a:latin typeface="Tw Cen MT" panose="020B0602020104020603"/>
                <a:ea typeface="+mn-ea"/>
                <a:cs typeface="+mn-cs"/>
              </a:rPr>
              <a:t>”</a:t>
            </a:r>
          </a:p>
        </p:txBody>
      </p:sp>
    </p:spTree>
    <p:extLst>
      <p:ext uri="{BB962C8B-B14F-4D97-AF65-F5344CB8AC3E}">
        <p14:creationId xmlns:p14="http://schemas.microsoft.com/office/powerpoint/2010/main" val="35468666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5FC34DE-A257-4105-86F0-77888FA15430}"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6868434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09B958-A90A-463E-AF4D-1AC304BF1152}"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5213206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E335E7-073A-41E6-83AD-2A951DB4AF91}"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1385078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28E706D-DA33-437B-A83F-984CA2EE16F0}"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3953545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F8D586-1A33-469E-811D-4B8F3EFF517A}"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427169597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19" Type="http://schemas.openxmlformats.org/officeDocument/2006/relationships/image" Target="../media/image11.png"/><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B0C71E-9398-4660-B728-2C20DF0CBE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02560D45-FD1B-48F7-BF6C-5EA65F9F42C7}"/>
              </a:ext>
            </a:extLst>
          </p:cNvPr>
          <p:cNvSpPr>
            <a:spLocks noGrp="1"/>
          </p:cNvSpPr>
          <p:nvPr>
            <p:ph type="body" idx="1"/>
          </p:nvPr>
        </p:nvSpPr>
        <p:spPr>
          <a:xfrm>
            <a:off x="838200" y="1825625"/>
            <a:ext cx="10515600" cy="3975568"/>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a:extLst>
              <a:ext uri="{FF2B5EF4-FFF2-40B4-BE49-F238E27FC236}">
                <a16:creationId xmlns:a16="http://schemas.microsoft.com/office/drawing/2014/main" id="{A8D7305D-6746-4346-B610-8CE28B825AF9}"/>
              </a:ext>
            </a:extLst>
          </p:cNvPr>
          <p:cNvSpPr>
            <a:spLocks noGrp="1"/>
          </p:cNvSpPr>
          <p:nvPr>
            <p:ph type="dt" sz="half" idx="2"/>
          </p:nvPr>
        </p:nvSpPr>
        <p:spPr>
          <a:xfrm>
            <a:off x="8609013" y="5998474"/>
            <a:ext cx="2743200" cy="143149"/>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fld id="{DE8A4E7E-06A4-424E-83B2-0F5C45AFEB4E}" type="datetime1">
              <a:rPr lang="en-US" noProof="0" smtClean="0"/>
              <a:pPr/>
              <a:t>4/23/2026</a:t>
            </a:fld>
            <a:endParaRPr lang="en-US" noProof="0" dirty="0"/>
          </a:p>
        </p:txBody>
      </p:sp>
      <p:sp>
        <p:nvSpPr>
          <p:cNvPr id="5" name="Footer Placeholder 4">
            <a:extLst>
              <a:ext uri="{FF2B5EF4-FFF2-40B4-BE49-F238E27FC236}">
                <a16:creationId xmlns:a16="http://schemas.microsoft.com/office/drawing/2014/main" id="{DA1B3F55-6374-4C74-96AC-1EC34CFAA8B7}"/>
              </a:ext>
            </a:extLst>
          </p:cNvPr>
          <p:cNvSpPr>
            <a:spLocks noGrp="1"/>
          </p:cNvSpPr>
          <p:nvPr>
            <p:ph type="ftr" sz="quarter" idx="3"/>
          </p:nvPr>
        </p:nvSpPr>
        <p:spPr>
          <a:xfrm>
            <a:off x="7237413" y="6168551"/>
            <a:ext cx="4114800" cy="190327"/>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869E6012-FDCC-451A-96F6-5645ABEB8D87}"/>
              </a:ext>
            </a:extLst>
          </p:cNvPr>
          <p:cNvSpPr>
            <a:spLocks noGrp="1"/>
          </p:cNvSpPr>
          <p:nvPr>
            <p:ph type="sldNum" sz="quarter" idx="4"/>
          </p:nvPr>
        </p:nvSpPr>
        <p:spPr>
          <a:xfrm>
            <a:off x="838200" y="6155851"/>
            <a:ext cx="457200" cy="184317"/>
          </a:xfrm>
          <a:prstGeom prst="rect">
            <a:avLst/>
          </a:prstGeom>
        </p:spPr>
        <p:txBody>
          <a:bodyPr vert="horz" lIns="0" tIns="0" rIns="0" bIns="0" rtlCol="0" anchor="b" anchorCtr="0"/>
          <a:lstStyle>
            <a:lvl1pPr algn="l">
              <a:defRPr sz="1000">
                <a:solidFill>
                  <a:schemeClr val="bg1">
                    <a:lumMod val="85000"/>
                    <a:alpha val="60000"/>
                  </a:schemeClr>
                </a:solidFill>
              </a:defRPr>
            </a:lvl1pPr>
          </a:lstStyle>
          <a:p>
            <a:fld id="{4950F5D8-22E1-4015-8661-E5B1FD28C2DE}" type="slidenum">
              <a:rPr lang="en-US" noProof="0" smtClean="0"/>
              <a:pPr/>
              <a:t>‹#›</a:t>
            </a:fld>
            <a:endParaRPr lang="en-US" noProof="0" dirty="0"/>
          </a:p>
        </p:txBody>
      </p:sp>
    </p:spTree>
    <p:extLst>
      <p:ext uri="{BB962C8B-B14F-4D97-AF65-F5344CB8AC3E}">
        <p14:creationId xmlns:p14="http://schemas.microsoft.com/office/powerpoint/2010/main" val="1640454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60" r:id="rId5"/>
    <p:sldLayoutId id="2147483654" r:id="rId6"/>
    <p:sldLayoutId id="2147483661" r:id="rId7"/>
    <p:sldLayoutId id="2147483662" r:id="rId8"/>
    <p:sldLayoutId id="2147483663" r:id="rId9"/>
    <p:sldLayoutId id="2147483664" r:id="rId10"/>
    <p:sldLayoutId id="2147483665" r:id="rId11"/>
    <p:sldLayoutId id="2147483667" r:id="rId12"/>
    <p:sldLayoutId id="2147483666" r:id="rId13"/>
    <p:sldLayoutId id="2147483668" r:id="rId14"/>
    <p:sldLayoutId id="2147483669" r:id="rId15"/>
    <p:sldLayoutId id="2147483670" r:id="rId16"/>
    <p:sldLayoutId id="2147483671" r:id="rId17"/>
    <p:sldLayoutId id="2147483672" r:id="rId18"/>
    <p:sldLayoutId id="2147483673" r:id="rId19"/>
    <p:sldLayoutId id="2147483674" r:id="rId20"/>
    <p:sldLayoutId id="2147483677" r:id="rId21"/>
    <p:sldLayoutId id="2147483676" r:id="rId22"/>
    <p:sldLayoutId id="2147483678" r:id="rId23"/>
    <p:sldLayoutId id="2147483679" r:id="rId24"/>
    <p:sldLayoutId id="2147483680" r:id="rId25"/>
    <p:sldLayoutId id="2147483681" r:id="rId26"/>
    <p:sldLayoutId id="2147483684" r:id="rId27"/>
    <p:sldLayoutId id="2147483685" r:id="rId28"/>
    <p:sldLayoutId id="2147483686" r:id="rId29"/>
    <p:sldLayoutId id="2147483687" r:id="rId30"/>
    <p:sldLayoutId id="2147483688" r:id="rId31"/>
    <p:sldLayoutId id="2147483691" r:id="rId32"/>
    <p:sldLayoutId id="2147483692" r:id="rId33"/>
    <p:sldLayoutId id="2147483689" r:id="rId34"/>
    <p:sldLayoutId id="2147483690" r:id="rId35"/>
    <p:sldLayoutId id="2147483655" r:id="rId36"/>
    <p:sldLayoutId id="2147483683" r:id="rId37"/>
    <p:sldLayoutId id="2147483694" r:id="rId38"/>
    <p:sldLayoutId id="2147483695" r:id="rId39"/>
  </p:sldLayoutIdLst>
  <p:hf hdr="0"/>
  <p:txStyles>
    <p:title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27" userDrawn="1">
          <p15:clr>
            <a:srgbClr val="F26B43"/>
          </p15:clr>
        </p15:guide>
        <p15:guide id="2" pos="7151" userDrawn="1">
          <p15:clr>
            <a:srgbClr val="F26B43"/>
          </p15:clr>
        </p15:guide>
        <p15:guide id="3" pos="529" userDrawn="1">
          <p15:clr>
            <a:srgbClr val="F26B43"/>
          </p15:clr>
        </p15:guide>
        <p15:guide id="4" orient="horz" pos="3793" userDrawn="1">
          <p15:clr>
            <a:srgbClr val="F26B43"/>
          </p15:clr>
        </p15:guide>
        <p15:guide id="5" pos="3840" userDrawn="1">
          <p15:clr>
            <a:srgbClr val="F26B43"/>
          </p15:clr>
        </p15:guide>
        <p15:guide id="6"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78F2003F-E888-4337-8DD2-656047BA15A6}" type="datetime1">
              <a:rPr kumimoji="0" lang="en-US" sz="1000" b="0" i="0" u="none" strike="noStrike" kern="1200" cap="none" spc="0" normalizeH="0" baseline="0" noProof="0" smtClean="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4/23/2026</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05672942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38.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7.png"/><Relationship Id="rId7" Type="http://schemas.openxmlformats.org/officeDocument/2006/relationships/image" Target="../media/image18.png"/><Relationship Id="rId12" Type="http://schemas.openxmlformats.org/officeDocument/2006/relationships/image" Target="../media/image22.sv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6.svg"/><Relationship Id="rId11" Type="http://schemas.openxmlformats.org/officeDocument/2006/relationships/image" Target="../media/image20.png"/><Relationship Id="rId10" Type="http://schemas.openxmlformats.org/officeDocument/2006/relationships/image" Target="../media/image20.sv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1.png"/><Relationship Id="rId7" Type="http://schemas.microsoft.com/office/2007/relationships/hdphoto" Target="../media/hdphoto2.wdp"/><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7.svg"/><Relationship Id="rId5" Type="http://schemas.microsoft.com/office/2007/relationships/hdphoto" Target="../media/hdphoto1.wdp"/><Relationship Id="rId10" Type="http://schemas.microsoft.com/office/2007/relationships/hdphoto" Target="../media/hdphoto3.wdp"/><Relationship Id="rId4" Type="http://schemas.openxmlformats.org/officeDocument/2006/relationships/image" Target="../media/image22.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8" Type="http://schemas.openxmlformats.org/officeDocument/2006/relationships/hyperlink" Target="https://doi.org/10.1080/15623599.2023.2252288" TargetMode="External"/><Relationship Id="rId3" Type="http://schemas.openxmlformats.org/officeDocument/2006/relationships/hyperlink" Target="https://doi.org/10.3390/app14178017" TargetMode="External"/><Relationship Id="rId7" Type="http://schemas.openxmlformats.org/officeDocument/2006/relationships/hyperlink" Target="https://doi.org/10.1080/15623599.2026.2643742" TargetMode="External"/><Relationship Id="rId2" Type="http://schemas.openxmlformats.org/officeDocument/2006/relationships/notesSlide" Target="../notesSlides/notesSlide10.xml"/><Relationship Id="rId1" Type="http://schemas.openxmlformats.org/officeDocument/2006/relationships/slideLayout" Target="../slideLayouts/slideLayout38.xml"/><Relationship Id="rId6" Type="http://schemas.openxmlformats.org/officeDocument/2006/relationships/hyperlink" Target="https://doi.org/10.1016/j.tra.2025.104532" TargetMode="External"/><Relationship Id="rId11" Type="http://schemas.openxmlformats.org/officeDocument/2006/relationships/hyperlink" Target="https://doi.org/10.1016/j.infsof.2021.106678" TargetMode="External"/><Relationship Id="rId5" Type="http://schemas.openxmlformats.org/officeDocument/2006/relationships/hyperlink" Target="https://doi.org/10.1108/ECAM-02-2020-0137" TargetMode="External"/><Relationship Id="rId10" Type="http://schemas.openxmlformats.org/officeDocument/2006/relationships/hyperlink" Target="https://doi.org/10.1016/j.jobe.2025.114120" TargetMode="External"/><Relationship Id="rId4" Type="http://schemas.openxmlformats.org/officeDocument/2006/relationships/hyperlink" Target="https://doi.org/10.1108/ECAM-05-2021-0445" TargetMode="External"/><Relationship Id="rId9" Type="http://schemas.openxmlformats.org/officeDocument/2006/relationships/hyperlink" Target="https://doi.org/10.1007/s11097-021-09735-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3200400" y="4061039"/>
            <a:ext cx="6580188" cy="580921"/>
          </a:xfrm>
        </p:spPr>
        <p:txBody>
          <a:bodyPr/>
          <a:lstStyle/>
          <a:p>
            <a:r>
              <a:rPr lang="en-US" b="1" dirty="0"/>
              <a:t>Name: MD </a:t>
            </a:r>
            <a:r>
              <a:rPr lang="en-US" b="1" dirty="0" err="1"/>
              <a:t>Niamat</a:t>
            </a:r>
            <a:r>
              <a:rPr lang="en-US" b="1" dirty="0"/>
              <a:t> </a:t>
            </a:r>
            <a:r>
              <a:rPr lang="en-US" b="1" dirty="0" err="1" smtClean="0"/>
              <a:t>Ullah</a:t>
            </a:r>
            <a:endParaRPr lang="en-US" dirty="0"/>
          </a:p>
        </p:txBody>
      </p:sp>
      <p:sp>
        <p:nvSpPr>
          <p:cNvPr id="51" name="TextBox 50">
            <a:extLst>
              <a:ext uri="{FF2B5EF4-FFF2-40B4-BE49-F238E27FC236}">
                <a16:creationId xmlns:a16="http://schemas.microsoft.com/office/drawing/2014/main" id="{66C1DE0A-7865-466B-B5D7-781C92357026}"/>
              </a:ext>
            </a:extLst>
          </p:cNvPr>
          <p:cNvSpPr txBox="1"/>
          <p:nvPr/>
        </p:nvSpPr>
        <p:spPr>
          <a:xfrm>
            <a:off x="9780588" y="4187574"/>
            <a:ext cx="1907076" cy="365535"/>
          </a:xfrm>
          <a:prstGeom prst="rect">
            <a:avLst/>
          </a:prstGeom>
          <a:noFill/>
        </p:spPr>
        <p:txBody>
          <a:bodyPr wrap="square" tIns="108000" bIns="0" rtlCol="0" anchor="ctr">
            <a:spAutoFit/>
          </a:bodyPr>
          <a:lstStyle/>
          <a:p>
            <a:pPr algn="ctr">
              <a:lnSpc>
                <a:spcPts val="1000"/>
              </a:lnSpc>
            </a:pPr>
            <a:r>
              <a:rPr lang="en-GB" b="1" dirty="0"/>
              <a:t>ID: 2507288</a:t>
            </a:r>
            <a:endParaRPr lang="en-US" dirty="0"/>
          </a:p>
          <a:p>
            <a:pPr algn="ctr">
              <a:lnSpc>
                <a:spcPts val="1000"/>
              </a:lnSpc>
            </a:pPr>
            <a:endParaRPr lang="en-US" b="0" i="0" spc="140" baseline="0" dirty="0">
              <a:solidFill>
                <a:schemeClr val="tx1">
                  <a:lumMod val="75000"/>
                  <a:lumOff val="25000"/>
                </a:schemeClr>
              </a:solidFill>
              <a:latin typeface="+mj-lt"/>
            </a:endParaRPr>
          </a:p>
        </p:txBody>
      </p:sp>
      <p:sp>
        <p:nvSpPr>
          <p:cNvPr id="2" name="Picture Placeholder 1"/>
          <p:cNvSpPr>
            <a:spLocks noGrp="1"/>
          </p:cNvSpPr>
          <p:nvPr>
            <p:ph type="pic" sz="quarter" idx="10"/>
          </p:nvPr>
        </p:nvSpPr>
        <p:spPr/>
      </p:sp>
      <p:pic>
        <p:nvPicPr>
          <p:cNvPr id="1026" name="Picture 2" descr="UNIT COST METHOD OF ESTIMATE | CIVIL ENGINEE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0049022"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3200400" y="2079735"/>
            <a:ext cx="8991600" cy="1992613"/>
          </a:xfrm>
        </p:spPr>
        <p:txBody>
          <a:bodyPr/>
          <a:lstStyle/>
          <a:p>
            <a:pPr algn="ctr"/>
            <a:r>
              <a:rPr lang="en-US" b="0" spc="0" dirty="0">
                <a:ln w="0"/>
                <a:solidFill>
                  <a:schemeClr val="tx1"/>
                </a:solidFill>
                <a:effectLst>
                  <a:outerShdw blurRad="38100" dist="19050" dir="2700000" algn="tl" rotWithShape="0">
                    <a:schemeClr val="dk1">
                      <a:alpha val="40000"/>
                    </a:schemeClr>
                  </a:outerShdw>
                </a:effectLst>
              </a:rPr>
              <a:t>Cost Estimation in Engineering Projects</a:t>
            </a:r>
          </a:p>
        </p:txBody>
      </p:sp>
      <p:sp>
        <p:nvSpPr>
          <p:cNvPr id="5" name="Rectangle 4"/>
          <p:cNvSpPr/>
          <p:nvPr/>
        </p:nvSpPr>
        <p:spPr>
          <a:xfrm>
            <a:off x="3468834" y="4137255"/>
            <a:ext cx="6580187" cy="410882"/>
          </a:xfrm>
          <a:prstGeom prst="rect">
            <a:avLst/>
          </a:prstGeom>
          <a:solidFill>
            <a:schemeClr val="bg1"/>
          </a:solidFill>
        </p:spPr>
        <p:txBody>
          <a:bodyPr wrap="square">
            <a:spAutoFit/>
          </a:bodyPr>
          <a:lstStyle/>
          <a:p>
            <a:pPr algn="ctr">
              <a:lnSpc>
                <a:spcPct val="115000"/>
              </a:lnSpc>
            </a:pPr>
            <a:r>
              <a:rPr lang="en-US" b="1" dirty="0">
                <a:latin typeface="Times New Roman" panose="02020603050405020304" pitchFamily="18" charset="0"/>
                <a:ea typeface="Times New Roman" panose="02020603050405020304" pitchFamily="18" charset="0"/>
              </a:rPr>
              <a:t>Name: MD </a:t>
            </a:r>
            <a:r>
              <a:rPr lang="en-US" b="1" dirty="0" err="1">
                <a:latin typeface="Times New Roman" panose="02020603050405020304" pitchFamily="18" charset="0"/>
                <a:ea typeface="Times New Roman" panose="02020603050405020304" pitchFamily="18" charset="0"/>
              </a:rPr>
              <a:t>Niamat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Ullah</a:t>
            </a:r>
            <a:endParaRPr lang="en-US" sz="900" dirty="0">
              <a:effectLst/>
              <a:latin typeface="Times New Roman" panose="02020603050405020304" pitchFamily="18" charset="0"/>
              <a:ea typeface="Times New Roman" panose="02020603050405020304" pitchFamily="18" charset="0"/>
            </a:endParaRPr>
          </a:p>
        </p:txBody>
      </p:sp>
      <p:sp>
        <p:nvSpPr>
          <p:cNvPr id="6" name="TextBox 5"/>
          <p:cNvSpPr txBox="1"/>
          <p:nvPr/>
        </p:nvSpPr>
        <p:spPr>
          <a:xfrm>
            <a:off x="10049021" y="6488668"/>
            <a:ext cx="2142979" cy="369332"/>
          </a:xfrm>
          <a:prstGeom prst="rect">
            <a:avLst/>
          </a:prstGeom>
          <a:solidFill>
            <a:schemeClr val="bg1">
              <a:lumMod val="95000"/>
            </a:schemeClr>
          </a:solidFill>
        </p:spPr>
        <p:txBody>
          <a:bodyPr wrap="square" rtlCol="0">
            <a:spAutoFit/>
          </a:bodyPr>
          <a:lstStyle/>
          <a:p>
            <a:endParaRPr lang="en-US" dirty="0"/>
          </a:p>
        </p:txBody>
      </p:sp>
    </p:spTree>
    <p:extLst>
      <p:ext uri="{BB962C8B-B14F-4D97-AF65-F5344CB8AC3E}">
        <p14:creationId xmlns:p14="http://schemas.microsoft.com/office/powerpoint/2010/main" val="1610606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B54C2-626D-4E56-A5A3-494CC09D763E}"/>
              </a:ext>
            </a:extLst>
          </p:cNvPr>
          <p:cNvSpPr>
            <a:spLocks noGrp="1"/>
          </p:cNvSpPr>
          <p:nvPr>
            <p:ph type="title" idx="4294967295"/>
          </p:nvPr>
        </p:nvSpPr>
        <p:spPr>
          <a:xfrm>
            <a:off x="7442567" y="2558256"/>
            <a:ext cx="4116387" cy="1741488"/>
          </a:xfrm>
        </p:spPr>
        <p:txBody>
          <a:bodyPr>
            <a:noAutofit/>
          </a:bodyPr>
          <a:lstStyle/>
          <a:p>
            <a:pPr algn="ctr">
              <a:lnSpc>
                <a:spcPct val="150000"/>
              </a:lnSpc>
            </a:pPr>
            <a:r>
              <a:rPr lang="en-US" dirty="0">
                <a:solidFill>
                  <a:schemeClr val="tx1"/>
                </a:solidFill>
              </a:rPr>
              <a:t>Case Study: Channel Tunnel</a:t>
            </a:r>
            <a:br>
              <a:rPr lang="en-US" dirty="0">
                <a:solidFill>
                  <a:schemeClr val="tx1"/>
                </a:solidFill>
              </a:rPr>
            </a:br>
            <a:r>
              <a:rPr lang="en-US" dirty="0">
                <a:solidFill>
                  <a:schemeClr val="tx1"/>
                </a:solidFill>
              </a:rPr>
              <a:t>Focus: Accuracy &amp; Cost </a:t>
            </a:r>
            <a:r>
              <a:rPr lang="en-US" dirty="0" smtClean="0">
                <a:solidFill>
                  <a:schemeClr val="tx1"/>
                </a:solidFill>
              </a:rPr>
              <a:t>Overruns</a:t>
            </a:r>
            <a:endParaRPr lang="ru-RU" dirty="0">
              <a:solidFill>
                <a:schemeClr val="tx1"/>
              </a:solidFill>
            </a:endParaRPr>
          </a:p>
        </p:txBody>
      </p:sp>
      <p:pic>
        <p:nvPicPr>
          <p:cNvPr id="2052" name="Picture 4" descr="English Channel Tunnel Images – Browse 117 Stock Photos, Vectors, and Video  | Adobe 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67788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616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Handing touching mobile phone">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sp>
        <p:nvSpPr>
          <p:cNvPr id="11" name="Title 6">
            <a:extLst>
              <a:ext uri="{FF2B5EF4-FFF2-40B4-BE49-F238E27FC236}">
                <a16:creationId xmlns:a16="http://schemas.microsoft.com/office/drawing/2014/main" id="{7875C19A-1AAE-476A-A316-A2CF92D763D3}"/>
              </a:ext>
            </a:extLst>
          </p:cNvPr>
          <p:cNvSpPr>
            <a:spLocks noGrp="1"/>
          </p:cNvSpPr>
          <p:nvPr>
            <p:ph type="title"/>
          </p:nvPr>
        </p:nvSpPr>
        <p:spPr>
          <a:xfrm>
            <a:off x="444500" y="542925"/>
            <a:ext cx="5651500" cy="535531"/>
          </a:xfrm>
        </p:spPr>
        <p:txBody>
          <a:bodyPr>
            <a:normAutofit fontScale="90000"/>
          </a:bodyPr>
          <a:lstStyle/>
          <a:p>
            <a:pPr algn="just"/>
            <a:r>
              <a:rPr lang="en-US" dirty="0"/>
              <a:t>Introduction</a:t>
            </a:r>
          </a:p>
        </p:txBody>
      </p:sp>
      <p:sp>
        <p:nvSpPr>
          <p:cNvPr id="12"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093243"/>
          </a:xfrm>
        </p:spPr>
        <p:txBody>
          <a:bodyPr/>
          <a:lstStyle/>
          <a:p>
            <a:pPr algn="just">
              <a:lnSpc>
                <a:spcPct val="150000"/>
              </a:lnSpc>
            </a:pPr>
            <a:r>
              <a:rPr lang="en-US" sz="2800" b="1" dirty="0" smtClean="0">
                <a:solidFill>
                  <a:schemeClr val="tx1">
                    <a:alpha val="60000"/>
                  </a:schemeClr>
                </a:solidFill>
              </a:rPr>
              <a:t>Cost </a:t>
            </a:r>
            <a:r>
              <a:rPr lang="en-US" sz="2800" b="1" dirty="0">
                <a:solidFill>
                  <a:schemeClr val="tx1">
                    <a:alpha val="60000"/>
                  </a:schemeClr>
                </a:solidFill>
              </a:rPr>
              <a:t>estimation is crucial in project planning</a:t>
            </a:r>
          </a:p>
          <a:p>
            <a:pPr algn="just">
              <a:lnSpc>
                <a:spcPct val="150000"/>
              </a:lnSpc>
            </a:pPr>
            <a:r>
              <a:rPr lang="en-US" sz="2800" b="1" dirty="0" smtClean="0">
                <a:solidFill>
                  <a:schemeClr val="tx1">
                    <a:alpha val="60000"/>
                  </a:schemeClr>
                </a:solidFill>
              </a:rPr>
              <a:t>Many </a:t>
            </a:r>
            <a:r>
              <a:rPr lang="en-US" sz="2800" b="1" dirty="0">
                <a:solidFill>
                  <a:schemeClr val="tx1">
                    <a:alpha val="60000"/>
                  </a:schemeClr>
                </a:solidFill>
              </a:rPr>
              <a:t>projects exceed budgets</a:t>
            </a:r>
          </a:p>
          <a:p>
            <a:pPr algn="just">
              <a:lnSpc>
                <a:spcPct val="150000"/>
              </a:lnSpc>
            </a:pPr>
            <a:r>
              <a:rPr lang="en-US" sz="2800" b="1" dirty="0" smtClean="0">
                <a:solidFill>
                  <a:schemeClr val="tx1">
                    <a:alpha val="60000"/>
                  </a:schemeClr>
                </a:solidFill>
              </a:rPr>
              <a:t>Channel </a:t>
            </a:r>
            <a:r>
              <a:rPr lang="en-US" sz="2800" b="1" dirty="0">
                <a:solidFill>
                  <a:schemeClr val="tx1">
                    <a:alpha val="60000"/>
                  </a:schemeClr>
                </a:solidFill>
              </a:rPr>
              <a:t>Tunnel as key example</a:t>
            </a:r>
          </a:p>
          <a:p>
            <a:pPr algn="just">
              <a:lnSpc>
                <a:spcPct val="150000"/>
              </a:lnSpc>
            </a:pPr>
            <a:r>
              <a:rPr lang="en-US" sz="2800" b="1" dirty="0" smtClean="0">
                <a:solidFill>
                  <a:schemeClr val="tx1">
                    <a:alpha val="60000"/>
                  </a:schemeClr>
                </a:solidFill>
              </a:rPr>
              <a:t>Aim</a:t>
            </a:r>
            <a:r>
              <a:rPr lang="en-US" sz="2800" b="1" dirty="0">
                <a:solidFill>
                  <a:schemeClr val="tx1">
                    <a:alpha val="60000"/>
                  </a:schemeClr>
                </a:solidFill>
              </a:rPr>
              <a:t>: Identify causes &amp; improvements</a:t>
            </a:r>
          </a:p>
        </p:txBody>
      </p:sp>
    </p:spTree>
    <p:extLst>
      <p:ext uri="{BB962C8B-B14F-4D97-AF65-F5344CB8AC3E}">
        <p14:creationId xmlns:p14="http://schemas.microsoft.com/office/powerpoint/2010/main" val="3180758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1D65C-1076-4F43-B4FA-3B4804E8DF5B}"/>
              </a:ext>
            </a:extLst>
          </p:cNvPr>
          <p:cNvSpPr>
            <a:spLocks noGrp="1"/>
          </p:cNvSpPr>
          <p:nvPr>
            <p:ph type="title"/>
          </p:nvPr>
        </p:nvSpPr>
        <p:spPr/>
        <p:txBody>
          <a:bodyPr>
            <a:normAutofit fontScale="90000"/>
          </a:bodyPr>
          <a:lstStyle/>
          <a:p>
            <a:r>
              <a:rPr lang="en-US" dirty="0"/>
              <a:t>2. Literature </a:t>
            </a:r>
            <a:r>
              <a:rPr lang="en-US" dirty="0" smtClean="0"/>
              <a:t>Review: Key factors</a:t>
            </a:r>
            <a:r>
              <a:rPr lang="en-US" dirty="0"/>
              <a:t/>
            </a:r>
            <a:br>
              <a:rPr lang="en-US" dirty="0"/>
            </a:br>
            <a:endParaRPr lang="en-US" dirty="0"/>
          </a:p>
        </p:txBody>
      </p:sp>
      <p:pic>
        <p:nvPicPr>
          <p:cNvPr id="24" name="Picture Placeholder 23" descr="Image icon">
            <a:extLst>
              <a:ext uri="{FF2B5EF4-FFF2-40B4-BE49-F238E27FC236}">
                <a16:creationId xmlns:a16="http://schemas.microsoft.com/office/drawing/2014/main" id="{392F88FE-8354-454B-B97D-5C8A7B8ABAEF}"/>
              </a:ext>
            </a:extLst>
          </p:cNvPr>
          <p:cNvPicPr>
            <a:picLocks noGrp="1" noChangeAspect="1"/>
          </p:cNvPicPr>
          <p:nvPr>
            <p:ph type="pic" sz="quarter" idx="48"/>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l="3008" r="3008"/>
          <a:stretch>
            <a:fillRect/>
          </a:stretch>
        </p:blipFill>
        <p:spPr/>
      </p:pic>
      <p:sp>
        <p:nvSpPr>
          <p:cNvPr id="7" name="Text Placeholder 6">
            <a:extLst>
              <a:ext uri="{FF2B5EF4-FFF2-40B4-BE49-F238E27FC236}">
                <a16:creationId xmlns:a16="http://schemas.microsoft.com/office/drawing/2014/main" id="{946AC501-B359-42B4-BEAB-B15A30456FA6}"/>
              </a:ext>
            </a:extLst>
          </p:cNvPr>
          <p:cNvSpPr>
            <a:spLocks noGrp="1"/>
          </p:cNvSpPr>
          <p:nvPr>
            <p:ph type="body" idx="1"/>
          </p:nvPr>
        </p:nvSpPr>
        <p:spPr/>
        <p:txBody>
          <a:bodyPr>
            <a:normAutofit fontScale="92500"/>
          </a:bodyPr>
          <a:lstStyle/>
          <a:p>
            <a:r>
              <a:rPr lang="en-US" dirty="0"/>
              <a:t>Project complexity</a:t>
            </a:r>
          </a:p>
        </p:txBody>
      </p:sp>
      <p:pic>
        <p:nvPicPr>
          <p:cNvPr id="26" name="Picture Placeholder 25" descr="Pencil icon">
            <a:extLst>
              <a:ext uri="{FF2B5EF4-FFF2-40B4-BE49-F238E27FC236}">
                <a16:creationId xmlns:a16="http://schemas.microsoft.com/office/drawing/2014/main" id="{C4D678E5-CB73-4197-8507-0EB6C03643FD}"/>
              </a:ext>
            </a:extLst>
          </p:cNvPr>
          <p:cNvPicPr>
            <a:picLocks noGrp="1" noChangeAspect="1"/>
          </p:cNvPicPr>
          <p:nvPr>
            <p:ph type="pic" sz="quarter" idx="49"/>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l="3008" r="3008"/>
          <a:stretch>
            <a:fillRect/>
          </a:stretch>
        </p:blipFill>
        <p:spPr/>
      </p:pic>
      <p:sp>
        <p:nvSpPr>
          <p:cNvPr id="9" name="Text Placeholder 8">
            <a:extLst>
              <a:ext uri="{FF2B5EF4-FFF2-40B4-BE49-F238E27FC236}">
                <a16:creationId xmlns:a16="http://schemas.microsoft.com/office/drawing/2014/main" id="{32F2863B-8BCD-4F0E-9518-0B9181837435}"/>
              </a:ext>
            </a:extLst>
          </p:cNvPr>
          <p:cNvSpPr>
            <a:spLocks noGrp="1"/>
          </p:cNvSpPr>
          <p:nvPr>
            <p:ph type="body" idx="37"/>
          </p:nvPr>
        </p:nvSpPr>
        <p:spPr/>
        <p:txBody>
          <a:bodyPr/>
          <a:lstStyle/>
          <a:p>
            <a:r>
              <a:rPr lang="en-US" dirty="0"/>
              <a:t>Data availability</a:t>
            </a:r>
          </a:p>
        </p:txBody>
      </p:sp>
      <p:pic>
        <p:nvPicPr>
          <p:cNvPr id="28" name="Picture Placeholder 27" descr="Video player icon">
            <a:extLst>
              <a:ext uri="{FF2B5EF4-FFF2-40B4-BE49-F238E27FC236}">
                <a16:creationId xmlns:a16="http://schemas.microsoft.com/office/drawing/2014/main" id="{52EE44A9-BFCE-4316-B45E-2C903D64670D}"/>
              </a:ext>
            </a:extLst>
          </p:cNvPr>
          <p:cNvPicPr>
            <a:picLocks noGrp="1" noChangeAspect="1"/>
          </p:cNvPicPr>
          <p:nvPr>
            <p:ph type="pic" sz="quarter" idx="50"/>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l="3078" r="3078"/>
          <a:stretch>
            <a:fillRect/>
          </a:stretch>
        </p:blipFill>
        <p:spPr/>
      </p:pic>
      <p:sp>
        <p:nvSpPr>
          <p:cNvPr id="11" name="Text Placeholder 10">
            <a:extLst>
              <a:ext uri="{FF2B5EF4-FFF2-40B4-BE49-F238E27FC236}">
                <a16:creationId xmlns:a16="http://schemas.microsoft.com/office/drawing/2014/main" id="{3D56E019-758A-464A-B587-F52D68662C9A}"/>
              </a:ext>
            </a:extLst>
          </p:cNvPr>
          <p:cNvSpPr>
            <a:spLocks noGrp="1"/>
          </p:cNvSpPr>
          <p:nvPr>
            <p:ph type="body" idx="41"/>
          </p:nvPr>
        </p:nvSpPr>
        <p:spPr/>
        <p:txBody>
          <a:bodyPr>
            <a:normAutofit fontScale="70000" lnSpcReduction="20000"/>
          </a:bodyPr>
          <a:lstStyle/>
          <a:p>
            <a:r>
              <a:rPr lang="en-US" dirty="0"/>
              <a:t>Uncertainty in early stages</a:t>
            </a:r>
          </a:p>
        </p:txBody>
      </p:sp>
      <p:pic>
        <p:nvPicPr>
          <p:cNvPr id="35" name="Picture Placeholder 34" descr="Brush icon">
            <a:extLst>
              <a:ext uri="{FF2B5EF4-FFF2-40B4-BE49-F238E27FC236}">
                <a16:creationId xmlns:a16="http://schemas.microsoft.com/office/drawing/2014/main" id="{AB56B8F0-CFB5-415D-91AE-C4BFD753CC13}"/>
              </a:ext>
            </a:extLst>
          </p:cNvPr>
          <p:cNvPicPr>
            <a:picLocks noGrp="1" noChangeAspect="1"/>
          </p:cNvPicPr>
          <p:nvPr>
            <p:ph type="pic" sz="quarter" idx="51"/>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l="3008" r="3008"/>
          <a:stretch>
            <a:fillRect/>
          </a:stretch>
        </p:blipFill>
        <p:spPr/>
      </p:pic>
      <p:sp>
        <p:nvSpPr>
          <p:cNvPr id="13" name="Text Placeholder 12">
            <a:extLst>
              <a:ext uri="{FF2B5EF4-FFF2-40B4-BE49-F238E27FC236}">
                <a16:creationId xmlns:a16="http://schemas.microsoft.com/office/drawing/2014/main" id="{D87E618D-A3E4-448B-A901-D1DDFBCC6E4A}"/>
              </a:ext>
            </a:extLst>
          </p:cNvPr>
          <p:cNvSpPr>
            <a:spLocks noGrp="1"/>
          </p:cNvSpPr>
          <p:nvPr>
            <p:ph type="body" idx="45"/>
          </p:nvPr>
        </p:nvSpPr>
        <p:spPr/>
        <p:txBody>
          <a:bodyPr>
            <a:normAutofit fontScale="70000" lnSpcReduction="20000"/>
          </a:bodyPr>
          <a:lstStyle/>
          <a:p>
            <a:r>
              <a:rPr lang="en-US" dirty="0"/>
              <a:t>External factors (inflation, material prices)</a:t>
            </a:r>
          </a:p>
        </p:txBody>
      </p:sp>
      <p:sp>
        <p:nvSpPr>
          <p:cNvPr id="5" name="Slide Number Placeholder 4">
            <a:extLst>
              <a:ext uri="{FF2B5EF4-FFF2-40B4-BE49-F238E27FC236}">
                <a16:creationId xmlns:a16="http://schemas.microsoft.com/office/drawing/2014/main" id="{3837AEF3-D709-4769-8799-695772AE5ABA}"/>
              </a:ext>
            </a:extLst>
          </p:cNvPr>
          <p:cNvSpPr>
            <a:spLocks noGrp="1"/>
          </p:cNvSpPr>
          <p:nvPr>
            <p:ph type="sldNum" sz="quarter" idx="12"/>
          </p:nvPr>
        </p:nvSpPr>
        <p:spPr/>
        <p:txBody>
          <a:bodyPr/>
          <a:lstStyle/>
          <a:p>
            <a:fld id="{4950F5D8-22E1-4015-8661-E5B1FD28C2DE}" type="slidenum">
              <a:rPr lang="en-US" smtClean="0"/>
              <a:pPr/>
              <a:t>4</a:t>
            </a:fld>
            <a:endParaRPr lang="en-US" dirty="0"/>
          </a:p>
        </p:txBody>
      </p:sp>
    </p:spTree>
    <p:extLst>
      <p:ext uri="{BB962C8B-B14F-4D97-AF65-F5344CB8AC3E}">
        <p14:creationId xmlns:p14="http://schemas.microsoft.com/office/powerpoint/2010/main" val="257000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pic>
        <p:nvPicPr>
          <p:cNvPr id="43" name="Picture Placeholder 42" descr="Abstract background">
            <a:extLst>
              <a:ext uri="{FF2B5EF4-FFF2-40B4-BE49-F238E27FC236}">
                <a16:creationId xmlns:a16="http://schemas.microsoft.com/office/drawing/2014/main" id="{95095244-281C-45C6-B4B5-1A086A96C10D}"/>
              </a:ext>
            </a:extLst>
          </p:cNvPr>
          <p:cNvPicPr>
            <a:picLocks noGrp="1" noChangeAspect="1"/>
          </p:cNvPicPr>
          <p:nvPr>
            <p:ph type="pic" sz="quarter" idx="52"/>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p:pic>
      <p:pic>
        <p:nvPicPr>
          <p:cNvPr id="45" name="Picture Placeholder 44" descr="Image icon">
            <a:extLst>
              <a:ext uri="{FF2B5EF4-FFF2-40B4-BE49-F238E27FC236}">
                <a16:creationId xmlns:a16="http://schemas.microsoft.com/office/drawing/2014/main" id="{98B5F4CC-F13E-4336-9521-E63B69BED516}"/>
              </a:ext>
            </a:extLst>
          </p:cNvPr>
          <p:cNvPicPr>
            <a:picLocks noGrp="1" noChangeAspect="1"/>
          </p:cNvPicPr>
          <p:nvPr>
            <p:ph type="pic" sz="quarter" idx="50"/>
          </p:nvPr>
        </p:nvPicPr>
        <p:blipFill>
          <a:blip r:embed="rId6">
            <a:extLst>
              <a:ext uri="{BEBA8EAE-BF5A-486C-A8C5-ECC9F3942E4B}">
                <a14:imgProps xmlns:a14="http://schemas.microsoft.com/office/drawing/2010/main">
                  <a14:imgLayer r:embed="rId7">
                    <a14:imgEffect>
                      <a14:artisticGlowEdges/>
                    </a14:imgEffect>
                  </a14:imgLayer>
                </a14:imgProps>
              </a:ext>
              <a:ext uri="{28A0092B-C50C-407E-A947-70E740481C1C}">
                <a14:useLocalDpi xmlns:a14="http://schemas.microsoft.com/office/drawing/2010/main" val="0"/>
              </a:ext>
              <a:ext uri="{96DAC541-7B7A-43D3-8B79-37D633B846F1}">
                <asvg:svgBlip xmlns:asvg="http://schemas.microsoft.com/office/drawing/2016/SVG/main" xmlns="" r:embed="rId8"/>
              </a:ext>
            </a:extLst>
          </a:blip>
          <a:srcRect l="2884" r="2884"/>
          <a:stretch>
            <a:fillRect/>
          </a:stretch>
        </p:blipFill>
        <p:spPr>
          <a:xfrm>
            <a:off x="6912254" y="2923810"/>
            <a:ext cx="1069848" cy="795528"/>
          </a:xfrm>
        </p:spPr>
      </p:pic>
      <p:sp>
        <p:nvSpPr>
          <p:cNvPr id="7" name="Text Placeholder 6">
            <a:extLst>
              <a:ext uri="{FF2B5EF4-FFF2-40B4-BE49-F238E27FC236}">
                <a16:creationId xmlns:a16="http://schemas.microsoft.com/office/drawing/2014/main" id="{9D39A442-EAC4-4F9B-B80E-420D7D36ED2E}"/>
              </a:ext>
            </a:extLst>
          </p:cNvPr>
          <p:cNvSpPr>
            <a:spLocks noGrp="1"/>
          </p:cNvSpPr>
          <p:nvPr>
            <p:ph type="body" idx="41"/>
          </p:nvPr>
        </p:nvSpPr>
        <p:spPr>
          <a:xfrm>
            <a:off x="6031523" y="4162794"/>
            <a:ext cx="2664643" cy="514714"/>
          </a:xfrm>
        </p:spPr>
        <p:txBody>
          <a:bodyPr>
            <a:normAutofit fontScale="92500"/>
          </a:bodyPr>
          <a:lstStyle/>
          <a:p>
            <a:r>
              <a:rPr lang="en-US" dirty="0">
                <a:solidFill>
                  <a:schemeClr val="bg1"/>
                </a:solidFill>
              </a:rPr>
              <a:t>Poor initial estimation</a:t>
            </a:r>
          </a:p>
        </p:txBody>
      </p:sp>
      <p:pic>
        <p:nvPicPr>
          <p:cNvPr id="47" name="Picture Placeholder 46" descr="Pencil icon">
            <a:extLst>
              <a:ext uri="{FF2B5EF4-FFF2-40B4-BE49-F238E27FC236}">
                <a16:creationId xmlns:a16="http://schemas.microsoft.com/office/drawing/2014/main" id="{C52B1263-CAC0-4784-BE2F-625ED3018494}"/>
              </a:ext>
            </a:extLst>
          </p:cNvPr>
          <p:cNvPicPr>
            <a:picLocks noGrp="1" noChangeAspect="1"/>
          </p:cNvPicPr>
          <p:nvPr>
            <p:ph type="pic" sz="quarter" idx="51"/>
          </p:nvPr>
        </p:nvPicPr>
        <p:blipFill>
          <a:blip r:embed="rId9">
            <a:extLst>
              <a:ext uri="{BEBA8EAE-BF5A-486C-A8C5-ECC9F3942E4B}">
                <a14:imgProps xmlns:a14="http://schemas.microsoft.com/office/drawing/2010/main">
                  <a14:imgLayer r:embed="rId10">
                    <a14:imgEffect>
                      <a14:artisticGlowEdges/>
                    </a14:imgEffect>
                  </a14:imgLayer>
                </a14:imgProps>
              </a:ext>
              <a:ext uri="{28A0092B-C50C-407E-A947-70E740481C1C}">
                <a14:useLocalDpi xmlns:a14="http://schemas.microsoft.com/office/drawing/2010/main" val="0"/>
              </a:ext>
              <a:ext uri="{96DAC541-7B7A-43D3-8B79-37D633B846F1}">
                <asvg:svgBlip xmlns:asvg="http://schemas.microsoft.com/office/drawing/2016/SVG/main" xmlns="" r:embed="rId11"/>
              </a:ext>
            </a:extLst>
          </a:blip>
          <a:srcRect l="2814" r="2814"/>
          <a:stretch>
            <a:fillRect/>
          </a:stretch>
        </p:blipFill>
        <p:spPr>
          <a:xfrm>
            <a:off x="9618973" y="2885266"/>
            <a:ext cx="1069848" cy="795528"/>
          </a:xfrm>
        </p:spPr>
      </p:pic>
      <p:sp>
        <p:nvSpPr>
          <p:cNvPr id="5" name="Slide Number Placeholder 4">
            <a:extLst>
              <a:ext uri="{FF2B5EF4-FFF2-40B4-BE49-F238E27FC236}">
                <a16:creationId xmlns:a16="http://schemas.microsoft.com/office/drawing/2014/main" id="{024136C6-3C0D-4842-BA27-4952FADF5DD6}"/>
              </a:ext>
            </a:extLst>
          </p:cNvPr>
          <p:cNvSpPr>
            <a:spLocks noGrp="1"/>
          </p:cNvSpPr>
          <p:nvPr>
            <p:ph type="sldNum" sz="quarter" idx="12"/>
          </p:nvPr>
        </p:nvSpPr>
        <p:spPr/>
        <p:txBody>
          <a:bodyPr/>
          <a:lstStyle/>
          <a:p>
            <a:fld id="{4950F5D8-22E1-4015-8661-E5B1FD28C2DE}" type="slidenum">
              <a:rPr lang="en-US" smtClean="0"/>
              <a:pPr/>
              <a:t>5</a:t>
            </a:fld>
            <a:endParaRPr lang="en-US" dirty="0"/>
          </a:p>
        </p:txBody>
      </p:sp>
      <p:sp>
        <p:nvSpPr>
          <p:cNvPr id="14" name="Text Placeholder 13"/>
          <p:cNvSpPr>
            <a:spLocks noGrp="1"/>
          </p:cNvSpPr>
          <p:nvPr>
            <p:ph type="body" idx="45"/>
          </p:nvPr>
        </p:nvSpPr>
        <p:spPr>
          <a:xfrm>
            <a:off x="9118385" y="4342590"/>
            <a:ext cx="2286000" cy="334918"/>
          </a:xfrm>
        </p:spPr>
        <p:txBody>
          <a:bodyPr/>
          <a:lstStyle/>
          <a:p>
            <a:r>
              <a:rPr lang="en-US" dirty="0">
                <a:solidFill>
                  <a:schemeClr val="bg1"/>
                </a:solidFill>
              </a:rPr>
              <a:t>Scope </a:t>
            </a:r>
            <a:r>
              <a:rPr lang="en-US" dirty="0" smtClean="0">
                <a:solidFill>
                  <a:schemeClr val="bg1"/>
                </a:solidFill>
              </a:rPr>
              <a:t>changes</a:t>
            </a:r>
            <a:endParaRPr lang="en-US" dirty="0">
              <a:solidFill>
                <a:schemeClr val="bg1"/>
              </a:solidFill>
            </a:endParaRPr>
          </a:p>
        </p:txBody>
      </p:sp>
      <p:sp>
        <p:nvSpPr>
          <p:cNvPr id="16" name="TextBox 15"/>
          <p:cNvSpPr txBox="1"/>
          <p:nvPr/>
        </p:nvSpPr>
        <p:spPr>
          <a:xfrm>
            <a:off x="966966" y="2464424"/>
            <a:ext cx="4642338" cy="2585323"/>
          </a:xfrm>
          <a:prstGeom prst="rect">
            <a:avLst/>
          </a:prstGeom>
          <a:noFill/>
        </p:spPr>
        <p:txBody>
          <a:bodyPr wrap="square" rtlCol="0">
            <a:spAutoFit/>
          </a:bodyPr>
          <a:lstStyle/>
          <a:p>
            <a:pPr>
              <a:lnSpc>
                <a:spcPct val="200000"/>
              </a:lnSpc>
            </a:pPr>
            <a:endParaRPr lang="en-US" b="1" dirty="0">
              <a:latin typeface="+mj-lt"/>
            </a:endParaRPr>
          </a:p>
          <a:p>
            <a:pPr algn="ctr">
              <a:lnSpc>
                <a:spcPct val="200000"/>
              </a:lnSpc>
            </a:pPr>
            <a:r>
              <a:rPr lang="en-US" b="1" dirty="0" smtClean="0">
                <a:solidFill>
                  <a:schemeClr val="bg1"/>
                </a:solidFill>
                <a:latin typeface="+mj-lt"/>
              </a:rPr>
              <a:t>Weak </a:t>
            </a:r>
            <a:r>
              <a:rPr lang="en-US" b="1" dirty="0">
                <a:solidFill>
                  <a:schemeClr val="bg1"/>
                </a:solidFill>
                <a:latin typeface="+mj-lt"/>
              </a:rPr>
              <a:t>planning &amp; control</a:t>
            </a:r>
          </a:p>
          <a:p>
            <a:pPr algn="ctr">
              <a:lnSpc>
                <a:spcPct val="200000"/>
              </a:lnSpc>
            </a:pPr>
            <a:r>
              <a:rPr lang="en-US" b="1" dirty="0" smtClean="0">
                <a:solidFill>
                  <a:schemeClr val="bg1"/>
                </a:solidFill>
                <a:latin typeface="+mj-lt"/>
              </a:rPr>
              <a:t>Miscommunication</a:t>
            </a:r>
            <a:endParaRPr lang="en-US" b="1" dirty="0">
              <a:solidFill>
                <a:schemeClr val="bg1"/>
              </a:solidFill>
              <a:latin typeface="+mj-lt"/>
            </a:endParaRPr>
          </a:p>
          <a:p>
            <a:pPr algn="ctr">
              <a:lnSpc>
                <a:spcPct val="200000"/>
              </a:lnSpc>
            </a:pPr>
            <a:r>
              <a:rPr lang="en-US" b="1" dirty="0" smtClean="0">
                <a:solidFill>
                  <a:schemeClr val="bg1"/>
                </a:solidFill>
                <a:latin typeface="+mj-lt"/>
              </a:rPr>
              <a:t>Project </a:t>
            </a:r>
            <a:r>
              <a:rPr lang="en-US" b="1" dirty="0">
                <a:solidFill>
                  <a:schemeClr val="bg1"/>
                </a:solidFill>
                <a:latin typeface="+mj-lt"/>
              </a:rPr>
              <a:t>delays</a:t>
            </a:r>
          </a:p>
          <a:p>
            <a:endParaRPr lang="en-US" dirty="0"/>
          </a:p>
        </p:txBody>
      </p:sp>
      <p:sp>
        <p:nvSpPr>
          <p:cNvPr id="11" name="Title 1">
            <a:extLst>
              <a:ext uri="{FF2B5EF4-FFF2-40B4-BE49-F238E27FC236}">
                <a16:creationId xmlns:a16="http://schemas.microsoft.com/office/drawing/2014/main" id="{79FB37E1-F9A3-4DAE-8651-1F67369BE49E}"/>
              </a:ext>
            </a:extLst>
          </p:cNvPr>
          <p:cNvSpPr txBox="1">
            <a:spLocks noGrp="1"/>
          </p:cNvSpPr>
          <p:nvPr>
            <p:ph type="title"/>
          </p:nvPr>
        </p:nvSpPr>
        <p:spPr>
          <a:prstGeom prst="rect">
            <a:avLst/>
          </a:prstGeom>
        </p:spPr>
        <p:txBody>
          <a:bodyPr vert="horz" lIns="0" tIns="0" rIns="0" bIns="0" rtlCol="0" anchor="b" anchorCtr="0">
            <a:normAutofit fontScale="90000"/>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r>
              <a:rPr lang="en-US" dirty="0" smtClean="0">
                <a:solidFill>
                  <a:schemeClr val="tx1"/>
                </a:solidFill>
              </a:rPr>
              <a:t>Literature Review: Causes of Cost Overruns</a:t>
            </a:r>
            <a:endParaRPr lang="en-US" dirty="0">
              <a:solidFill>
                <a:schemeClr val="tx1"/>
              </a:solidFill>
            </a:endParaRPr>
          </a:p>
        </p:txBody>
      </p:sp>
    </p:spTree>
    <p:extLst>
      <p:ext uri="{BB962C8B-B14F-4D97-AF65-F5344CB8AC3E}">
        <p14:creationId xmlns:p14="http://schemas.microsoft.com/office/powerpoint/2010/main" val="2905421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F2DAD-09BC-4E53-B3EE-80036ACC033F}"/>
              </a:ext>
            </a:extLst>
          </p:cNvPr>
          <p:cNvSpPr>
            <a:spLocks noGrp="1"/>
          </p:cNvSpPr>
          <p:nvPr>
            <p:ph type="title"/>
          </p:nvPr>
        </p:nvSpPr>
        <p:spPr/>
        <p:txBody>
          <a:bodyPr>
            <a:normAutofit fontScale="90000"/>
          </a:bodyPr>
          <a:lstStyle/>
          <a:p>
            <a:r>
              <a:rPr lang="en-US" dirty="0">
                <a:solidFill>
                  <a:schemeClr val="tx1"/>
                </a:solidFill>
              </a:rPr>
              <a:t>Literature Review: Estimation Methods</a:t>
            </a:r>
          </a:p>
        </p:txBody>
      </p:sp>
      <p:sp>
        <p:nvSpPr>
          <p:cNvPr id="7" name="Text Placeholder 6">
            <a:extLst>
              <a:ext uri="{FF2B5EF4-FFF2-40B4-BE49-F238E27FC236}">
                <a16:creationId xmlns:a16="http://schemas.microsoft.com/office/drawing/2014/main" id="{8E389CF0-7E88-4714-8B32-F95FC4203E16}"/>
              </a:ext>
            </a:extLst>
          </p:cNvPr>
          <p:cNvSpPr>
            <a:spLocks noGrp="1"/>
          </p:cNvSpPr>
          <p:nvPr>
            <p:ph type="body" idx="41"/>
          </p:nvPr>
        </p:nvSpPr>
        <p:spPr>
          <a:xfrm>
            <a:off x="836613" y="3565294"/>
            <a:ext cx="3044952" cy="1411151"/>
          </a:xfrm>
        </p:spPr>
        <p:txBody>
          <a:bodyPr>
            <a:normAutofit/>
          </a:bodyPr>
          <a:lstStyle/>
          <a:p>
            <a:endParaRPr lang="en-US" dirty="0" smtClean="0"/>
          </a:p>
          <a:p>
            <a:endParaRPr lang="en-US" dirty="0" smtClean="0"/>
          </a:p>
        </p:txBody>
      </p:sp>
      <p:sp>
        <p:nvSpPr>
          <p:cNvPr id="5" name="Slide Number Placeholder 4">
            <a:extLst>
              <a:ext uri="{FF2B5EF4-FFF2-40B4-BE49-F238E27FC236}">
                <a16:creationId xmlns:a16="http://schemas.microsoft.com/office/drawing/2014/main" id="{2262604E-F416-45C2-A64D-344936146270}"/>
              </a:ext>
            </a:extLst>
          </p:cNvPr>
          <p:cNvSpPr>
            <a:spLocks noGrp="1"/>
          </p:cNvSpPr>
          <p:nvPr>
            <p:ph type="sldNum" sz="quarter" idx="12"/>
          </p:nvPr>
        </p:nvSpPr>
        <p:spPr/>
        <p:txBody>
          <a:bodyPr/>
          <a:lstStyle/>
          <a:p>
            <a:fld id="{4950F5D8-22E1-4015-8661-E5B1FD28C2DE}" type="slidenum">
              <a:rPr lang="en-US" smtClean="0"/>
              <a:pPr/>
              <a:t>6</a:t>
            </a:fld>
            <a:endParaRPr lang="en-US" dirty="0"/>
          </a:p>
        </p:txBody>
      </p:sp>
      <p:graphicFrame>
        <p:nvGraphicFramePr>
          <p:cNvPr id="3" name="Diagram 2"/>
          <p:cNvGraphicFramePr/>
          <p:nvPr>
            <p:extLst>
              <p:ext uri="{D42A27DB-BD31-4B8C-83A1-F6EECF244321}">
                <p14:modId xmlns:p14="http://schemas.microsoft.com/office/powerpoint/2010/main" val="1308499811"/>
              </p:ext>
            </p:extLst>
          </p:nvPr>
        </p:nvGraphicFramePr>
        <p:xfrm>
          <a:off x="1926492" y="143933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2539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962E0-C097-45EA-9C7D-76C9E67F754F}"/>
              </a:ext>
            </a:extLst>
          </p:cNvPr>
          <p:cNvSpPr>
            <a:spLocks noGrp="1"/>
          </p:cNvSpPr>
          <p:nvPr>
            <p:ph type="title"/>
          </p:nvPr>
        </p:nvSpPr>
        <p:spPr>
          <a:xfrm>
            <a:off x="913775" y="618517"/>
            <a:ext cx="10364451" cy="1596177"/>
          </a:xfrm>
        </p:spPr>
        <p:txBody>
          <a:bodyPr>
            <a:normAutofit/>
          </a:bodyPr>
          <a:lstStyle/>
          <a:p>
            <a:r>
              <a:rPr lang="en-US" dirty="0"/>
              <a:t>Methodology</a:t>
            </a:r>
          </a:p>
        </p:txBody>
      </p:sp>
      <p:graphicFrame>
        <p:nvGraphicFramePr>
          <p:cNvPr id="5" name="Content Placeholder 2" descr="SmartArt icon graphic placeholder">
            <a:extLst>
              <a:ext uri="{FF2B5EF4-FFF2-40B4-BE49-F238E27FC236}">
                <a16:creationId xmlns:a16="http://schemas.microsoft.com/office/drawing/2014/main" id="{040CF8B7-5E78-4C98-B567-BE37EF9527EE}"/>
              </a:ext>
            </a:extLst>
          </p:cNvPr>
          <p:cNvGraphicFramePr>
            <a:graphicFrameLocks noGrp="1"/>
          </p:cNvGraphicFramePr>
          <p:nvPr>
            <p:ph sz="quarter" idx="13"/>
            <p:extLst/>
          </p:nvPr>
        </p:nvGraphicFramePr>
        <p:xfrm>
          <a:off x="914400" y="2532475"/>
          <a:ext cx="10363200" cy="30290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7050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78587" y="202195"/>
            <a:ext cx="4097598" cy="1200329"/>
          </a:xfrm>
          <a:prstGeom prst="rect">
            <a:avLst/>
          </a:prstGeom>
        </p:spPr>
        <p:txBody>
          <a:bodyPr wrap="square">
            <a:spAutoFit/>
          </a:bodyPr>
          <a:lstStyle/>
          <a:p>
            <a:pPr algn="ctr"/>
            <a:r>
              <a:rPr lang="en-US" sz="3600" b="1" dirty="0">
                <a:solidFill>
                  <a:schemeClr val="bg1"/>
                </a:solidFill>
                <a:latin typeface="+mj-lt"/>
              </a:rPr>
              <a:t>Results &amp; Findings</a:t>
            </a:r>
          </a:p>
        </p:txBody>
      </p:sp>
      <p:sp>
        <p:nvSpPr>
          <p:cNvPr id="4" name="TextBox 3"/>
          <p:cNvSpPr txBox="1"/>
          <p:nvPr/>
        </p:nvSpPr>
        <p:spPr>
          <a:xfrm>
            <a:off x="7147955" y="2303585"/>
            <a:ext cx="4958861" cy="313932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2400" dirty="0">
                <a:solidFill>
                  <a:schemeClr val="bg1"/>
                </a:solidFill>
              </a:rPr>
              <a:t>Estimation often </a:t>
            </a:r>
            <a:r>
              <a:rPr lang="en-US" sz="2400" dirty="0" smtClean="0">
                <a:solidFill>
                  <a:schemeClr val="bg1"/>
                </a:solidFill>
              </a:rPr>
              <a:t>inaccurate</a:t>
            </a:r>
          </a:p>
          <a:p>
            <a:pPr marL="285750" indent="-285750">
              <a:lnSpc>
                <a:spcPct val="150000"/>
              </a:lnSpc>
              <a:buFont typeface="Wingdings" panose="05000000000000000000" pitchFamily="2" charset="2"/>
              <a:buChar char="§"/>
            </a:pPr>
            <a:r>
              <a:rPr lang="en-US" sz="2400" dirty="0" smtClean="0">
                <a:solidFill>
                  <a:schemeClr val="bg1"/>
                </a:solidFill>
              </a:rPr>
              <a:t>Causes</a:t>
            </a:r>
            <a:r>
              <a:rPr lang="en-US" sz="2400" dirty="0">
                <a:solidFill>
                  <a:schemeClr val="bg1"/>
                </a:solidFill>
              </a:rPr>
              <a:t>: complexity, poor data, </a:t>
            </a:r>
            <a:r>
              <a:rPr lang="en-US" sz="2400" dirty="0" smtClean="0">
                <a:solidFill>
                  <a:schemeClr val="bg1"/>
                </a:solidFill>
              </a:rPr>
              <a:t>uncertainty</a:t>
            </a:r>
          </a:p>
          <a:p>
            <a:pPr marL="285750" indent="-285750">
              <a:lnSpc>
                <a:spcPct val="150000"/>
              </a:lnSpc>
              <a:buFont typeface="Wingdings" panose="05000000000000000000" pitchFamily="2" charset="2"/>
              <a:buChar char="§"/>
            </a:pPr>
            <a:r>
              <a:rPr lang="en-US" sz="2400" dirty="0" smtClean="0">
                <a:solidFill>
                  <a:schemeClr val="bg1"/>
                </a:solidFill>
              </a:rPr>
              <a:t>Optimism </a:t>
            </a:r>
            <a:r>
              <a:rPr lang="en-US" sz="2400" dirty="0">
                <a:solidFill>
                  <a:schemeClr val="bg1"/>
                </a:solidFill>
              </a:rPr>
              <a:t>bias in </a:t>
            </a:r>
            <a:r>
              <a:rPr lang="en-US" sz="2400" dirty="0" smtClean="0">
                <a:solidFill>
                  <a:schemeClr val="bg1"/>
                </a:solidFill>
              </a:rPr>
              <a:t>budgeting</a:t>
            </a:r>
          </a:p>
          <a:p>
            <a:pPr marL="285750" indent="-285750">
              <a:lnSpc>
                <a:spcPct val="150000"/>
              </a:lnSpc>
              <a:buFont typeface="Wingdings" panose="05000000000000000000" pitchFamily="2" charset="2"/>
              <a:buChar char="§"/>
            </a:pPr>
            <a:r>
              <a:rPr lang="en-US" sz="2400" dirty="0" smtClean="0">
                <a:solidFill>
                  <a:schemeClr val="bg1"/>
                </a:solidFill>
              </a:rPr>
              <a:t>Scope </a:t>
            </a:r>
            <a:r>
              <a:rPr lang="en-US" sz="2400" dirty="0">
                <a:solidFill>
                  <a:schemeClr val="bg1"/>
                </a:solidFill>
              </a:rPr>
              <a:t>changes increase cost</a:t>
            </a:r>
          </a:p>
          <a:p>
            <a:pPr marL="285750" indent="-285750">
              <a:buFont typeface="Wingdings" panose="05000000000000000000" pitchFamily="2" charset="2"/>
              <a:buChar char="§"/>
            </a:pP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0" y="0"/>
            <a:ext cx="6859145" cy="6857999"/>
          </a:xfrm>
          <a:prstGeom prst="rect">
            <a:avLst/>
          </a:prstGeom>
        </p:spPr>
      </p:pic>
    </p:spTree>
    <p:extLst>
      <p:ext uri="{BB962C8B-B14F-4D97-AF65-F5344CB8AC3E}">
        <p14:creationId xmlns:p14="http://schemas.microsoft.com/office/powerpoint/2010/main" val="441401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72C80"/>
        </a:solidFill>
        <a:effectLst/>
      </p:bgPr>
    </p:bg>
    <p:spTree>
      <p:nvGrpSpPr>
        <p:cNvPr id="1" name=""/>
        <p:cNvGrpSpPr/>
        <p:nvPr/>
      </p:nvGrpSpPr>
      <p:grpSpPr>
        <a:xfrm>
          <a:off x="0" y="0"/>
          <a:ext cx="0" cy="0"/>
          <a:chOff x="0" y="0"/>
          <a:chExt cx="0" cy="0"/>
        </a:xfrm>
      </p:grpSpPr>
      <p:pic>
        <p:nvPicPr>
          <p:cNvPr id="1026" name="Picture 2" descr="HIGS: Types of PhD Research Methodology – Guideli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a:extLst>
              <a:ext uri="{FF2B5EF4-FFF2-40B4-BE49-F238E27FC236}">
                <a16:creationId xmlns:a16="http://schemas.microsoft.com/office/drawing/2014/main" id="{7543D8BE-B4A0-47BA-80B9-E1885926934D}"/>
              </a:ext>
            </a:extLst>
          </p:cNvPr>
          <p:cNvSpPr>
            <a:spLocks noGrp="1"/>
          </p:cNvSpPr>
          <p:nvPr>
            <p:ph type="title"/>
          </p:nvPr>
        </p:nvSpPr>
        <p:spPr>
          <a:xfrm>
            <a:off x="831850" y="458107"/>
            <a:ext cx="10515600" cy="636340"/>
          </a:xfrm>
        </p:spPr>
        <p:txBody>
          <a:bodyPr/>
          <a:lstStyle/>
          <a:p>
            <a:r>
              <a:rPr lang="en-US" dirty="0">
                <a:solidFill>
                  <a:schemeClr val="tx1"/>
                </a:solidFill>
              </a:rPr>
              <a:t>Recommendations</a:t>
            </a:r>
          </a:p>
        </p:txBody>
      </p:sp>
      <p:sp>
        <p:nvSpPr>
          <p:cNvPr id="8" name="Text Placeholder 7">
            <a:extLst>
              <a:ext uri="{FF2B5EF4-FFF2-40B4-BE49-F238E27FC236}">
                <a16:creationId xmlns:a16="http://schemas.microsoft.com/office/drawing/2014/main" id="{ACD2F93E-F351-489B-9280-E07EC126C58B}"/>
              </a:ext>
            </a:extLst>
          </p:cNvPr>
          <p:cNvSpPr>
            <a:spLocks noGrp="1"/>
          </p:cNvSpPr>
          <p:nvPr>
            <p:ph type="body" idx="14"/>
          </p:nvPr>
        </p:nvSpPr>
        <p:spPr>
          <a:xfrm>
            <a:off x="831850" y="2144772"/>
            <a:ext cx="4927266" cy="2568453"/>
          </a:xfrm>
        </p:spPr>
        <p:txBody>
          <a:bodyPr>
            <a:normAutofit/>
          </a:bodyPr>
          <a:lstStyle/>
          <a:p>
            <a:pPr>
              <a:lnSpc>
                <a:spcPct val="150000"/>
              </a:lnSpc>
            </a:pPr>
            <a:r>
              <a:rPr lang="en-US" sz="2400" b="1" dirty="0">
                <a:solidFill>
                  <a:schemeClr val="tx1"/>
                </a:solidFill>
              </a:rPr>
              <a:t>Improve data accuracy</a:t>
            </a:r>
          </a:p>
          <a:p>
            <a:pPr>
              <a:lnSpc>
                <a:spcPct val="150000"/>
              </a:lnSpc>
            </a:pPr>
            <a:r>
              <a:rPr lang="en-US" sz="2400" b="1" dirty="0">
                <a:solidFill>
                  <a:schemeClr val="tx1"/>
                </a:solidFill>
              </a:rPr>
              <a:t>Use combined estimation methods</a:t>
            </a:r>
          </a:p>
          <a:p>
            <a:pPr>
              <a:lnSpc>
                <a:spcPct val="150000"/>
              </a:lnSpc>
            </a:pPr>
            <a:r>
              <a:rPr lang="en-US" sz="2400" b="1" dirty="0">
                <a:solidFill>
                  <a:schemeClr val="tx1"/>
                </a:solidFill>
              </a:rPr>
              <a:t>Better planning &amp; control</a:t>
            </a:r>
          </a:p>
          <a:p>
            <a:pPr>
              <a:lnSpc>
                <a:spcPct val="150000"/>
              </a:lnSpc>
            </a:pPr>
            <a:r>
              <a:rPr lang="en-US" sz="2400" b="1" dirty="0">
                <a:solidFill>
                  <a:schemeClr val="tx1"/>
                </a:solidFill>
              </a:rPr>
              <a:t>Realistic assumptions</a:t>
            </a:r>
          </a:p>
          <a:p>
            <a:pPr>
              <a:lnSpc>
                <a:spcPct val="150000"/>
              </a:lnSpc>
            </a:pPr>
            <a:endParaRPr lang="en-US" sz="2400" b="1" dirty="0">
              <a:solidFill>
                <a:schemeClr val="tx1"/>
              </a:solidFill>
            </a:endParaRPr>
          </a:p>
        </p:txBody>
      </p:sp>
      <p:sp>
        <p:nvSpPr>
          <p:cNvPr id="5" name="Slide Number Placeholder 4">
            <a:extLst>
              <a:ext uri="{FF2B5EF4-FFF2-40B4-BE49-F238E27FC236}">
                <a16:creationId xmlns:a16="http://schemas.microsoft.com/office/drawing/2014/main" id="{8219B368-B42D-42C9-8CFF-C1525C23EBDA}"/>
              </a:ext>
            </a:extLst>
          </p:cNvPr>
          <p:cNvSpPr>
            <a:spLocks noGrp="1"/>
          </p:cNvSpPr>
          <p:nvPr>
            <p:ph type="sldNum" sz="quarter" idx="12"/>
          </p:nvPr>
        </p:nvSpPr>
        <p:spPr/>
        <p:txBody>
          <a:bodyPr/>
          <a:lstStyle/>
          <a:p>
            <a:fld id="{4950F5D8-22E1-4015-8661-E5B1FD28C2DE}" type="slidenum">
              <a:rPr lang="en-US" smtClean="0"/>
              <a:pPr/>
              <a:t>9</a:t>
            </a:fld>
            <a:endParaRPr lang="en-US" dirty="0"/>
          </a:p>
        </p:txBody>
      </p:sp>
    </p:spTree>
    <p:extLst>
      <p:ext uri="{BB962C8B-B14F-4D97-AF65-F5344CB8AC3E}">
        <p14:creationId xmlns:p14="http://schemas.microsoft.com/office/powerpoint/2010/main" val="671898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p:sp>
      <p:sp>
        <p:nvSpPr>
          <p:cNvPr id="5" name="Subtitle 4"/>
          <p:cNvSpPr>
            <a:spLocks noGrp="1"/>
          </p:cNvSpPr>
          <p:nvPr>
            <p:ph type="subTitle" idx="1"/>
          </p:nvPr>
        </p:nvSpPr>
        <p:spPr>
          <a:xfrm>
            <a:off x="381794" y="264619"/>
            <a:ext cx="6580188" cy="580921"/>
          </a:xfrm>
        </p:spPr>
        <p:txBody>
          <a:bodyPr/>
          <a:lstStyle/>
          <a:p>
            <a:pPr algn="just"/>
            <a:r>
              <a:rPr lang="en-US" b="1" dirty="0" smtClean="0"/>
              <a:t>References</a:t>
            </a:r>
            <a:endParaRPr lang="en-US" b="1" dirty="0"/>
          </a:p>
        </p:txBody>
      </p:sp>
      <p:sp>
        <p:nvSpPr>
          <p:cNvPr id="2" name="Date Placeholder 1"/>
          <p:cNvSpPr>
            <a:spLocks noGrp="1"/>
          </p:cNvSpPr>
          <p:nvPr>
            <p:ph type="dt" sz="half" idx="4294967295"/>
          </p:nvPr>
        </p:nvSpPr>
        <p:spPr>
          <a:xfrm>
            <a:off x="9448800" y="5999163"/>
            <a:ext cx="2743200" cy="142875"/>
          </a:xfrm>
        </p:spPr>
        <p:txBody>
          <a:bodyPr/>
          <a:lstStyle/>
          <a:p>
            <a:fld id="{A8392A16-0E09-486C-9A28-B508902D11B6}" type="datetime1">
              <a:rPr lang="en-US" noProof="0" smtClean="0"/>
              <a:t>4/23/2026</a:t>
            </a:fld>
            <a:endParaRPr lang="en-US" noProof="0" dirty="0"/>
          </a:p>
        </p:txBody>
      </p:sp>
      <p:sp>
        <p:nvSpPr>
          <p:cNvPr id="3" name="Footer Placeholder 2"/>
          <p:cNvSpPr>
            <a:spLocks noGrp="1"/>
          </p:cNvSpPr>
          <p:nvPr>
            <p:ph type="ftr" sz="quarter" idx="4294967295"/>
          </p:nvPr>
        </p:nvSpPr>
        <p:spPr>
          <a:xfrm>
            <a:off x="8077200" y="6169025"/>
            <a:ext cx="4114800" cy="190500"/>
          </a:xfrm>
        </p:spPr>
        <p:txBody>
          <a:bodyPr/>
          <a:lstStyle/>
          <a:p>
            <a:r>
              <a:rPr lang="en-US" noProof="0" smtClean="0"/>
              <a:t>ADD A FOOTER</a:t>
            </a:r>
            <a:endParaRPr lang="en-US" noProof="0" dirty="0"/>
          </a:p>
        </p:txBody>
      </p:sp>
      <p:sp>
        <p:nvSpPr>
          <p:cNvPr id="4" name="Slide Number Placeholder 3"/>
          <p:cNvSpPr>
            <a:spLocks noGrp="1"/>
          </p:cNvSpPr>
          <p:nvPr>
            <p:ph type="sldNum" sz="quarter" idx="4294967295"/>
          </p:nvPr>
        </p:nvSpPr>
        <p:spPr>
          <a:xfrm>
            <a:off x="0" y="6156325"/>
            <a:ext cx="457200" cy="184150"/>
          </a:xfrm>
        </p:spPr>
        <p:txBody>
          <a:bodyPr/>
          <a:lstStyle/>
          <a:p>
            <a:fld id="{4950F5D8-22E1-4015-8661-E5B1FD28C2DE}" type="slidenum">
              <a:rPr lang="en-US" noProof="0" smtClean="0"/>
              <a:t>10</a:t>
            </a:fld>
            <a:endParaRPr lang="en-US" noProof="0" dirty="0"/>
          </a:p>
        </p:txBody>
      </p:sp>
      <p:sp>
        <p:nvSpPr>
          <p:cNvPr id="11" name="TextBox 10"/>
          <p:cNvSpPr txBox="1"/>
          <p:nvPr/>
        </p:nvSpPr>
        <p:spPr>
          <a:xfrm>
            <a:off x="381794" y="1110159"/>
            <a:ext cx="10514013" cy="5693866"/>
          </a:xfrm>
          <a:prstGeom prst="rect">
            <a:avLst/>
          </a:prstGeom>
          <a:noFill/>
        </p:spPr>
        <p:txBody>
          <a:bodyPr wrap="square" rtlCol="0">
            <a:spAutoFit/>
          </a:bodyPr>
          <a:lstStyle/>
          <a:p>
            <a:r>
              <a:rPr lang="en-US" sz="1400" dirty="0"/>
              <a:t>Al-</a:t>
            </a:r>
            <a:r>
              <a:rPr lang="en-US" sz="1400" dirty="0" err="1"/>
              <a:t>Gahtani</a:t>
            </a:r>
            <a:r>
              <a:rPr lang="en-US" sz="1400" dirty="0"/>
              <a:t>, K.S. </a:t>
            </a:r>
            <a:r>
              <a:rPr lang="en-GB" sz="1400" dirty="0"/>
              <a:t>K. S., </a:t>
            </a:r>
            <a:r>
              <a:rPr lang="en-GB" sz="1400" dirty="0" err="1"/>
              <a:t>Alsanabani</a:t>
            </a:r>
            <a:r>
              <a:rPr lang="en-GB" sz="1400" dirty="0"/>
              <a:t>, N. M., </a:t>
            </a:r>
            <a:r>
              <a:rPr lang="en-GB" sz="1400" dirty="0" err="1"/>
              <a:t>Alsugair</a:t>
            </a:r>
            <a:r>
              <a:rPr lang="en-GB" sz="1400" dirty="0"/>
              <a:t>, A. M., </a:t>
            </a:r>
            <a:r>
              <a:rPr lang="en-GB" sz="1400" dirty="0" err="1"/>
              <a:t>Aljadhai</a:t>
            </a:r>
            <a:r>
              <a:rPr lang="en-GB" sz="1400" dirty="0"/>
              <a:t>, S. I., and </a:t>
            </a:r>
            <a:r>
              <a:rPr lang="en-GB" sz="1400" dirty="0" err="1"/>
              <a:t>Alotaibi</a:t>
            </a:r>
            <a:r>
              <a:rPr lang="en-GB" sz="1400" dirty="0"/>
              <a:t>, H. F. </a:t>
            </a:r>
            <a:r>
              <a:rPr lang="en-US" sz="1400" dirty="0"/>
              <a:t>(2024) “Dynamic BIM Adoption Impact on Contract Cost Variance Factors Using PLS-SEM Techniques,” </a:t>
            </a:r>
            <a:r>
              <a:rPr lang="en-US" sz="1400" i="1" dirty="0"/>
              <a:t>Applied sciences</a:t>
            </a:r>
            <a:r>
              <a:rPr lang="en-US" sz="1400" dirty="0"/>
              <a:t>, 14(17), p. 8017. Available at: </a:t>
            </a:r>
            <a:r>
              <a:rPr lang="en-US" sz="1400" u="sng" dirty="0">
                <a:hlinkClick r:id="rId3"/>
              </a:rPr>
              <a:t>https://doi.org/10.3390/app14178017</a:t>
            </a:r>
            <a:r>
              <a:rPr lang="en-US" sz="1400" dirty="0"/>
              <a:t>.</a:t>
            </a:r>
          </a:p>
          <a:p>
            <a:r>
              <a:rPr lang="en-US" sz="1400" dirty="0" err="1"/>
              <a:t>Amini</a:t>
            </a:r>
            <a:r>
              <a:rPr lang="en-US" sz="1400" dirty="0"/>
              <a:t>, S. </a:t>
            </a:r>
            <a:r>
              <a:rPr lang="en-GB" sz="1400" dirty="0" err="1"/>
              <a:t>Rezvani</a:t>
            </a:r>
            <a:r>
              <a:rPr lang="en-GB" sz="1400" dirty="0"/>
              <a:t>, A., </a:t>
            </a:r>
            <a:r>
              <a:rPr lang="en-GB" sz="1400" dirty="0" err="1"/>
              <a:t>Tabassi</a:t>
            </a:r>
            <a:r>
              <a:rPr lang="en-GB" sz="1400" dirty="0"/>
              <a:t>, M., and </a:t>
            </a:r>
            <a:r>
              <a:rPr lang="en-GB" sz="1400" dirty="0" err="1"/>
              <a:t>Malek</a:t>
            </a:r>
            <a:r>
              <a:rPr lang="en-GB" sz="1400" dirty="0"/>
              <a:t> </a:t>
            </a:r>
            <a:r>
              <a:rPr lang="en-GB" sz="1400" dirty="0" err="1"/>
              <a:t>Sadati</a:t>
            </a:r>
            <a:r>
              <a:rPr lang="en-GB" sz="1400" dirty="0"/>
              <a:t>, S. S. </a:t>
            </a:r>
            <a:r>
              <a:rPr lang="en-US" sz="1400" dirty="0"/>
              <a:t> (2023) “Causes of cost overruns in building construction projects in Asian countries; Iran as a case study,” </a:t>
            </a:r>
            <a:r>
              <a:rPr lang="en-US" sz="1400" i="1" dirty="0"/>
              <a:t>Engineering, construction, and architectural management</a:t>
            </a:r>
            <a:r>
              <a:rPr lang="en-US" sz="1400" dirty="0"/>
              <a:t>, 30(7), pp. 2739–2766. Available at: </a:t>
            </a:r>
            <a:r>
              <a:rPr lang="en-US" sz="1400" u="sng" dirty="0">
                <a:hlinkClick r:id="rId4"/>
              </a:rPr>
              <a:t>https://doi.org/10.1108/ECAM-05-2021-0445</a:t>
            </a:r>
            <a:r>
              <a:rPr lang="en-US" sz="1400" dirty="0"/>
              <a:t>.</a:t>
            </a:r>
          </a:p>
          <a:p>
            <a:r>
              <a:rPr lang="en-US" sz="1400" dirty="0" err="1"/>
              <a:t>Durdyev</a:t>
            </a:r>
            <a:r>
              <a:rPr lang="en-US" sz="1400" dirty="0"/>
              <a:t>, S. (2021) “Review of construction journals on causes of project cost overruns,” </a:t>
            </a:r>
            <a:r>
              <a:rPr lang="en-US" sz="1400" i="1" dirty="0"/>
              <a:t>Engineering, construction, and architectural management</a:t>
            </a:r>
            <a:r>
              <a:rPr lang="en-US" sz="1400" dirty="0"/>
              <a:t>, 28(4), pp. 1241–1260. Available at: </a:t>
            </a:r>
            <a:r>
              <a:rPr lang="en-US" sz="1400" u="sng" dirty="0">
                <a:hlinkClick r:id="rId5"/>
              </a:rPr>
              <a:t>https://doi.org/10.1108/ECAM-02-2020-0137</a:t>
            </a:r>
            <a:r>
              <a:rPr lang="en-US" sz="1400" dirty="0"/>
              <a:t>.</a:t>
            </a:r>
          </a:p>
          <a:p>
            <a:r>
              <a:rPr lang="en-US" sz="1400" dirty="0" err="1"/>
              <a:t>Eliasson</a:t>
            </a:r>
            <a:r>
              <a:rPr lang="en-US" sz="1400" dirty="0"/>
              <a:t>, J. (2025) “Cost overruns of infrastructure projects – distributions, causes and remedies,” </a:t>
            </a:r>
            <a:r>
              <a:rPr lang="en-US" sz="1400" i="1" dirty="0"/>
              <a:t>Transportation research. Part A, Policy and practice</a:t>
            </a:r>
            <a:r>
              <a:rPr lang="en-US" sz="1400" dirty="0"/>
              <a:t>, 198. Available at: </a:t>
            </a:r>
            <a:r>
              <a:rPr lang="en-US" sz="1400" u="sng" dirty="0">
                <a:hlinkClick r:id="rId6"/>
              </a:rPr>
              <a:t>https://doi.org/10.1016/j.tra.2025.104532</a:t>
            </a:r>
            <a:r>
              <a:rPr lang="en-US" sz="1400" dirty="0"/>
              <a:t>.</a:t>
            </a:r>
          </a:p>
          <a:p>
            <a:r>
              <a:rPr lang="en-US" sz="1400" dirty="0" err="1"/>
              <a:t>Ghartey</a:t>
            </a:r>
            <a:r>
              <a:rPr lang="en-US" sz="1400" dirty="0"/>
              <a:t>, I. </a:t>
            </a:r>
            <a:r>
              <a:rPr lang="en-GB" sz="1400" dirty="0" err="1"/>
              <a:t>Wahab</a:t>
            </a:r>
            <a:r>
              <a:rPr lang="en-GB" sz="1400" dirty="0"/>
              <a:t>, A., </a:t>
            </a:r>
            <a:r>
              <a:rPr lang="en-GB" sz="1400" dirty="0" err="1"/>
              <a:t>Enning</a:t>
            </a:r>
            <a:r>
              <a:rPr lang="en-GB" sz="1400" dirty="0"/>
              <a:t>, S., and Arthur, B. A. </a:t>
            </a:r>
            <a:r>
              <a:rPr lang="en-US" sz="1400" dirty="0"/>
              <a:t>(2026) “The role of Quantity Surveyors in mitigating cost overruns: evidence from Ghana’s public infrastructure projects,” </a:t>
            </a:r>
            <a:r>
              <a:rPr lang="en-US" sz="1400" i="1" dirty="0"/>
              <a:t>International journal of construction management</a:t>
            </a:r>
            <a:r>
              <a:rPr lang="en-US" sz="1400" dirty="0"/>
              <a:t>, pp. 1–22. Available at: </a:t>
            </a:r>
            <a:r>
              <a:rPr lang="en-US" sz="1400" u="sng" dirty="0">
                <a:hlinkClick r:id="rId7"/>
              </a:rPr>
              <a:t>https://doi.org/10.1080/15623599.2026.2643742</a:t>
            </a:r>
            <a:r>
              <a:rPr lang="en-US" sz="1400" dirty="0"/>
              <a:t>.</a:t>
            </a:r>
          </a:p>
          <a:p>
            <a:r>
              <a:rPr lang="en-US" sz="1400" dirty="0"/>
              <a:t>Gomez-Cabrera, A., Gutierrez-</a:t>
            </a:r>
            <a:r>
              <a:rPr lang="en-US" sz="1400" dirty="0" err="1"/>
              <a:t>Bucheli</a:t>
            </a:r>
            <a:r>
              <a:rPr lang="en-US" sz="1400" dirty="0"/>
              <a:t>, L. and Muñoz, S. (2024) “Causes of time and cost overruns in construction projects: a scoping review,” </a:t>
            </a:r>
            <a:r>
              <a:rPr lang="en-US" sz="1400" i="1" dirty="0"/>
              <a:t>International journal of construction management</a:t>
            </a:r>
            <a:r>
              <a:rPr lang="en-US" sz="1400" dirty="0"/>
              <a:t>, 24(10), pp. 1107–1125. Available at: </a:t>
            </a:r>
            <a:r>
              <a:rPr lang="en-US" sz="1400" u="sng" dirty="0">
                <a:hlinkClick r:id="rId8"/>
              </a:rPr>
              <a:t>https://doi.org/10.1080/15623599.2023.2252288</a:t>
            </a:r>
            <a:r>
              <a:rPr lang="en-US" sz="1400" dirty="0"/>
              <a:t>.</a:t>
            </a:r>
          </a:p>
          <a:p>
            <a:r>
              <a:rPr lang="en-US" sz="1400" dirty="0"/>
              <a:t>Ibrahim, A.H. and </a:t>
            </a:r>
            <a:r>
              <a:rPr lang="en-US" sz="1400" dirty="0" err="1"/>
              <a:t>Elshwadfy</a:t>
            </a:r>
            <a:r>
              <a:rPr lang="en-US" sz="1400" dirty="0"/>
              <a:t>, L.M. (2021) “Factors Affecting The Accuracy Of Construction Project Cost Estimation In Egypt,” </a:t>
            </a:r>
            <a:r>
              <a:rPr lang="en-US" sz="1400" i="1" dirty="0"/>
              <a:t>Jordan Journal of Civil Engineering</a:t>
            </a:r>
            <a:r>
              <a:rPr lang="en-US" sz="1400" dirty="0"/>
              <a:t>, 15(3).</a:t>
            </a:r>
          </a:p>
          <a:p>
            <a:r>
              <a:rPr lang="en-US" sz="1400" dirty="0" err="1"/>
              <a:t>Ravn</a:t>
            </a:r>
            <a:r>
              <a:rPr lang="en-US" sz="1400" dirty="0"/>
              <a:t>, S. (2023) “Integrating qualitative research methodologies and phenomenology—using dancers’ and athletes’ experiences for phenomenological analysis,” </a:t>
            </a:r>
            <a:r>
              <a:rPr lang="en-US" sz="1400" i="1" dirty="0"/>
              <a:t>Phenomenology and the cognitive sciences</a:t>
            </a:r>
            <a:r>
              <a:rPr lang="en-US" sz="1400" dirty="0"/>
              <a:t>, 22(1), pp. 107–127. Available at: </a:t>
            </a:r>
            <a:r>
              <a:rPr lang="en-US" sz="1400" u="sng" dirty="0">
                <a:hlinkClick r:id="rId9"/>
              </a:rPr>
              <a:t>https://doi.org/10.1007/s11097-021-09735-0</a:t>
            </a:r>
            <a:r>
              <a:rPr lang="en-US" sz="1400" dirty="0"/>
              <a:t>.</a:t>
            </a:r>
          </a:p>
          <a:p>
            <a:r>
              <a:rPr lang="en-US" sz="1400" dirty="0"/>
              <a:t>Shen, C. </a:t>
            </a:r>
            <a:r>
              <a:rPr lang="en-GB" sz="1400" dirty="0" err="1"/>
              <a:t>Meng</a:t>
            </a:r>
            <a:r>
              <a:rPr lang="en-GB" sz="1400" dirty="0"/>
              <a:t>, P., Shen, J., and Sun, G</a:t>
            </a:r>
            <a:r>
              <a:rPr lang="en-US" sz="1400" dirty="0"/>
              <a:t> (2025) “A construction cost estimation system based on case-based reasoning and exponential smoothing,” </a:t>
            </a:r>
            <a:r>
              <a:rPr lang="en-US" sz="1400" i="1" dirty="0"/>
              <a:t>Journal of Building Engineering</a:t>
            </a:r>
            <a:r>
              <a:rPr lang="en-US" sz="1400" dirty="0"/>
              <a:t>, 113. Available at: </a:t>
            </a:r>
            <a:r>
              <a:rPr lang="en-US" sz="1400" u="sng" dirty="0">
                <a:hlinkClick r:id="rId10"/>
              </a:rPr>
              <a:t>https://doi.org/10.1016/j.jobe.2025.114120</a:t>
            </a:r>
            <a:r>
              <a:rPr lang="en-US" sz="1400" dirty="0"/>
              <a:t>.</a:t>
            </a:r>
          </a:p>
          <a:p>
            <a:r>
              <a:rPr lang="en-US" sz="1400" dirty="0" err="1"/>
              <a:t>Wohlin</a:t>
            </a:r>
            <a:r>
              <a:rPr lang="en-US" sz="1400" dirty="0"/>
              <a:t>, C. and </a:t>
            </a:r>
            <a:r>
              <a:rPr lang="en-US" sz="1400" dirty="0" err="1"/>
              <a:t>Runeson</a:t>
            </a:r>
            <a:r>
              <a:rPr lang="en-US" sz="1400" dirty="0"/>
              <a:t>, P. (2021) “Guiding the selection of research methodology in industry–academia collaboration in software engineering,” </a:t>
            </a:r>
            <a:r>
              <a:rPr lang="en-US" sz="1400" i="1" dirty="0"/>
              <a:t>Information and software technology</a:t>
            </a:r>
            <a:r>
              <a:rPr lang="en-US" sz="1400" dirty="0"/>
              <a:t>, 140. Available at: </a:t>
            </a:r>
            <a:r>
              <a:rPr lang="en-US" sz="1400" u="sng" dirty="0">
                <a:hlinkClick r:id="rId11"/>
              </a:rPr>
              <a:t>https://doi.org/10.1016/j.infsof.2021.106678</a:t>
            </a:r>
            <a:r>
              <a:rPr lang="en-US" sz="1400" dirty="0"/>
              <a:t>.</a:t>
            </a:r>
          </a:p>
          <a:p>
            <a:endParaRPr lang="en-US" sz="1400" dirty="0"/>
          </a:p>
        </p:txBody>
      </p:sp>
      <p:sp>
        <p:nvSpPr>
          <p:cNvPr id="7" name="TextBox 6"/>
          <p:cNvSpPr txBox="1"/>
          <p:nvPr/>
        </p:nvSpPr>
        <p:spPr>
          <a:xfrm>
            <a:off x="0" y="6559062"/>
            <a:ext cx="9780588" cy="369332"/>
          </a:xfrm>
          <a:prstGeom prst="rect">
            <a:avLst/>
          </a:prstGeom>
          <a:solidFill>
            <a:schemeClr val="bg1">
              <a:lumMod val="85000"/>
            </a:schemeClr>
          </a:solidFill>
        </p:spPr>
        <p:txBody>
          <a:bodyPr wrap="square" rtlCol="0">
            <a:spAutoFit/>
          </a:bodyPr>
          <a:lstStyle/>
          <a:p>
            <a:endParaRPr lang="en-US" dirty="0"/>
          </a:p>
        </p:txBody>
      </p:sp>
      <p:sp>
        <p:nvSpPr>
          <p:cNvPr id="8" name="TextBox 7"/>
          <p:cNvSpPr txBox="1"/>
          <p:nvPr/>
        </p:nvSpPr>
        <p:spPr>
          <a:xfrm>
            <a:off x="9780588" y="6559062"/>
            <a:ext cx="2411412" cy="369332"/>
          </a:xfrm>
          <a:prstGeom prst="rect">
            <a:avLst/>
          </a:prstGeom>
          <a:solidFill>
            <a:schemeClr val="bg1">
              <a:lumMod val="95000"/>
            </a:schemeClr>
          </a:solidFill>
        </p:spPr>
        <p:txBody>
          <a:bodyPr wrap="square" rtlCol="0">
            <a:spAutoFit/>
          </a:bodyPr>
          <a:lstStyle/>
          <a:p>
            <a:endParaRPr lang="en-US" dirty="0"/>
          </a:p>
        </p:txBody>
      </p:sp>
    </p:spTree>
    <p:extLst>
      <p:ext uri="{BB962C8B-B14F-4D97-AF65-F5344CB8AC3E}">
        <p14:creationId xmlns:p14="http://schemas.microsoft.com/office/powerpoint/2010/main" val="3815196971"/>
      </p:ext>
    </p:extLst>
  </p:cSld>
  <p:clrMapOvr>
    <a:masterClrMapping/>
  </p:clrMapOvr>
</p:sld>
</file>

<file path=ppt/theme/theme1.xml><?xml version="1.0" encoding="utf-8"?>
<a:theme xmlns:a="http://schemas.openxmlformats.org/drawingml/2006/main" name="Office Theme">
  <a:themeElements>
    <a:clrScheme name="Custom 11">
      <a:dk1>
        <a:sysClr val="windowText" lastClr="000000"/>
      </a:dk1>
      <a:lt1>
        <a:srgbClr val="FFFFFF"/>
      </a:lt1>
      <a:dk2>
        <a:srgbClr val="00BBFF"/>
      </a:dk2>
      <a:lt2>
        <a:srgbClr val="FFAA27"/>
      </a:lt2>
      <a:accent1>
        <a:srgbClr val="001431"/>
      </a:accent1>
      <a:accent2>
        <a:srgbClr val="D14C00"/>
      </a:accent2>
      <a:accent3>
        <a:srgbClr val="142F5C"/>
      </a:accent3>
      <a:accent4>
        <a:srgbClr val="FFC000"/>
      </a:accent4>
      <a:accent5>
        <a:srgbClr val="5E441C"/>
      </a:accent5>
      <a:accent6>
        <a:srgbClr val="149F2F"/>
      </a:accent6>
      <a:hlink>
        <a:srgbClr val="00BBFF"/>
      </a:hlink>
      <a:folHlink>
        <a:srgbClr val="00BBFF"/>
      </a:folHlink>
    </a:clrScheme>
    <a:fontScheme name="Custom 12">
      <a:majorFont>
        <a:latin typeface="Book Antiqua"/>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solidFill>
            <a:schemeClr val="bg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M33968143_Colorful abstract pitch deck_SL_V1.potx" id="{82DEFF5A-EF7C-4DEA-909F-5E1EA892F8BB}" vid="{E161E2B0-1454-45FC-8BCB-8D4146D2D29B}"/>
    </a:ext>
  </a:extLst>
</a:theme>
</file>

<file path=ppt/theme/theme2.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42A88D8-11C9-4E54-8CC3-A25581E9EC4F}">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448EA396-5485-4BE7-B653-403710320F63}">
  <ds:schemaRefs>
    <ds:schemaRef ds:uri="http://schemas.microsoft.com/sharepoint/v3/contenttype/forms"/>
  </ds:schemaRefs>
</ds:datastoreItem>
</file>

<file path=customXml/itemProps3.xml><?xml version="1.0" encoding="utf-8"?>
<ds:datastoreItem xmlns:ds="http://schemas.openxmlformats.org/officeDocument/2006/customXml" ds:itemID="{C0C431E4-CEEE-4471-A938-06556DE848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Colorful abstract pitch deck</Template>
  <TotalTime>0</TotalTime>
  <Words>1455</Words>
  <PresentationFormat>Widescreen</PresentationFormat>
  <Paragraphs>87</Paragraphs>
  <Slides>10</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Book Antiqua</vt:lpstr>
      <vt:lpstr>Calibri</vt:lpstr>
      <vt:lpstr>Franklin Gothic Book</vt:lpstr>
      <vt:lpstr>Tahoma</vt:lpstr>
      <vt:lpstr>Times New Roman</vt:lpstr>
      <vt:lpstr>Tw Cen MT</vt:lpstr>
      <vt:lpstr>Wingdings</vt:lpstr>
      <vt:lpstr>Office Theme</vt:lpstr>
      <vt:lpstr>Droplet</vt:lpstr>
      <vt:lpstr>Cost Estimation in Engineering Projects</vt:lpstr>
      <vt:lpstr>Case Study: Channel Tunnel Focus: Accuracy &amp; Cost Overruns</vt:lpstr>
      <vt:lpstr>Introduction</vt:lpstr>
      <vt:lpstr>2. Literature Review: Key factors </vt:lpstr>
      <vt:lpstr>Literature Review: Causes of Cost Overruns</vt:lpstr>
      <vt:lpstr>Literature Review: Estimation Methods</vt:lpstr>
      <vt:lpstr>Methodology</vt:lpstr>
      <vt:lpstr>PowerPoint Presentation</vt:lpstr>
      <vt:lpstr>Recommendations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dcterms:created xsi:type="dcterms:W3CDTF">2026-04-20T03:08:42Z</dcterms:created>
  <dcterms:modified xsi:type="dcterms:W3CDTF">2026-04-23T10:45:29Z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