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61" r:id="rId2"/>
    <p:sldId id="256" r:id="rId3"/>
    <p:sldId id="257" r:id="rId4"/>
    <p:sldId id="258" r:id="rId5"/>
    <p:sldId id="259" r:id="rId6"/>
    <p:sldId id="260"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337FB9-9875-4CB3-830A-3582A900503C}" v="2" dt="2026-03-16T10:26:16.9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i fartais" userId="628bd3c22ed63702" providerId="LiveId" clId="{C3BE179F-17B4-44AA-AB1A-684E483C7261}"/>
    <pc:docChg chg="undo custSel addSld modSld sldOrd">
      <pc:chgData name="mihai fartais" userId="628bd3c22ed63702" providerId="LiveId" clId="{C3BE179F-17B4-44AA-AB1A-684E483C7261}" dt="2026-03-16T11:31:40.230" v="595" actId="1440"/>
      <pc:docMkLst>
        <pc:docMk/>
      </pc:docMkLst>
      <pc:sldChg chg="addSp delSp modSp new mod">
        <pc:chgData name="mihai fartais" userId="628bd3c22ed63702" providerId="LiveId" clId="{C3BE179F-17B4-44AA-AB1A-684E483C7261}" dt="2026-03-16T11:31:02.838" v="581" actId="1076"/>
        <pc:sldMkLst>
          <pc:docMk/>
          <pc:sldMk cId="4211056133" sldId="256"/>
        </pc:sldMkLst>
        <pc:spChg chg="mod">
          <ac:chgData name="mihai fartais" userId="628bd3c22ed63702" providerId="LiveId" clId="{C3BE179F-17B4-44AA-AB1A-684E483C7261}" dt="2026-03-16T10:26:52.744" v="565" actId="20577"/>
          <ac:spMkLst>
            <pc:docMk/>
            <pc:sldMk cId="4211056133" sldId="256"/>
            <ac:spMk id="3" creationId="{FBB3C066-5CE6-30AB-0AA3-94767CE16634}"/>
          </ac:spMkLst>
        </pc:spChg>
        <pc:spChg chg="add mod">
          <ac:chgData name="mihai fartais" userId="628bd3c22ed63702" providerId="LiveId" clId="{C3BE179F-17B4-44AA-AB1A-684E483C7261}" dt="2026-03-09T10:21:51.397" v="82" actId="1076"/>
          <ac:spMkLst>
            <pc:docMk/>
            <pc:sldMk cId="4211056133" sldId="256"/>
            <ac:spMk id="13" creationId="{DA707B66-DC3A-80F8-9289-79F4BFD3DCBE}"/>
          </ac:spMkLst>
        </pc:spChg>
        <pc:spChg chg="add mod">
          <ac:chgData name="mihai fartais" userId="628bd3c22ed63702" providerId="LiveId" clId="{C3BE179F-17B4-44AA-AB1A-684E483C7261}" dt="2026-03-09T10:38:29.667" v="128" actId="14100"/>
          <ac:spMkLst>
            <pc:docMk/>
            <pc:sldMk cId="4211056133" sldId="256"/>
            <ac:spMk id="15" creationId="{839E5FF6-2C74-6ECC-1814-00C7468C5951}"/>
          </ac:spMkLst>
        </pc:spChg>
        <pc:spChg chg="add mod">
          <ac:chgData name="mihai fartais" userId="628bd3c22ed63702" providerId="LiveId" clId="{C3BE179F-17B4-44AA-AB1A-684E483C7261}" dt="2026-03-09T10:22:08.415" v="91" actId="1076"/>
          <ac:spMkLst>
            <pc:docMk/>
            <pc:sldMk cId="4211056133" sldId="256"/>
            <ac:spMk id="17" creationId="{19862A37-0379-C4C7-10E8-E6ACDB68CFF1}"/>
          </ac:spMkLst>
        </pc:spChg>
        <pc:spChg chg="add mod">
          <ac:chgData name="mihai fartais" userId="628bd3c22ed63702" providerId="LiveId" clId="{C3BE179F-17B4-44AA-AB1A-684E483C7261}" dt="2026-03-09T10:22:42.165" v="98" actId="1076"/>
          <ac:spMkLst>
            <pc:docMk/>
            <pc:sldMk cId="4211056133" sldId="256"/>
            <ac:spMk id="19" creationId="{5A7EC96F-7A56-11A8-B5E3-1259791B1C11}"/>
          </ac:spMkLst>
        </pc:spChg>
        <pc:picChg chg="add del mod">
          <ac:chgData name="mihai fartais" userId="628bd3c22ed63702" providerId="LiveId" clId="{C3BE179F-17B4-44AA-AB1A-684E483C7261}" dt="2026-03-16T11:30:54.371" v="575" actId="21"/>
          <ac:picMkLst>
            <pc:docMk/>
            <pc:sldMk cId="4211056133" sldId="256"/>
            <ac:picMk id="4" creationId="{1CC0F27C-1921-159E-2F75-CDBE4188CA9E}"/>
          </ac:picMkLst>
        </pc:picChg>
        <pc:picChg chg="add mod">
          <ac:chgData name="mihai fartais" userId="628bd3c22ed63702" providerId="LiveId" clId="{C3BE179F-17B4-44AA-AB1A-684E483C7261}" dt="2026-03-16T11:31:02.838" v="581" actId="1076"/>
          <ac:picMkLst>
            <pc:docMk/>
            <pc:sldMk cId="4211056133" sldId="256"/>
            <ac:picMk id="6" creationId="{69F91BB9-391E-FF48-A4B5-32F31722F4E5}"/>
          </ac:picMkLst>
        </pc:picChg>
        <pc:picChg chg="add mod">
          <ac:chgData name="mihai fartais" userId="628bd3c22ed63702" providerId="LiveId" clId="{C3BE179F-17B4-44AA-AB1A-684E483C7261}" dt="2026-03-09T10:20:38.273" v="53" actId="1076"/>
          <ac:picMkLst>
            <pc:docMk/>
            <pc:sldMk cId="4211056133" sldId="256"/>
            <ac:picMk id="7" creationId="{3159F18D-DE01-814D-0057-C7D56CD1D7AE}"/>
          </ac:picMkLst>
        </pc:picChg>
        <pc:picChg chg="add del mod">
          <ac:chgData name="mihai fartais" userId="628bd3c22ed63702" providerId="LiveId" clId="{C3BE179F-17B4-44AA-AB1A-684E483C7261}" dt="2026-03-16T11:30:34.489" v="568" actId="21"/>
          <ac:picMkLst>
            <pc:docMk/>
            <pc:sldMk cId="4211056133" sldId="256"/>
            <ac:picMk id="9" creationId="{79B3F7ED-8F3C-2C8E-EE4C-5A57DC85C3F3}"/>
          </ac:picMkLst>
        </pc:picChg>
        <pc:picChg chg="add del mod">
          <ac:chgData name="mihai fartais" userId="628bd3c22ed63702" providerId="LiveId" clId="{C3BE179F-17B4-44AA-AB1A-684E483C7261}" dt="2026-03-16T11:30:33.442" v="567" actId="21"/>
          <ac:picMkLst>
            <pc:docMk/>
            <pc:sldMk cId="4211056133" sldId="256"/>
            <ac:picMk id="11" creationId="{076A7D23-FE17-079F-5F6C-BE004E5864FD}"/>
          </ac:picMkLst>
        </pc:picChg>
      </pc:sldChg>
      <pc:sldChg chg="addSp delSp modSp new mod">
        <pc:chgData name="mihai fartais" userId="628bd3c22ed63702" providerId="LiveId" clId="{C3BE179F-17B4-44AA-AB1A-684E483C7261}" dt="2026-03-16T11:31:40.230" v="595" actId="1440"/>
        <pc:sldMkLst>
          <pc:docMk/>
          <pc:sldMk cId="3175088758" sldId="257"/>
        </pc:sldMkLst>
        <pc:spChg chg="add mod">
          <ac:chgData name="mihai fartais" userId="628bd3c22ed63702" providerId="LiveId" clId="{C3BE179F-17B4-44AA-AB1A-684E483C7261}" dt="2026-03-09T10:45:09.814" v="171" actId="1076"/>
          <ac:spMkLst>
            <pc:docMk/>
            <pc:sldMk cId="3175088758" sldId="257"/>
            <ac:spMk id="7" creationId="{E3CB5FC6-2FE3-CA04-E502-8CB0FF517507}"/>
          </ac:spMkLst>
        </pc:spChg>
        <pc:spChg chg="add mod">
          <ac:chgData name="mihai fartais" userId="628bd3c22ed63702" providerId="LiveId" clId="{C3BE179F-17B4-44AA-AB1A-684E483C7261}" dt="2026-03-16T10:22:50.172" v="451" actId="20577"/>
          <ac:spMkLst>
            <pc:docMk/>
            <pc:sldMk cId="3175088758" sldId="257"/>
            <ac:spMk id="9" creationId="{80AA2CCA-E7A0-2333-2F11-5D3099DF84B9}"/>
          </ac:spMkLst>
        </pc:spChg>
        <pc:spChg chg="add mod">
          <ac:chgData name="mihai fartais" userId="628bd3c22ed63702" providerId="LiveId" clId="{C3BE179F-17B4-44AA-AB1A-684E483C7261}" dt="2026-03-09T10:44:40.945" v="166" actId="1076"/>
          <ac:spMkLst>
            <pc:docMk/>
            <pc:sldMk cId="3175088758" sldId="257"/>
            <ac:spMk id="11" creationId="{D783CF3D-DC29-EDE6-9F3F-6F4E6685BFAA}"/>
          </ac:spMkLst>
        </pc:spChg>
        <pc:spChg chg="add mod">
          <ac:chgData name="mihai fartais" userId="628bd3c22ed63702" providerId="LiveId" clId="{C3BE179F-17B4-44AA-AB1A-684E483C7261}" dt="2026-03-09T10:45:02.239" v="170" actId="313"/>
          <ac:spMkLst>
            <pc:docMk/>
            <pc:sldMk cId="3175088758" sldId="257"/>
            <ac:spMk id="13" creationId="{5803E6F7-8E1B-3F58-E754-0F558B3BF35F}"/>
          </ac:spMkLst>
        </pc:spChg>
        <pc:picChg chg="add mod">
          <ac:chgData name="mihai fartais" userId="628bd3c22ed63702" providerId="LiveId" clId="{C3BE179F-17B4-44AA-AB1A-684E483C7261}" dt="2026-03-16T11:31:40.230" v="595" actId="1440"/>
          <ac:picMkLst>
            <pc:docMk/>
            <pc:sldMk cId="3175088758" sldId="257"/>
            <ac:picMk id="3" creationId="{6800F58F-15FD-FEE8-C782-8EE45C29043C}"/>
          </ac:picMkLst>
        </pc:picChg>
        <pc:picChg chg="add del mod">
          <ac:chgData name="mihai fartais" userId="628bd3c22ed63702" providerId="LiveId" clId="{C3BE179F-17B4-44AA-AB1A-684E483C7261}" dt="2026-03-16T11:31:31.827" v="593" actId="1076"/>
          <ac:picMkLst>
            <pc:docMk/>
            <pc:sldMk cId="3175088758" sldId="257"/>
            <ac:picMk id="5" creationId="{0C4E09E4-D4E7-D98A-DF9A-07D488BFD03E}"/>
          </ac:picMkLst>
        </pc:picChg>
      </pc:sldChg>
      <pc:sldChg chg="addSp delSp modSp new mod">
        <pc:chgData name="mihai fartais" userId="628bd3c22ed63702" providerId="LiveId" clId="{C3BE179F-17B4-44AA-AB1A-684E483C7261}" dt="2026-03-16T10:23:31.796" v="454" actId="20577"/>
        <pc:sldMkLst>
          <pc:docMk/>
          <pc:sldMk cId="3122482886" sldId="258"/>
        </pc:sldMkLst>
        <pc:spChg chg="add mod">
          <ac:chgData name="mihai fartais" userId="628bd3c22ed63702" providerId="LiveId" clId="{C3BE179F-17B4-44AA-AB1A-684E483C7261}" dt="2026-03-16T10:19:02.771" v="429" actId="1076"/>
          <ac:spMkLst>
            <pc:docMk/>
            <pc:sldMk cId="3122482886" sldId="258"/>
            <ac:spMk id="5" creationId="{D8AE16EC-A622-4EA1-5AD2-690D17CD4641}"/>
          </ac:spMkLst>
        </pc:spChg>
        <pc:spChg chg="add mod">
          <ac:chgData name="mihai fartais" userId="628bd3c22ed63702" providerId="LiveId" clId="{C3BE179F-17B4-44AA-AB1A-684E483C7261}" dt="2026-03-16T10:23:31.796" v="454" actId="20577"/>
          <ac:spMkLst>
            <pc:docMk/>
            <pc:sldMk cId="3122482886" sldId="258"/>
            <ac:spMk id="7" creationId="{0BABC3B1-60F0-78BA-E9EE-B9E023FA650D}"/>
          </ac:spMkLst>
        </pc:spChg>
        <pc:spChg chg="add mod">
          <ac:chgData name="mihai fartais" userId="628bd3c22ed63702" providerId="LiveId" clId="{C3BE179F-17B4-44AA-AB1A-684E483C7261}" dt="2026-03-16T10:19:26.238" v="437" actId="1076"/>
          <ac:spMkLst>
            <pc:docMk/>
            <pc:sldMk cId="3122482886" sldId="258"/>
            <ac:spMk id="9" creationId="{DC6EC535-2827-BBD6-FB8D-C28B4C937F4D}"/>
          </ac:spMkLst>
        </pc:spChg>
        <pc:spChg chg="add mod">
          <ac:chgData name="mihai fartais" userId="628bd3c22ed63702" providerId="LiveId" clId="{C3BE179F-17B4-44AA-AB1A-684E483C7261}" dt="2026-03-16T10:19:18.257" v="435" actId="1076"/>
          <ac:spMkLst>
            <pc:docMk/>
            <pc:sldMk cId="3122482886" sldId="258"/>
            <ac:spMk id="11" creationId="{82136C06-5275-85B6-E7B3-E1259C35F649}"/>
          </ac:spMkLst>
        </pc:spChg>
        <pc:picChg chg="add mod">
          <ac:chgData name="mihai fartais" userId="628bd3c22ed63702" providerId="LiveId" clId="{C3BE179F-17B4-44AA-AB1A-684E483C7261}" dt="2026-03-16T10:19:15.025" v="434" actId="1076"/>
          <ac:picMkLst>
            <pc:docMk/>
            <pc:sldMk cId="3122482886" sldId="258"/>
            <ac:picMk id="3" creationId="{5F02CA73-3E06-0136-D550-46F9973F6B39}"/>
          </ac:picMkLst>
        </pc:picChg>
        <pc:picChg chg="add mod">
          <ac:chgData name="mihai fartais" userId="628bd3c22ed63702" providerId="LiveId" clId="{C3BE179F-17B4-44AA-AB1A-684E483C7261}" dt="2026-03-16T10:19:20.171" v="436" actId="1076"/>
          <ac:picMkLst>
            <pc:docMk/>
            <pc:sldMk cId="3122482886" sldId="258"/>
            <ac:picMk id="15" creationId="{204E6982-C03D-3F6C-70C6-D4E9BB643D7A}"/>
          </ac:picMkLst>
        </pc:picChg>
      </pc:sldChg>
      <pc:sldChg chg="addSp delSp modSp new mod">
        <pc:chgData name="mihai fartais" userId="628bd3c22ed63702" providerId="LiveId" clId="{C3BE179F-17B4-44AA-AB1A-684E483C7261}" dt="2026-03-09T10:58:32.828" v="304" actId="115"/>
        <pc:sldMkLst>
          <pc:docMk/>
          <pc:sldMk cId="2500086393" sldId="259"/>
        </pc:sldMkLst>
        <pc:spChg chg="add mod">
          <ac:chgData name="mihai fartais" userId="628bd3c22ed63702" providerId="LiveId" clId="{C3BE179F-17B4-44AA-AB1A-684E483C7261}" dt="2026-03-09T10:55:12.797" v="246" actId="1076"/>
          <ac:spMkLst>
            <pc:docMk/>
            <pc:sldMk cId="2500086393" sldId="259"/>
            <ac:spMk id="5" creationId="{228F3306-BEC8-8AFD-76F3-1E2B6AB89065}"/>
          </ac:spMkLst>
        </pc:spChg>
        <pc:spChg chg="add mod">
          <ac:chgData name="mihai fartais" userId="628bd3c22ed63702" providerId="LiveId" clId="{C3BE179F-17B4-44AA-AB1A-684E483C7261}" dt="2026-03-09T10:57:02.842" v="277" actId="115"/>
          <ac:spMkLst>
            <pc:docMk/>
            <pc:sldMk cId="2500086393" sldId="259"/>
            <ac:spMk id="11" creationId="{FA796150-82C2-2B67-162C-9C7570CDD3F5}"/>
          </ac:spMkLst>
        </pc:spChg>
        <pc:spChg chg="add mod">
          <ac:chgData name="mihai fartais" userId="628bd3c22ed63702" providerId="LiveId" clId="{C3BE179F-17B4-44AA-AB1A-684E483C7261}" dt="2026-03-09T10:58:32.828" v="304" actId="115"/>
          <ac:spMkLst>
            <pc:docMk/>
            <pc:sldMk cId="2500086393" sldId="259"/>
            <ac:spMk id="13" creationId="{53CA091E-3A35-3841-2D2C-9D77D5B82B88}"/>
          </ac:spMkLst>
        </pc:spChg>
        <pc:spChg chg="add mod">
          <ac:chgData name="mihai fartais" userId="628bd3c22ed63702" providerId="LiveId" clId="{C3BE179F-17B4-44AA-AB1A-684E483C7261}" dt="2026-03-09T10:58:30.434" v="303" actId="115"/>
          <ac:spMkLst>
            <pc:docMk/>
            <pc:sldMk cId="2500086393" sldId="259"/>
            <ac:spMk id="15" creationId="{F7972E56-ABEA-83D4-C8B0-9D929777C961}"/>
          </ac:spMkLst>
        </pc:spChg>
        <pc:picChg chg="add mod modCrop">
          <ac:chgData name="mihai fartais" userId="628bd3c22ed63702" providerId="LiveId" clId="{C3BE179F-17B4-44AA-AB1A-684E483C7261}" dt="2026-03-09T10:56:17.139" v="264" actId="1440"/>
          <ac:picMkLst>
            <pc:docMk/>
            <pc:sldMk cId="2500086393" sldId="259"/>
            <ac:picMk id="9" creationId="{7AAAC9CE-CC15-979B-4FD0-80F56571CE0B}"/>
          </ac:picMkLst>
        </pc:picChg>
      </pc:sldChg>
      <pc:sldChg chg="addSp delSp modSp new mod">
        <pc:chgData name="mihai fartais" userId="628bd3c22ed63702" providerId="LiveId" clId="{C3BE179F-17B4-44AA-AB1A-684E483C7261}" dt="2026-03-16T10:24:13.273" v="467" actId="20577"/>
        <pc:sldMkLst>
          <pc:docMk/>
          <pc:sldMk cId="3706578032" sldId="260"/>
        </pc:sldMkLst>
        <pc:spChg chg="add mod">
          <ac:chgData name="mihai fartais" userId="628bd3c22ed63702" providerId="LiveId" clId="{C3BE179F-17B4-44AA-AB1A-684E483C7261}" dt="2026-03-10T10:03:23.832" v="389"/>
          <ac:spMkLst>
            <pc:docMk/>
            <pc:sldMk cId="3706578032" sldId="260"/>
            <ac:spMk id="3" creationId="{F9908355-E86E-83D0-6E0C-6D24397B3AB1}"/>
          </ac:spMkLst>
        </pc:spChg>
        <pc:spChg chg="add mod">
          <ac:chgData name="mihai fartais" userId="628bd3c22ed63702" providerId="LiveId" clId="{C3BE179F-17B4-44AA-AB1A-684E483C7261}" dt="2026-03-09T11:37:10.842" v="383" actId="1076"/>
          <ac:spMkLst>
            <pc:docMk/>
            <pc:sldMk cId="3706578032" sldId="260"/>
            <ac:spMk id="5" creationId="{35F6A3C0-6539-6D37-34F5-0F8A602FEA96}"/>
          </ac:spMkLst>
        </pc:spChg>
        <pc:spChg chg="add mod">
          <ac:chgData name="mihai fartais" userId="628bd3c22ed63702" providerId="LiveId" clId="{C3BE179F-17B4-44AA-AB1A-684E483C7261}" dt="2026-03-10T10:04:48.046" v="411" actId="1076"/>
          <ac:spMkLst>
            <pc:docMk/>
            <pc:sldMk cId="3706578032" sldId="260"/>
            <ac:spMk id="6" creationId="{9D1F6AE7-6C63-B2F2-5C13-8C70701F480E}"/>
          </ac:spMkLst>
        </pc:spChg>
        <pc:spChg chg="add del mod">
          <ac:chgData name="mihai fartais" userId="628bd3c22ed63702" providerId="LiveId" clId="{C3BE179F-17B4-44AA-AB1A-684E483C7261}" dt="2026-03-16T10:24:11.341" v="464" actId="21"/>
          <ac:spMkLst>
            <pc:docMk/>
            <pc:sldMk cId="3706578032" sldId="260"/>
            <ac:spMk id="7" creationId="{5BDB3B05-1420-A424-83E2-10E7D8AD8F26}"/>
          </ac:spMkLst>
        </pc:spChg>
        <pc:spChg chg="add mod">
          <ac:chgData name="mihai fartais" userId="628bd3c22ed63702" providerId="LiveId" clId="{C3BE179F-17B4-44AA-AB1A-684E483C7261}" dt="2026-03-10T10:04:49.994" v="412" actId="1076"/>
          <ac:spMkLst>
            <pc:docMk/>
            <pc:sldMk cId="3706578032" sldId="260"/>
            <ac:spMk id="8" creationId="{C1B39991-4BDE-982F-751F-882F91BD89DD}"/>
          </ac:spMkLst>
        </pc:spChg>
        <pc:spChg chg="add mod">
          <ac:chgData name="mihai fartais" userId="628bd3c22ed63702" providerId="LiveId" clId="{C3BE179F-17B4-44AA-AB1A-684E483C7261}" dt="2026-03-16T10:24:13.273" v="467" actId="20577"/>
          <ac:spMkLst>
            <pc:docMk/>
            <pc:sldMk cId="3706578032" sldId="260"/>
            <ac:spMk id="10" creationId="{9A92021E-BCBE-1128-C7B0-E3AF1C5E7EDB}"/>
          </ac:spMkLst>
        </pc:spChg>
        <pc:spChg chg="add mod">
          <ac:chgData name="mihai fartais" userId="628bd3c22ed63702" providerId="LiveId" clId="{C3BE179F-17B4-44AA-AB1A-684E483C7261}" dt="2026-03-10T10:05:05.207" v="416" actId="1076"/>
          <ac:spMkLst>
            <pc:docMk/>
            <pc:sldMk cId="3706578032" sldId="260"/>
            <ac:spMk id="12" creationId="{177A03C0-C098-FDFE-242F-C60A578DFE52}"/>
          </ac:spMkLst>
        </pc:spChg>
        <pc:picChg chg="add mod">
          <ac:chgData name="mihai fartais" userId="628bd3c22ed63702" providerId="LiveId" clId="{C3BE179F-17B4-44AA-AB1A-684E483C7261}" dt="2026-03-16T10:20:31.309" v="440" actId="1076"/>
          <ac:picMkLst>
            <pc:docMk/>
            <pc:sldMk cId="3706578032" sldId="260"/>
            <ac:picMk id="2" creationId="{8B941B3F-5480-F94B-101D-4ACD02420761}"/>
          </ac:picMkLst>
        </pc:picChg>
      </pc:sldChg>
      <pc:sldChg chg="addSp delSp modSp new mod ord">
        <pc:chgData name="mihai fartais" userId="628bd3c22ed63702" providerId="LiveId" clId="{C3BE179F-17B4-44AA-AB1A-684E483C7261}" dt="2026-03-09T11:36:23.134" v="382" actId="1076"/>
        <pc:sldMkLst>
          <pc:docMk/>
          <pc:sldMk cId="638748000" sldId="261"/>
        </pc:sldMkLst>
        <pc:spChg chg="mod">
          <ac:chgData name="mihai fartais" userId="628bd3c22ed63702" providerId="LiveId" clId="{C3BE179F-17B4-44AA-AB1A-684E483C7261}" dt="2026-03-09T11:36:23.134" v="382" actId="1076"/>
          <ac:spMkLst>
            <pc:docMk/>
            <pc:sldMk cId="638748000" sldId="261"/>
            <ac:spMk id="2" creationId="{FC43602D-1D9E-D2EE-29A0-5DEF3451BC9A}"/>
          </ac:spMkLst>
        </pc:spChg>
        <pc:spChg chg="mod">
          <ac:chgData name="mihai fartais" userId="628bd3c22ed63702" providerId="LiveId" clId="{C3BE179F-17B4-44AA-AB1A-684E483C7261}" dt="2026-03-09T11:36:07.790" v="380" actId="1076"/>
          <ac:spMkLst>
            <pc:docMk/>
            <pc:sldMk cId="638748000" sldId="261"/>
            <ac:spMk id="3" creationId="{7AF59B23-5825-84E4-D5AE-E100886A281D}"/>
          </ac:spMkLst>
        </pc:spChg>
        <pc:spChg chg="add mod">
          <ac:chgData name="mihai fartais" userId="628bd3c22ed63702" providerId="LiveId" clId="{C3BE179F-17B4-44AA-AB1A-684E483C7261}" dt="2026-03-09T11:35:55" v="377" actId="1076"/>
          <ac:spMkLst>
            <pc:docMk/>
            <pc:sldMk cId="638748000" sldId="261"/>
            <ac:spMk id="9" creationId="{1747FCF1-8827-370C-1337-EAE93FC46623}"/>
          </ac:spMkLst>
        </pc:spChg>
      </pc:sldChg>
      <pc:sldChg chg="addSp delSp modSp new mod">
        <pc:chgData name="mihai fartais" userId="628bd3c22ed63702" providerId="LiveId" clId="{C3BE179F-17B4-44AA-AB1A-684E483C7261}" dt="2026-03-16T10:25:58.558" v="509" actId="1076"/>
        <pc:sldMkLst>
          <pc:docMk/>
          <pc:sldMk cId="999548462" sldId="262"/>
        </pc:sldMkLst>
        <pc:spChg chg="mod">
          <ac:chgData name="mihai fartais" userId="628bd3c22ed63702" providerId="LiveId" clId="{C3BE179F-17B4-44AA-AB1A-684E483C7261}" dt="2026-03-16T10:25:58.558" v="509" actId="1076"/>
          <ac:spMkLst>
            <pc:docMk/>
            <pc:sldMk cId="999548462" sldId="262"/>
            <ac:spMk id="2" creationId="{E31ACEED-37D1-C5D1-83FB-6D3C5E513001}"/>
          </ac:spMkLst>
        </pc:spChg>
        <pc:spChg chg="del">
          <ac:chgData name="mihai fartais" userId="628bd3c22ed63702" providerId="LiveId" clId="{C3BE179F-17B4-44AA-AB1A-684E483C7261}" dt="2026-03-16T10:24:54.327" v="499" actId="21"/>
          <ac:spMkLst>
            <pc:docMk/>
            <pc:sldMk cId="999548462" sldId="262"/>
            <ac:spMk id="3" creationId="{BD39A174-A6F4-40A0-A6AC-C1CC3ED81426}"/>
          </ac:spMkLst>
        </pc:spChg>
        <pc:spChg chg="add mod">
          <ac:chgData name="mihai fartais" userId="628bd3c22ed63702" providerId="LiveId" clId="{C3BE179F-17B4-44AA-AB1A-684E483C7261}" dt="2026-03-16T10:25:50.815" v="505" actId="404"/>
          <ac:spMkLst>
            <pc:docMk/>
            <pc:sldMk cId="999548462" sldId="262"/>
            <ac:spMk id="5" creationId="{1B5A4C15-EF2C-542D-E8D6-B7B102A12658}"/>
          </ac:spMkLst>
        </pc:spChg>
      </pc:sldChg>
      <pc:sldChg chg="addSp delSp modSp new mod">
        <pc:chgData name="mihai fartais" userId="628bd3c22ed63702" providerId="LiveId" clId="{C3BE179F-17B4-44AA-AB1A-684E483C7261}" dt="2026-03-16T10:26:33.811" v="557" actId="1076"/>
        <pc:sldMkLst>
          <pc:docMk/>
          <pc:sldMk cId="1653266006" sldId="263"/>
        </pc:sldMkLst>
        <pc:spChg chg="del">
          <ac:chgData name="mihai fartais" userId="628bd3c22ed63702" providerId="LiveId" clId="{C3BE179F-17B4-44AA-AB1A-684E483C7261}" dt="2026-03-16T10:26:02.184" v="511" actId="21"/>
          <ac:spMkLst>
            <pc:docMk/>
            <pc:sldMk cId="1653266006" sldId="263"/>
            <ac:spMk id="2" creationId="{1A0C5909-7F3F-A2A4-308F-50058A32812E}"/>
          </ac:spMkLst>
        </pc:spChg>
        <pc:spChg chg="mod">
          <ac:chgData name="mihai fartais" userId="628bd3c22ed63702" providerId="LiveId" clId="{C3BE179F-17B4-44AA-AB1A-684E483C7261}" dt="2026-03-16T10:26:33.811" v="557" actId="1076"/>
          <ac:spMkLst>
            <pc:docMk/>
            <pc:sldMk cId="1653266006" sldId="263"/>
            <ac:spMk id="3" creationId="{B3871F2C-31AF-C024-2518-04AEB2158681}"/>
          </ac:spMkLst>
        </pc:spChg>
        <pc:spChg chg="add mod">
          <ac:chgData name="mihai fartais" userId="628bd3c22ed63702" providerId="LiveId" clId="{C3BE179F-17B4-44AA-AB1A-684E483C7261}" dt="2026-03-16T10:26:30.390" v="556" actId="1076"/>
          <ac:spMkLst>
            <pc:docMk/>
            <pc:sldMk cId="1653266006" sldId="263"/>
            <ac:spMk id="4" creationId="{1A0C5909-7F3F-A2A4-308F-50058A32812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7CF3A8-30EF-448A-89A0-E2F3D76DB235}" type="datetimeFigureOut">
              <a:rPr lang="en-US" smtClean="0"/>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1CA0EB-45EC-4FD8-9E71-830CA9E34267}" type="slidenum">
              <a:rPr lang="en-US" smtClean="0"/>
              <a:t>‹#›</a:t>
            </a:fld>
            <a:endParaRPr lang="en-US"/>
          </a:p>
        </p:txBody>
      </p:sp>
    </p:spTree>
    <p:extLst>
      <p:ext uri="{BB962C8B-B14F-4D97-AF65-F5344CB8AC3E}">
        <p14:creationId xmlns:p14="http://schemas.microsoft.com/office/powerpoint/2010/main" val="8216568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7CF3A8-30EF-448A-89A0-E2F3D76DB235}" type="datetimeFigureOut">
              <a:rPr lang="en-US" smtClean="0"/>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1CA0EB-45EC-4FD8-9E71-830CA9E34267}" type="slidenum">
              <a:rPr lang="en-US" smtClean="0"/>
              <a:t>‹#›</a:t>
            </a:fld>
            <a:endParaRPr lang="en-US"/>
          </a:p>
        </p:txBody>
      </p:sp>
    </p:spTree>
    <p:extLst>
      <p:ext uri="{BB962C8B-B14F-4D97-AF65-F5344CB8AC3E}">
        <p14:creationId xmlns:p14="http://schemas.microsoft.com/office/powerpoint/2010/main" val="18043783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7CF3A8-30EF-448A-89A0-E2F3D76DB235}" type="datetimeFigureOut">
              <a:rPr lang="en-US" smtClean="0"/>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1CA0EB-45EC-4FD8-9E71-830CA9E34267}" type="slidenum">
              <a:rPr lang="en-US" smtClean="0"/>
              <a:t>‹#›</a:t>
            </a:fld>
            <a:endParaRPr lang="en-US"/>
          </a:p>
        </p:txBody>
      </p:sp>
    </p:spTree>
    <p:extLst>
      <p:ext uri="{BB962C8B-B14F-4D97-AF65-F5344CB8AC3E}">
        <p14:creationId xmlns:p14="http://schemas.microsoft.com/office/powerpoint/2010/main" val="37197068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87CF3A8-30EF-448A-89A0-E2F3D76DB235}" type="datetimeFigureOut">
              <a:rPr lang="en-US" smtClean="0"/>
              <a:t>3/16/2026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1CA0EB-45EC-4FD8-9E71-830CA9E34267}" type="slidenum">
              <a:rPr lang="en-US" smtClean="0"/>
              <a:t>‹#›</a:t>
            </a:fld>
            <a:endParaRPr lang="en-US"/>
          </a:p>
        </p:txBody>
      </p:sp>
    </p:spTree>
    <p:extLst>
      <p:ext uri="{BB962C8B-B14F-4D97-AF65-F5344CB8AC3E}">
        <p14:creationId xmlns:p14="http://schemas.microsoft.com/office/powerpoint/2010/main" val="3059922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87CF3A8-30EF-448A-89A0-E2F3D76DB235}" type="datetimeFigureOut">
              <a:rPr lang="en-US" smtClean="0"/>
              <a:t>3/16/2026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E1CA0EB-45EC-4FD8-9E71-830CA9E34267}" type="slidenum">
              <a:rPr lang="en-US" smtClean="0"/>
              <a:t>‹#›</a:t>
            </a:fld>
            <a:endParaRPr lang="en-US"/>
          </a:p>
        </p:txBody>
      </p:sp>
    </p:spTree>
    <p:extLst>
      <p:ext uri="{BB962C8B-B14F-4D97-AF65-F5344CB8AC3E}">
        <p14:creationId xmlns:p14="http://schemas.microsoft.com/office/powerpoint/2010/main" val="557068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887CF3A8-30EF-448A-89A0-E2F3D76DB235}" type="datetimeFigureOut">
              <a:rPr lang="en-US" smtClean="0"/>
              <a:t>3/16/2026</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9E1CA0EB-45EC-4FD8-9E71-830CA9E34267}" type="slidenum">
              <a:rPr lang="en-US" smtClean="0"/>
              <a:t>‹#›</a:t>
            </a:fld>
            <a:endParaRPr lang="en-US"/>
          </a:p>
        </p:txBody>
      </p:sp>
    </p:spTree>
    <p:extLst>
      <p:ext uri="{BB962C8B-B14F-4D97-AF65-F5344CB8AC3E}">
        <p14:creationId xmlns:p14="http://schemas.microsoft.com/office/powerpoint/2010/main" val="32706246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87CF3A8-30EF-448A-89A0-E2F3D76DB235}" type="datetimeFigureOut">
              <a:rPr lang="en-US" smtClean="0"/>
              <a:t>3/16/2026</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9E1CA0EB-45EC-4FD8-9E71-830CA9E34267}" type="slidenum">
              <a:rPr lang="en-US" smtClean="0"/>
              <a:t>‹#›</a:t>
            </a:fld>
            <a:endParaRPr lang="en-US"/>
          </a:p>
        </p:txBody>
      </p:sp>
    </p:spTree>
    <p:extLst>
      <p:ext uri="{BB962C8B-B14F-4D97-AF65-F5344CB8AC3E}">
        <p14:creationId xmlns:p14="http://schemas.microsoft.com/office/powerpoint/2010/main" val="33385426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887CF3A8-30EF-448A-89A0-E2F3D76DB235}" type="datetimeFigureOut">
              <a:rPr lang="en-US" smtClean="0"/>
              <a:t>3/16/2026</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9E1CA0EB-45EC-4FD8-9E71-830CA9E34267}" type="slidenum">
              <a:rPr lang="en-US" smtClean="0"/>
              <a:t>‹#›</a:t>
            </a:fld>
            <a:endParaRPr lang="en-US"/>
          </a:p>
        </p:txBody>
      </p:sp>
    </p:spTree>
    <p:extLst>
      <p:ext uri="{BB962C8B-B14F-4D97-AF65-F5344CB8AC3E}">
        <p14:creationId xmlns:p14="http://schemas.microsoft.com/office/powerpoint/2010/main" val="6869361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87CF3A8-30EF-448A-89A0-E2F3D76DB235}" type="datetimeFigureOut">
              <a:rPr lang="en-US" smtClean="0"/>
              <a:t>3/16/2026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1CA0EB-45EC-4FD8-9E71-830CA9E34267}" type="slidenum">
              <a:rPr lang="en-US" smtClean="0"/>
              <a:t>‹#›</a:t>
            </a:fld>
            <a:endParaRPr lang="en-US"/>
          </a:p>
        </p:txBody>
      </p:sp>
    </p:spTree>
    <p:extLst>
      <p:ext uri="{BB962C8B-B14F-4D97-AF65-F5344CB8AC3E}">
        <p14:creationId xmlns:p14="http://schemas.microsoft.com/office/powerpoint/2010/main" val="31825870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87CF3A8-30EF-448A-89A0-E2F3D76DB235}" type="datetimeFigureOut">
              <a:rPr lang="en-US" smtClean="0"/>
              <a:t>3/16/2026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1CA0EB-45EC-4FD8-9E71-830CA9E34267}" type="slidenum">
              <a:rPr lang="en-US" smtClean="0"/>
              <a:t>‹#›</a:t>
            </a:fld>
            <a:endParaRPr lang="en-US"/>
          </a:p>
        </p:txBody>
      </p:sp>
    </p:spTree>
    <p:extLst>
      <p:ext uri="{BB962C8B-B14F-4D97-AF65-F5344CB8AC3E}">
        <p14:creationId xmlns:p14="http://schemas.microsoft.com/office/powerpoint/2010/main" val="22722321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87CF3A8-30EF-448A-89A0-E2F3D76DB235}" type="datetimeFigureOut">
              <a:rPr lang="en-US" smtClean="0"/>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1CA0EB-45EC-4FD8-9E71-830CA9E34267}" type="slidenum">
              <a:rPr lang="en-US" smtClean="0"/>
              <a:t>‹#›</a:t>
            </a:fld>
            <a:endParaRPr lang="en-US"/>
          </a:p>
        </p:txBody>
      </p:sp>
    </p:spTree>
    <p:extLst>
      <p:ext uri="{BB962C8B-B14F-4D97-AF65-F5344CB8AC3E}">
        <p14:creationId xmlns:p14="http://schemas.microsoft.com/office/powerpoint/2010/main" val="20230200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87CF3A8-30EF-448A-89A0-E2F3D76DB235}" type="datetimeFigureOut">
              <a:rPr lang="en-US" smtClean="0"/>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1CA0EB-45EC-4FD8-9E71-830CA9E34267}"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11860613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7CF3A8-30EF-448A-89A0-E2F3D76DB235}" type="datetimeFigureOut">
              <a:rPr lang="en-US" smtClean="0"/>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1CA0EB-45EC-4FD8-9E71-830CA9E34267}" type="slidenum">
              <a:rPr lang="en-US" smtClean="0"/>
              <a:t>‹#›</a:t>
            </a:fld>
            <a:endParaRPr lang="en-US"/>
          </a:p>
        </p:txBody>
      </p:sp>
    </p:spTree>
    <p:extLst>
      <p:ext uri="{BB962C8B-B14F-4D97-AF65-F5344CB8AC3E}">
        <p14:creationId xmlns:p14="http://schemas.microsoft.com/office/powerpoint/2010/main" val="13235611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87CF3A8-30EF-448A-89A0-E2F3D76DB235}" type="datetimeFigureOut">
              <a:rPr lang="en-US" smtClean="0"/>
              <a:t>3/16/2026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1CA0EB-45EC-4FD8-9E71-830CA9E34267}" type="slidenum">
              <a:rPr lang="en-US" smtClean="0"/>
              <a:t>‹#›</a:t>
            </a:fld>
            <a:endParaRPr lang="en-US"/>
          </a:p>
        </p:txBody>
      </p:sp>
    </p:spTree>
    <p:extLst>
      <p:ext uri="{BB962C8B-B14F-4D97-AF65-F5344CB8AC3E}">
        <p14:creationId xmlns:p14="http://schemas.microsoft.com/office/powerpoint/2010/main" val="15301600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87CF3A8-30EF-448A-89A0-E2F3D76DB235}" type="datetimeFigureOut">
              <a:rPr lang="en-US" smtClean="0"/>
              <a:t>3/16/2026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1CA0EB-45EC-4FD8-9E71-830CA9E34267}" type="slidenum">
              <a:rPr lang="en-US" smtClean="0"/>
              <a:t>‹#›</a:t>
            </a:fld>
            <a:endParaRPr lang="en-US"/>
          </a:p>
        </p:txBody>
      </p:sp>
    </p:spTree>
    <p:extLst>
      <p:ext uri="{BB962C8B-B14F-4D97-AF65-F5344CB8AC3E}">
        <p14:creationId xmlns:p14="http://schemas.microsoft.com/office/powerpoint/2010/main" val="26108685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7CF3A8-30EF-448A-89A0-E2F3D76DB235}" type="datetimeFigureOut">
              <a:rPr lang="en-US" smtClean="0"/>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1CA0EB-45EC-4FD8-9E71-830CA9E34267}" type="slidenum">
              <a:rPr lang="en-US" smtClean="0"/>
              <a:t>‹#›</a:t>
            </a:fld>
            <a:endParaRPr lang="en-US"/>
          </a:p>
        </p:txBody>
      </p:sp>
    </p:spTree>
    <p:extLst>
      <p:ext uri="{BB962C8B-B14F-4D97-AF65-F5344CB8AC3E}">
        <p14:creationId xmlns:p14="http://schemas.microsoft.com/office/powerpoint/2010/main" val="30432270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7CF3A8-30EF-448A-89A0-E2F3D76DB235}" type="datetimeFigureOut">
              <a:rPr lang="en-US" smtClean="0"/>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1CA0EB-45EC-4FD8-9E71-830CA9E34267}" type="slidenum">
              <a:rPr lang="en-US" smtClean="0"/>
              <a:t>‹#›</a:t>
            </a:fld>
            <a:endParaRPr lang="en-US"/>
          </a:p>
        </p:txBody>
      </p:sp>
    </p:spTree>
    <p:extLst>
      <p:ext uri="{BB962C8B-B14F-4D97-AF65-F5344CB8AC3E}">
        <p14:creationId xmlns:p14="http://schemas.microsoft.com/office/powerpoint/2010/main" val="11900145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87CF3A8-30EF-448A-89A0-E2F3D76DB235}" type="datetimeFigureOut">
              <a:rPr lang="en-US" smtClean="0"/>
              <a:t>3/16/2026</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9E1CA0EB-45EC-4FD8-9E71-830CA9E34267}" type="slidenum">
              <a:rPr lang="en-US" smtClean="0"/>
              <a:t>‹#›</a:t>
            </a:fld>
            <a:endParaRPr lang="en-US"/>
          </a:p>
        </p:txBody>
      </p:sp>
    </p:spTree>
    <p:extLst>
      <p:ext uri="{BB962C8B-B14F-4D97-AF65-F5344CB8AC3E}">
        <p14:creationId xmlns:p14="http://schemas.microsoft.com/office/powerpoint/2010/main" val="1541008703"/>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3602D-1D9E-D2EE-29A0-5DEF3451BC9A}"/>
              </a:ext>
            </a:extLst>
          </p:cNvPr>
          <p:cNvSpPr>
            <a:spLocks noGrp="1"/>
          </p:cNvSpPr>
          <p:nvPr>
            <p:ph type="title"/>
          </p:nvPr>
        </p:nvSpPr>
        <p:spPr>
          <a:xfrm>
            <a:off x="736009" y="2728735"/>
            <a:ext cx="10719980" cy="1400530"/>
          </a:xfrm>
        </p:spPr>
        <p:txBody>
          <a:bodyPr/>
          <a:lstStyle/>
          <a:p>
            <a:r>
              <a:rPr lang="en-GB" b="1" dirty="0"/>
              <a:t>Computer Networks and Cyber Security</a:t>
            </a:r>
            <a:endParaRPr lang="en-US" dirty="0"/>
          </a:p>
        </p:txBody>
      </p:sp>
      <p:sp>
        <p:nvSpPr>
          <p:cNvPr id="3" name="Content Placeholder 2">
            <a:extLst>
              <a:ext uri="{FF2B5EF4-FFF2-40B4-BE49-F238E27FC236}">
                <a16:creationId xmlns:a16="http://schemas.microsoft.com/office/drawing/2014/main" id="{7AF59B23-5825-84E4-D5AE-E100886A281D}"/>
              </a:ext>
            </a:extLst>
          </p:cNvPr>
          <p:cNvSpPr>
            <a:spLocks noGrp="1"/>
          </p:cNvSpPr>
          <p:nvPr>
            <p:ph idx="1"/>
          </p:nvPr>
        </p:nvSpPr>
        <p:spPr>
          <a:xfrm>
            <a:off x="4356096" y="3429000"/>
            <a:ext cx="3479807" cy="439710"/>
          </a:xfrm>
        </p:spPr>
        <p:txBody>
          <a:bodyPr/>
          <a:lstStyle/>
          <a:p>
            <a:pPr marL="0" indent="0">
              <a:buNone/>
            </a:pPr>
            <a:r>
              <a:rPr lang="en-US" dirty="0"/>
              <a:t>- Mihai Fartais – 2321679 -</a:t>
            </a:r>
          </a:p>
        </p:txBody>
      </p:sp>
      <p:sp>
        <p:nvSpPr>
          <p:cNvPr id="9" name="Content Placeholder 2">
            <a:extLst>
              <a:ext uri="{FF2B5EF4-FFF2-40B4-BE49-F238E27FC236}">
                <a16:creationId xmlns:a16="http://schemas.microsoft.com/office/drawing/2014/main" id="{1747FCF1-8827-370C-1337-EAE93FC46623}"/>
              </a:ext>
            </a:extLst>
          </p:cNvPr>
          <p:cNvSpPr txBox="1">
            <a:spLocks/>
          </p:cNvSpPr>
          <p:nvPr/>
        </p:nvSpPr>
        <p:spPr>
          <a:xfrm>
            <a:off x="10477085" y="6413089"/>
            <a:ext cx="1852568" cy="373624"/>
          </a:xfrm>
          <a:prstGeom prst="rect">
            <a:avLst/>
          </a:prstGeom>
        </p:spPr>
        <p:txBody>
          <a:bodyPr vert="horz" lIns="91440" tIns="45720" rIns="91440" bIns="45720" rtlCol="0">
            <a:normAutofit lnSpcReduction="10000"/>
          </a:bodyPr>
          <a:lst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a:lstStyle>
          <a:p>
            <a:pPr marL="0" indent="0">
              <a:buFont typeface="Wingdings 3" charset="2"/>
              <a:buNone/>
            </a:pPr>
            <a:r>
              <a:rPr lang="en-US" dirty="0"/>
              <a:t>16/03/2026</a:t>
            </a:r>
          </a:p>
        </p:txBody>
      </p:sp>
    </p:spTree>
    <p:extLst>
      <p:ext uri="{BB962C8B-B14F-4D97-AF65-F5344CB8AC3E}">
        <p14:creationId xmlns:p14="http://schemas.microsoft.com/office/powerpoint/2010/main" val="6387480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BB3C066-5CE6-30AB-0AA3-94767CE16634}"/>
              </a:ext>
            </a:extLst>
          </p:cNvPr>
          <p:cNvSpPr>
            <a:spLocks noGrp="1"/>
          </p:cNvSpPr>
          <p:nvPr>
            <p:ph type="subTitle" idx="1"/>
          </p:nvPr>
        </p:nvSpPr>
        <p:spPr>
          <a:xfrm>
            <a:off x="904568" y="347936"/>
            <a:ext cx="9497961" cy="836228"/>
          </a:xfrm>
        </p:spPr>
        <p:txBody>
          <a:bodyPr/>
          <a:lstStyle/>
          <a:p>
            <a:r>
              <a:rPr lang="en-GB" b="1" u="sng">
                <a:solidFill>
                  <a:schemeClr val="tx1"/>
                </a:solidFill>
              </a:rPr>
              <a:t>Network </a:t>
            </a:r>
            <a:r>
              <a:rPr lang="en-GB" b="1" u="sng" dirty="0">
                <a:solidFill>
                  <a:schemeClr val="tx1"/>
                </a:solidFill>
              </a:rPr>
              <a:t>Security Assessment for SWANSEA.ACCA Network</a:t>
            </a:r>
            <a:endParaRPr lang="en-US" b="1" u="sng" dirty="0">
              <a:solidFill>
                <a:schemeClr val="tx1"/>
              </a:solidFill>
            </a:endParaRPr>
          </a:p>
          <a:p>
            <a:endParaRPr lang="en-US" dirty="0"/>
          </a:p>
        </p:txBody>
      </p:sp>
      <p:pic>
        <p:nvPicPr>
          <p:cNvPr id="7" name="Picture 6">
            <a:extLst>
              <a:ext uri="{FF2B5EF4-FFF2-40B4-BE49-F238E27FC236}">
                <a16:creationId xmlns:a16="http://schemas.microsoft.com/office/drawing/2014/main" id="{3159F18D-DE01-814D-0057-C7D56CD1D7AE}"/>
              </a:ext>
            </a:extLst>
          </p:cNvPr>
          <p:cNvPicPr>
            <a:picLocks noChangeAspect="1"/>
          </p:cNvPicPr>
          <p:nvPr/>
        </p:nvPicPr>
        <p:blipFill>
          <a:blip r:embed="rId2"/>
          <a:stretch>
            <a:fillRect/>
          </a:stretch>
        </p:blipFill>
        <p:spPr>
          <a:xfrm>
            <a:off x="662129" y="2217830"/>
            <a:ext cx="2103357" cy="2618464"/>
          </a:xfrm>
          <a:prstGeom prst="rect">
            <a:avLst/>
          </a:prstGeom>
          <a:ln>
            <a:noFill/>
          </a:ln>
          <a:effectLst>
            <a:outerShdw blurRad="292100" dist="139700" dir="2700000" algn="tl" rotWithShape="0">
              <a:srgbClr val="333333">
                <a:alpha val="65000"/>
              </a:srgbClr>
            </a:outerShdw>
          </a:effectLst>
        </p:spPr>
      </p:pic>
      <p:pic>
        <p:nvPicPr>
          <p:cNvPr id="11" name="Picture 10">
            <a:extLst>
              <a:ext uri="{FF2B5EF4-FFF2-40B4-BE49-F238E27FC236}">
                <a16:creationId xmlns:a16="http://schemas.microsoft.com/office/drawing/2014/main" id="{076A7D23-FE17-079F-5F6C-BE004E5864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76276" y="2217830"/>
            <a:ext cx="2987299" cy="2618464"/>
          </a:xfrm>
          <a:prstGeom prst="rect">
            <a:avLst/>
          </a:prstGeom>
          <a:ln>
            <a:noFill/>
          </a:ln>
          <a:effectLst>
            <a:outerShdw blurRad="292100" dist="139700" dir="2700000" algn="tl" rotWithShape="0">
              <a:srgbClr val="333333">
                <a:alpha val="65000"/>
              </a:srgbClr>
            </a:outerShdw>
          </a:effectLst>
        </p:spPr>
      </p:pic>
      <p:sp>
        <p:nvSpPr>
          <p:cNvPr id="13" name="TextBox 12">
            <a:extLst>
              <a:ext uri="{FF2B5EF4-FFF2-40B4-BE49-F238E27FC236}">
                <a16:creationId xmlns:a16="http://schemas.microsoft.com/office/drawing/2014/main" id="{DA707B66-DC3A-80F8-9289-79F4BFD3DCBE}"/>
              </a:ext>
            </a:extLst>
          </p:cNvPr>
          <p:cNvSpPr txBox="1"/>
          <p:nvPr/>
        </p:nvSpPr>
        <p:spPr>
          <a:xfrm>
            <a:off x="428425" y="1633055"/>
            <a:ext cx="2937791" cy="523220"/>
          </a:xfrm>
          <a:prstGeom prst="rect">
            <a:avLst/>
          </a:prstGeom>
          <a:noFill/>
        </p:spPr>
        <p:txBody>
          <a:bodyPr wrap="square">
            <a:spAutoFit/>
          </a:bodyPr>
          <a:lstStyle/>
          <a:p>
            <a:r>
              <a:rPr lang="en-US" sz="1400" b="1" dirty="0"/>
              <a:t>Kali Linux configured as internal security testing machine</a:t>
            </a:r>
          </a:p>
        </p:txBody>
      </p:sp>
      <p:sp>
        <p:nvSpPr>
          <p:cNvPr id="15" name="TextBox 14">
            <a:extLst>
              <a:ext uri="{FF2B5EF4-FFF2-40B4-BE49-F238E27FC236}">
                <a16:creationId xmlns:a16="http://schemas.microsoft.com/office/drawing/2014/main" id="{839E5FF6-2C74-6ECC-1814-00C7468C5951}"/>
              </a:ext>
            </a:extLst>
          </p:cNvPr>
          <p:cNvSpPr txBox="1"/>
          <p:nvPr/>
        </p:nvSpPr>
        <p:spPr>
          <a:xfrm>
            <a:off x="4359632" y="1848498"/>
            <a:ext cx="3732316" cy="307777"/>
          </a:xfrm>
          <a:prstGeom prst="rect">
            <a:avLst/>
          </a:prstGeom>
          <a:noFill/>
        </p:spPr>
        <p:txBody>
          <a:bodyPr wrap="square">
            <a:spAutoFit/>
          </a:bodyPr>
          <a:lstStyle/>
          <a:p>
            <a:r>
              <a:rPr lang="en-US" sz="1400" b="1" dirty="0"/>
              <a:t>Network connectivity verified using ping</a:t>
            </a:r>
          </a:p>
        </p:txBody>
      </p:sp>
      <p:sp>
        <p:nvSpPr>
          <p:cNvPr id="17" name="TextBox 16">
            <a:extLst>
              <a:ext uri="{FF2B5EF4-FFF2-40B4-BE49-F238E27FC236}">
                <a16:creationId xmlns:a16="http://schemas.microsoft.com/office/drawing/2014/main" id="{19862A37-0379-C4C7-10E8-E6ACDB68CFF1}"/>
              </a:ext>
            </a:extLst>
          </p:cNvPr>
          <p:cNvSpPr txBox="1"/>
          <p:nvPr/>
        </p:nvSpPr>
        <p:spPr>
          <a:xfrm>
            <a:off x="8776276" y="1633055"/>
            <a:ext cx="3653711" cy="523220"/>
          </a:xfrm>
          <a:prstGeom prst="rect">
            <a:avLst/>
          </a:prstGeom>
          <a:noFill/>
        </p:spPr>
        <p:txBody>
          <a:bodyPr wrap="square">
            <a:spAutoFit/>
          </a:bodyPr>
          <a:lstStyle/>
          <a:p>
            <a:r>
              <a:rPr lang="en-US" sz="1400" b="1" dirty="0"/>
              <a:t>Communication successful with SWANSEA network hosts</a:t>
            </a:r>
          </a:p>
        </p:txBody>
      </p:sp>
      <p:sp>
        <p:nvSpPr>
          <p:cNvPr id="19" name="TextBox 18">
            <a:extLst>
              <a:ext uri="{FF2B5EF4-FFF2-40B4-BE49-F238E27FC236}">
                <a16:creationId xmlns:a16="http://schemas.microsoft.com/office/drawing/2014/main" id="{5A7EC96F-7A56-11A8-B5E3-1259791B1C11}"/>
              </a:ext>
            </a:extLst>
          </p:cNvPr>
          <p:cNvSpPr txBox="1"/>
          <p:nvPr/>
        </p:nvSpPr>
        <p:spPr>
          <a:xfrm>
            <a:off x="556549" y="5224945"/>
            <a:ext cx="11527296" cy="1200329"/>
          </a:xfrm>
          <a:prstGeom prst="rect">
            <a:avLst/>
          </a:prstGeom>
          <a:noFill/>
        </p:spPr>
        <p:txBody>
          <a:bodyPr wrap="square">
            <a:spAutoFit/>
          </a:bodyPr>
          <a:lstStyle/>
          <a:p>
            <a:pPr>
              <a:buNone/>
            </a:pPr>
            <a:r>
              <a:rPr lang="en-US" b="1" dirty="0"/>
              <a:t>Kali Linux was added to the SWANSEA network to perform security testing.</a:t>
            </a:r>
            <a:br>
              <a:rPr lang="en-US" b="1" dirty="0"/>
            </a:br>
            <a:r>
              <a:rPr lang="en-US" b="1" dirty="0"/>
              <a:t>The system was configured with a valid IP address within the internal network.</a:t>
            </a:r>
            <a:br>
              <a:rPr lang="en-US" b="1" dirty="0"/>
            </a:br>
            <a:r>
              <a:rPr lang="en-US" b="1" dirty="0"/>
              <a:t>Connectivity between the machines was verified using ICMP ping tests.</a:t>
            </a:r>
            <a:endParaRPr lang="en-US" dirty="0"/>
          </a:p>
          <a:p>
            <a:pPr>
              <a:buNone/>
            </a:pPr>
            <a:r>
              <a:rPr lang="en-US" b="1" dirty="0"/>
              <a:t>Successful responses confirm that the Kali machine can communicate with the servers in the network.</a:t>
            </a:r>
            <a:endParaRPr lang="en-US" dirty="0"/>
          </a:p>
        </p:txBody>
      </p:sp>
      <p:pic>
        <p:nvPicPr>
          <p:cNvPr id="6" name="Picture 5">
            <a:extLst>
              <a:ext uri="{FF2B5EF4-FFF2-40B4-BE49-F238E27FC236}">
                <a16:creationId xmlns:a16="http://schemas.microsoft.com/office/drawing/2014/main" id="{69F91BB9-391E-FF48-A4B5-32F31722F4E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59632" y="2217830"/>
            <a:ext cx="3390848" cy="2728268"/>
          </a:xfrm>
          <a:prstGeom prst="rect">
            <a:avLst/>
          </a:prstGeom>
        </p:spPr>
      </p:pic>
    </p:spTree>
    <p:extLst>
      <p:ext uri="{BB962C8B-B14F-4D97-AF65-F5344CB8AC3E}">
        <p14:creationId xmlns:p14="http://schemas.microsoft.com/office/powerpoint/2010/main" val="42110561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C4E09E4-D4E7-D98A-DF9A-07D488BFD03E}"/>
              </a:ext>
            </a:extLst>
          </p:cNvPr>
          <p:cNvPicPr>
            <a:picLocks noChangeAspect="1"/>
          </p:cNvPicPr>
          <p:nvPr/>
        </p:nvPicPr>
        <p:blipFill>
          <a:blip r:embed="rId2"/>
          <a:stretch>
            <a:fillRect/>
          </a:stretch>
        </p:blipFill>
        <p:spPr>
          <a:xfrm>
            <a:off x="700724" y="1385461"/>
            <a:ext cx="3000360" cy="2397418"/>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7" name="TextBox 6">
            <a:extLst>
              <a:ext uri="{FF2B5EF4-FFF2-40B4-BE49-F238E27FC236}">
                <a16:creationId xmlns:a16="http://schemas.microsoft.com/office/drawing/2014/main" id="{E3CB5FC6-2FE3-CA04-E502-8CB0FF517507}"/>
              </a:ext>
            </a:extLst>
          </p:cNvPr>
          <p:cNvSpPr txBox="1"/>
          <p:nvPr/>
        </p:nvSpPr>
        <p:spPr>
          <a:xfrm>
            <a:off x="3048000" y="565051"/>
            <a:ext cx="6096000" cy="400110"/>
          </a:xfrm>
          <a:prstGeom prst="rect">
            <a:avLst/>
          </a:prstGeom>
          <a:noFill/>
        </p:spPr>
        <p:txBody>
          <a:bodyPr wrap="square">
            <a:spAutoFit/>
          </a:bodyPr>
          <a:lstStyle/>
          <a:p>
            <a:r>
              <a:rPr lang="en-US" sz="2000" b="1" u="sng" dirty="0"/>
              <a:t>Network Information Gathering using Kali Linux</a:t>
            </a:r>
          </a:p>
        </p:txBody>
      </p:sp>
      <p:sp>
        <p:nvSpPr>
          <p:cNvPr id="9" name="TextBox 8">
            <a:extLst>
              <a:ext uri="{FF2B5EF4-FFF2-40B4-BE49-F238E27FC236}">
                <a16:creationId xmlns:a16="http://schemas.microsoft.com/office/drawing/2014/main" id="{80AA2CCA-E7A0-2333-2F11-5D3099DF84B9}"/>
              </a:ext>
            </a:extLst>
          </p:cNvPr>
          <p:cNvSpPr txBox="1"/>
          <p:nvPr/>
        </p:nvSpPr>
        <p:spPr>
          <a:xfrm>
            <a:off x="5191432" y="1488983"/>
            <a:ext cx="6685936" cy="1600438"/>
          </a:xfrm>
          <a:prstGeom prst="rect">
            <a:avLst/>
          </a:prstGeom>
          <a:noFill/>
        </p:spPr>
        <p:txBody>
          <a:bodyPr wrap="square">
            <a:spAutoFit/>
          </a:bodyPr>
          <a:lstStyle/>
          <a:p>
            <a:r>
              <a:rPr lang="en-US" sz="1400" dirty="0"/>
              <a:t>During the reconnaissance phase, Kali Linux was used to scan the SWANSEA network and identify active hosts, open ports and running services.</a:t>
            </a:r>
            <a:br>
              <a:rPr lang="en-US" sz="1400" dirty="0"/>
            </a:br>
            <a:r>
              <a:rPr lang="en-US" sz="1400" dirty="0"/>
              <a:t>The Nmap tool was used with the service detection option (-</a:t>
            </a:r>
            <a:r>
              <a:rPr lang="en-US" sz="1400" dirty="0" err="1"/>
              <a:t>sV</a:t>
            </a:r>
            <a:r>
              <a:rPr lang="en-US" sz="1400" dirty="0"/>
              <a:t>) to discover the services running on the target machine.[1]</a:t>
            </a:r>
            <a:br>
              <a:rPr lang="en-US" sz="1400" dirty="0"/>
            </a:br>
            <a:r>
              <a:rPr lang="en-US" sz="1400" dirty="0"/>
              <a:t>The results help identify potential entry points that may contain security vulnerabilities.</a:t>
            </a:r>
          </a:p>
        </p:txBody>
      </p:sp>
      <p:sp>
        <p:nvSpPr>
          <p:cNvPr id="11" name="TextBox 10">
            <a:extLst>
              <a:ext uri="{FF2B5EF4-FFF2-40B4-BE49-F238E27FC236}">
                <a16:creationId xmlns:a16="http://schemas.microsoft.com/office/drawing/2014/main" id="{D783CF3D-DC29-EDE6-9F3F-6F4E6685BFAA}"/>
              </a:ext>
            </a:extLst>
          </p:cNvPr>
          <p:cNvSpPr txBox="1"/>
          <p:nvPr/>
        </p:nvSpPr>
        <p:spPr>
          <a:xfrm>
            <a:off x="5211096" y="3089421"/>
            <a:ext cx="5692878" cy="2246769"/>
          </a:xfrm>
          <a:prstGeom prst="rect">
            <a:avLst/>
          </a:prstGeom>
          <a:noFill/>
        </p:spPr>
        <p:txBody>
          <a:bodyPr wrap="square">
            <a:spAutoFit/>
          </a:bodyPr>
          <a:lstStyle/>
          <a:p>
            <a:pPr>
              <a:buNone/>
            </a:pPr>
            <a:r>
              <a:rPr lang="en-US" sz="1400" b="1" dirty="0"/>
              <a:t>Key Findings</a:t>
            </a:r>
          </a:p>
          <a:p>
            <a:r>
              <a:rPr lang="en-US" sz="1400" dirty="0"/>
              <a:t>Target host: 192.168.1.10</a:t>
            </a:r>
          </a:p>
          <a:p>
            <a:r>
              <a:rPr lang="en-US" sz="1400" dirty="0"/>
              <a:t>Host status: Active</a:t>
            </a:r>
          </a:p>
          <a:p>
            <a:r>
              <a:rPr lang="en-US" sz="1400" dirty="0"/>
              <a:t>Operating system detected: Microsoft Windows</a:t>
            </a:r>
          </a:p>
          <a:p>
            <a:pPr>
              <a:buNone/>
            </a:pPr>
            <a:br>
              <a:rPr lang="en-US" sz="1400" dirty="0"/>
            </a:br>
            <a:r>
              <a:rPr lang="en-US" sz="1400" b="1" dirty="0"/>
              <a:t>Open Ports and Services</a:t>
            </a:r>
          </a:p>
          <a:p>
            <a:r>
              <a:rPr lang="en-US" sz="1400" dirty="0"/>
              <a:t>135/</a:t>
            </a:r>
            <a:r>
              <a:rPr lang="en-US" sz="1400" dirty="0" err="1"/>
              <a:t>tcp</a:t>
            </a:r>
            <a:r>
              <a:rPr lang="en-US" sz="1400" dirty="0"/>
              <a:t> – Microsoft RPC</a:t>
            </a:r>
          </a:p>
          <a:p>
            <a:r>
              <a:rPr lang="en-US" sz="1400" dirty="0"/>
              <a:t>139/</a:t>
            </a:r>
            <a:r>
              <a:rPr lang="en-US" sz="1400" dirty="0" err="1"/>
              <a:t>tcp</a:t>
            </a:r>
            <a:r>
              <a:rPr lang="en-US" sz="1400" dirty="0"/>
              <a:t> – NetBIOS Session Service</a:t>
            </a:r>
          </a:p>
          <a:p>
            <a:r>
              <a:rPr lang="en-US" sz="1400" dirty="0"/>
              <a:t>445/</a:t>
            </a:r>
            <a:r>
              <a:rPr lang="en-US" sz="1400" dirty="0" err="1"/>
              <a:t>tcp</a:t>
            </a:r>
            <a:r>
              <a:rPr lang="en-US" sz="1400" dirty="0"/>
              <a:t> – SMB (File Sharing Service)</a:t>
            </a:r>
          </a:p>
          <a:p>
            <a:r>
              <a:rPr lang="en-US" sz="1400" dirty="0"/>
              <a:t>5357/</a:t>
            </a:r>
            <a:r>
              <a:rPr lang="en-US" sz="1400" dirty="0" err="1"/>
              <a:t>tcp</a:t>
            </a:r>
            <a:r>
              <a:rPr lang="en-US" sz="1400" dirty="0"/>
              <a:t> – HTTP API Service</a:t>
            </a:r>
          </a:p>
        </p:txBody>
      </p:sp>
      <p:sp>
        <p:nvSpPr>
          <p:cNvPr id="13" name="TextBox 12">
            <a:extLst>
              <a:ext uri="{FF2B5EF4-FFF2-40B4-BE49-F238E27FC236}">
                <a16:creationId xmlns:a16="http://schemas.microsoft.com/office/drawing/2014/main" id="{5803E6F7-8E1B-3F58-E754-0F558B3BF35F}"/>
              </a:ext>
            </a:extLst>
          </p:cNvPr>
          <p:cNvSpPr txBox="1"/>
          <p:nvPr/>
        </p:nvSpPr>
        <p:spPr>
          <a:xfrm>
            <a:off x="5211096" y="5554285"/>
            <a:ext cx="6774426" cy="738664"/>
          </a:xfrm>
          <a:prstGeom prst="rect">
            <a:avLst/>
          </a:prstGeom>
          <a:noFill/>
        </p:spPr>
        <p:txBody>
          <a:bodyPr wrap="square">
            <a:spAutoFit/>
          </a:bodyPr>
          <a:lstStyle/>
          <a:p>
            <a:r>
              <a:rPr lang="en-US" sz="1400" dirty="0"/>
              <a:t>The presence of SMB and NetBIOS services may expose the system to potential attacks such as SMB exploitation or credential attacks. These services will be further analyzed during the vulnerability assessment phase.</a:t>
            </a:r>
          </a:p>
        </p:txBody>
      </p:sp>
      <p:pic>
        <p:nvPicPr>
          <p:cNvPr id="3" name="Picture 2">
            <a:extLst>
              <a:ext uri="{FF2B5EF4-FFF2-40B4-BE49-F238E27FC236}">
                <a16:creationId xmlns:a16="http://schemas.microsoft.com/office/drawing/2014/main" id="{6800F58F-15FD-FEE8-C782-8EE45C29043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0724" y="4137480"/>
            <a:ext cx="2979650" cy="239741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1750887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8AE16EC-A622-4EA1-5AD2-690D17CD4641}"/>
              </a:ext>
            </a:extLst>
          </p:cNvPr>
          <p:cNvSpPr txBox="1"/>
          <p:nvPr/>
        </p:nvSpPr>
        <p:spPr>
          <a:xfrm>
            <a:off x="4542504" y="0"/>
            <a:ext cx="7157884" cy="369332"/>
          </a:xfrm>
          <a:prstGeom prst="rect">
            <a:avLst/>
          </a:prstGeom>
          <a:noFill/>
        </p:spPr>
        <p:txBody>
          <a:bodyPr wrap="square">
            <a:spAutoFit/>
          </a:bodyPr>
          <a:lstStyle/>
          <a:p>
            <a:r>
              <a:rPr lang="en-US" b="1" u="sng" dirty="0"/>
              <a:t>Identified Vulnerabilities in SWANSEA.ACCA Network</a:t>
            </a:r>
          </a:p>
        </p:txBody>
      </p:sp>
      <p:sp>
        <p:nvSpPr>
          <p:cNvPr id="7" name="TextBox 6">
            <a:extLst>
              <a:ext uri="{FF2B5EF4-FFF2-40B4-BE49-F238E27FC236}">
                <a16:creationId xmlns:a16="http://schemas.microsoft.com/office/drawing/2014/main" id="{0BABC3B1-60F0-78BA-E9EE-B9E023FA650D}"/>
              </a:ext>
            </a:extLst>
          </p:cNvPr>
          <p:cNvSpPr txBox="1"/>
          <p:nvPr/>
        </p:nvSpPr>
        <p:spPr>
          <a:xfrm>
            <a:off x="270318" y="696503"/>
            <a:ext cx="6096000" cy="2246769"/>
          </a:xfrm>
          <a:prstGeom prst="rect">
            <a:avLst/>
          </a:prstGeom>
          <a:noFill/>
        </p:spPr>
        <p:txBody>
          <a:bodyPr wrap="square">
            <a:spAutoFit/>
          </a:bodyPr>
          <a:lstStyle/>
          <a:p>
            <a:pPr>
              <a:buNone/>
            </a:pPr>
            <a:r>
              <a:rPr lang="en-US" sz="1400" b="1" u="sng" dirty="0"/>
              <a:t>High Severity Vulnerabilities</a:t>
            </a:r>
            <a:br>
              <a:rPr lang="en-US" sz="1400" b="1" dirty="0"/>
            </a:br>
            <a:endParaRPr lang="en-US" sz="1400" b="1" dirty="0"/>
          </a:p>
          <a:p>
            <a:pPr>
              <a:buNone/>
            </a:pPr>
            <a:r>
              <a:rPr lang="en-US" sz="1400" b="1" dirty="0"/>
              <a:t>1. SMB Service Exposure (Port 445)</a:t>
            </a:r>
            <a:br>
              <a:rPr lang="en-US" sz="1400" dirty="0"/>
            </a:br>
            <a:r>
              <a:rPr lang="en-US" sz="1400" dirty="0"/>
              <a:t>The SMB service is exposed on the network which may allow attackers to perform SMB exploitation, credential attacks or unauthorized access to shared resources.[2]</a:t>
            </a:r>
          </a:p>
          <a:p>
            <a:pPr>
              <a:buNone/>
            </a:pPr>
            <a:r>
              <a:rPr lang="en-US" sz="1400" b="1" dirty="0"/>
              <a:t>2. Weak Administrative Credentials</a:t>
            </a:r>
            <a:br>
              <a:rPr lang="en-US" sz="1400" dirty="0"/>
            </a:br>
            <a:r>
              <a:rPr lang="en-US" sz="1400" dirty="0"/>
              <a:t>The use of predictable or weak passwords may allow attackers to perform brute-force attacks and gain unauthorized access to systems.</a:t>
            </a:r>
          </a:p>
        </p:txBody>
      </p:sp>
      <p:sp>
        <p:nvSpPr>
          <p:cNvPr id="9" name="TextBox 8">
            <a:extLst>
              <a:ext uri="{FF2B5EF4-FFF2-40B4-BE49-F238E27FC236}">
                <a16:creationId xmlns:a16="http://schemas.microsoft.com/office/drawing/2014/main" id="{DC6EC535-2827-BBD6-FB8D-C28B4C937F4D}"/>
              </a:ext>
            </a:extLst>
          </p:cNvPr>
          <p:cNvSpPr txBox="1"/>
          <p:nvPr/>
        </p:nvSpPr>
        <p:spPr>
          <a:xfrm>
            <a:off x="162302" y="4463942"/>
            <a:ext cx="6096000" cy="1600438"/>
          </a:xfrm>
          <a:prstGeom prst="rect">
            <a:avLst/>
          </a:prstGeom>
          <a:noFill/>
        </p:spPr>
        <p:txBody>
          <a:bodyPr wrap="square">
            <a:spAutoFit/>
          </a:bodyPr>
          <a:lstStyle/>
          <a:p>
            <a:pPr>
              <a:buNone/>
            </a:pPr>
            <a:r>
              <a:rPr lang="en-US" sz="1400" b="1" dirty="0"/>
              <a:t>Medium Severity Vulnerabilities</a:t>
            </a:r>
          </a:p>
          <a:p>
            <a:pPr>
              <a:buNone/>
            </a:pPr>
            <a:r>
              <a:rPr lang="en-US" sz="1400" b="1" dirty="0"/>
              <a:t>3. NetBIOS Service Exposure (Port 139)</a:t>
            </a:r>
            <a:br>
              <a:rPr lang="en-US" sz="1400" dirty="0"/>
            </a:br>
            <a:r>
              <a:rPr lang="en-US" sz="1400" dirty="0"/>
              <a:t>NetBIOS services can leak system information and may allow attackers to enumerate users, shares and network resources.</a:t>
            </a:r>
          </a:p>
          <a:p>
            <a:pPr>
              <a:buNone/>
            </a:pPr>
            <a:r>
              <a:rPr lang="en-US" sz="1400" b="1" dirty="0"/>
              <a:t>4. HTTP Service Running on Port 5357</a:t>
            </a:r>
            <a:br>
              <a:rPr lang="en-US" sz="1400" dirty="0"/>
            </a:br>
            <a:r>
              <a:rPr lang="en-US" sz="1400" dirty="0"/>
              <a:t>The HTTP API service may expose web services that could contain misconfigurations or vulnerabilities if not properly secured.</a:t>
            </a:r>
          </a:p>
        </p:txBody>
      </p:sp>
      <p:sp>
        <p:nvSpPr>
          <p:cNvPr id="11" name="TextBox 10">
            <a:extLst>
              <a:ext uri="{FF2B5EF4-FFF2-40B4-BE49-F238E27FC236}">
                <a16:creationId xmlns:a16="http://schemas.microsoft.com/office/drawing/2014/main" id="{82136C06-5275-85B6-E7B3-E1259C35F649}"/>
              </a:ext>
            </a:extLst>
          </p:cNvPr>
          <p:cNvSpPr txBox="1"/>
          <p:nvPr/>
        </p:nvSpPr>
        <p:spPr>
          <a:xfrm>
            <a:off x="6253317" y="1015698"/>
            <a:ext cx="6096000" cy="1600438"/>
          </a:xfrm>
          <a:prstGeom prst="rect">
            <a:avLst/>
          </a:prstGeom>
          <a:noFill/>
        </p:spPr>
        <p:txBody>
          <a:bodyPr wrap="square">
            <a:spAutoFit/>
          </a:bodyPr>
          <a:lstStyle/>
          <a:p>
            <a:pPr>
              <a:buNone/>
            </a:pPr>
            <a:r>
              <a:rPr lang="en-US" sz="1400" b="1" dirty="0"/>
              <a:t>Low Severity Vulnerabilities</a:t>
            </a:r>
          </a:p>
          <a:p>
            <a:pPr>
              <a:buNone/>
            </a:pPr>
            <a:r>
              <a:rPr lang="en-US" sz="1400" b="1" dirty="0"/>
              <a:t>5. Information Disclosure through Network Scanning</a:t>
            </a:r>
            <a:br>
              <a:rPr lang="en-US" sz="1400" dirty="0"/>
            </a:br>
            <a:r>
              <a:rPr lang="en-US" sz="1400" dirty="0"/>
              <a:t>Network services and operating system information can be identified using scanning tools such as Nmap.</a:t>
            </a:r>
          </a:p>
          <a:p>
            <a:pPr>
              <a:buNone/>
            </a:pPr>
            <a:r>
              <a:rPr lang="en-US" sz="1400" b="1" dirty="0"/>
              <a:t>6. Unrestricted Internal Network Communication</a:t>
            </a:r>
            <a:br>
              <a:rPr lang="en-US" sz="1400" dirty="0"/>
            </a:br>
            <a:r>
              <a:rPr lang="en-US" sz="1400" dirty="0"/>
              <a:t>Lack of strict access controls between network devices may allow attackers to move laterally once access is gained.</a:t>
            </a:r>
          </a:p>
        </p:txBody>
      </p:sp>
      <p:pic>
        <p:nvPicPr>
          <p:cNvPr id="15" name="Picture 14">
            <a:extLst>
              <a:ext uri="{FF2B5EF4-FFF2-40B4-BE49-F238E27FC236}">
                <a16:creationId xmlns:a16="http://schemas.microsoft.com/office/drawing/2014/main" id="{204E6982-C03D-3F6C-70C6-D4E9BB643D7A}"/>
              </a:ext>
            </a:extLst>
          </p:cNvPr>
          <p:cNvPicPr>
            <a:picLocks noChangeAspect="1"/>
          </p:cNvPicPr>
          <p:nvPr/>
        </p:nvPicPr>
        <p:blipFill>
          <a:blip r:embed="rId2"/>
          <a:stretch>
            <a:fillRect/>
          </a:stretch>
        </p:blipFill>
        <p:spPr>
          <a:xfrm>
            <a:off x="6366318" y="2790129"/>
            <a:ext cx="5663380" cy="290347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3" name="Picture 2">
            <a:extLst>
              <a:ext uri="{FF2B5EF4-FFF2-40B4-BE49-F238E27FC236}">
                <a16:creationId xmlns:a16="http://schemas.microsoft.com/office/drawing/2014/main" id="{5F02CA73-3E06-0136-D550-46F9973F6B3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0318" y="3032540"/>
            <a:ext cx="4099915" cy="119644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1224828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28F3306-BEC8-8AFD-76F3-1E2B6AB89065}"/>
              </a:ext>
            </a:extLst>
          </p:cNvPr>
          <p:cNvSpPr txBox="1"/>
          <p:nvPr/>
        </p:nvSpPr>
        <p:spPr>
          <a:xfrm>
            <a:off x="3048000" y="356108"/>
            <a:ext cx="6096000" cy="369332"/>
          </a:xfrm>
          <a:prstGeom prst="rect">
            <a:avLst/>
          </a:prstGeom>
          <a:noFill/>
        </p:spPr>
        <p:txBody>
          <a:bodyPr wrap="square">
            <a:spAutoFit/>
          </a:bodyPr>
          <a:lstStyle/>
          <a:p>
            <a:r>
              <a:rPr lang="en-US" b="1" u="sng" dirty="0"/>
              <a:t>Exploitation and Post-Exploitation of FTP Service</a:t>
            </a:r>
          </a:p>
        </p:txBody>
      </p:sp>
      <p:pic>
        <p:nvPicPr>
          <p:cNvPr id="9" name="Picture 8">
            <a:extLst>
              <a:ext uri="{FF2B5EF4-FFF2-40B4-BE49-F238E27FC236}">
                <a16:creationId xmlns:a16="http://schemas.microsoft.com/office/drawing/2014/main" id="{7AAAC9CE-CC15-979B-4FD0-80F56571CE0B}"/>
              </a:ext>
            </a:extLst>
          </p:cNvPr>
          <p:cNvPicPr>
            <a:picLocks noChangeAspect="1"/>
          </p:cNvPicPr>
          <p:nvPr/>
        </p:nvPicPr>
        <p:blipFill>
          <a:blip r:embed="rId2">
            <a:extLst>
              <a:ext uri="{28A0092B-C50C-407E-A947-70E740481C1C}">
                <a14:useLocalDpi xmlns:a14="http://schemas.microsoft.com/office/drawing/2010/main" val="0"/>
              </a:ext>
            </a:extLst>
          </a:blip>
          <a:srcRect t="16940" r="33099"/>
          <a:stretch>
            <a:fillRect/>
          </a:stretch>
        </p:blipFill>
        <p:spPr>
          <a:xfrm>
            <a:off x="151990" y="1297859"/>
            <a:ext cx="4252861" cy="5289276"/>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11" name="TextBox 10">
            <a:extLst>
              <a:ext uri="{FF2B5EF4-FFF2-40B4-BE49-F238E27FC236}">
                <a16:creationId xmlns:a16="http://schemas.microsoft.com/office/drawing/2014/main" id="{FA796150-82C2-2B67-162C-9C7570CDD3F5}"/>
              </a:ext>
            </a:extLst>
          </p:cNvPr>
          <p:cNvSpPr txBox="1"/>
          <p:nvPr/>
        </p:nvSpPr>
        <p:spPr>
          <a:xfrm>
            <a:off x="4670322" y="1297859"/>
            <a:ext cx="7182875" cy="1600438"/>
          </a:xfrm>
          <a:prstGeom prst="rect">
            <a:avLst/>
          </a:prstGeom>
          <a:noFill/>
        </p:spPr>
        <p:txBody>
          <a:bodyPr wrap="square">
            <a:spAutoFit/>
          </a:bodyPr>
          <a:lstStyle/>
          <a:p>
            <a:pPr>
              <a:buNone/>
            </a:pPr>
            <a:r>
              <a:rPr lang="en-US" sz="1400" b="1" u="sng" dirty="0"/>
              <a:t>Exploitation</a:t>
            </a:r>
          </a:p>
          <a:p>
            <a:pPr>
              <a:buNone/>
            </a:pPr>
            <a:r>
              <a:rPr lang="en-US" sz="1400" dirty="0"/>
              <a:t>During the exploitation phase, the FTP service running on the server 192.168.1.1 was accessed using Kali Linux.</a:t>
            </a:r>
          </a:p>
          <a:p>
            <a:pPr>
              <a:buNone/>
            </a:pPr>
            <a:r>
              <a:rPr lang="en-US" sz="1400" dirty="0"/>
              <a:t>The server allowed anonymous login, which means that no valid credentials were required to access the system.</a:t>
            </a:r>
          </a:p>
          <a:p>
            <a:pPr>
              <a:buNone/>
            </a:pPr>
            <a:r>
              <a:rPr lang="en-US" sz="1400" dirty="0"/>
              <a:t>This misconfiguration allowed unauthorized users to connect to the FTP server and access the stored files.</a:t>
            </a:r>
          </a:p>
        </p:txBody>
      </p:sp>
      <p:sp>
        <p:nvSpPr>
          <p:cNvPr id="13" name="TextBox 12">
            <a:extLst>
              <a:ext uri="{FF2B5EF4-FFF2-40B4-BE49-F238E27FC236}">
                <a16:creationId xmlns:a16="http://schemas.microsoft.com/office/drawing/2014/main" id="{53CA091E-3A35-3841-2D2C-9D77D5B82B88}"/>
              </a:ext>
            </a:extLst>
          </p:cNvPr>
          <p:cNvSpPr txBox="1"/>
          <p:nvPr/>
        </p:nvSpPr>
        <p:spPr>
          <a:xfrm>
            <a:off x="4670322" y="2926834"/>
            <a:ext cx="7369688" cy="1600438"/>
          </a:xfrm>
          <a:prstGeom prst="rect">
            <a:avLst/>
          </a:prstGeom>
          <a:noFill/>
        </p:spPr>
        <p:txBody>
          <a:bodyPr wrap="square">
            <a:spAutoFit/>
          </a:bodyPr>
          <a:lstStyle/>
          <a:p>
            <a:pPr>
              <a:buNone/>
            </a:pPr>
            <a:r>
              <a:rPr lang="en-US" sz="1400" b="1" u="sng" dirty="0"/>
              <a:t>Post-Exploitation</a:t>
            </a:r>
          </a:p>
          <a:p>
            <a:pPr>
              <a:buNone/>
            </a:pPr>
            <a:r>
              <a:rPr lang="en-US" sz="1400" dirty="0"/>
              <a:t>After gaining access to the FTP server, several actions were performed:</a:t>
            </a:r>
          </a:p>
          <a:p>
            <a:r>
              <a:rPr lang="en-US" sz="1400" dirty="0"/>
              <a:t>Listing files stored on the server</a:t>
            </a:r>
          </a:p>
          <a:p>
            <a:r>
              <a:rPr lang="en-US" sz="1400" dirty="0"/>
              <a:t>-Downloading files from the FTP directory</a:t>
            </a:r>
          </a:p>
          <a:p>
            <a:r>
              <a:rPr lang="en-US" sz="1400" dirty="0"/>
              <a:t>-Renaming existing files on the server</a:t>
            </a:r>
          </a:p>
          <a:p>
            <a:r>
              <a:rPr lang="en-US" sz="1400" dirty="0"/>
              <a:t>-Replacing file names to demonstrate modification capability</a:t>
            </a:r>
          </a:p>
          <a:p>
            <a:pPr>
              <a:buNone/>
            </a:pPr>
            <a:r>
              <a:rPr lang="en-US" sz="1400" dirty="0"/>
              <a:t>These actions show that an attacker could manipulate files stored on the system.</a:t>
            </a:r>
          </a:p>
        </p:txBody>
      </p:sp>
      <p:sp>
        <p:nvSpPr>
          <p:cNvPr id="15" name="TextBox 14">
            <a:extLst>
              <a:ext uri="{FF2B5EF4-FFF2-40B4-BE49-F238E27FC236}">
                <a16:creationId xmlns:a16="http://schemas.microsoft.com/office/drawing/2014/main" id="{F7972E56-ABEA-83D4-C8B0-9D929777C961}"/>
              </a:ext>
            </a:extLst>
          </p:cNvPr>
          <p:cNvSpPr txBox="1"/>
          <p:nvPr/>
        </p:nvSpPr>
        <p:spPr>
          <a:xfrm>
            <a:off x="4739151" y="4555810"/>
            <a:ext cx="6096000" cy="1384995"/>
          </a:xfrm>
          <a:prstGeom prst="rect">
            <a:avLst/>
          </a:prstGeom>
          <a:noFill/>
        </p:spPr>
        <p:txBody>
          <a:bodyPr wrap="square">
            <a:spAutoFit/>
          </a:bodyPr>
          <a:lstStyle/>
          <a:p>
            <a:pPr>
              <a:buNone/>
            </a:pPr>
            <a:r>
              <a:rPr lang="en-US" sz="1400" b="1" u="sng" dirty="0"/>
              <a:t>Impact</a:t>
            </a:r>
          </a:p>
          <a:p>
            <a:pPr>
              <a:buNone/>
            </a:pPr>
            <a:r>
              <a:rPr lang="en-US" sz="1400" dirty="0"/>
              <a:t>If exploited by attackers, this vulnerability could lead to:</a:t>
            </a:r>
          </a:p>
          <a:p>
            <a:r>
              <a:rPr lang="en-US" sz="1400" dirty="0"/>
              <a:t>-Unauthorized access to sensitive files</a:t>
            </a:r>
          </a:p>
          <a:p>
            <a:r>
              <a:rPr lang="en-US" sz="1400" dirty="0"/>
              <a:t>-Data modification or deletion</a:t>
            </a:r>
          </a:p>
          <a:p>
            <a:r>
              <a:rPr lang="en-US" sz="1400" dirty="0"/>
              <a:t>-Uploading malicious files to the server</a:t>
            </a:r>
          </a:p>
          <a:p>
            <a:r>
              <a:rPr lang="en-US" sz="1400" dirty="0"/>
              <a:t>-Loss of data integrity</a:t>
            </a:r>
          </a:p>
        </p:txBody>
      </p:sp>
    </p:spTree>
    <p:extLst>
      <p:ext uri="{BB962C8B-B14F-4D97-AF65-F5344CB8AC3E}">
        <p14:creationId xmlns:p14="http://schemas.microsoft.com/office/powerpoint/2010/main" val="25000863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5F6A3C0-6539-6D37-34F5-0F8A602FEA96}"/>
              </a:ext>
            </a:extLst>
          </p:cNvPr>
          <p:cNvSpPr txBox="1"/>
          <p:nvPr/>
        </p:nvSpPr>
        <p:spPr>
          <a:xfrm>
            <a:off x="3805084" y="503592"/>
            <a:ext cx="6096000" cy="369332"/>
          </a:xfrm>
          <a:prstGeom prst="rect">
            <a:avLst/>
          </a:prstGeom>
          <a:noFill/>
        </p:spPr>
        <p:txBody>
          <a:bodyPr wrap="square">
            <a:spAutoFit/>
          </a:bodyPr>
          <a:lstStyle/>
          <a:p>
            <a:r>
              <a:rPr lang="en-US" b="1" u="sng" dirty="0"/>
              <a:t>Implemented Security Measures</a:t>
            </a:r>
          </a:p>
        </p:txBody>
      </p:sp>
      <p:sp>
        <p:nvSpPr>
          <p:cNvPr id="3" name="TextBox 2">
            <a:extLst>
              <a:ext uri="{FF2B5EF4-FFF2-40B4-BE49-F238E27FC236}">
                <a16:creationId xmlns:a16="http://schemas.microsoft.com/office/drawing/2014/main" id="{F9908355-E86E-83D0-6E0C-6D24397B3AB1}"/>
              </a:ext>
            </a:extLst>
          </p:cNvPr>
          <p:cNvSpPr txBox="1"/>
          <p:nvPr/>
        </p:nvSpPr>
        <p:spPr>
          <a:xfrm>
            <a:off x="235974" y="1817723"/>
            <a:ext cx="6096000" cy="954107"/>
          </a:xfrm>
          <a:prstGeom prst="rect">
            <a:avLst/>
          </a:prstGeom>
          <a:noFill/>
        </p:spPr>
        <p:txBody>
          <a:bodyPr wrap="square">
            <a:spAutoFit/>
          </a:bodyPr>
          <a:lstStyle/>
          <a:p>
            <a:pPr>
              <a:buNone/>
            </a:pPr>
            <a:r>
              <a:rPr lang="en-US" sz="1400" b="1"/>
              <a:t>Security Improvements</a:t>
            </a:r>
          </a:p>
          <a:p>
            <a:pPr>
              <a:buNone/>
            </a:pPr>
            <a:r>
              <a:rPr lang="en-US" sz="1400" b="1"/>
              <a:t>Disable Anonymous FTP Access</a:t>
            </a:r>
            <a:endParaRPr lang="en-US" sz="1400"/>
          </a:p>
          <a:p>
            <a:pPr>
              <a:buFont typeface="Arial" panose="020B0604020202020204" pitchFamily="34" charset="0"/>
              <a:buChar char="•"/>
            </a:pPr>
            <a:r>
              <a:rPr lang="en-US" sz="1400"/>
              <a:t>Configure the FTP server to require authentication</a:t>
            </a:r>
          </a:p>
          <a:p>
            <a:pPr>
              <a:buFont typeface="Arial" panose="020B0604020202020204" pitchFamily="34" charset="0"/>
              <a:buChar char="•"/>
            </a:pPr>
            <a:r>
              <a:rPr lang="en-US" sz="1400"/>
              <a:t>Disable anonymous login to prevent unauthorized access</a:t>
            </a:r>
            <a:endParaRPr lang="en-US" sz="1400" dirty="0"/>
          </a:p>
        </p:txBody>
      </p:sp>
      <p:sp>
        <p:nvSpPr>
          <p:cNvPr id="6" name="TextBox 5">
            <a:extLst>
              <a:ext uri="{FF2B5EF4-FFF2-40B4-BE49-F238E27FC236}">
                <a16:creationId xmlns:a16="http://schemas.microsoft.com/office/drawing/2014/main" id="{9D1F6AE7-6C63-B2F2-5C13-8C70701F480E}"/>
              </a:ext>
            </a:extLst>
          </p:cNvPr>
          <p:cNvSpPr txBox="1"/>
          <p:nvPr/>
        </p:nvSpPr>
        <p:spPr>
          <a:xfrm>
            <a:off x="235974" y="3384761"/>
            <a:ext cx="6096000" cy="738664"/>
          </a:xfrm>
          <a:prstGeom prst="rect">
            <a:avLst/>
          </a:prstGeom>
          <a:noFill/>
        </p:spPr>
        <p:txBody>
          <a:bodyPr wrap="square">
            <a:spAutoFit/>
          </a:bodyPr>
          <a:lstStyle/>
          <a:p>
            <a:pPr>
              <a:buNone/>
            </a:pPr>
            <a:r>
              <a:rPr lang="en-US" sz="1400" b="1" dirty="0"/>
              <a:t>Restrict SMB Access</a:t>
            </a:r>
            <a:endParaRPr lang="en-US" sz="1400" dirty="0"/>
          </a:p>
          <a:p>
            <a:pPr>
              <a:buFont typeface="Arial" panose="020B0604020202020204" pitchFamily="34" charset="0"/>
              <a:buChar char="•"/>
            </a:pPr>
            <a:r>
              <a:rPr lang="en-US" sz="1400" dirty="0"/>
              <a:t>Limit SMB access using firewall rules</a:t>
            </a:r>
          </a:p>
          <a:p>
            <a:pPr>
              <a:buFont typeface="Arial" panose="020B0604020202020204" pitchFamily="34" charset="0"/>
              <a:buChar char="•"/>
            </a:pPr>
            <a:r>
              <a:rPr lang="en-US" sz="1400" dirty="0"/>
              <a:t>Disable unnecessary file sharing services</a:t>
            </a:r>
          </a:p>
        </p:txBody>
      </p:sp>
      <p:sp>
        <p:nvSpPr>
          <p:cNvPr id="8" name="TextBox 7">
            <a:extLst>
              <a:ext uri="{FF2B5EF4-FFF2-40B4-BE49-F238E27FC236}">
                <a16:creationId xmlns:a16="http://schemas.microsoft.com/office/drawing/2014/main" id="{C1B39991-4BDE-982F-751F-882F91BD89DD}"/>
              </a:ext>
            </a:extLst>
          </p:cNvPr>
          <p:cNvSpPr txBox="1"/>
          <p:nvPr/>
        </p:nvSpPr>
        <p:spPr>
          <a:xfrm>
            <a:off x="235974" y="4748808"/>
            <a:ext cx="6096000" cy="738664"/>
          </a:xfrm>
          <a:prstGeom prst="rect">
            <a:avLst/>
          </a:prstGeom>
          <a:noFill/>
        </p:spPr>
        <p:txBody>
          <a:bodyPr wrap="square">
            <a:spAutoFit/>
          </a:bodyPr>
          <a:lstStyle/>
          <a:p>
            <a:pPr>
              <a:buNone/>
            </a:pPr>
            <a:r>
              <a:rPr lang="en-US" sz="1400" b="1" dirty="0"/>
              <a:t>Disable Unnecessary Services</a:t>
            </a:r>
            <a:endParaRPr lang="en-US" sz="1400" dirty="0"/>
          </a:p>
          <a:p>
            <a:pPr>
              <a:buFont typeface="Arial" panose="020B0604020202020204" pitchFamily="34" charset="0"/>
              <a:buChar char="•"/>
            </a:pPr>
            <a:r>
              <a:rPr lang="en-US" sz="1400" dirty="0"/>
              <a:t>Disable NetBIOS if not required</a:t>
            </a:r>
          </a:p>
          <a:p>
            <a:pPr>
              <a:buFont typeface="Arial" panose="020B0604020202020204" pitchFamily="34" charset="0"/>
              <a:buChar char="•"/>
            </a:pPr>
            <a:r>
              <a:rPr lang="en-US" sz="1400" dirty="0"/>
              <a:t>Reduce the number of exposed network services</a:t>
            </a:r>
          </a:p>
        </p:txBody>
      </p:sp>
      <p:sp>
        <p:nvSpPr>
          <p:cNvPr id="10" name="TextBox 9">
            <a:extLst>
              <a:ext uri="{FF2B5EF4-FFF2-40B4-BE49-F238E27FC236}">
                <a16:creationId xmlns:a16="http://schemas.microsoft.com/office/drawing/2014/main" id="{9A92021E-BCBE-1128-C7B0-E3AF1C5E7EDB}"/>
              </a:ext>
            </a:extLst>
          </p:cNvPr>
          <p:cNvSpPr txBox="1"/>
          <p:nvPr/>
        </p:nvSpPr>
        <p:spPr>
          <a:xfrm>
            <a:off x="6331974" y="1925444"/>
            <a:ext cx="6096000" cy="738664"/>
          </a:xfrm>
          <a:prstGeom prst="rect">
            <a:avLst/>
          </a:prstGeom>
          <a:noFill/>
        </p:spPr>
        <p:txBody>
          <a:bodyPr wrap="square">
            <a:spAutoFit/>
          </a:bodyPr>
          <a:lstStyle/>
          <a:p>
            <a:pPr>
              <a:buNone/>
            </a:pPr>
            <a:r>
              <a:rPr lang="en-US" sz="1400" b="1" dirty="0"/>
              <a:t>Apply Strong Authentication Policies</a:t>
            </a:r>
            <a:endParaRPr lang="en-US" sz="1400" dirty="0"/>
          </a:p>
          <a:p>
            <a:pPr>
              <a:buFont typeface="Arial" panose="020B0604020202020204" pitchFamily="34" charset="0"/>
              <a:buChar char="•"/>
            </a:pPr>
            <a:r>
              <a:rPr lang="en-US" sz="1400" dirty="0"/>
              <a:t>Enforce strong passwords for administrative accounts</a:t>
            </a:r>
          </a:p>
          <a:p>
            <a:pPr>
              <a:buFont typeface="Arial" panose="020B0604020202020204" pitchFamily="34" charset="0"/>
              <a:buChar char="•"/>
            </a:pPr>
            <a:r>
              <a:rPr lang="en-US" sz="1400" dirty="0"/>
              <a:t>Prevent brute-force attacks and unauthorized access[3]</a:t>
            </a:r>
          </a:p>
        </p:txBody>
      </p:sp>
      <p:sp>
        <p:nvSpPr>
          <p:cNvPr id="12" name="TextBox 11">
            <a:extLst>
              <a:ext uri="{FF2B5EF4-FFF2-40B4-BE49-F238E27FC236}">
                <a16:creationId xmlns:a16="http://schemas.microsoft.com/office/drawing/2014/main" id="{177A03C0-C098-FDFE-242F-C60A578DFE52}"/>
              </a:ext>
            </a:extLst>
          </p:cNvPr>
          <p:cNvSpPr txBox="1"/>
          <p:nvPr/>
        </p:nvSpPr>
        <p:spPr>
          <a:xfrm>
            <a:off x="6331974" y="3384761"/>
            <a:ext cx="6096000" cy="738664"/>
          </a:xfrm>
          <a:prstGeom prst="rect">
            <a:avLst/>
          </a:prstGeom>
          <a:noFill/>
        </p:spPr>
        <p:txBody>
          <a:bodyPr wrap="square">
            <a:spAutoFit/>
          </a:bodyPr>
          <a:lstStyle/>
          <a:p>
            <a:pPr>
              <a:buNone/>
            </a:pPr>
            <a:r>
              <a:rPr lang="en-US" sz="1400" b="1" dirty="0"/>
              <a:t>Network Monitoring</a:t>
            </a:r>
            <a:endParaRPr lang="en-US" sz="1400" dirty="0"/>
          </a:p>
          <a:p>
            <a:pPr>
              <a:buFont typeface="Arial" panose="020B0604020202020204" pitchFamily="34" charset="0"/>
              <a:buChar char="•"/>
            </a:pPr>
            <a:r>
              <a:rPr lang="en-US" sz="1400" dirty="0"/>
              <a:t>Use tools such as </a:t>
            </a:r>
            <a:r>
              <a:rPr lang="en-US" sz="1400" b="1" dirty="0"/>
              <a:t>Wireshark</a:t>
            </a:r>
            <a:r>
              <a:rPr lang="en-US" sz="1400" dirty="0"/>
              <a:t> to monitor suspicious network activity</a:t>
            </a:r>
          </a:p>
          <a:p>
            <a:pPr>
              <a:buFont typeface="Arial" panose="020B0604020202020204" pitchFamily="34" charset="0"/>
              <a:buChar char="•"/>
            </a:pPr>
            <a:r>
              <a:rPr lang="en-US" sz="1400" dirty="0"/>
              <a:t>Detect unusual traffic patterns or unauthorized access attempts</a:t>
            </a:r>
          </a:p>
        </p:txBody>
      </p:sp>
      <p:pic>
        <p:nvPicPr>
          <p:cNvPr id="2" name="Picture 1">
            <a:extLst>
              <a:ext uri="{FF2B5EF4-FFF2-40B4-BE49-F238E27FC236}">
                <a16:creationId xmlns:a16="http://schemas.microsoft.com/office/drawing/2014/main" id="{8B941B3F-5480-F94B-101D-4ACD0242076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33002" y="5387904"/>
            <a:ext cx="4099915" cy="119644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7065780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ACEED-37D1-C5D1-83FB-6D3C5E513001}"/>
              </a:ext>
            </a:extLst>
          </p:cNvPr>
          <p:cNvSpPr>
            <a:spLocks noGrp="1"/>
          </p:cNvSpPr>
          <p:nvPr>
            <p:ph type="title"/>
          </p:nvPr>
        </p:nvSpPr>
        <p:spPr>
          <a:xfrm>
            <a:off x="4649910" y="1060247"/>
            <a:ext cx="9404723" cy="1400530"/>
          </a:xfrm>
        </p:spPr>
        <p:txBody>
          <a:bodyPr/>
          <a:lstStyle/>
          <a:p>
            <a:r>
              <a:rPr lang="en-US" sz="2400" b="1" u="sng" dirty="0"/>
              <a:t>References</a:t>
            </a:r>
            <a:r>
              <a:rPr lang="en-US" sz="1800" b="1" u="sng" dirty="0"/>
              <a:t>.</a:t>
            </a:r>
            <a:endParaRPr lang="en-US" b="1" u="sng" dirty="0"/>
          </a:p>
        </p:txBody>
      </p:sp>
      <p:sp>
        <p:nvSpPr>
          <p:cNvPr id="5" name="TextBox 4">
            <a:extLst>
              <a:ext uri="{FF2B5EF4-FFF2-40B4-BE49-F238E27FC236}">
                <a16:creationId xmlns:a16="http://schemas.microsoft.com/office/drawing/2014/main" id="{1B5A4C15-EF2C-542D-E8D6-B7B102A12658}"/>
              </a:ext>
            </a:extLst>
          </p:cNvPr>
          <p:cNvSpPr txBox="1"/>
          <p:nvPr/>
        </p:nvSpPr>
        <p:spPr>
          <a:xfrm>
            <a:off x="438728" y="1915500"/>
            <a:ext cx="10976523" cy="1661993"/>
          </a:xfrm>
          <a:prstGeom prst="rect">
            <a:avLst/>
          </a:prstGeom>
          <a:noFill/>
        </p:spPr>
        <p:txBody>
          <a:bodyPr wrap="square">
            <a:spAutoFit/>
          </a:bodyPr>
          <a:lstStyle/>
          <a:p>
            <a:pPr>
              <a:buNone/>
            </a:pPr>
            <a:r>
              <a:rPr lang="en-US" dirty="0"/>
              <a:t>[</a:t>
            </a:r>
            <a:r>
              <a:rPr lang="en-US" sz="1600" dirty="0"/>
              <a:t>1] K. Scarfone and P. Mell, </a:t>
            </a:r>
            <a:r>
              <a:rPr lang="en-US" sz="1600" i="1" dirty="0"/>
              <a:t>Guide to Intrusion Detection and Prevention Systems (IDPS)</a:t>
            </a:r>
            <a:r>
              <a:rPr lang="en-US" sz="1600" dirty="0"/>
              <a:t>, Gaithersburg, MD, USA: National Institute of Standards and Technology (NIST), 2007.</a:t>
            </a:r>
          </a:p>
          <a:p>
            <a:pPr>
              <a:buNone/>
            </a:pPr>
            <a:r>
              <a:rPr lang="en-US" sz="1600" dirty="0"/>
              <a:t>[2] W. Stallings, </a:t>
            </a:r>
            <a:r>
              <a:rPr lang="en-US" sz="1600" i="1" dirty="0"/>
              <a:t>Effective Cybersecurity: A Guide to Using Best Practices and Standards</a:t>
            </a:r>
            <a:r>
              <a:rPr lang="en-US" sz="1600" dirty="0"/>
              <a:t>, Boston, MA, USA: Pearson, 2018.</a:t>
            </a:r>
          </a:p>
          <a:p>
            <a:pPr>
              <a:buNone/>
            </a:pPr>
            <a:r>
              <a:rPr lang="en-US" sz="1600" dirty="0"/>
              <a:t>[3] National Institute of Standards and Technology, </a:t>
            </a:r>
            <a:r>
              <a:rPr lang="en-US" sz="1600" i="1" dirty="0"/>
              <a:t>Security and Privacy Controls for Information Systems and Organizations (NIST SP 800-53)</a:t>
            </a:r>
            <a:r>
              <a:rPr lang="en-US" sz="1600" dirty="0"/>
              <a:t>, Gaithersburg, MD, USA, 2020.</a:t>
            </a:r>
          </a:p>
        </p:txBody>
      </p:sp>
    </p:spTree>
    <p:extLst>
      <p:ext uri="{BB962C8B-B14F-4D97-AF65-F5344CB8AC3E}">
        <p14:creationId xmlns:p14="http://schemas.microsoft.com/office/powerpoint/2010/main" val="9995484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3871F2C-31AF-C024-2518-04AEB2158681}"/>
              </a:ext>
            </a:extLst>
          </p:cNvPr>
          <p:cNvSpPr>
            <a:spLocks noGrp="1"/>
          </p:cNvSpPr>
          <p:nvPr>
            <p:ph idx="1"/>
          </p:nvPr>
        </p:nvSpPr>
        <p:spPr>
          <a:xfrm>
            <a:off x="4151312" y="2849330"/>
            <a:ext cx="8946541" cy="4195481"/>
          </a:xfrm>
        </p:spPr>
        <p:txBody>
          <a:bodyPr>
            <a:normAutofit/>
          </a:bodyPr>
          <a:lstStyle/>
          <a:p>
            <a:pPr marL="0" indent="0">
              <a:buNone/>
            </a:pPr>
            <a:r>
              <a:rPr lang="en-US" sz="4400" dirty="0"/>
              <a:t>Thank you!</a:t>
            </a:r>
          </a:p>
        </p:txBody>
      </p:sp>
      <p:sp>
        <p:nvSpPr>
          <p:cNvPr id="4" name="Title 1">
            <a:extLst>
              <a:ext uri="{FF2B5EF4-FFF2-40B4-BE49-F238E27FC236}">
                <a16:creationId xmlns:a16="http://schemas.microsoft.com/office/drawing/2014/main" id="{1A0C5909-7F3F-A2A4-308F-50058A32812E}"/>
              </a:ext>
            </a:extLst>
          </p:cNvPr>
          <p:cNvSpPr>
            <a:spLocks noGrp="1"/>
          </p:cNvSpPr>
          <p:nvPr>
            <p:ph type="title"/>
          </p:nvPr>
        </p:nvSpPr>
        <p:spPr>
          <a:xfrm>
            <a:off x="9436150" y="6312744"/>
            <a:ext cx="5695695" cy="658327"/>
          </a:xfrm>
        </p:spPr>
        <p:txBody>
          <a:bodyPr/>
          <a:lstStyle/>
          <a:p>
            <a:r>
              <a:rPr lang="en-US" sz="2400" dirty="0"/>
              <a:t>By Mihai Fartais</a:t>
            </a:r>
          </a:p>
        </p:txBody>
      </p:sp>
    </p:spTree>
    <p:extLst>
      <p:ext uri="{BB962C8B-B14F-4D97-AF65-F5344CB8AC3E}">
        <p14:creationId xmlns:p14="http://schemas.microsoft.com/office/powerpoint/2010/main" val="165326600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docProps/app.xml><?xml version="1.0" encoding="utf-8"?>
<Properties xmlns="http://schemas.openxmlformats.org/officeDocument/2006/extended-properties" xmlns:vt="http://schemas.openxmlformats.org/officeDocument/2006/docPropsVTypes">
  <Template>Ion</Template>
  <TotalTime>120</TotalTime>
  <Words>791</Words>
  <Application>Microsoft Office PowerPoint</Application>
  <PresentationFormat>Widescreen</PresentationFormat>
  <Paragraphs>72</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Century Gothic</vt:lpstr>
      <vt:lpstr>Wingdings 3</vt:lpstr>
      <vt:lpstr>Ion</vt:lpstr>
      <vt:lpstr>Computer Networks and Cyber Security</vt:lpstr>
      <vt:lpstr>PowerPoint Presentation</vt:lpstr>
      <vt:lpstr>PowerPoint Presentation</vt:lpstr>
      <vt:lpstr>PowerPoint Presentation</vt:lpstr>
      <vt:lpstr>PowerPoint Presentation</vt:lpstr>
      <vt:lpstr>PowerPoint Presentation</vt:lpstr>
      <vt:lpstr>References.</vt:lpstr>
      <vt:lpstr>By Mihai Fartais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mihai fartais</dc:creator>
  <cp:lastModifiedBy>mihai fartais</cp:lastModifiedBy>
  <cp:revision>1</cp:revision>
  <dcterms:created xsi:type="dcterms:W3CDTF">2026-03-09T10:13:36Z</dcterms:created>
  <dcterms:modified xsi:type="dcterms:W3CDTF">2026-03-16T11:31:41Z</dcterms:modified>
</cp:coreProperties>
</file>