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A9EACA-9C40-46BD-8C5B-6F9B30C6D5D0}" v="21" dt="2025-10-26T18:45:50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lyn mais" userId="5b48df3853855623" providerId="LiveId" clId="{DF91A17A-1F10-4BCC-BDD0-13F88A588BBC}"/>
    <pc:docChg chg="undo custSel modSld sldOrd">
      <pc:chgData name="kaylyn mais" userId="5b48df3853855623" providerId="LiveId" clId="{DF91A17A-1F10-4BCC-BDD0-13F88A588BBC}" dt="2025-10-26T18:57:42.909" v="1553" actId="20577"/>
      <pc:docMkLst>
        <pc:docMk/>
      </pc:docMkLst>
      <pc:sldChg chg="modSp mod">
        <pc:chgData name="kaylyn mais" userId="5b48df3853855623" providerId="LiveId" clId="{DF91A17A-1F10-4BCC-BDD0-13F88A588BBC}" dt="2025-10-22T11:49:38.929" v="436" actId="20577"/>
        <pc:sldMkLst>
          <pc:docMk/>
          <pc:sldMk cId="1778359843" sldId="256"/>
        </pc:sldMkLst>
        <pc:spChg chg="mod">
          <ac:chgData name="kaylyn mais" userId="5b48df3853855623" providerId="LiveId" clId="{DF91A17A-1F10-4BCC-BDD0-13F88A588BBC}" dt="2025-10-22T11:47:41.485" v="349" actId="14100"/>
          <ac:spMkLst>
            <pc:docMk/>
            <pc:sldMk cId="1778359843" sldId="256"/>
            <ac:spMk id="2" creationId="{5B0885C5-DD15-E95C-2ED5-1C582587100B}"/>
          </ac:spMkLst>
        </pc:spChg>
        <pc:spChg chg="mod">
          <ac:chgData name="kaylyn mais" userId="5b48df3853855623" providerId="LiveId" clId="{DF91A17A-1F10-4BCC-BDD0-13F88A588BBC}" dt="2025-10-22T11:49:38.929" v="436" actId="20577"/>
          <ac:spMkLst>
            <pc:docMk/>
            <pc:sldMk cId="1778359843" sldId="256"/>
            <ac:spMk id="3" creationId="{A611DD4E-DF16-F17E-5382-851AC1B89F23}"/>
          </ac:spMkLst>
        </pc:spChg>
      </pc:sldChg>
      <pc:sldChg chg="modSp mod">
        <pc:chgData name="kaylyn mais" userId="5b48df3853855623" providerId="LiveId" clId="{DF91A17A-1F10-4BCC-BDD0-13F88A588BBC}" dt="2025-10-26T18:57:42.909" v="1553" actId="20577"/>
        <pc:sldMkLst>
          <pc:docMk/>
          <pc:sldMk cId="2303906423" sldId="257"/>
        </pc:sldMkLst>
        <pc:spChg chg="mod">
          <ac:chgData name="kaylyn mais" userId="5b48df3853855623" providerId="LiveId" clId="{DF91A17A-1F10-4BCC-BDD0-13F88A588BBC}" dt="2025-10-26T18:19:25.550" v="982" actId="20577"/>
          <ac:spMkLst>
            <pc:docMk/>
            <pc:sldMk cId="2303906423" sldId="257"/>
            <ac:spMk id="5" creationId="{699BAF17-3B5E-0392-BEB2-27E280DF745C}"/>
          </ac:spMkLst>
        </pc:spChg>
        <pc:spChg chg="mod">
          <ac:chgData name="kaylyn mais" userId="5b48df3853855623" providerId="LiveId" clId="{DF91A17A-1F10-4BCC-BDD0-13F88A588BBC}" dt="2025-10-26T18:47:05.181" v="1417" actId="255"/>
          <ac:spMkLst>
            <pc:docMk/>
            <pc:sldMk cId="2303906423" sldId="257"/>
            <ac:spMk id="6" creationId="{C89A792F-3C83-5E43-820D-F3C11842ADDB}"/>
          </ac:spMkLst>
        </pc:spChg>
        <pc:spChg chg="mod">
          <ac:chgData name="kaylyn mais" userId="5b48df3853855623" providerId="LiveId" clId="{DF91A17A-1F10-4BCC-BDD0-13F88A588BBC}" dt="2025-10-22T21:10:42.626" v="956" actId="20577"/>
          <ac:spMkLst>
            <pc:docMk/>
            <pc:sldMk cId="2303906423" sldId="257"/>
            <ac:spMk id="7" creationId="{CB8FD60E-D5C9-7EEE-97CC-D8A27C77F073}"/>
          </ac:spMkLst>
        </pc:spChg>
        <pc:spChg chg="mod">
          <ac:chgData name="kaylyn mais" userId="5b48df3853855623" providerId="LiveId" clId="{DF91A17A-1F10-4BCC-BDD0-13F88A588BBC}" dt="2025-10-22T21:11:07.896" v="960" actId="14100"/>
          <ac:spMkLst>
            <pc:docMk/>
            <pc:sldMk cId="2303906423" sldId="257"/>
            <ac:spMk id="8" creationId="{C1F6E708-9B1D-3400-BAEB-7604DF59F069}"/>
          </ac:spMkLst>
        </pc:spChg>
        <pc:spChg chg="mod">
          <ac:chgData name="kaylyn mais" userId="5b48df3853855623" providerId="LiveId" clId="{DF91A17A-1F10-4BCC-BDD0-13F88A588BBC}" dt="2025-10-22T21:10:26.335" v="952" actId="14100"/>
          <ac:spMkLst>
            <pc:docMk/>
            <pc:sldMk cId="2303906423" sldId="257"/>
            <ac:spMk id="11" creationId="{77B2F06E-FB26-025F-5D12-D8A201F560E4}"/>
          </ac:spMkLst>
        </pc:spChg>
        <pc:spChg chg="mod">
          <ac:chgData name="kaylyn mais" userId="5b48df3853855623" providerId="LiveId" clId="{DF91A17A-1F10-4BCC-BDD0-13F88A588BBC}" dt="2025-10-26T18:57:42.909" v="1553" actId="20577"/>
          <ac:spMkLst>
            <pc:docMk/>
            <pc:sldMk cId="2303906423" sldId="257"/>
            <ac:spMk id="14" creationId="{FB3E58B5-2090-6582-14A3-941554CD50D9}"/>
          </ac:spMkLst>
        </pc:spChg>
      </pc:sldChg>
      <pc:sldChg chg="modSp mod">
        <pc:chgData name="kaylyn mais" userId="5b48df3853855623" providerId="LiveId" clId="{DF91A17A-1F10-4BCC-BDD0-13F88A588BBC}" dt="2025-10-26T18:38:50.039" v="1207" actId="20577"/>
        <pc:sldMkLst>
          <pc:docMk/>
          <pc:sldMk cId="2554129858" sldId="258"/>
        </pc:sldMkLst>
        <pc:spChg chg="mod">
          <ac:chgData name="kaylyn mais" userId="5b48df3853855623" providerId="LiveId" clId="{DF91A17A-1F10-4BCC-BDD0-13F88A588BBC}" dt="2025-10-22T10:43:04.787" v="189" actId="27636"/>
          <ac:spMkLst>
            <pc:docMk/>
            <pc:sldMk cId="2554129858" sldId="258"/>
            <ac:spMk id="4" creationId="{5881579D-4E5A-2988-CE76-768ECDE20ED6}"/>
          </ac:spMkLst>
        </pc:spChg>
        <pc:spChg chg="mod">
          <ac:chgData name="kaylyn mais" userId="5b48df3853855623" providerId="LiveId" clId="{DF91A17A-1F10-4BCC-BDD0-13F88A588BBC}" dt="2025-10-26T18:38:50.039" v="1207" actId="20577"/>
          <ac:spMkLst>
            <pc:docMk/>
            <pc:sldMk cId="2554129858" sldId="258"/>
            <ac:spMk id="5" creationId="{6F6ED51A-6F08-D6D2-6679-BC10E6189EC9}"/>
          </ac:spMkLst>
        </pc:spChg>
      </pc:sldChg>
      <pc:sldChg chg="addSp delSp modSp mod ord">
        <pc:chgData name="kaylyn mais" userId="5b48df3853855623" providerId="LiveId" clId="{DF91A17A-1F10-4BCC-BDD0-13F88A588BBC}" dt="2025-10-26T18:21:09.054" v="985" actId="948"/>
        <pc:sldMkLst>
          <pc:docMk/>
          <pc:sldMk cId="3715114659" sldId="259"/>
        </pc:sldMkLst>
        <pc:spChg chg="mod">
          <ac:chgData name="kaylyn mais" userId="5b48df3853855623" providerId="LiveId" clId="{DF91A17A-1F10-4BCC-BDD0-13F88A588BBC}" dt="2025-10-26T18:21:09.054" v="985" actId="948"/>
          <ac:spMkLst>
            <pc:docMk/>
            <pc:sldMk cId="3715114659" sldId="259"/>
            <ac:spMk id="3" creationId="{CCAC9CC5-03D4-F991-31EB-8A8004378C1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4C8815-6280-43FC-9CE1-1E9914CC131C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8E7455-E05B-452F-A662-FC2210AA1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94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8E7455-E05B-452F-A662-FC2210AA11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351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0BCE-DE60-742F-29AF-21AE015BF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67AC6A-5D34-8FC1-3B4C-11E48A555F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B4BF8-519A-75B6-0CA7-6A81BAFDE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A12FC-D654-705C-F4B2-F30669E8F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C6A5C-8F24-A224-8411-73FCFCBFB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640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AD2D3-299B-A297-1359-0D02BD22E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8C23B-40C7-026C-6B45-9D8E8A588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28326-9B52-CDDE-3844-F51B79D57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59886C-6042-2700-4F1B-7C1770376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C3B30-90D2-AA48-FFB7-CD11AE9E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96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3C5E9-1C66-5298-9CDB-3CFCA7B45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2AC4E3-058E-6FC3-7636-DA53E5D59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1B73B-CC7B-8FAA-7C02-FA6EF1B96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FE53C7-C3FC-9905-4D9D-1A5B4C8E6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FE25B-436B-0ED3-ECCA-DAB7D26CC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15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5BA25-89E4-3395-7694-4244D3A97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98CB4-5EA9-1726-28F8-06851C49C3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39ECE7-E886-6B98-74EF-03E92FF866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108265-6360-DBDA-F889-DFE20EBEC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BD207-22A7-8E84-6DCF-E0CA54F59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DBF2-2DF2-8900-D16D-52FDE15A2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135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847CB-6FFA-D5CC-FA3B-3872251E1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55907-17A2-292C-D933-ADB5E3AAD7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B136E-95D0-8F90-B0C9-34B1F43EC9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9E8F26-0804-C0B6-BA56-2F2DC84F0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CF0F0F-6C2B-0BB3-0847-11FD5F37DF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52C521-B813-4E2F-0A4C-7BCFF3966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EC83CC-78D7-CCD1-92CE-3E347AA6C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F9C6EF-476D-578D-357A-1C117EFA5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09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4703-788B-C76F-2099-332330CD6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AE35A5-5F18-ACE3-69A2-58AFD0E0A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D9371D-F3DD-8103-611C-13335742E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512D25-B81F-CF52-5B5B-ED1BEA9D7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278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BED4F0-0801-7D8C-A7EA-17A6618CD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288754-03B6-06A5-EF0D-B3DD4DC78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5172ED-FC36-0AD3-6D02-366B85C64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390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A36EF-F7C6-6524-D00A-E1F9D4A21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4E69D-6C70-E493-2609-F2C43FB8B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96F1D-E088-235D-86EA-5577187793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1F767B-7B8A-C7E7-A144-8868AB516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62A97-E41F-62A2-3407-18F1CB3ED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D02C7-CE4B-3F6B-13F4-A5FB3CAB0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631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1EEAC-3236-FD61-E47E-4EDEA96CA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35DAC3-7CE9-6DB0-850B-75E0115D14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A1CCD8-5422-CBC8-BD4B-BCD6B5A658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896EB3-9EF5-7A0C-9F74-AB11C746A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A29C1-EB9B-B214-0020-1D4EDF359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232E74-9E2E-03A2-56AA-D536B66BE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023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8245B-0271-8975-AE20-503B11C98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99085C-2F26-C301-5D25-07ABE82C74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04823-7883-6299-F021-9345D9B96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DCB9F-E4DE-3592-0E83-9ADA0B3F2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E3A59-B810-7A39-E563-EAD26D5C5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524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C461AF-66CC-66C8-508C-0B8165AF8C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B83C6C-03B9-BAB0-998A-3EFE0FA857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229CC-677C-848F-96F9-F5EF473B4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89B0C-6488-F468-6077-4D478F45A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D0649-9FD6-A905-D056-2D841E14E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16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23EED0-50E1-00FE-7591-EA41B965F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8C9ACB-416B-B3CB-9716-2A0937EF5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FCDA6E-6429-8B2F-AD90-8FEB1537F7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423117-B630-4C5C-8D8E-4374D084AA1D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4C9AF-3AA9-5E3F-0CC7-874D6AD2D2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A3D55-5A20-D86C-FB92-258DE74F3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F48E7E-5BF5-4801-BE3B-75ECDBE7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00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ur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85C5-DD15-E95C-2ED5-1C58258710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5450" y="308611"/>
            <a:ext cx="9144000" cy="1017269"/>
          </a:xfrm>
        </p:spPr>
        <p:txBody>
          <a:bodyPr>
            <a:normAutofit/>
          </a:bodyPr>
          <a:lstStyle/>
          <a:p>
            <a:r>
              <a:rPr lang="en-GB" dirty="0"/>
              <a:t>Title Page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11DD4E-DF16-F17E-5382-851AC1B89F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3020" y="2103120"/>
            <a:ext cx="9536430" cy="4754879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Student Name: Kaylyn Mais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2245427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BMHP6029-BIRM-Component 1-Poster Presentation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Title Of Poster: Recurrent Depressive Disorder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Lecturer Name: Tomy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Adattu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Chacko</a:t>
            </a:r>
          </a:p>
        </p:txBody>
      </p:sp>
    </p:spTree>
    <p:extLst>
      <p:ext uri="{BB962C8B-B14F-4D97-AF65-F5344CB8AC3E}">
        <p14:creationId xmlns:p14="http://schemas.microsoft.com/office/powerpoint/2010/main" val="1778359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99BAF17-3B5E-0392-BEB2-27E280DF745C}"/>
              </a:ext>
            </a:extLst>
          </p:cNvPr>
          <p:cNvSpPr/>
          <p:nvPr/>
        </p:nvSpPr>
        <p:spPr>
          <a:xfrm>
            <a:off x="7589520" y="891538"/>
            <a:ext cx="4377690" cy="233934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Contributing factor</a:t>
            </a: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  <a:p>
            <a:pPr algn="ctr"/>
            <a:r>
              <a:rPr lang="en-GB" b="1" u="sng" dirty="0">
                <a:solidFill>
                  <a:schemeClr val="tx1"/>
                </a:solidFill>
              </a:rPr>
              <a:t>Contributing factor and prevention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Depression results from a complex interaction of social, psychological, and biological factors (Remes, 2021). People who have gone through adverse life events (unemployment, bereavement, traumatic events) are more likely to develop depression.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9A792F-3C83-5E43-820D-F3C11842ADDB}"/>
              </a:ext>
            </a:extLst>
          </p:cNvPr>
          <p:cNvSpPr/>
          <p:nvPr/>
        </p:nvSpPr>
        <p:spPr>
          <a:xfrm>
            <a:off x="216400" y="3586996"/>
            <a:ext cx="4543424" cy="316813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and pattern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a depressive episode, a person experiences a depressed mood, feeling sad, irritable, and empty. They may feel a loss of pleasure or interest in activities. 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different patterns of depressive episodes, including major depressive disorder, bipolar disorder, and impulsive reckless disorder (Giannelli, F.R., 2020).</a:t>
            </a:r>
          </a:p>
          <a:p>
            <a:pPr algn="ctr"/>
            <a:endParaRPr lang="en-GB" sz="1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8FD60E-D5C9-7EEE-97CC-D8A27C77F073}"/>
              </a:ext>
            </a:extLst>
          </p:cNvPr>
          <p:cNvSpPr/>
          <p:nvPr/>
        </p:nvSpPr>
        <p:spPr>
          <a:xfrm>
            <a:off x="7597910" y="3230880"/>
            <a:ext cx="4426632" cy="19116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RDD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disorder can impact an individual’s psychological well-being, work, relationships, and Physical health. </a:t>
            </a:r>
            <a:r>
              <a:rPr lang="en-GB" dirty="0">
                <a:solidFill>
                  <a:schemeClr val="tx1"/>
                </a:solidFill>
              </a:rPr>
              <a:t>(Risch et al., 2013).</a:t>
            </a: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F6E708-9B1D-3400-BAEB-7604DF59F069}"/>
              </a:ext>
            </a:extLst>
          </p:cNvPr>
          <p:cNvSpPr/>
          <p:nvPr/>
        </p:nvSpPr>
        <p:spPr>
          <a:xfrm>
            <a:off x="4866322" y="3314700"/>
            <a:ext cx="2665866" cy="33299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treatment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There are effective treatments for depression. These include psychological treatment and medications. The NHS recommended reading a self-help book or joining a support group, according to the NHS (2015).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533A8A-A221-3DC6-9A44-F0463CBF27B1}"/>
              </a:ext>
            </a:extLst>
          </p:cNvPr>
          <p:cNvSpPr/>
          <p:nvPr/>
        </p:nvSpPr>
        <p:spPr>
          <a:xfrm>
            <a:off x="1524000" y="102870"/>
            <a:ext cx="9143999" cy="49530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Recurrent Depressive Disorder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B2F06E-FB26-025F-5D12-D8A201F560E4}"/>
              </a:ext>
            </a:extLst>
          </p:cNvPr>
          <p:cNvSpPr/>
          <p:nvPr/>
        </p:nvSpPr>
        <p:spPr>
          <a:xfrm>
            <a:off x="7597910" y="5142548"/>
            <a:ext cx="4377690" cy="161258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talking therapy session is available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educating people, for example, training,  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Medication, psychotherapy, mindfulness, and social support 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(Watson, 2025). </a:t>
            </a:r>
            <a:endPara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3E58B5-2090-6582-14A3-941554CD50D9}"/>
              </a:ext>
            </a:extLst>
          </p:cNvPr>
          <p:cNvSpPr txBox="1">
            <a:spLocks/>
          </p:cNvSpPr>
          <p:nvPr/>
        </p:nvSpPr>
        <p:spPr>
          <a:xfrm>
            <a:off x="216399" y="724674"/>
            <a:ext cx="4559617" cy="33547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Introduction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primary purpose of the ICD-11 classification system is to provide a unified framework that enables policymakers to align healthcare initiatives nationally and globally, according to the WHO (2025).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Recurrent Depressive Disorder (RDD) is characterized by a history of at least two depressive episodes separated by at least several months without significant mood disturbance (WHO, 2022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algn="ctr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RDD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range from mild to severe. </a:t>
            </a:r>
          </a:p>
          <a:p>
            <a:pPr algn="ctr"/>
            <a:endParaRPr lang="en-GB" dirty="0"/>
          </a:p>
        </p:txBody>
      </p:sp>
      <p:pic>
        <p:nvPicPr>
          <p:cNvPr id="1026" name="Picture 2" descr="Adjustment disorder vs. MDD ...">
            <a:extLst>
              <a:ext uri="{FF2B5EF4-FFF2-40B4-BE49-F238E27FC236}">
                <a16:creationId xmlns:a16="http://schemas.microsoft.com/office/drawing/2014/main" id="{B56E0163-69A5-7601-C682-60CE61C76B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841739" y="891540"/>
            <a:ext cx="2665866" cy="2339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3906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81579D-4E5A-2988-CE76-768ECDE2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7845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   Reference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6ED51A-6F08-D6D2-6679-BC10E6189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4420"/>
            <a:ext cx="10515600" cy="5102543"/>
          </a:xfrm>
        </p:spPr>
        <p:txBody>
          <a:bodyPr>
            <a:normAutofit fontScale="92500" lnSpcReduction="10000"/>
          </a:bodyPr>
          <a:lstStyle/>
          <a:p>
            <a:pPr lvl="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Albert, P.R., 2015. Why is depression more prevalent in women?.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Psychiatry and Neuroscience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(4), pp.219-221.</a:t>
            </a:r>
          </a:p>
          <a:p>
            <a:pPr lvl="0" algn="just"/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Ciharova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M., Furukawa, T.A., Efthimiou, O.,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Karyotaki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E., Miguel, C., Noma, H., Cipriani, A., Riper, H. and Cuijpers, P., 2021. Cognitive restructuring,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activation and cognitive-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therapy in the treatment of adult depression: A network meta-analysis.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Consulting and Clinical Psychology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89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(6), p.563. </a:t>
            </a:r>
          </a:p>
          <a:p>
            <a:pPr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Cuijpers, P., Quero, S., Dowrick, C. and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Arroll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B., 2019. Psychological treatment of depression in primary care: recent developments.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Current psychiatry reports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(12), p.129. </a:t>
            </a:r>
          </a:p>
          <a:p>
            <a:pPr lvl="0" algn="just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Erlangsen, A., Banks, E., Joshy, G.,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Calear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A.L., Welsh, J.,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Batterham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P.J., Conwell, Y. and Salvador‐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Carulla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L., 2021. Physical, mental, and social wellbeing and their association with death by suicide and self‐harm in older adults: a community‐based cohort study.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geriatric psychiatry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(5), pp.647-656.</a:t>
            </a:r>
          </a:p>
          <a:p>
            <a:pPr lvl="0"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Giannelli, F.R., 2020. Major depressive disorder.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JAAPA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33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(4), pp.19-20.</a:t>
            </a:r>
          </a:p>
          <a:p>
            <a:pPr lvl="0" algn="just"/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https://www.google.com/url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Medical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NewsToday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Kumar, K.S., Srivastava, S., Paswan, S. and Dutta, A.S., 2012. Depression symptoms, causes, medications and therapies.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The Pharma Innovation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(3, Part A), p.37. </a:t>
            </a:r>
          </a:p>
          <a:p>
            <a:pPr lvl="0" algn="just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Lam, R.W., 2018. 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Oxford University Press.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129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C9CC5-03D4-F991-31EB-8A8004378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260" y="262890"/>
            <a:ext cx="10416540" cy="5914073"/>
          </a:xfrm>
        </p:spPr>
        <p:txBody>
          <a:bodyPr>
            <a:normAutofit fontScale="47500" lnSpcReduction="20000"/>
          </a:bodyPr>
          <a:lstStyle/>
          <a:p>
            <a:pPr algn="just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Monroe, S.M. and Harkness, K.L., 2022. Major depression and its recurrences: life course matters.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clinical psychology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(1), pp.329-357.  </a:t>
            </a: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Pavolini, E. and Spina, E., 2015. Users’ involvement in the Italian NHS: The role of associations and self-help groups.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Organization and Management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29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(5), pp.570-581.  </a:t>
            </a: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Reed, G.M., First, M.B., Kogan, C.S., Hyman, S.E.,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Gureje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O., Gaebel, W., Maj, M., Stein, D.J.,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Maercker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A., Tyrer, P. and Claudino, A., 2019. Innovations and changes in the ICD‐11 classification of mental, behavioural and neurodevelopmental disorders.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(1), pp.3-19.</a:t>
            </a: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Remes, O., Mendes, J.F. and Templeton, P., 2021. Biological, psychological, and social determinants of depression: a review of recent literature.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Brain sciences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(12), p.1633. </a:t>
            </a: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Risch, A.K., Taeger, S.,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Brüdern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Stangier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U., 2013. Psychological well-being in remitted patients with recurrent depression.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Psychotherapy and psychosomatics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82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(6), pp.404-405.</a:t>
            </a: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Robles, R.,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Fresán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A. and Ayuso-Mateos, J.L., 2024. Depressive disorders. </a:t>
            </a: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Scott, M.J., 2025. ‘Thanks, but no thanks’: The public's response to engagement with NHS Talking Therapies–a salutary tale?.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Counselling and Psychotherapy Research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(2), p.e12852.</a:t>
            </a:r>
          </a:p>
          <a:p>
            <a:pPr algn="just"/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Watson, N., 2025.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 qualitative study investigating the attitudes of mental health staff towards promoting physical activity within an adult community mental health service (NHS Talking Therapies)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 (Doctoral dissertation).</a:t>
            </a:r>
          </a:p>
          <a:p>
            <a:pPr marL="0" lvl="0" indent="0" algn="just"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just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2022.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report: Transforming mental health for all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</a:t>
            </a:r>
          </a:p>
          <a:p>
            <a:pPr lvl="0" algn="just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2025.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today: latest data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114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1470</TotalTime>
  <Words>1008</Words>
  <Application>Microsoft Office PowerPoint</Application>
  <PresentationFormat>Widescreen</PresentationFormat>
  <Paragraphs>85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Title Page</vt:lpstr>
      <vt:lpstr>PowerPoint Presentation</vt:lpstr>
      <vt:lpstr>                                  Reference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kaylyn mais</dc:creator>
  <cp:lastModifiedBy>kaylyn mais</cp:lastModifiedBy>
  <cp:revision>2</cp:revision>
  <dcterms:created xsi:type="dcterms:W3CDTF">2025-10-01T11:32:50Z</dcterms:created>
  <dcterms:modified xsi:type="dcterms:W3CDTF">2025-10-26T18:57:51Z</dcterms:modified>
</cp:coreProperties>
</file>