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7F79FA-BA70-4A4A-B886-66B2E83BDA00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DFD75-B2F0-449F-B3FF-1822191E9BF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6583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9E205A6-8C23-4A11-9366-DB8B089E967D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ECD6F-2212-434E-BAF4-F9500347EBB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7403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FA77D9-3D9D-4B11-8612-3CCB4C2AFDB4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9618-EA17-41CE-89A2-D9537CC31AE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3026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FCCEC2-FA9B-4F28-8574-6902AC897763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92C33-7FF6-43D2-8383-23B07FF9FBF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8520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E9B669E-E492-4B0E-AB9A-8E0E10BCA79F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81295-D1DB-4804-BA98-417920D1B15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6666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B1BBCCD-19D0-4897-B185-122A16FE5F34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5302B-56CA-483E-8382-2BA79C809E2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226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218537-B949-48E2-A864-D7046FD9A810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01DE6-BCE4-45EE-A4B6-1C378037191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7329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AC7CC4-0D40-45F3-A2DC-4CB3907734C8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6C3FB-347A-413D-91F0-EC7C83B58BD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1702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E401A0-832C-4DDC-82B5-2004989C8A6D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A4A14-1522-4736-8CCD-29EED82B571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0590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8A9EDC-8E9B-43BF-8589-B4F55EED7AED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2EBC2-585C-4BA3-8E99-B1DE1C40442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571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8A9EDC-8E9B-43BF-8589-B4F55EED7AED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2EBC2-585C-4BA3-8E99-B1DE1C40442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15948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8A9EDC-8E9B-43BF-8589-B4F55EED7AED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2EBC2-585C-4BA3-8E99-B1DE1C40442D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187596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8A9EDC-8E9B-43BF-8589-B4F55EED7AED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2EBC2-585C-4BA3-8E99-B1DE1C40442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16681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8A9EDC-8E9B-43BF-8589-B4F55EED7AED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2EBC2-585C-4BA3-8E99-B1DE1C40442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69321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8A9EDC-8E9B-43BF-8589-B4F55EED7AED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2EBC2-585C-4BA3-8E99-B1DE1C40442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04970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BE6462-3471-4379-A444-B6C9066E7FCD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ADD2D-B2B7-4132-A698-1ED636F0659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23626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632230D-9D06-4E57-A5CD-BE3441D7AE58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DC924-6A5E-4AEC-8492-EE4CC0525C7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9893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fld id="{5C8A9EDC-8E9B-43BF-8589-B4F55EED7AED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72EBC2-585C-4BA3-8E99-B1DE1C40442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74473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468313" y="260350"/>
            <a:ext cx="6119812" cy="966788"/>
          </a:xfrm>
        </p:spPr>
        <p:txBody>
          <a:bodyPr/>
          <a:lstStyle/>
          <a:p>
            <a:pPr algn="l" eaLnBrk="1" hangingPunct="1"/>
            <a:endParaRPr lang="en-GB" altLang="en-US" sz="28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51" name="Subtitle 2"/>
          <p:cNvSpPr>
            <a:spLocks noGrp="1"/>
          </p:cNvSpPr>
          <p:nvPr>
            <p:ph type="subTitle" idx="1"/>
          </p:nvPr>
        </p:nvSpPr>
        <p:spPr>
          <a:xfrm>
            <a:off x="179388" y="1412875"/>
            <a:ext cx="8640762" cy="3794125"/>
          </a:xfrm>
        </p:spPr>
        <p:txBody>
          <a:bodyPr/>
          <a:lstStyle/>
          <a:p>
            <a:pPr algn="l"/>
            <a:endParaRPr lang="en-GB" altLang="en-US" sz="40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Contra-actions to Sports Massage  </a:t>
            </a:r>
          </a:p>
          <a:p>
            <a:r>
              <a:rPr lang="en-GB" altLang="en-US" sz="4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 eaLnBrk="1" hangingPunct="1"/>
            <a:endParaRPr lang="en-GB" altLang="en-US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53" name="AutoShape 7" descr="Image result for sports massage clinic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pic>
        <p:nvPicPr>
          <p:cNvPr id="2054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2997200"/>
            <a:ext cx="3600450" cy="227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395536" y="739414"/>
            <a:ext cx="6119812" cy="966788"/>
          </a:xfrm>
        </p:spPr>
        <p:txBody>
          <a:bodyPr/>
          <a:lstStyle/>
          <a:p>
            <a:pPr algn="l" eaLnBrk="1" hangingPunct="1"/>
            <a:r>
              <a:rPr lang="en-GB" altLang="en-US" sz="3200" b="1" dirty="0" smtClean="0">
                <a:solidFill>
                  <a:schemeClr val="bg1"/>
                </a:solidFill>
              </a:rPr>
              <a:t>Contra-actions to Sports Massage  </a:t>
            </a:r>
            <a:r>
              <a:rPr lang="en-GB" altLang="en-US" sz="3200" dirty="0" smtClean="0">
                <a:solidFill>
                  <a:schemeClr val="bg1"/>
                </a:solidFill>
              </a:rPr>
              <a:t/>
            </a:r>
            <a:br>
              <a:rPr lang="en-GB" altLang="en-US" sz="3200" dirty="0" smtClean="0">
                <a:solidFill>
                  <a:schemeClr val="bg1"/>
                </a:solidFill>
              </a:rPr>
            </a:br>
            <a:endParaRPr lang="en-GB" altLang="en-US" sz="32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5" name="Subtitle 2"/>
          <p:cNvSpPr>
            <a:spLocks noGrp="1"/>
          </p:cNvSpPr>
          <p:nvPr>
            <p:ph type="subTitle" idx="1"/>
          </p:nvPr>
        </p:nvSpPr>
        <p:spPr>
          <a:xfrm>
            <a:off x="250825" y="1341438"/>
            <a:ext cx="8353425" cy="3794125"/>
          </a:xfrm>
        </p:spPr>
        <p:txBody>
          <a:bodyPr>
            <a:normAutofit fontScale="70000" lnSpcReduction="20000"/>
          </a:bodyPr>
          <a:lstStyle/>
          <a:p>
            <a:pPr algn="l">
              <a:buFont typeface="Arial" charset="0"/>
              <a:buNone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Contra-actions – potential side-effects to sports massage which can occur during or after treatment. These can be caused by a reaction to a product or, for example, by excessive depth of pressure from the massage etc. Include the following in your answer:</a:t>
            </a:r>
          </a:p>
          <a:p>
            <a:pPr algn="l">
              <a:buFont typeface="Arial" charset="0"/>
              <a:buNone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Erythema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Aching/tenderness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Reaction to massage medium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Headache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Dizziness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Nausea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Flu-like symptoms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Fatigue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Thirst</a:t>
            </a: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algn="l">
              <a:buFont typeface="Arial" charset="0"/>
              <a:buNone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algn="l">
              <a:buFont typeface="Arial" charset="0"/>
              <a:buNone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algn="l">
              <a:buFontTx/>
              <a:buChar char="•"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ctrTitle"/>
          </p:nvPr>
        </p:nvSpPr>
        <p:spPr>
          <a:xfrm>
            <a:off x="468313" y="260350"/>
            <a:ext cx="6119812" cy="966788"/>
          </a:xfrm>
        </p:spPr>
        <p:txBody>
          <a:bodyPr/>
          <a:lstStyle/>
          <a:p>
            <a:pPr algn="l" eaLnBrk="1" hangingPunct="1"/>
            <a:r>
              <a:rPr lang="en-GB" altLang="en-US" sz="3200" b="1" smtClean="0">
                <a:solidFill>
                  <a:schemeClr val="bg1"/>
                </a:solidFill>
              </a:rPr>
              <a:t>Response to Contra-actions  </a:t>
            </a:r>
            <a:r>
              <a:rPr lang="en-GB" altLang="en-US" sz="3200" smtClean="0">
                <a:solidFill>
                  <a:schemeClr val="bg1"/>
                </a:solidFill>
              </a:rPr>
              <a:t/>
            </a:r>
            <a:br>
              <a:rPr lang="en-GB" altLang="en-US" sz="3200" smtClean="0">
                <a:solidFill>
                  <a:schemeClr val="bg1"/>
                </a:solidFill>
              </a:rPr>
            </a:br>
            <a:endParaRPr lang="en-GB" altLang="en-US" sz="3200" b="1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5" name="Subtitle 2"/>
          <p:cNvSpPr>
            <a:spLocks noGrp="1"/>
          </p:cNvSpPr>
          <p:nvPr>
            <p:ph type="subTitle" idx="1"/>
          </p:nvPr>
        </p:nvSpPr>
        <p:spPr>
          <a:xfrm>
            <a:off x="250825" y="1341438"/>
            <a:ext cx="8353425" cy="3794125"/>
          </a:xfrm>
        </p:spPr>
        <p:txBody>
          <a:bodyPr>
            <a:normAutofit fontScale="85000" lnSpcReduction="20000"/>
          </a:bodyPr>
          <a:lstStyle/>
          <a:p>
            <a:pPr algn="l">
              <a:buFont typeface="Arial" charset="0"/>
              <a:buNone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The therapist can respond in many ways to contra-actions from the sports massage, including:</a:t>
            </a:r>
          </a:p>
          <a:p>
            <a:pPr algn="l">
              <a:buFont typeface="Arial" charset="0"/>
              <a:buNone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Stopping treatment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Adapting pressure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Adapting technique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Removing the massage medium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Advising the client to rest e.g. fatigue as a contra-action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Encouraging the client to relax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Administering first aid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Referring to a health professional e.g. a GP</a:t>
            </a: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algn="l">
              <a:buFont typeface="Arial" charset="0"/>
              <a:buNone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algn="l">
              <a:buFont typeface="Arial" charset="0"/>
              <a:buNone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algn="l">
              <a:buFontTx/>
              <a:buChar char="•"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147</TotalTime>
  <Words>126</Words>
  <Application>Microsoft Office PowerPoint</Application>
  <PresentationFormat>On-screen Show (4:3)</PresentationFormat>
  <Paragraphs>32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Nasalization</vt:lpstr>
      <vt:lpstr>Ion</vt:lpstr>
      <vt:lpstr>PowerPoint Presentation</vt:lpstr>
      <vt:lpstr>Contra-actions to Sports Massage   </vt:lpstr>
      <vt:lpstr>Response to Contra-actions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willmat</dc:creator>
  <cp:lastModifiedBy>Kerry Nicholas</cp:lastModifiedBy>
  <cp:revision>25</cp:revision>
  <dcterms:created xsi:type="dcterms:W3CDTF">2013-06-10T13:23:18Z</dcterms:created>
  <dcterms:modified xsi:type="dcterms:W3CDTF">2021-10-29T17:10:34Z</dcterms:modified>
</cp:coreProperties>
</file>