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5" r:id="rId3"/>
    <p:sldId id="257" r:id="rId4"/>
    <p:sldId id="258" r:id="rId5"/>
    <p:sldId id="275" r:id="rId6"/>
    <p:sldId id="276" r:id="rId7"/>
    <p:sldId id="277" r:id="rId8"/>
    <p:sldId id="278" r:id="rId9"/>
    <p:sldId id="266" r:id="rId10"/>
    <p:sldId id="259" r:id="rId11"/>
    <p:sldId id="269" r:id="rId12"/>
    <p:sldId id="270" r:id="rId13"/>
    <p:sldId id="267" r:id="rId14"/>
    <p:sldId id="271" r:id="rId15"/>
    <p:sldId id="272" r:id="rId16"/>
    <p:sldId id="268" r:id="rId17"/>
    <p:sldId id="273" r:id="rId18"/>
    <p:sldId id="274" r:id="rId19"/>
    <p:sldId id="280" r:id="rId20"/>
    <p:sldId id="281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3FFEEB8-ECEB-C440-BC1A-44A6A9D948C8}" v="25" dt="2023-10-05T18:01:15.43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414"/>
    <p:restoredTop sz="96327"/>
  </p:normalViewPr>
  <p:slideViewPr>
    <p:cSldViewPr snapToGrid="0">
      <p:cViewPr varScale="1">
        <p:scale>
          <a:sx n="128" d="100"/>
          <a:sy n="128" d="100"/>
        </p:scale>
        <p:origin x="68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sario Mawby" userId="94023d6a-7ae7-4ecb-8129-dcde5e281382" providerId="ADAL" clId="{F3FFEEB8-ECEB-C440-BC1A-44A6A9D948C8}"/>
    <pc:docChg chg="undo redo custSel addSld delSld modSld sldOrd">
      <pc:chgData name="Rosario Mawby" userId="94023d6a-7ae7-4ecb-8129-dcde5e281382" providerId="ADAL" clId="{F3FFEEB8-ECEB-C440-BC1A-44A6A9D948C8}" dt="2023-10-05T18:03:28.553" v="570" actId="5793"/>
      <pc:docMkLst>
        <pc:docMk/>
      </pc:docMkLst>
      <pc:sldChg chg="addSp modSp mod setBg">
        <pc:chgData name="Rosario Mawby" userId="94023d6a-7ae7-4ecb-8129-dcde5e281382" providerId="ADAL" clId="{F3FFEEB8-ECEB-C440-BC1A-44A6A9D948C8}" dt="2023-10-05T15:12:32.869" v="7" actId="26606"/>
        <pc:sldMkLst>
          <pc:docMk/>
          <pc:sldMk cId="1914687246" sldId="256"/>
        </pc:sldMkLst>
        <pc:spChg chg="mod">
          <ac:chgData name="Rosario Mawby" userId="94023d6a-7ae7-4ecb-8129-dcde5e281382" providerId="ADAL" clId="{F3FFEEB8-ECEB-C440-BC1A-44A6A9D948C8}" dt="2023-10-05T15:12:32.869" v="7" actId="26606"/>
          <ac:spMkLst>
            <pc:docMk/>
            <pc:sldMk cId="1914687246" sldId="256"/>
            <ac:spMk id="2" creationId="{25F226E0-7EB9-B398-B1C9-D54C0B8F7C13}"/>
          </ac:spMkLst>
        </pc:spChg>
        <pc:spChg chg="mod">
          <ac:chgData name="Rosario Mawby" userId="94023d6a-7ae7-4ecb-8129-dcde5e281382" providerId="ADAL" clId="{F3FFEEB8-ECEB-C440-BC1A-44A6A9D948C8}" dt="2023-10-05T15:12:32.869" v="7" actId="26606"/>
          <ac:spMkLst>
            <pc:docMk/>
            <pc:sldMk cId="1914687246" sldId="256"/>
            <ac:spMk id="3" creationId="{FAF99D21-20EF-6BFD-53D7-8181888CF2F1}"/>
          </ac:spMkLst>
        </pc:spChg>
        <pc:spChg chg="add">
          <ac:chgData name="Rosario Mawby" userId="94023d6a-7ae7-4ecb-8129-dcde5e281382" providerId="ADAL" clId="{F3FFEEB8-ECEB-C440-BC1A-44A6A9D948C8}" dt="2023-10-05T15:12:32.869" v="7" actId="26606"/>
          <ac:spMkLst>
            <pc:docMk/>
            <pc:sldMk cId="1914687246" sldId="256"/>
            <ac:spMk id="8" creationId="{6F5A5072-7B47-4D32-B52A-4EBBF590B8A5}"/>
          </ac:spMkLst>
        </pc:spChg>
        <pc:spChg chg="add">
          <ac:chgData name="Rosario Mawby" userId="94023d6a-7ae7-4ecb-8129-dcde5e281382" providerId="ADAL" clId="{F3FFEEB8-ECEB-C440-BC1A-44A6A9D948C8}" dt="2023-10-05T15:12:32.869" v="7" actId="26606"/>
          <ac:spMkLst>
            <pc:docMk/>
            <pc:sldMk cId="1914687246" sldId="256"/>
            <ac:spMk id="10" creationId="{9715DAF0-AE1B-46C9-8A6B-DB2AA05AB91D}"/>
          </ac:spMkLst>
        </pc:spChg>
        <pc:spChg chg="add">
          <ac:chgData name="Rosario Mawby" userId="94023d6a-7ae7-4ecb-8129-dcde5e281382" providerId="ADAL" clId="{F3FFEEB8-ECEB-C440-BC1A-44A6A9D948C8}" dt="2023-10-05T15:12:32.869" v="7" actId="26606"/>
          <ac:spMkLst>
            <pc:docMk/>
            <pc:sldMk cId="1914687246" sldId="256"/>
            <ac:spMk id="12" creationId="{6016219D-510E-4184-9090-6D5578A87BD1}"/>
          </ac:spMkLst>
        </pc:spChg>
        <pc:spChg chg="add">
          <ac:chgData name="Rosario Mawby" userId="94023d6a-7ae7-4ecb-8129-dcde5e281382" providerId="ADAL" clId="{F3FFEEB8-ECEB-C440-BC1A-44A6A9D948C8}" dt="2023-10-05T15:12:32.869" v="7" actId="26606"/>
          <ac:spMkLst>
            <pc:docMk/>
            <pc:sldMk cId="1914687246" sldId="256"/>
            <ac:spMk id="14" creationId="{AFF4A713-7B75-4B21-90D7-5AB19547C728}"/>
          </ac:spMkLst>
        </pc:spChg>
        <pc:spChg chg="add">
          <ac:chgData name="Rosario Mawby" userId="94023d6a-7ae7-4ecb-8129-dcde5e281382" providerId="ADAL" clId="{F3FFEEB8-ECEB-C440-BC1A-44A6A9D948C8}" dt="2023-10-05T15:12:32.869" v="7" actId="26606"/>
          <ac:spMkLst>
            <pc:docMk/>
            <pc:sldMk cId="1914687246" sldId="256"/>
            <ac:spMk id="16" creationId="{DC631C0B-6DA6-4E57-8231-CE32B3434A7E}"/>
          </ac:spMkLst>
        </pc:spChg>
        <pc:spChg chg="add">
          <ac:chgData name="Rosario Mawby" userId="94023d6a-7ae7-4ecb-8129-dcde5e281382" providerId="ADAL" clId="{F3FFEEB8-ECEB-C440-BC1A-44A6A9D948C8}" dt="2023-10-05T15:12:32.869" v="7" actId="26606"/>
          <ac:spMkLst>
            <pc:docMk/>
            <pc:sldMk cId="1914687246" sldId="256"/>
            <ac:spMk id="18" creationId="{C29501E6-A978-4A61-9689-9085AF97A53A}"/>
          </ac:spMkLst>
        </pc:spChg>
      </pc:sldChg>
      <pc:sldChg chg="addSp delSp modSp mod">
        <pc:chgData name="Rosario Mawby" userId="94023d6a-7ae7-4ecb-8129-dcde5e281382" providerId="ADAL" clId="{F3FFEEB8-ECEB-C440-BC1A-44A6A9D948C8}" dt="2023-10-05T15:12:47.694" v="9" actId="26606"/>
        <pc:sldMkLst>
          <pc:docMk/>
          <pc:sldMk cId="3220819869" sldId="257"/>
        </pc:sldMkLst>
        <pc:spChg chg="mod">
          <ac:chgData name="Rosario Mawby" userId="94023d6a-7ae7-4ecb-8129-dcde5e281382" providerId="ADAL" clId="{F3FFEEB8-ECEB-C440-BC1A-44A6A9D948C8}" dt="2023-10-05T15:12:47.694" v="9" actId="26606"/>
          <ac:spMkLst>
            <pc:docMk/>
            <pc:sldMk cId="3220819869" sldId="257"/>
            <ac:spMk id="2" creationId="{17D624FF-D929-2A4D-B126-2AAB38EFA06B}"/>
          </ac:spMkLst>
        </pc:spChg>
        <pc:spChg chg="del">
          <ac:chgData name="Rosario Mawby" userId="94023d6a-7ae7-4ecb-8129-dcde5e281382" providerId="ADAL" clId="{F3FFEEB8-ECEB-C440-BC1A-44A6A9D948C8}" dt="2023-10-05T15:12:47.694" v="9" actId="26606"/>
          <ac:spMkLst>
            <pc:docMk/>
            <pc:sldMk cId="3220819869" sldId="257"/>
            <ac:spMk id="10" creationId="{53F29798-D584-4792-9B62-3F5F5C36D619}"/>
          </ac:spMkLst>
        </pc:spChg>
        <pc:spChg chg="add">
          <ac:chgData name="Rosario Mawby" userId="94023d6a-7ae7-4ecb-8129-dcde5e281382" providerId="ADAL" clId="{F3FFEEB8-ECEB-C440-BC1A-44A6A9D948C8}" dt="2023-10-05T15:12:47.694" v="9" actId="26606"/>
          <ac:spMkLst>
            <pc:docMk/>
            <pc:sldMk cId="3220819869" sldId="257"/>
            <ac:spMk id="15" creationId="{A8384FB5-9ADC-4DDC-881B-597D56F5B15D}"/>
          </ac:spMkLst>
        </pc:spChg>
        <pc:spChg chg="add">
          <ac:chgData name="Rosario Mawby" userId="94023d6a-7ae7-4ecb-8129-dcde5e281382" providerId="ADAL" clId="{F3FFEEB8-ECEB-C440-BC1A-44A6A9D948C8}" dt="2023-10-05T15:12:47.694" v="9" actId="26606"/>
          <ac:spMkLst>
            <pc:docMk/>
            <pc:sldMk cId="3220819869" sldId="257"/>
            <ac:spMk id="17" creationId="{91E5A9A7-95C6-4F4F-B00E-C82E07FE62EF}"/>
          </ac:spMkLst>
        </pc:spChg>
        <pc:spChg chg="add">
          <ac:chgData name="Rosario Mawby" userId="94023d6a-7ae7-4ecb-8129-dcde5e281382" providerId="ADAL" clId="{F3FFEEB8-ECEB-C440-BC1A-44A6A9D948C8}" dt="2023-10-05T15:12:47.694" v="9" actId="26606"/>
          <ac:spMkLst>
            <pc:docMk/>
            <pc:sldMk cId="3220819869" sldId="257"/>
            <ac:spMk id="19" creationId="{D07DD2DE-F619-49DD-B5E7-03A290FF4ED1}"/>
          </ac:spMkLst>
        </pc:spChg>
        <pc:spChg chg="add">
          <ac:chgData name="Rosario Mawby" userId="94023d6a-7ae7-4ecb-8129-dcde5e281382" providerId="ADAL" clId="{F3FFEEB8-ECEB-C440-BC1A-44A6A9D948C8}" dt="2023-10-05T15:12:47.694" v="9" actId="26606"/>
          <ac:spMkLst>
            <pc:docMk/>
            <pc:sldMk cId="3220819869" sldId="257"/>
            <ac:spMk id="21" creationId="{85149191-5F60-4A28-AAFF-039F96B0F3EC}"/>
          </ac:spMkLst>
        </pc:spChg>
        <pc:spChg chg="add">
          <ac:chgData name="Rosario Mawby" userId="94023d6a-7ae7-4ecb-8129-dcde5e281382" providerId="ADAL" clId="{F3FFEEB8-ECEB-C440-BC1A-44A6A9D948C8}" dt="2023-10-05T15:12:47.694" v="9" actId="26606"/>
          <ac:spMkLst>
            <pc:docMk/>
            <pc:sldMk cId="3220819869" sldId="257"/>
            <ac:spMk id="23" creationId="{F8260ED5-17F7-4158-B241-D51DD4CF1B7E}"/>
          </ac:spMkLst>
        </pc:spChg>
        <pc:picChg chg="mod">
          <ac:chgData name="Rosario Mawby" userId="94023d6a-7ae7-4ecb-8129-dcde5e281382" providerId="ADAL" clId="{F3FFEEB8-ECEB-C440-BC1A-44A6A9D948C8}" dt="2023-10-05T15:12:47.694" v="9" actId="26606"/>
          <ac:picMkLst>
            <pc:docMk/>
            <pc:sldMk cId="3220819869" sldId="257"/>
            <ac:picMk id="5" creationId="{37582225-B101-2B01-DE8A-DE2301C78023}"/>
          </ac:picMkLst>
        </pc:picChg>
      </pc:sldChg>
      <pc:sldChg chg="addSp delSp modSp mod">
        <pc:chgData name="Rosario Mawby" userId="94023d6a-7ae7-4ecb-8129-dcde5e281382" providerId="ADAL" clId="{F3FFEEB8-ECEB-C440-BC1A-44A6A9D948C8}" dt="2023-10-05T15:13:26.860" v="21" actId="14100"/>
        <pc:sldMkLst>
          <pc:docMk/>
          <pc:sldMk cId="1666988172" sldId="258"/>
        </pc:sldMkLst>
        <pc:spChg chg="mod">
          <ac:chgData name="Rosario Mawby" userId="94023d6a-7ae7-4ecb-8129-dcde5e281382" providerId="ADAL" clId="{F3FFEEB8-ECEB-C440-BC1A-44A6A9D948C8}" dt="2023-10-05T15:13:15.716" v="16" actId="27636"/>
          <ac:spMkLst>
            <pc:docMk/>
            <pc:sldMk cId="1666988172" sldId="258"/>
            <ac:spMk id="2" creationId="{17D624FF-D929-2A4D-B126-2AAB38EFA06B}"/>
          </ac:spMkLst>
        </pc:spChg>
        <pc:spChg chg="del">
          <ac:chgData name="Rosario Mawby" userId="94023d6a-7ae7-4ecb-8129-dcde5e281382" providerId="ADAL" clId="{F3FFEEB8-ECEB-C440-BC1A-44A6A9D948C8}" dt="2023-10-05T15:12:58.223" v="10" actId="26606"/>
          <ac:spMkLst>
            <pc:docMk/>
            <pc:sldMk cId="1666988172" sldId="258"/>
            <ac:spMk id="14" creationId="{D4771268-CB57-404A-9271-370EB28F6090}"/>
          </ac:spMkLst>
        </pc:spChg>
        <pc:spChg chg="add del">
          <ac:chgData name="Rosario Mawby" userId="94023d6a-7ae7-4ecb-8129-dcde5e281382" providerId="ADAL" clId="{F3FFEEB8-ECEB-C440-BC1A-44A6A9D948C8}" dt="2023-10-05T15:13:21.713" v="19" actId="478"/>
          <ac:spMkLst>
            <pc:docMk/>
            <pc:sldMk cId="1666988172" sldId="258"/>
            <ac:spMk id="18" creationId="{54D483B9-CD10-AC81-4C0C-6C1FBA6D46FA}"/>
          </ac:spMkLst>
        </pc:spChg>
        <pc:spChg chg="add">
          <ac:chgData name="Rosario Mawby" userId="94023d6a-7ae7-4ecb-8129-dcde5e281382" providerId="ADAL" clId="{F3FFEEB8-ECEB-C440-BC1A-44A6A9D948C8}" dt="2023-10-05T15:12:58.223" v="10" actId="26606"/>
          <ac:spMkLst>
            <pc:docMk/>
            <pc:sldMk cId="1666988172" sldId="258"/>
            <ac:spMk id="21" creationId="{3AFE8227-C443-417B-BA91-520EB1EF4559}"/>
          </ac:spMkLst>
        </pc:spChg>
        <pc:spChg chg="add">
          <ac:chgData name="Rosario Mawby" userId="94023d6a-7ae7-4ecb-8129-dcde5e281382" providerId="ADAL" clId="{F3FFEEB8-ECEB-C440-BC1A-44A6A9D948C8}" dt="2023-10-05T15:12:58.223" v="10" actId="26606"/>
          <ac:spMkLst>
            <pc:docMk/>
            <pc:sldMk cId="1666988172" sldId="258"/>
            <ac:spMk id="23" creationId="{907741FC-B544-4A6E-B831-6789D042333D}"/>
          </ac:spMkLst>
        </pc:spChg>
        <pc:spChg chg="add">
          <ac:chgData name="Rosario Mawby" userId="94023d6a-7ae7-4ecb-8129-dcde5e281382" providerId="ADAL" clId="{F3FFEEB8-ECEB-C440-BC1A-44A6A9D948C8}" dt="2023-10-05T15:12:58.223" v="10" actId="26606"/>
          <ac:spMkLst>
            <pc:docMk/>
            <pc:sldMk cId="1666988172" sldId="258"/>
            <ac:spMk id="25" creationId="{3F0BE7ED-7814-4273-B18A-F26CC0380380}"/>
          </ac:spMkLst>
        </pc:spChg>
        <pc:picChg chg="mod">
          <ac:chgData name="Rosario Mawby" userId="94023d6a-7ae7-4ecb-8129-dcde5e281382" providerId="ADAL" clId="{F3FFEEB8-ECEB-C440-BC1A-44A6A9D948C8}" dt="2023-10-05T15:13:26.860" v="21" actId="14100"/>
          <ac:picMkLst>
            <pc:docMk/>
            <pc:sldMk cId="1666988172" sldId="258"/>
            <ac:picMk id="9" creationId="{5820CEAF-A22F-3B1D-1CB0-8B71C9037B22}"/>
          </ac:picMkLst>
        </pc:picChg>
      </pc:sldChg>
      <pc:sldChg chg="addSp delSp modSp mod delAnim">
        <pc:chgData name="Rosario Mawby" userId="94023d6a-7ae7-4ecb-8129-dcde5e281382" providerId="ADAL" clId="{F3FFEEB8-ECEB-C440-BC1A-44A6A9D948C8}" dt="2023-10-05T15:17:56.927" v="79" actId="14100"/>
        <pc:sldMkLst>
          <pc:docMk/>
          <pc:sldMk cId="2355754732" sldId="259"/>
        </pc:sldMkLst>
        <pc:spChg chg="del">
          <ac:chgData name="Rosario Mawby" userId="94023d6a-7ae7-4ecb-8129-dcde5e281382" providerId="ADAL" clId="{F3FFEEB8-ECEB-C440-BC1A-44A6A9D948C8}" dt="2023-10-05T15:14:00.748" v="23" actId="21"/>
          <ac:spMkLst>
            <pc:docMk/>
            <pc:sldMk cId="2355754732" sldId="259"/>
            <ac:spMk id="2" creationId="{9A38EA0B-DFCF-CB09-A75D-F626B8473207}"/>
          </ac:spMkLst>
        </pc:spChg>
        <pc:spChg chg="add del mod ord">
          <ac:chgData name="Rosario Mawby" userId="94023d6a-7ae7-4ecb-8129-dcde5e281382" providerId="ADAL" clId="{F3FFEEB8-ECEB-C440-BC1A-44A6A9D948C8}" dt="2023-10-05T15:16:48.120" v="73"/>
          <ac:spMkLst>
            <pc:docMk/>
            <pc:sldMk cId="2355754732" sldId="259"/>
            <ac:spMk id="4" creationId="{94144E1E-486A-CBA1-53E5-BCBD32E7C05C}"/>
          </ac:spMkLst>
        </pc:spChg>
        <pc:spChg chg="add mod">
          <ac:chgData name="Rosario Mawby" userId="94023d6a-7ae7-4ecb-8129-dcde5e281382" providerId="ADAL" clId="{F3FFEEB8-ECEB-C440-BC1A-44A6A9D948C8}" dt="2023-10-05T15:15:46.447" v="55" actId="20577"/>
          <ac:spMkLst>
            <pc:docMk/>
            <pc:sldMk cId="2355754732" sldId="259"/>
            <ac:spMk id="8" creationId="{FB3BAE67-C8E6-9A19-755D-E807A7649FE5}"/>
          </ac:spMkLst>
        </pc:spChg>
        <pc:spChg chg="add mod">
          <ac:chgData name="Rosario Mawby" userId="94023d6a-7ae7-4ecb-8129-dcde5e281382" providerId="ADAL" clId="{F3FFEEB8-ECEB-C440-BC1A-44A6A9D948C8}" dt="2023-10-05T15:17:56.927" v="79" actId="14100"/>
          <ac:spMkLst>
            <pc:docMk/>
            <pc:sldMk cId="2355754732" sldId="259"/>
            <ac:spMk id="10" creationId="{9F0B745F-D10A-7037-1392-D81BABCFD1D4}"/>
          </ac:spMkLst>
        </pc:spChg>
        <pc:spChg chg="del">
          <ac:chgData name="Rosario Mawby" userId="94023d6a-7ae7-4ecb-8129-dcde5e281382" providerId="ADAL" clId="{F3FFEEB8-ECEB-C440-BC1A-44A6A9D948C8}" dt="2023-10-05T15:14:00.748" v="23" actId="21"/>
          <ac:spMkLst>
            <pc:docMk/>
            <pc:sldMk cId="2355754732" sldId="259"/>
            <ac:spMk id="18" creationId="{69CEC4CB-2266-A796-3557-387C30ED6377}"/>
          </ac:spMkLst>
        </pc:spChg>
        <pc:spChg chg="del">
          <ac:chgData name="Rosario Mawby" userId="94023d6a-7ae7-4ecb-8129-dcde5e281382" providerId="ADAL" clId="{F3FFEEB8-ECEB-C440-BC1A-44A6A9D948C8}" dt="2023-10-05T15:14:00.748" v="23" actId="21"/>
          <ac:spMkLst>
            <pc:docMk/>
            <pc:sldMk cId="2355754732" sldId="259"/>
            <ac:spMk id="19" creationId="{6263D09F-2DFE-C918-B477-9AC0BC455348}"/>
          </ac:spMkLst>
        </pc:spChg>
        <pc:spChg chg="del">
          <ac:chgData name="Rosario Mawby" userId="94023d6a-7ae7-4ecb-8129-dcde5e281382" providerId="ADAL" clId="{F3FFEEB8-ECEB-C440-BC1A-44A6A9D948C8}" dt="2023-10-05T15:15:37.760" v="43" actId="26606"/>
          <ac:spMkLst>
            <pc:docMk/>
            <pc:sldMk cId="2355754732" sldId="259"/>
            <ac:spMk id="24" creationId="{33E72FA3-BD00-444A-AD9B-E6C3D069CDE3}"/>
          </ac:spMkLst>
        </pc:spChg>
        <pc:spChg chg="add">
          <ac:chgData name="Rosario Mawby" userId="94023d6a-7ae7-4ecb-8129-dcde5e281382" providerId="ADAL" clId="{F3FFEEB8-ECEB-C440-BC1A-44A6A9D948C8}" dt="2023-10-05T15:15:37.760" v="43" actId="26606"/>
          <ac:spMkLst>
            <pc:docMk/>
            <pc:sldMk cId="2355754732" sldId="259"/>
            <ac:spMk id="29" creationId="{1B15ED52-F352-441B-82BF-E0EA34836D08}"/>
          </ac:spMkLst>
        </pc:spChg>
        <pc:spChg chg="add">
          <ac:chgData name="Rosario Mawby" userId="94023d6a-7ae7-4ecb-8129-dcde5e281382" providerId="ADAL" clId="{F3FFEEB8-ECEB-C440-BC1A-44A6A9D948C8}" dt="2023-10-05T15:15:37.760" v="43" actId="26606"/>
          <ac:spMkLst>
            <pc:docMk/>
            <pc:sldMk cId="2355754732" sldId="259"/>
            <ac:spMk id="31" creationId="{3B2E3793-BFE6-45A2-9B7B-E18844431C99}"/>
          </ac:spMkLst>
        </pc:spChg>
        <pc:spChg chg="add">
          <ac:chgData name="Rosario Mawby" userId="94023d6a-7ae7-4ecb-8129-dcde5e281382" providerId="ADAL" clId="{F3FFEEB8-ECEB-C440-BC1A-44A6A9D948C8}" dt="2023-10-05T15:15:37.760" v="43" actId="26606"/>
          <ac:spMkLst>
            <pc:docMk/>
            <pc:sldMk cId="2355754732" sldId="259"/>
            <ac:spMk id="33" creationId="{BC4C4868-CB8F-4AF9-9CDB-8108F2C19B67}"/>
          </ac:spMkLst>
        </pc:spChg>
        <pc:spChg chg="add">
          <ac:chgData name="Rosario Mawby" userId="94023d6a-7ae7-4ecb-8129-dcde5e281382" providerId="ADAL" clId="{F3FFEEB8-ECEB-C440-BC1A-44A6A9D948C8}" dt="2023-10-05T15:15:37.760" v="43" actId="26606"/>
          <ac:spMkLst>
            <pc:docMk/>
            <pc:sldMk cId="2355754732" sldId="259"/>
            <ac:spMk id="35" creationId="{375E0459-6403-40CD-989D-56A4407CA12E}"/>
          </ac:spMkLst>
        </pc:spChg>
        <pc:spChg chg="add">
          <ac:chgData name="Rosario Mawby" userId="94023d6a-7ae7-4ecb-8129-dcde5e281382" providerId="ADAL" clId="{F3FFEEB8-ECEB-C440-BC1A-44A6A9D948C8}" dt="2023-10-05T15:15:37.760" v="43" actId="26606"/>
          <ac:spMkLst>
            <pc:docMk/>
            <pc:sldMk cId="2355754732" sldId="259"/>
            <ac:spMk id="37" creationId="{53E5B1A8-3AC9-4BD1-9BBC-78CA94F2D1BA}"/>
          </ac:spMkLst>
        </pc:spChg>
        <pc:picChg chg="del">
          <ac:chgData name="Rosario Mawby" userId="94023d6a-7ae7-4ecb-8129-dcde5e281382" providerId="ADAL" clId="{F3FFEEB8-ECEB-C440-BC1A-44A6A9D948C8}" dt="2023-10-05T15:14:00.748" v="23" actId="21"/>
          <ac:picMkLst>
            <pc:docMk/>
            <pc:sldMk cId="2355754732" sldId="259"/>
            <ac:picMk id="5" creationId="{8C9EA821-0744-D218-55B9-699CDAAB297B}"/>
          </ac:picMkLst>
        </pc:picChg>
        <pc:picChg chg="del">
          <ac:chgData name="Rosario Mawby" userId="94023d6a-7ae7-4ecb-8129-dcde5e281382" providerId="ADAL" clId="{F3FFEEB8-ECEB-C440-BC1A-44A6A9D948C8}" dt="2023-10-05T15:14:00.748" v="23" actId="21"/>
          <ac:picMkLst>
            <pc:docMk/>
            <pc:sldMk cId="2355754732" sldId="259"/>
            <ac:picMk id="7" creationId="{E7879756-8FB8-39AD-9E63-EA001C67AEC7}"/>
          </ac:picMkLst>
        </pc:picChg>
        <pc:picChg chg="del">
          <ac:chgData name="Rosario Mawby" userId="94023d6a-7ae7-4ecb-8129-dcde5e281382" providerId="ADAL" clId="{F3FFEEB8-ECEB-C440-BC1A-44A6A9D948C8}" dt="2023-10-05T15:14:00.748" v="23" actId="21"/>
          <ac:picMkLst>
            <pc:docMk/>
            <pc:sldMk cId="2355754732" sldId="259"/>
            <ac:picMk id="9" creationId="{00DDC948-7667-DC91-2251-168881507D0B}"/>
          </ac:picMkLst>
        </pc:picChg>
        <pc:picChg chg="del">
          <ac:chgData name="Rosario Mawby" userId="94023d6a-7ae7-4ecb-8129-dcde5e281382" providerId="ADAL" clId="{F3FFEEB8-ECEB-C440-BC1A-44A6A9D948C8}" dt="2023-10-05T15:14:00.748" v="23" actId="21"/>
          <ac:picMkLst>
            <pc:docMk/>
            <pc:sldMk cId="2355754732" sldId="259"/>
            <ac:picMk id="11" creationId="{25C3961E-B52A-DCEE-457C-3705F57B2005}"/>
          </ac:picMkLst>
        </pc:picChg>
        <pc:picChg chg="del">
          <ac:chgData name="Rosario Mawby" userId="94023d6a-7ae7-4ecb-8129-dcde5e281382" providerId="ADAL" clId="{F3FFEEB8-ECEB-C440-BC1A-44A6A9D948C8}" dt="2023-10-05T15:14:00.748" v="23" actId="21"/>
          <ac:picMkLst>
            <pc:docMk/>
            <pc:sldMk cId="2355754732" sldId="259"/>
            <ac:picMk id="13" creationId="{BAF97689-A359-C8B6-A0D0-06581FC02EEF}"/>
          </ac:picMkLst>
        </pc:picChg>
        <pc:picChg chg="del">
          <ac:chgData name="Rosario Mawby" userId="94023d6a-7ae7-4ecb-8129-dcde5e281382" providerId="ADAL" clId="{F3FFEEB8-ECEB-C440-BC1A-44A6A9D948C8}" dt="2023-10-05T15:14:00.748" v="23" actId="21"/>
          <ac:picMkLst>
            <pc:docMk/>
            <pc:sldMk cId="2355754732" sldId="259"/>
            <ac:picMk id="15" creationId="{6F4FE27A-3CEB-B0DA-B25C-E4554BD8F168}"/>
          </ac:picMkLst>
        </pc:picChg>
        <pc:picChg chg="add mod">
          <ac:chgData name="Rosario Mawby" userId="94023d6a-7ae7-4ecb-8129-dcde5e281382" providerId="ADAL" clId="{F3FFEEB8-ECEB-C440-BC1A-44A6A9D948C8}" dt="2023-10-05T15:16:48.120" v="73"/>
          <ac:picMkLst>
            <pc:docMk/>
            <pc:sldMk cId="2355754732" sldId="259"/>
            <ac:picMk id="1026" creationId="{8243FE69-CA11-2F71-A732-F67631E09103}"/>
          </ac:picMkLst>
        </pc:picChg>
      </pc:sldChg>
      <pc:sldChg chg="del">
        <pc:chgData name="Rosario Mawby" userId="94023d6a-7ae7-4ecb-8129-dcde5e281382" providerId="ADAL" clId="{F3FFEEB8-ECEB-C440-BC1A-44A6A9D948C8}" dt="2023-10-05T15:12:17.844" v="6" actId="2696"/>
        <pc:sldMkLst>
          <pc:docMk/>
          <pc:sldMk cId="1066956490" sldId="260"/>
        </pc:sldMkLst>
      </pc:sldChg>
      <pc:sldChg chg="addSp delSp modSp mod">
        <pc:chgData name="Rosario Mawby" userId="94023d6a-7ae7-4ecb-8129-dcde5e281382" providerId="ADAL" clId="{F3FFEEB8-ECEB-C440-BC1A-44A6A9D948C8}" dt="2023-10-05T15:12:37.994" v="8" actId="26606"/>
        <pc:sldMkLst>
          <pc:docMk/>
          <pc:sldMk cId="3743565439" sldId="265"/>
        </pc:sldMkLst>
        <pc:spChg chg="mod">
          <ac:chgData name="Rosario Mawby" userId="94023d6a-7ae7-4ecb-8129-dcde5e281382" providerId="ADAL" clId="{F3FFEEB8-ECEB-C440-BC1A-44A6A9D948C8}" dt="2023-10-05T15:12:37.994" v="8" actId="26606"/>
          <ac:spMkLst>
            <pc:docMk/>
            <pc:sldMk cId="3743565439" sldId="265"/>
            <ac:spMk id="2" creationId="{465CA259-B3BB-E9B9-A189-C4785331F1D8}"/>
          </ac:spMkLst>
        </pc:spChg>
        <pc:spChg chg="mod">
          <ac:chgData name="Rosario Mawby" userId="94023d6a-7ae7-4ecb-8129-dcde5e281382" providerId="ADAL" clId="{F3FFEEB8-ECEB-C440-BC1A-44A6A9D948C8}" dt="2023-10-05T15:12:37.994" v="8" actId="26606"/>
          <ac:spMkLst>
            <pc:docMk/>
            <pc:sldMk cId="3743565439" sldId="265"/>
            <ac:spMk id="6" creationId="{6C444E77-6CF7-B59D-1379-89EF70457D52}"/>
          </ac:spMkLst>
        </pc:spChg>
        <pc:spChg chg="del">
          <ac:chgData name="Rosario Mawby" userId="94023d6a-7ae7-4ecb-8129-dcde5e281382" providerId="ADAL" clId="{F3FFEEB8-ECEB-C440-BC1A-44A6A9D948C8}" dt="2023-10-05T15:12:37.994" v="8" actId="26606"/>
          <ac:spMkLst>
            <pc:docMk/>
            <pc:sldMk cId="3743565439" sldId="265"/>
            <ac:spMk id="10" creationId="{18EEE165-BC21-B37E-CF1E-0E1E2D138397}"/>
          </ac:spMkLst>
        </pc:spChg>
        <pc:spChg chg="del">
          <ac:chgData name="Rosario Mawby" userId="94023d6a-7ae7-4ecb-8129-dcde5e281382" providerId="ADAL" clId="{F3FFEEB8-ECEB-C440-BC1A-44A6A9D948C8}" dt="2023-10-05T15:12:37.994" v="8" actId="26606"/>
          <ac:spMkLst>
            <pc:docMk/>
            <pc:sldMk cId="3743565439" sldId="265"/>
            <ac:spMk id="12" creationId="{13A48C6C-3CC4-4EE5-A773-EC1EB7F59CD4}"/>
          </ac:spMkLst>
        </pc:spChg>
        <pc:spChg chg="add">
          <ac:chgData name="Rosario Mawby" userId="94023d6a-7ae7-4ecb-8129-dcde5e281382" providerId="ADAL" clId="{F3FFEEB8-ECEB-C440-BC1A-44A6A9D948C8}" dt="2023-10-05T15:12:37.994" v="8" actId="26606"/>
          <ac:spMkLst>
            <pc:docMk/>
            <pc:sldMk cId="3743565439" sldId="265"/>
            <ac:spMk id="17" creationId="{12609869-9E80-471B-A487-A53288E0E791}"/>
          </ac:spMkLst>
        </pc:spChg>
        <pc:spChg chg="add">
          <ac:chgData name="Rosario Mawby" userId="94023d6a-7ae7-4ecb-8129-dcde5e281382" providerId="ADAL" clId="{F3FFEEB8-ECEB-C440-BC1A-44A6A9D948C8}" dt="2023-10-05T15:12:37.994" v="8" actId="26606"/>
          <ac:spMkLst>
            <pc:docMk/>
            <pc:sldMk cId="3743565439" sldId="265"/>
            <ac:spMk id="19" creationId="{7004738A-9D34-43E8-97D2-CA0EED4F8BE0}"/>
          </ac:spMkLst>
        </pc:spChg>
        <pc:spChg chg="add">
          <ac:chgData name="Rosario Mawby" userId="94023d6a-7ae7-4ecb-8129-dcde5e281382" providerId="ADAL" clId="{F3FFEEB8-ECEB-C440-BC1A-44A6A9D948C8}" dt="2023-10-05T15:12:37.994" v="8" actId="26606"/>
          <ac:spMkLst>
            <pc:docMk/>
            <pc:sldMk cId="3743565439" sldId="265"/>
            <ac:spMk id="21" creationId="{B8B8D07F-F13E-443E-BA68-2D26672D76B9}"/>
          </ac:spMkLst>
        </pc:spChg>
        <pc:spChg chg="add">
          <ac:chgData name="Rosario Mawby" userId="94023d6a-7ae7-4ecb-8129-dcde5e281382" providerId="ADAL" clId="{F3FFEEB8-ECEB-C440-BC1A-44A6A9D948C8}" dt="2023-10-05T15:12:37.994" v="8" actId="26606"/>
          <ac:spMkLst>
            <pc:docMk/>
            <pc:sldMk cId="3743565439" sldId="265"/>
            <ac:spMk id="23" creationId="{2813A4FA-24A5-41ED-A534-3807D1B2F344}"/>
          </ac:spMkLst>
        </pc:spChg>
        <pc:spChg chg="add">
          <ac:chgData name="Rosario Mawby" userId="94023d6a-7ae7-4ecb-8129-dcde5e281382" providerId="ADAL" clId="{F3FFEEB8-ECEB-C440-BC1A-44A6A9D948C8}" dt="2023-10-05T15:12:37.994" v="8" actId="26606"/>
          <ac:spMkLst>
            <pc:docMk/>
            <pc:sldMk cId="3743565439" sldId="265"/>
            <ac:spMk id="25" creationId="{C3944F27-CA70-4E84-A51A-E6BF89558979}"/>
          </ac:spMkLst>
        </pc:spChg>
        <pc:picChg chg="mod ord">
          <ac:chgData name="Rosario Mawby" userId="94023d6a-7ae7-4ecb-8129-dcde5e281382" providerId="ADAL" clId="{F3FFEEB8-ECEB-C440-BC1A-44A6A9D948C8}" dt="2023-10-05T15:12:37.994" v="8" actId="26606"/>
          <ac:picMkLst>
            <pc:docMk/>
            <pc:sldMk cId="3743565439" sldId="265"/>
            <ac:picMk id="5" creationId="{897A8A99-C16A-AD88-17E7-CAF7193C6717}"/>
          </ac:picMkLst>
        </pc:picChg>
      </pc:sldChg>
      <pc:sldChg chg="addSp delSp modSp add mod delAnim modAnim">
        <pc:chgData name="Rosario Mawby" userId="94023d6a-7ae7-4ecb-8129-dcde5e281382" providerId="ADAL" clId="{F3FFEEB8-ECEB-C440-BC1A-44A6A9D948C8}" dt="2023-10-05T15:15:13.206" v="42" actId="1076"/>
        <pc:sldMkLst>
          <pc:docMk/>
          <pc:sldMk cId="849021972" sldId="266"/>
        </pc:sldMkLst>
        <pc:spChg chg="del">
          <ac:chgData name="Rosario Mawby" userId="94023d6a-7ae7-4ecb-8129-dcde5e281382" providerId="ADAL" clId="{F3FFEEB8-ECEB-C440-BC1A-44A6A9D948C8}" dt="2023-10-05T15:14:04.732" v="25" actId="478"/>
          <ac:spMkLst>
            <pc:docMk/>
            <pc:sldMk cId="849021972" sldId="266"/>
            <ac:spMk id="2" creationId="{17D624FF-D929-2A4D-B126-2AAB38EFA06B}"/>
          </ac:spMkLst>
        </pc:spChg>
        <pc:spChg chg="add mod">
          <ac:chgData name="Rosario Mawby" userId="94023d6a-7ae7-4ecb-8129-dcde5e281382" providerId="ADAL" clId="{F3FFEEB8-ECEB-C440-BC1A-44A6A9D948C8}" dt="2023-10-05T15:15:13.206" v="42" actId="1076"/>
          <ac:spMkLst>
            <pc:docMk/>
            <pc:sldMk cId="849021972" sldId="266"/>
            <ac:spMk id="4" creationId="{B54A9CB3-9402-753F-323F-44F9F2BF9770}"/>
          </ac:spMkLst>
        </pc:spChg>
        <pc:spChg chg="add del mod">
          <ac:chgData name="Rosario Mawby" userId="94023d6a-7ae7-4ecb-8129-dcde5e281382" providerId="ADAL" clId="{F3FFEEB8-ECEB-C440-BC1A-44A6A9D948C8}" dt="2023-10-05T15:14:26.596" v="34" actId="478"/>
          <ac:spMkLst>
            <pc:docMk/>
            <pc:sldMk cId="849021972" sldId="266"/>
            <ac:spMk id="5" creationId="{07B44A1D-DC72-B533-3B66-3224F9548CAE}"/>
          </ac:spMkLst>
        </pc:spChg>
        <pc:spChg chg="add mod">
          <ac:chgData name="Rosario Mawby" userId="94023d6a-7ae7-4ecb-8129-dcde5e281382" providerId="ADAL" clId="{F3FFEEB8-ECEB-C440-BC1A-44A6A9D948C8}" dt="2023-10-05T15:15:09.366" v="41" actId="1076"/>
          <ac:spMkLst>
            <pc:docMk/>
            <pc:sldMk cId="849021972" sldId="266"/>
            <ac:spMk id="13" creationId="{9184C6EA-34E0-2C37-1ED8-9AB0A57F2016}"/>
          </ac:spMkLst>
        </pc:spChg>
        <pc:spChg chg="add mod">
          <ac:chgData name="Rosario Mawby" userId="94023d6a-7ae7-4ecb-8129-dcde5e281382" providerId="ADAL" clId="{F3FFEEB8-ECEB-C440-BC1A-44A6A9D948C8}" dt="2023-10-05T15:15:09.366" v="41" actId="1076"/>
          <ac:spMkLst>
            <pc:docMk/>
            <pc:sldMk cId="849021972" sldId="266"/>
            <ac:spMk id="14" creationId="{58B632AB-CBE2-48E9-4BDC-11E768D2760D}"/>
          </ac:spMkLst>
        </pc:spChg>
        <pc:picChg chg="add mod">
          <ac:chgData name="Rosario Mawby" userId="94023d6a-7ae7-4ecb-8129-dcde5e281382" providerId="ADAL" clId="{F3FFEEB8-ECEB-C440-BC1A-44A6A9D948C8}" dt="2023-10-05T15:15:09.366" v="41" actId="1076"/>
          <ac:picMkLst>
            <pc:docMk/>
            <pc:sldMk cId="849021972" sldId="266"/>
            <ac:picMk id="6" creationId="{72E59ADE-8091-B89A-5129-D41AE87ED136}"/>
          </ac:picMkLst>
        </pc:picChg>
        <pc:picChg chg="add mod">
          <ac:chgData name="Rosario Mawby" userId="94023d6a-7ae7-4ecb-8129-dcde5e281382" providerId="ADAL" clId="{F3FFEEB8-ECEB-C440-BC1A-44A6A9D948C8}" dt="2023-10-05T15:15:09.366" v="41" actId="1076"/>
          <ac:picMkLst>
            <pc:docMk/>
            <pc:sldMk cId="849021972" sldId="266"/>
            <ac:picMk id="7" creationId="{C11AB198-1E28-89EF-67B6-EC41297AC2E4}"/>
          </ac:picMkLst>
        </pc:picChg>
        <pc:picChg chg="add del mod">
          <ac:chgData name="Rosario Mawby" userId="94023d6a-7ae7-4ecb-8129-dcde5e281382" providerId="ADAL" clId="{F3FFEEB8-ECEB-C440-BC1A-44A6A9D948C8}" dt="2023-10-05T15:14:43.370" v="35" actId="478"/>
          <ac:picMkLst>
            <pc:docMk/>
            <pc:sldMk cId="849021972" sldId="266"/>
            <ac:picMk id="8" creationId="{6FFDE56E-0ABF-58DD-BD2A-DE244052DEDD}"/>
          </ac:picMkLst>
        </pc:picChg>
        <pc:picChg chg="del">
          <ac:chgData name="Rosario Mawby" userId="94023d6a-7ae7-4ecb-8129-dcde5e281382" providerId="ADAL" clId="{F3FFEEB8-ECEB-C440-BC1A-44A6A9D948C8}" dt="2023-10-05T15:14:02.968" v="24" actId="478"/>
          <ac:picMkLst>
            <pc:docMk/>
            <pc:sldMk cId="849021972" sldId="266"/>
            <ac:picMk id="9" creationId="{5820CEAF-A22F-3B1D-1CB0-8B71C9037B22}"/>
          </ac:picMkLst>
        </pc:picChg>
        <pc:picChg chg="add mod">
          <ac:chgData name="Rosario Mawby" userId="94023d6a-7ae7-4ecb-8129-dcde5e281382" providerId="ADAL" clId="{F3FFEEB8-ECEB-C440-BC1A-44A6A9D948C8}" dt="2023-10-05T15:15:09.366" v="41" actId="1076"/>
          <ac:picMkLst>
            <pc:docMk/>
            <pc:sldMk cId="849021972" sldId="266"/>
            <ac:picMk id="10" creationId="{29BED48A-C34A-9473-2643-F86275AF3908}"/>
          </ac:picMkLst>
        </pc:picChg>
        <pc:picChg chg="add mod">
          <ac:chgData name="Rosario Mawby" userId="94023d6a-7ae7-4ecb-8129-dcde5e281382" providerId="ADAL" clId="{F3FFEEB8-ECEB-C440-BC1A-44A6A9D948C8}" dt="2023-10-05T15:15:09.366" v="41" actId="1076"/>
          <ac:picMkLst>
            <pc:docMk/>
            <pc:sldMk cId="849021972" sldId="266"/>
            <ac:picMk id="11" creationId="{3044772F-54C5-2084-8106-CBB2454DDD40}"/>
          </ac:picMkLst>
        </pc:picChg>
        <pc:picChg chg="add mod">
          <ac:chgData name="Rosario Mawby" userId="94023d6a-7ae7-4ecb-8129-dcde5e281382" providerId="ADAL" clId="{F3FFEEB8-ECEB-C440-BC1A-44A6A9D948C8}" dt="2023-10-05T15:15:09.366" v="41" actId="1076"/>
          <ac:picMkLst>
            <pc:docMk/>
            <pc:sldMk cId="849021972" sldId="266"/>
            <ac:picMk id="12" creationId="{75308D13-E99A-6B4D-4691-7A550EC1087D}"/>
          </ac:picMkLst>
        </pc:picChg>
      </pc:sldChg>
      <pc:sldChg chg="addSp delSp modSp add mod">
        <pc:chgData name="Rosario Mawby" userId="94023d6a-7ae7-4ecb-8129-dcde5e281382" providerId="ADAL" clId="{F3FFEEB8-ECEB-C440-BC1A-44A6A9D948C8}" dt="2023-10-05T15:18:32.399" v="84"/>
        <pc:sldMkLst>
          <pc:docMk/>
          <pc:sldMk cId="1292801192" sldId="267"/>
        </pc:sldMkLst>
        <pc:spChg chg="add mod">
          <ac:chgData name="Rosario Mawby" userId="94023d6a-7ae7-4ecb-8129-dcde5e281382" providerId="ADAL" clId="{F3FFEEB8-ECEB-C440-BC1A-44A6A9D948C8}" dt="2023-10-05T15:18:32.399" v="84"/>
          <ac:spMkLst>
            <pc:docMk/>
            <pc:sldMk cId="1292801192" sldId="267"/>
            <ac:spMk id="2" creationId="{F1D15084-F6B8-09A6-67D4-2FF5D2AA2C27}"/>
          </ac:spMkLst>
        </pc:spChg>
        <pc:spChg chg="del">
          <ac:chgData name="Rosario Mawby" userId="94023d6a-7ae7-4ecb-8129-dcde5e281382" providerId="ADAL" clId="{F3FFEEB8-ECEB-C440-BC1A-44A6A9D948C8}" dt="2023-10-05T15:17:02.366" v="74"/>
          <ac:spMkLst>
            <pc:docMk/>
            <pc:sldMk cId="1292801192" sldId="267"/>
            <ac:spMk id="4" creationId="{94144E1E-486A-CBA1-53E5-BCBD32E7C05C}"/>
          </ac:spMkLst>
        </pc:spChg>
        <pc:spChg chg="mod">
          <ac:chgData name="Rosario Mawby" userId="94023d6a-7ae7-4ecb-8129-dcde5e281382" providerId="ADAL" clId="{F3FFEEB8-ECEB-C440-BC1A-44A6A9D948C8}" dt="2023-10-05T15:15:58.254" v="62" actId="20577"/>
          <ac:spMkLst>
            <pc:docMk/>
            <pc:sldMk cId="1292801192" sldId="267"/>
            <ac:spMk id="8" creationId="{FB3BAE67-C8E6-9A19-755D-E807A7649FE5}"/>
          </ac:spMkLst>
        </pc:spChg>
        <pc:picChg chg="add mod">
          <ac:chgData name="Rosario Mawby" userId="94023d6a-7ae7-4ecb-8129-dcde5e281382" providerId="ADAL" clId="{F3FFEEB8-ECEB-C440-BC1A-44A6A9D948C8}" dt="2023-10-05T15:17:02.366" v="74"/>
          <ac:picMkLst>
            <pc:docMk/>
            <pc:sldMk cId="1292801192" sldId="267"/>
            <ac:picMk id="2050" creationId="{A7FF85AB-FB1A-1B67-AC50-093999DD603E}"/>
          </ac:picMkLst>
        </pc:picChg>
      </pc:sldChg>
      <pc:sldChg chg="addSp delSp modSp add mod">
        <pc:chgData name="Rosario Mawby" userId="94023d6a-7ae7-4ecb-8129-dcde5e281382" providerId="ADAL" clId="{F3FFEEB8-ECEB-C440-BC1A-44A6A9D948C8}" dt="2023-10-05T15:19:05.400" v="92" actId="14100"/>
        <pc:sldMkLst>
          <pc:docMk/>
          <pc:sldMk cId="725180204" sldId="268"/>
        </pc:sldMkLst>
        <pc:spChg chg="add mod">
          <ac:chgData name="Rosario Mawby" userId="94023d6a-7ae7-4ecb-8129-dcde5e281382" providerId="ADAL" clId="{F3FFEEB8-ECEB-C440-BC1A-44A6A9D948C8}" dt="2023-10-05T15:19:05.400" v="92" actId="14100"/>
          <ac:spMkLst>
            <pc:docMk/>
            <pc:sldMk cId="725180204" sldId="268"/>
            <ac:spMk id="2" creationId="{FA8CC934-8595-7A03-15E4-3D7906E37185}"/>
          </ac:spMkLst>
        </pc:spChg>
        <pc:spChg chg="del">
          <ac:chgData name="Rosario Mawby" userId="94023d6a-7ae7-4ecb-8129-dcde5e281382" providerId="ADAL" clId="{F3FFEEB8-ECEB-C440-BC1A-44A6A9D948C8}" dt="2023-10-05T15:17:23.373" v="75"/>
          <ac:spMkLst>
            <pc:docMk/>
            <pc:sldMk cId="725180204" sldId="268"/>
            <ac:spMk id="4" creationId="{94144E1E-486A-CBA1-53E5-BCBD32E7C05C}"/>
          </ac:spMkLst>
        </pc:spChg>
        <pc:spChg chg="mod">
          <ac:chgData name="Rosario Mawby" userId="94023d6a-7ae7-4ecb-8129-dcde5e281382" providerId="ADAL" clId="{F3FFEEB8-ECEB-C440-BC1A-44A6A9D948C8}" dt="2023-10-05T15:16:04.961" v="72" actId="20577"/>
          <ac:spMkLst>
            <pc:docMk/>
            <pc:sldMk cId="725180204" sldId="268"/>
            <ac:spMk id="8" creationId="{FB3BAE67-C8E6-9A19-755D-E807A7649FE5}"/>
          </ac:spMkLst>
        </pc:spChg>
        <pc:picChg chg="add mod">
          <ac:chgData name="Rosario Mawby" userId="94023d6a-7ae7-4ecb-8129-dcde5e281382" providerId="ADAL" clId="{F3FFEEB8-ECEB-C440-BC1A-44A6A9D948C8}" dt="2023-10-05T15:17:23.373" v="75"/>
          <ac:picMkLst>
            <pc:docMk/>
            <pc:sldMk cId="725180204" sldId="268"/>
            <ac:picMk id="3074" creationId="{6D390192-1640-D433-DC2C-DF01D1A972CB}"/>
          </ac:picMkLst>
        </pc:picChg>
      </pc:sldChg>
      <pc:sldChg chg="modSp add mod">
        <pc:chgData name="Rosario Mawby" userId="94023d6a-7ae7-4ecb-8129-dcde5e281382" providerId="ADAL" clId="{F3FFEEB8-ECEB-C440-BC1A-44A6A9D948C8}" dt="2023-10-05T15:18:10.174" v="81" actId="14100"/>
        <pc:sldMkLst>
          <pc:docMk/>
          <pc:sldMk cId="3026409368" sldId="269"/>
        </pc:sldMkLst>
        <pc:spChg chg="mod">
          <ac:chgData name="Rosario Mawby" userId="94023d6a-7ae7-4ecb-8129-dcde5e281382" providerId="ADAL" clId="{F3FFEEB8-ECEB-C440-BC1A-44A6A9D948C8}" dt="2023-10-05T15:18:10.174" v="81" actId="14100"/>
          <ac:spMkLst>
            <pc:docMk/>
            <pc:sldMk cId="3026409368" sldId="269"/>
            <ac:spMk id="10" creationId="{9F0B745F-D10A-7037-1392-D81BABCFD1D4}"/>
          </ac:spMkLst>
        </pc:spChg>
      </pc:sldChg>
      <pc:sldChg chg="delSp add mod">
        <pc:chgData name="Rosario Mawby" userId="94023d6a-7ae7-4ecb-8129-dcde5e281382" providerId="ADAL" clId="{F3FFEEB8-ECEB-C440-BC1A-44A6A9D948C8}" dt="2023-10-05T15:18:19.570" v="83" actId="478"/>
        <pc:sldMkLst>
          <pc:docMk/>
          <pc:sldMk cId="2193373874" sldId="270"/>
        </pc:sldMkLst>
        <pc:spChg chg="del">
          <ac:chgData name="Rosario Mawby" userId="94023d6a-7ae7-4ecb-8129-dcde5e281382" providerId="ADAL" clId="{F3FFEEB8-ECEB-C440-BC1A-44A6A9D948C8}" dt="2023-10-05T15:18:19.570" v="83" actId="478"/>
          <ac:spMkLst>
            <pc:docMk/>
            <pc:sldMk cId="2193373874" sldId="270"/>
            <ac:spMk id="10" creationId="{9F0B745F-D10A-7037-1392-D81BABCFD1D4}"/>
          </ac:spMkLst>
        </pc:spChg>
      </pc:sldChg>
      <pc:sldChg chg="modSp add del mod">
        <pc:chgData name="Rosario Mawby" userId="94023d6a-7ae7-4ecb-8129-dcde5e281382" providerId="ADAL" clId="{F3FFEEB8-ECEB-C440-BC1A-44A6A9D948C8}" dt="2023-10-05T15:18:49.980" v="89" actId="2696"/>
        <pc:sldMkLst>
          <pc:docMk/>
          <pc:sldMk cId="1979584582" sldId="271"/>
        </pc:sldMkLst>
        <pc:spChg chg="mod">
          <ac:chgData name="Rosario Mawby" userId="94023d6a-7ae7-4ecb-8129-dcde5e281382" providerId="ADAL" clId="{F3FFEEB8-ECEB-C440-BC1A-44A6A9D948C8}" dt="2023-10-05T15:18:43.840" v="87" actId="14100"/>
          <ac:spMkLst>
            <pc:docMk/>
            <pc:sldMk cId="1979584582" sldId="271"/>
            <ac:spMk id="2" creationId="{F1D15084-F6B8-09A6-67D4-2FF5D2AA2C27}"/>
          </ac:spMkLst>
        </pc:spChg>
      </pc:sldChg>
      <pc:sldChg chg="delSp add mod">
        <pc:chgData name="Rosario Mawby" userId="94023d6a-7ae7-4ecb-8129-dcde5e281382" providerId="ADAL" clId="{F3FFEEB8-ECEB-C440-BC1A-44A6A9D948C8}" dt="2023-10-05T15:18:58.800" v="91" actId="478"/>
        <pc:sldMkLst>
          <pc:docMk/>
          <pc:sldMk cId="3154001987" sldId="272"/>
        </pc:sldMkLst>
        <pc:spChg chg="del">
          <ac:chgData name="Rosario Mawby" userId="94023d6a-7ae7-4ecb-8129-dcde5e281382" providerId="ADAL" clId="{F3FFEEB8-ECEB-C440-BC1A-44A6A9D948C8}" dt="2023-10-05T15:18:58.800" v="91" actId="478"/>
          <ac:spMkLst>
            <pc:docMk/>
            <pc:sldMk cId="3154001987" sldId="272"/>
            <ac:spMk id="2" creationId="{F1D15084-F6B8-09A6-67D4-2FF5D2AA2C27}"/>
          </ac:spMkLst>
        </pc:spChg>
      </pc:sldChg>
      <pc:sldChg chg="modSp add mod">
        <pc:chgData name="Rosario Mawby" userId="94023d6a-7ae7-4ecb-8129-dcde5e281382" providerId="ADAL" clId="{F3FFEEB8-ECEB-C440-BC1A-44A6A9D948C8}" dt="2023-10-05T15:19:12.496" v="94" actId="14100"/>
        <pc:sldMkLst>
          <pc:docMk/>
          <pc:sldMk cId="2929818287" sldId="273"/>
        </pc:sldMkLst>
        <pc:spChg chg="mod">
          <ac:chgData name="Rosario Mawby" userId="94023d6a-7ae7-4ecb-8129-dcde5e281382" providerId="ADAL" clId="{F3FFEEB8-ECEB-C440-BC1A-44A6A9D948C8}" dt="2023-10-05T15:19:12.496" v="94" actId="14100"/>
          <ac:spMkLst>
            <pc:docMk/>
            <pc:sldMk cId="2929818287" sldId="273"/>
            <ac:spMk id="2" creationId="{FA8CC934-8595-7A03-15E4-3D7906E37185}"/>
          </ac:spMkLst>
        </pc:spChg>
      </pc:sldChg>
      <pc:sldChg chg="delSp add mod">
        <pc:chgData name="Rosario Mawby" userId="94023d6a-7ae7-4ecb-8129-dcde5e281382" providerId="ADAL" clId="{F3FFEEB8-ECEB-C440-BC1A-44A6A9D948C8}" dt="2023-10-05T15:19:18.139" v="96" actId="478"/>
        <pc:sldMkLst>
          <pc:docMk/>
          <pc:sldMk cId="759423503" sldId="274"/>
        </pc:sldMkLst>
        <pc:spChg chg="del">
          <ac:chgData name="Rosario Mawby" userId="94023d6a-7ae7-4ecb-8129-dcde5e281382" providerId="ADAL" clId="{F3FFEEB8-ECEB-C440-BC1A-44A6A9D948C8}" dt="2023-10-05T15:19:18.139" v="96" actId="478"/>
          <ac:spMkLst>
            <pc:docMk/>
            <pc:sldMk cId="759423503" sldId="274"/>
            <ac:spMk id="2" creationId="{FA8CC934-8595-7A03-15E4-3D7906E37185}"/>
          </ac:spMkLst>
        </pc:spChg>
      </pc:sldChg>
      <pc:sldChg chg="addSp delSp modSp new mod setBg modClrScheme delDesignElem chgLayout">
        <pc:chgData name="Rosario Mawby" userId="94023d6a-7ae7-4ecb-8129-dcde5e281382" providerId="ADAL" clId="{F3FFEEB8-ECEB-C440-BC1A-44A6A9D948C8}" dt="2023-10-05T16:56:44.278" v="342" actId="122"/>
        <pc:sldMkLst>
          <pc:docMk/>
          <pc:sldMk cId="3905649509" sldId="275"/>
        </pc:sldMkLst>
        <pc:spChg chg="add del mod ord">
          <ac:chgData name="Rosario Mawby" userId="94023d6a-7ae7-4ecb-8129-dcde5e281382" providerId="ADAL" clId="{F3FFEEB8-ECEB-C440-BC1A-44A6A9D948C8}" dt="2023-10-05T16:56:44.278" v="342" actId="122"/>
          <ac:spMkLst>
            <pc:docMk/>
            <pc:sldMk cId="3905649509" sldId="275"/>
            <ac:spMk id="2" creationId="{ADD083D6-03A4-97BE-146E-4B46763A6E71}"/>
          </ac:spMkLst>
        </pc:spChg>
        <pc:spChg chg="add del mod ord">
          <ac:chgData name="Rosario Mawby" userId="94023d6a-7ae7-4ecb-8129-dcde5e281382" providerId="ADAL" clId="{F3FFEEB8-ECEB-C440-BC1A-44A6A9D948C8}" dt="2023-10-05T16:48:00.468" v="129" actId="931"/>
          <ac:spMkLst>
            <pc:docMk/>
            <pc:sldMk cId="3905649509" sldId="275"/>
            <ac:spMk id="3" creationId="{7BD7FBD2-E2EB-5BF2-F1D3-AFDC8D75D08E}"/>
          </ac:spMkLst>
        </pc:spChg>
        <pc:spChg chg="add del mod ord">
          <ac:chgData name="Rosario Mawby" userId="94023d6a-7ae7-4ecb-8129-dcde5e281382" providerId="ADAL" clId="{F3FFEEB8-ECEB-C440-BC1A-44A6A9D948C8}" dt="2023-10-05T16:45:34.211" v="100" actId="700"/>
          <ac:spMkLst>
            <pc:docMk/>
            <pc:sldMk cId="3905649509" sldId="275"/>
            <ac:spMk id="4" creationId="{B73E3A88-5A9A-645A-7285-ACC862A32F90}"/>
          </ac:spMkLst>
        </pc:spChg>
        <pc:spChg chg="add del mod ord">
          <ac:chgData name="Rosario Mawby" userId="94023d6a-7ae7-4ecb-8129-dcde5e281382" providerId="ADAL" clId="{F3FFEEB8-ECEB-C440-BC1A-44A6A9D948C8}" dt="2023-10-05T16:45:34.211" v="100" actId="700"/>
          <ac:spMkLst>
            <pc:docMk/>
            <pc:sldMk cId="3905649509" sldId="275"/>
            <ac:spMk id="5" creationId="{D72A10BC-9A5E-C4ED-47B1-285F2C491F69}"/>
          </ac:spMkLst>
        </pc:spChg>
        <pc:spChg chg="add del mod ord">
          <ac:chgData name="Rosario Mawby" userId="94023d6a-7ae7-4ecb-8129-dcde5e281382" providerId="ADAL" clId="{F3FFEEB8-ECEB-C440-BC1A-44A6A9D948C8}" dt="2023-10-05T16:45:34.211" v="100" actId="700"/>
          <ac:spMkLst>
            <pc:docMk/>
            <pc:sldMk cId="3905649509" sldId="275"/>
            <ac:spMk id="6" creationId="{A1C246A4-4F87-4A36-D6E7-1D83D857A00E}"/>
          </ac:spMkLst>
        </pc:spChg>
        <pc:spChg chg="add del mod ord">
          <ac:chgData name="Rosario Mawby" userId="94023d6a-7ae7-4ecb-8129-dcde5e281382" providerId="ADAL" clId="{F3FFEEB8-ECEB-C440-BC1A-44A6A9D948C8}" dt="2023-10-05T16:45:34.211" v="100" actId="700"/>
          <ac:spMkLst>
            <pc:docMk/>
            <pc:sldMk cId="3905649509" sldId="275"/>
            <ac:spMk id="7" creationId="{46B475BF-EC3E-B6E5-581B-D343B1B35AAF}"/>
          </ac:spMkLst>
        </pc:spChg>
        <pc:spChg chg="add del">
          <ac:chgData name="Rosario Mawby" userId="94023d6a-7ae7-4ecb-8129-dcde5e281382" providerId="ADAL" clId="{F3FFEEB8-ECEB-C440-BC1A-44A6A9D948C8}" dt="2023-10-05T16:45:34.211" v="100" actId="700"/>
          <ac:spMkLst>
            <pc:docMk/>
            <pc:sldMk cId="3905649509" sldId="275"/>
            <ac:spMk id="8" creationId="{09588DA8-065E-4F6F-8EFD-43104AB2E0CF}"/>
          </ac:spMkLst>
        </pc:spChg>
        <pc:spChg chg="add del mod ord">
          <ac:chgData name="Rosario Mawby" userId="94023d6a-7ae7-4ecb-8129-dcde5e281382" providerId="ADAL" clId="{F3FFEEB8-ECEB-C440-BC1A-44A6A9D948C8}" dt="2023-10-05T16:45:34.211" v="100" actId="700"/>
          <ac:spMkLst>
            <pc:docMk/>
            <pc:sldMk cId="3905649509" sldId="275"/>
            <ac:spMk id="9" creationId="{6A236ACB-DD81-75A5-2D44-9AD404CF2581}"/>
          </ac:spMkLst>
        </pc:spChg>
        <pc:spChg chg="add del">
          <ac:chgData name="Rosario Mawby" userId="94023d6a-7ae7-4ecb-8129-dcde5e281382" providerId="ADAL" clId="{F3FFEEB8-ECEB-C440-BC1A-44A6A9D948C8}" dt="2023-10-05T16:45:34.211" v="100" actId="700"/>
          <ac:spMkLst>
            <pc:docMk/>
            <pc:sldMk cId="3905649509" sldId="275"/>
            <ac:spMk id="10" creationId="{C4285719-470E-454C-AF62-8323075F1F5B}"/>
          </ac:spMkLst>
        </pc:spChg>
        <pc:spChg chg="add del">
          <ac:chgData name="Rosario Mawby" userId="94023d6a-7ae7-4ecb-8129-dcde5e281382" providerId="ADAL" clId="{F3FFEEB8-ECEB-C440-BC1A-44A6A9D948C8}" dt="2023-10-05T16:45:34.211" v="100" actId="700"/>
          <ac:spMkLst>
            <pc:docMk/>
            <pc:sldMk cId="3905649509" sldId="275"/>
            <ac:spMk id="12" creationId="{CD9FE4EF-C4D8-49A0-B2FF-81D8DB7D8A24}"/>
          </ac:spMkLst>
        </pc:spChg>
        <pc:spChg chg="add del">
          <ac:chgData name="Rosario Mawby" userId="94023d6a-7ae7-4ecb-8129-dcde5e281382" providerId="ADAL" clId="{F3FFEEB8-ECEB-C440-BC1A-44A6A9D948C8}" dt="2023-10-05T16:45:34.211" v="100" actId="700"/>
          <ac:spMkLst>
            <pc:docMk/>
            <pc:sldMk cId="3905649509" sldId="275"/>
            <ac:spMk id="14" creationId="{4300840D-0A0B-4512-BACA-B439D5B9C57C}"/>
          </ac:spMkLst>
        </pc:spChg>
        <pc:spChg chg="add mod">
          <ac:chgData name="Rosario Mawby" userId="94023d6a-7ae7-4ecb-8129-dcde5e281382" providerId="ADAL" clId="{F3FFEEB8-ECEB-C440-BC1A-44A6A9D948C8}" dt="2023-10-05T16:49:50.035" v="256" actId="1076"/>
          <ac:spMkLst>
            <pc:docMk/>
            <pc:sldMk cId="3905649509" sldId="275"/>
            <ac:spMk id="15" creationId="{5D4F9A60-53E6-E75C-B14E-B08C2EA1096F}"/>
          </ac:spMkLst>
        </pc:spChg>
        <pc:spChg chg="add del">
          <ac:chgData name="Rosario Mawby" userId="94023d6a-7ae7-4ecb-8129-dcde5e281382" providerId="ADAL" clId="{F3FFEEB8-ECEB-C440-BC1A-44A6A9D948C8}" dt="2023-10-05T16:45:34.211" v="100" actId="700"/>
          <ac:spMkLst>
            <pc:docMk/>
            <pc:sldMk cId="3905649509" sldId="275"/>
            <ac:spMk id="16" creationId="{D2B78728-A580-49A7-84F9-6EF6F583ADE0}"/>
          </ac:spMkLst>
        </pc:spChg>
        <pc:spChg chg="add del">
          <ac:chgData name="Rosario Mawby" userId="94023d6a-7ae7-4ecb-8129-dcde5e281382" providerId="ADAL" clId="{F3FFEEB8-ECEB-C440-BC1A-44A6A9D948C8}" dt="2023-10-05T16:45:34.211" v="100" actId="700"/>
          <ac:spMkLst>
            <pc:docMk/>
            <pc:sldMk cId="3905649509" sldId="275"/>
            <ac:spMk id="18" creationId="{38FAA1A1-D861-433F-88FA-1E9D6FD31D11}"/>
          </ac:spMkLst>
        </pc:spChg>
        <pc:spChg chg="add del">
          <ac:chgData name="Rosario Mawby" userId="94023d6a-7ae7-4ecb-8129-dcde5e281382" providerId="ADAL" clId="{F3FFEEB8-ECEB-C440-BC1A-44A6A9D948C8}" dt="2023-10-05T16:45:34.211" v="100" actId="700"/>
          <ac:spMkLst>
            <pc:docMk/>
            <pc:sldMk cId="3905649509" sldId="275"/>
            <ac:spMk id="20" creationId="{8D71EDA1-87BF-4D5D-AB79-F346FD19278A}"/>
          </ac:spMkLst>
        </pc:spChg>
        <pc:picChg chg="add mod">
          <ac:chgData name="Rosario Mawby" userId="94023d6a-7ae7-4ecb-8129-dcde5e281382" providerId="ADAL" clId="{F3FFEEB8-ECEB-C440-BC1A-44A6A9D948C8}" dt="2023-10-05T16:49:50.035" v="256" actId="1076"/>
          <ac:picMkLst>
            <pc:docMk/>
            <pc:sldMk cId="3905649509" sldId="275"/>
            <ac:picMk id="13" creationId="{F4146410-4FD2-7B74-9FEF-F4B00E12F36F}"/>
          </ac:picMkLst>
        </pc:picChg>
        <pc:picChg chg="add del mod">
          <ac:chgData name="Rosario Mawby" userId="94023d6a-7ae7-4ecb-8129-dcde5e281382" providerId="ADAL" clId="{F3FFEEB8-ECEB-C440-BC1A-44A6A9D948C8}" dt="2023-10-05T16:47:23.530" v="128" actId="478"/>
          <ac:picMkLst>
            <pc:docMk/>
            <pc:sldMk cId="3905649509" sldId="275"/>
            <ac:picMk id="7170" creationId="{90A0A419-42C8-8A9A-E3A5-5C8EA6E09F8F}"/>
          </ac:picMkLst>
        </pc:picChg>
      </pc:sldChg>
      <pc:sldChg chg="addSp delSp modSp new mod setBg modClrScheme delDesignElem chgLayout">
        <pc:chgData name="Rosario Mawby" userId="94023d6a-7ae7-4ecb-8129-dcde5e281382" providerId="ADAL" clId="{F3FFEEB8-ECEB-C440-BC1A-44A6A9D948C8}" dt="2023-10-05T16:54:06.883" v="301" actId="14100"/>
        <pc:sldMkLst>
          <pc:docMk/>
          <pc:sldMk cId="861533621" sldId="276"/>
        </pc:sldMkLst>
        <pc:spChg chg="del mod ord">
          <ac:chgData name="Rosario Mawby" userId="94023d6a-7ae7-4ecb-8129-dcde5e281382" providerId="ADAL" clId="{F3FFEEB8-ECEB-C440-BC1A-44A6A9D948C8}" dt="2023-10-05T16:51:50.523" v="258" actId="700"/>
          <ac:spMkLst>
            <pc:docMk/>
            <pc:sldMk cId="861533621" sldId="276"/>
            <ac:spMk id="2" creationId="{3B4C8E55-755E-3C56-9C04-3FD86F2639F6}"/>
          </ac:spMkLst>
        </pc:spChg>
        <pc:spChg chg="del">
          <ac:chgData name="Rosario Mawby" userId="94023d6a-7ae7-4ecb-8129-dcde5e281382" providerId="ADAL" clId="{F3FFEEB8-ECEB-C440-BC1A-44A6A9D948C8}" dt="2023-10-05T16:51:50.523" v="258" actId="700"/>
          <ac:spMkLst>
            <pc:docMk/>
            <pc:sldMk cId="861533621" sldId="276"/>
            <ac:spMk id="3" creationId="{37778E42-BA32-C4EB-EB47-AF5082A0C86C}"/>
          </ac:spMkLst>
        </pc:spChg>
        <pc:spChg chg="add del mod ord">
          <ac:chgData name="Rosario Mawby" userId="94023d6a-7ae7-4ecb-8129-dcde5e281382" providerId="ADAL" clId="{F3FFEEB8-ECEB-C440-BC1A-44A6A9D948C8}" dt="2023-10-05T16:51:58.617" v="260" actId="700"/>
          <ac:spMkLst>
            <pc:docMk/>
            <pc:sldMk cId="861533621" sldId="276"/>
            <ac:spMk id="4" creationId="{3BC582DE-914E-CD46-6A0C-BA8234F9EA63}"/>
          </ac:spMkLst>
        </pc:spChg>
        <pc:spChg chg="add mod ord">
          <ac:chgData name="Rosario Mawby" userId="94023d6a-7ae7-4ecb-8129-dcde5e281382" providerId="ADAL" clId="{F3FFEEB8-ECEB-C440-BC1A-44A6A9D948C8}" dt="2023-10-05T16:53:32.951" v="294" actId="20577"/>
          <ac:spMkLst>
            <pc:docMk/>
            <pc:sldMk cId="861533621" sldId="276"/>
            <ac:spMk id="5" creationId="{577F77CC-D87F-5A3E-75FB-1FDE1C545445}"/>
          </ac:spMkLst>
        </pc:spChg>
        <pc:spChg chg="add del mod ord">
          <ac:chgData name="Rosario Mawby" userId="94023d6a-7ae7-4ecb-8129-dcde5e281382" providerId="ADAL" clId="{F3FFEEB8-ECEB-C440-BC1A-44A6A9D948C8}" dt="2023-10-05T16:53:36.985" v="295" actId="478"/>
          <ac:spMkLst>
            <pc:docMk/>
            <pc:sldMk cId="861533621" sldId="276"/>
            <ac:spMk id="6" creationId="{ACB9D263-373C-62C1-0D00-575FBEA89801}"/>
          </ac:spMkLst>
        </pc:spChg>
        <pc:spChg chg="add mod ord">
          <ac:chgData name="Rosario Mawby" userId="94023d6a-7ae7-4ecb-8129-dcde5e281382" providerId="ADAL" clId="{F3FFEEB8-ECEB-C440-BC1A-44A6A9D948C8}" dt="2023-10-05T16:53:06.448" v="271" actId="26606"/>
          <ac:spMkLst>
            <pc:docMk/>
            <pc:sldMk cId="861533621" sldId="276"/>
            <ac:spMk id="7" creationId="{DC838E6D-086A-1D14-F782-6351D6C26ED8}"/>
          </ac:spMkLst>
        </pc:spChg>
        <pc:spChg chg="add del">
          <ac:chgData name="Rosario Mawby" userId="94023d6a-7ae7-4ecb-8129-dcde5e281382" providerId="ADAL" clId="{F3FFEEB8-ECEB-C440-BC1A-44A6A9D948C8}" dt="2023-10-05T16:53:06.448" v="271" actId="26606"/>
          <ac:spMkLst>
            <pc:docMk/>
            <pc:sldMk cId="861533621" sldId="276"/>
            <ac:spMk id="8" creationId="{6F5A5072-7B47-4D32-B52A-4EBBF590B8A5}"/>
          </ac:spMkLst>
        </pc:spChg>
        <pc:spChg chg="add del">
          <ac:chgData name="Rosario Mawby" userId="94023d6a-7ae7-4ecb-8129-dcde5e281382" providerId="ADAL" clId="{F3FFEEB8-ECEB-C440-BC1A-44A6A9D948C8}" dt="2023-10-05T16:51:58.617" v="260" actId="700"/>
          <ac:spMkLst>
            <pc:docMk/>
            <pc:sldMk cId="861533621" sldId="276"/>
            <ac:spMk id="9" creationId="{6F5A5072-7B47-4D32-B52A-4EBBF590B8A5}"/>
          </ac:spMkLst>
        </pc:spChg>
        <pc:spChg chg="add del">
          <ac:chgData name="Rosario Mawby" userId="94023d6a-7ae7-4ecb-8129-dcde5e281382" providerId="ADAL" clId="{F3FFEEB8-ECEB-C440-BC1A-44A6A9D948C8}" dt="2023-10-05T16:53:06.448" v="271" actId="26606"/>
          <ac:spMkLst>
            <pc:docMk/>
            <pc:sldMk cId="861533621" sldId="276"/>
            <ac:spMk id="10" creationId="{9715DAF0-AE1B-46C9-8A6B-DB2AA05AB91D}"/>
          </ac:spMkLst>
        </pc:spChg>
        <pc:spChg chg="add del">
          <ac:chgData name="Rosario Mawby" userId="94023d6a-7ae7-4ecb-8129-dcde5e281382" providerId="ADAL" clId="{F3FFEEB8-ECEB-C440-BC1A-44A6A9D948C8}" dt="2023-10-05T16:51:58.617" v="260" actId="700"/>
          <ac:spMkLst>
            <pc:docMk/>
            <pc:sldMk cId="861533621" sldId="276"/>
            <ac:spMk id="11" creationId="{9715DAF0-AE1B-46C9-8A6B-DB2AA05AB91D}"/>
          </ac:spMkLst>
        </pc:spChg>
        <pc:spChg chg="add del">
          <ac:chgData name="Rosario Mawby" userId="94023d6a-7ae7-4ecb-8129-dcde5e281382" providerId="ADAL" clId="{F3FFEEB8-ECEB-C440-BC1A-44A6A9D948C8}" dt="2023-10-05T16:53:06.448" v="271" actId="26606"/>
          <ac:spMkLst>
            <pc:docMk/>
            <pc:sldMk cId="861533621" sldId="276"/>
            <ac:spMk id="12" creationId="{6016219D-510E-4184-9090-6D5578A87BD1}"/>
          </ac:spMkLst>
        </pc:spChg>
        <pc:spChg chg="add del">
          <ac:chgData name="Rosario Mawby" userId="94023d6a-7ae7-4ecb-8129-dcde5e281382" providerId="ADAL" clId="{F3FFEEB8-ECEB-C440-BC1A-44A6A9D948C8}" dt="2023-10-05T16:51:58.617" v="260" actId="700"/>
          <ac:spMkLst>
            <pc:docMk/>
            <pc:sldMk cId="861533621" sldId="276"/>
            <ac:spMk id="13" creationId="{6016219D-510E-4184-9090-6D5578A87BD1}"/>
          </ac:spMkLst>
        </pc:spChg>
        <pc:spChg chg="add del">
          <ac:chgData name="Rosario Mawby" userId="94023d6a-7ae7-4ecb-8129-dcde5e281382" providerId="ADAL" clId="{F3FFEEB8-ECEB-C440-BC1A-44A6A9D948C8}" dt="2023-10-05T16:53:06.448" v="271" actId="26606"/>
          <ac:spMkLst>
            <pc:docMk/>
            <pc:sldMk cId="861533621" sldId="276"/>
            <ac:spMk id="14" creationId="{AFF4A713-7B75-4B21-90D7-5AB19547C728}"/>
          </ac:spMkLst>
        </pc:spChg>
        <pc:spChg chg="add del">
          <ac:chgData name="Rosario Mawby" userId="94023d6a-7ae7-4ecb-8129-dcde5e281382" providerId="ADAL" clId="{F3FFEEB8-ECEB-C440-BC1A-44A6A9D948C8}" dt="2023-10-05T16:51:58.617" v="260" actId="700"/>
          <ac:spMkLst>
            <pc:docMk/>
            <pc:sldMk cId="861533621" sldId="276"/>
            <ac:spMk id="15" creationId="{AFF4A713-7B75-4B21-90D7-5AB19547C728}"/>
          </ac:spMkLst>
        </pc:spChg>
        <pc:spChg chg="add del">
          <ac:chgData name="Rosario Mawby" userId="94023d6a-7ae7-4ecb-8129-dcde5e281382" providerId="ADAL" clId="{F3FFEEB8-ECEB-C440-BC1A-44A6A9D948C8}" dt="2023-10-05T16:53:06.448" v="271" actId="26606"/>
          <ac:spMkLst>
            <pc:docMk/>
            <pc:sldMk cId="861533621" sldId="276"/>
            <ac:spMk id="16" creationId="{DC631C0B-6DA6-4E57-8231-CE32B3434A7E}"/>
          </ac:spMkLst>
        </pc:spChg>
        <pc:spChg chg="add del">
          <ac:chgData name="Rosario Mawby" userId="94023d6a-7ae7-4ecb-8129-dcde5e281382" providerId="ADAL" clId="{F3FFEEB8-ECEB-C440-BC1A-44A6A9D948C8}" dt="2023-10-05T16:51:58.617" v="260" actId="700"/>
          <ac:spMkLst>
            <pc:docMk/>
            <pc:sldMk cId="861533621" sldId="276"/>
            <ac:spMk id="17" creationId="{DC631C0B-6DA6-4E57-8231-CE32B3434A7E}"/>
          </ac:spMkLst>
        </pc:spChg>
        <pc:spChg chg="add del">
          <ac:chgData name="Rosario Mawby" userId="94023d6a-7ae7-4ecb-8129-dcde5e281382" providerId="ADAL" clId="{F3FFEEB8-ECEB-C440-BC1A-44A6A9D948C8}" dt="2023-10-05T16:51:58.617" v="260" actId="700"/>
          <ac:spMkLst>
            <pc:docMk/>
            <pc:sldMk cId="861533621" sldId="276"/>
            <ac:spMk id="19" creationId="{C29501E6-A978-4A61-9689-9085AF97A53A}"/>
          </ac:spMkLst>
        </pc:spChg>
        <pc:spChg chg="add del">
          <ac:chgData name="Rosario Mawby" userId="94023d6a-7ae7-4ecb-8129-dcde5e281382" providerId="ADAL" clId="{F3FFEEB8-ECEB-C440-BC1A-44A6A9D948C8}" dt="2023-10-05T16:53:06.448" v="271" actId="26606"/>
          <ac:spMkLst>
            <pc:docMk/>
            <pc:sldMk cId="861533621" sldId="276"/>
            <ac:spMk id="21" creationId="{C29501E6-A978-4A61-9689-9085AF97A53A}"/>
          </ac:spMkLst>
        </pc:spChg>
        <pc:spChg chg="add mod">
          <ac:chgData name="Rosario Mawby" userId="94023d6a-7ae7-4ecb-8129-dcde5e281382" providerId="ADAL" clId="{F3FFEEB8-ECEB-C440-BC1A-44A6A9D948C8}" dt="2023-10-05T16:54:06.883" v="301" actId="14100"/>
          <ac:spMkLst>
            <pc:docMk/>
            <pc:sldMk cId="861533621" sldId="276"/>
            <ac:spMk id="22" creationId="{42093CED-E51B-8C58-3E56-46447C77E3AB}"/>
          </ac:spMkLst>
        </pc:spChg>
        <pc:spChg chg="add del">
          <ac:chgData name="Rosario Mawby" userId="94023d6a-7ae7-4ecb-8129-dcde5e281382" providerId="ADAL" clId="{F3FFEEB8-ECEB-C440-BC1A-44A6A9D948C8}" dt="2023-10-05T16:53:06.387" v="270" actId="26606"/>
          <ac:spMkLst>
            <pc:docMk/>
            <pc:sldMk cId="861533621" sldId="276"/>
            <ac:spMk id="26" creationId="{A8384FB5-9ADC-4DDC-881B-597D56F5B15D}"/>
          </ac:spMkLst>
        </pc:spChg>
        <pc:spChg chg="add del">
          <ac:chgData name="Rosario Mawby" userId="94023d6a-7ae7-4ecb-8129-dcde5e281382" providerId="ADAL" clId="{F3FFEEB8-ECEB-C440-BC1A-44A6A9D948C8}" dt="2023-10-05T16:53:06.387" v="270" actId="26606"/>
          <ac:spMkLst>
            <pc:docMk/>
            <pc:sldMk cId="861533621" sldId="276"/>
            <ac:spMk id="28" creationId="{91E5A9A7-95C6-4F4F-B00E-C82E07FE62EF}"/>
          </ac:spMkLst>
        </pc:spChg>
        <pc:spChg chg="add del">
          <ac:chgData name="Rosario Mawby" userId="94023d6a-7ae7-4ecb-8129-dcde5e281382" providerId="ADAL" clId="{F3FFEEB8-ECEB-C440-BC1A-44A6A9D948C8}" dt="2023-10-05T16:53:06.387" v="270" actId="26606"/>
          <ac:spMkLst>
            <pc:docMk/>
            <pc:sldMk cId="861533621" sldId="276"/>
            <ac:spMk id="30" creationId="{D07DD2DE-F619-49DD-B5E7-03A290FF4ED1}"/>
          </ac:spMkLst>
        </pc:spChg>
        <pc:spChg chg="add del">
          <ac:chgData name="Rosario Mawby" userId="94023d6a-7ae7-4ecb-8129-dcde5e281382" providerId="ADAL" clId="{F3FFEEB8-ECEB-C440-BC1A-44A6A9D948C8}" dt="2023-10-05T16:53:06.387" v="270" actId="26606"/>
          <ac:spMkLst>
            <pc:docMk/>
            <pc:sldMk cId="861533621" sldId="276"/>
            <ac:spMk id="32" creationId="{85149191-5F60-4A28-AAFF-039F96B0F3EC}"/>
          </ac:spMkLst>
        </pc:spChg>
        <pc:spChg chg="add del">
          <ac:chgData name="Rosario Mawby" userId="94023d6a-7ae7-4ecb-8129-dcde5e281382" providerId="ADAL" clId="{F3FFEEB8-ECEB-C440-BC1A-44A6A9D948C8}" dt="2023-10-05T16:53:06.387" v="270" actId="26606"/>
          <ac:spMkLst>
            <pc:docMk/>
            <pc:sldMk cId="861533621" sldId="276"/>
            <ac:spMk id="34" creationId="{F8260ED5-17F7-4158-B241-D51DD4CF1B7E}"/>
          </ac:spMkLst>
        </pc:spChg>
        <pc:spChg chg="add">
          <ac:chgData name="Rosario Mawby" userId="94023d6a-7ae7-4ecb-8129-dcde5e281382" providerId="ADAL" clId="{F3FFEEB8-ECEB-C440-BC1A-44A6A9D948C8}" dt="2023-10-05T16:53:06.448" v="271" actId="26606"/>
          <ac:spMkLst>
            <pc:docMk/>
            <pc:sldMk cId="861533621" sldId="276"/>
            <ac:spMk id="36" creationId="{F0A604E4-7307-451C-93BE-F1F7E1BF3BF8}"/>
          </ac:spMkLst>
        </pc:spChg>
        <pc:spChg chg="add">
          <ac:chgData name="Rosario Mawby" userId="94023d6a-7ae7-4ecb-8129-dcde5e281382" providerId="ADAL" clId="{F3FFEEB8-ECEB-C440-BC1A-44A6A9D948C8}" dt="2023-10-05T16:53:06.448" v="271" actId="26606"/>
          <ac:spMkLst>
            <pc:docMk/>
            <pc:sldMk cId="861533621" sldId="276"/>
            <ac:spMk id="37" creationId="{F7F3A0AA-35E5-4085-942B-737839030604}"/>
          </ac:spMkLst>
        </pc:spChg>
        <pc:spChg chg="add">
          <ac:chgData name="Rosario Mawby" userId="94023d6a-7ae7-4ecb-8129-dcde5e281382" providerId="ADAL" clId="{F3FFEEB8-ECEB-C440-BC1A-44A6A9D948C8}" dt="2023-10-05T16:53:06.448" v="271" actId="26606"/>
          <ac:spMkLst>
            <pc:docMk/>
            <pc:sldMk cId="861533621" sldId="276"/>
            <ac:spMk id="38" creationId="{402F5C38-C747-4173-ABBF-656E39E82130}"/>
          </ac:spMkLst>
        </pc:spChg>
        <pc:spChg chg="add">
          <ac:chgData name="Rosario Mawby" userId="94023d6a-7ae7-4ecb-8129-dcde5e281382" providerId="ADAL" clId="{F3FFEEB8-ECEB-C440-BC1A-44A6A9D948C8}" dt="2023-10-05T16:53:06.448" v="271" actId="26606"/>
          <ac:spMkLst>
            <pc:docMk/>
            <pc:sldMk cId="861533621" sldId="276"/>
            <ac:spMk id="39" creationId="{E37EECFC-A684-4391-AE85-4CDAF5565F61}"/>
          </ac:spMkLst>
        </pc:spChg>
        <pc:picChg chg="add mod">
          <ac:chgData name="Rosario Mawby" userId="94023d6a-7ae7-4ecb-8129-dcde5e281382" providerId="ADAL" clId="{F3FFEEB8-ECEB-C440-BC1A-44A6A9D948C8}" dt="2023-10-05T16:53:06.448" v="271" actId="26606"/>
          <ac:picMkLst>
            <pc:docMk/>
            <pc:sldMk cId="861533621" sldId="276"/>
            <ac:picMk id="20" creationId="{67D5C5A6-5BF9-314B-81C5-50933C1AE85A}"/>
          </ac:picMkLst>
        </pc:picChg>
      </pc:sldChg>
      <pc:sldChg chg="add del">
        <pc:chgData name="Rosario Mawby" userId="94023d6a-7ae7-4ecb-8129-dcde5e281382" providerId="ADAL" clId="{F3FFEEB8-ECEB-C440-BC1A-44A6A9D948C8}" dt="2023-10-05T16:53:46.696" v="297" actId="2890"/>
        <pc:sldMkLst>
          <pc:docMk/>
          <pc:sldMk cId="2510344559" sldId="277"/>
        </pc:sldMkLst>
      </pc:sldChg>
      <pc:sldChg chg="addSp modSp add mod">
        <pc:chgData name="Rosario Mawby" userId="94023d6a-7ae7-4ecb-8129-dcde5e281382" providerId="ADAL" clId="{F3FFEEB8-ECEB-C440-BC1A-44A6A9D948C8}" dt="2023-10-05T16:54:37.795" v="309" actId="20577"/>
        <pc:sldMkLst>
          <pc:docMk/>
          <pc:sldMk cId="3088429886" sldId="277"/>
        </pc:sldMkLst>
        <pc:spChg chg="add mod">
          <ac:chgData name="Rosario Mawby" userId="94023d6a-7ae7-4ecb-8129-dcde5e281382" providerId="ADAL" clId="{F3FFEEB8-ECEB-C440-BC1A-44A6A9D948C8}" dt="2023-10-05T16:54:33.478" v="307" actId="1076"/>
          <ac:spMkLst>
            <pc:docMk/>
            <pc:sldMk cId="3088429886" sldId="277"/>
            <ac:spMk id="2" creationId="{580BD495-68D9-8B9F-75A5-A4D3CA611857}"/>
          </ac:spMkLst>
        </pc:spChg>
        <pc:spChg chg="mod">
          <ac:chgData name="Rosario Mawby" userId="94023d6a-7ae7-4ecb-8129-dcde5e281382" providerId="ADAL" clId="{F3FFEEB8-ECEB-C440-BC1A-44A6A9D948C8}" dt="2023-10-05T16:54:37.795" v="309" actId="20577"/>
          <ac:spMkLst>
            <pc:docMk/>
            <pc:sldMk cId="3088429886" sldId="277"/>
            <ac:spMk id="5" creationId="{577F77CC-D87F-5A3E-75FB-1FDE1C545445}"/>
          </ac:spMkLst>
        </pc:spChg>
        <pc:spChg chg="mod">
          <ac:chgData name="Rosario Mawby" userId="94023d6a-7ae7-4ecb-8129-dcde5e281382" providerId="ADAL" clId="{F3FFEEB8-ECEB-C440-BC1A-44A6A9D948C8}" dt="2023-10-05T16:54:20.611" v="303" actId="14100"/>
          <ac:spMkLst>
            <pc:docMk/>
            <pc:sldMk cId="3088429886" sldId="277"/>
            <ac:spMk id="22" creationId="{42093CED-E51B-8C58-3E56-46447C77E3AB}"/>
          </ac:spMkLst>
        </pc:spChg>
      </pc:sldChg>
      <pc:sldChg chg="delSp add del setBg delDesignElem">
        <pc:chgData name="Rosario Mawby" userId="94023d6a-7ae7-4ecb-8129-dcde5e281382" providerId="ADAL" clId="{F3FFEEB8-ECEB-C440-BC1A-44A6A9D948C8}" dt="2023-10-05T16:52:10.591" v="264" actId="2696"/>
        <pc:sldMkLst>
          <pc:docMk/>
          <pc:sldMk cId="4176619511" sldId="277"/>
        </pc:sldMkLst>
        <pc:spChg chg="del">
          <ac:chgData name="Rosario Mawby" userId="94023d6a-7ae7-4ecb-8129-dcde5e281382" providerId="ADAL" clId="{F3FFEEB8-ECEB-C440-BC1A-44A6A9D948C8}" dt="2023-10-05T16:52:07.346" v="263"/>
          <ac:spMkLst>
            <pc:docMk/>
            <pc:sldMk cId="4176619511" sldId="277"/>
            <ac:spMk id="21" creationId="{3AFE8227-C443-417B-BA91-520EB1EF4559}"/>
          </ac:spMkLst>
        </pc:spChg>
        <pc:spChg chg="del">
          <ac:chgData name="Rosario Mawby" userId="94023d6a-7ae7-4ecb-8129-dcde5e281382" providerId="ADAL" clId="{F3FFEEB8-ECEB-C440-BC1A-44A6A9D948C8}" dt="2023-10-05T16:52:07.346" v="263"/>
          <ac:spMkLst>
            <pc:docMk/>
            <pc:sldMk cId="4176619511" sldId="277"/>
            <ac:spMk id="23" creationId="{907741FC-B544-4A6E-B831-6789D042333D}"/>
          </ac:spMkLst>
        </pc:spChg>
        <pc:spChg chg="del">
          <ac:chgData name="Rosario Mawby" userId="94023d6a-7ae7-4ecb-8129-dcde5e281382" providerId="ADAL" clId="{F3FFEEB8-ECEB-C440-BC1A-44A6A9D948C8}" dt="2023-10-05T16:52:07.346" v="263"/>
          <ac:spMkLst>
            <pc:docMk/>
            <pc:sldMk cId="4176619511" sldId="277"/>
            <ac:spMk id="25" creationId="{3F0BE7ED-7814-4273-B18A-F26CC0380380}"/>
          </ac:spMkLst>
        </pc:spChg>
      </pc:sldChg>
      <pc:sldChg chg="delSp modSp add mod">
        <pc:chgData name="Rosario Mawby" userId="94023d6a-7ae7-4ecb-8129-dcde5e281382" providerId="ADAL" clId="{F3FFEEB8-ECEB-C440-BC1A-44A6A9D948C8}" dt="2023-10-05T16:54:49.396" v="314" actId="20577"/>
        <pc:sldMkLst>
          <pc:docMk/>
          <pc:sldMk cId="3702496081" sldId="278"/>
        </pc:sldMkLst>
        <pc:spChg chg="del">
          <ac:chgData name="Rosario Mawby" userId="94023d6a-7ae7-4ecb-8129-dcde5e281382" providerId="ADAL" clId="{F3FFEEB8-ECEB-C440-BC1A-44A6A9D948C8}" dt="2023-10-05T16:54:47.271" v="312" actId="478"/>
          <ac:spMkLst>
            <pc:docMk/>
            <pc:sldMk cId="3702496081" sldId="278"/>
            <ac:spMk id="2" creationId="{580BD495-68D9-8B9F-75A5-A4D3CA611857}"/>
          </ac:spMkLst>
        </pc:spChg>
        <pc:spChg chg="mod">
          <ac:chgData name="Rosario Mawby" userId="94023d6a-7ae7-4ecb-8129-dcde5e281382" providerId="ADAL" clId="{F3FFEEB8-ECEB-C440-BC1A-44A6A9D948C8}" dt="2023-10-05T16:54:49.396" v="314" actId="20577"/>
          <ac:spMkLst>
            <pc:docMk/>
            <pc:sldMk cId="3702496081" sldId="278"/>
            <ac:spMk id="5" creationId="{577F77CC-D87F-5A3E-75FB-1FDE1C545445}"/>
          </ac:spMkLst>
        </pc:spChg>
        <pc:spChg chg="del">
          <ac:chgData name="Rosario Mawby" userId="94023d6a-7ae7-4ecb-8129-dcde5e281382" providerId="ADAL" clId="{F3FFEEB8-ECEB-C440-BC1A-44A6A9D948C8}" dt="2023-10-05T16:54:46.088" v="311" actId="478"/>
          <ac:spMkLst>
            <pc:docMk/>
            <pc:sldMk cId="3702496081" sldId="278"/>
            <ac:spMk id="22" creationId="{42093CED-E51B-8C58-3E56-46447C77E3AB}"/>
          </ac:spMkLst>
        </pc:spChg>
      </pc:sldChg>
      <pc:sldChg chg="add del ord">
        <pc:chgData name="Rosario Mawby" userId="94023d6a-7ae7-4ecb-8129-dcde5e281382" providerId="ADAL" clId="{F3FFEEB8-ECEB-C440-BC1A-44A6A9D948C8}" dt="2023-10-05T16:59:13.290" v="363" actId="2696"/>
        <pc:sldMkLst>
          <pc:docMk/>
          <pc:sldMk cId="1292179537" sldId="279"/>
        </pc:sldMkLst>
      </pc:sldChg>
      <pc:sldChg chg="addSp delSp modSp add mod ord">
        <pc:chgData name="Rosario Mawby" userId="94023d6a-7ae7-4ecb-8129-dcde5e281382" providerId="ADAL" clId="{F3FFEEB8-ECEB-C440-BC1A-44A6A9D948C8}" dt="2023-10-05T16:58:39.045" v="362" actId="26606"/>
        <pc:sldMkLst>
          <pc:docMk/>
          <pc:sldMk cId="279585646" sldId="280"/>
        </pc:sldMkLst>
        <pc:spChg chg="mod">
          <ac:chgData name="Rosario Mawby" userId="94023d6a-7ae7-4ecb-8129-dcde5e281382" providerId="ADAL" clId="{F3FFEEB8-ECEB-C440-BC1A-44A6A9D948C8}" dt="2023-10-05T16:58:39.045" v="362" actId="26606"/>
          <ac:spMkLst>
            <pc:docMk/>
            <pc:sldMk cId="279585646" sldId="280"/>
            <ac:spMk id="2" creationId="{ADD083D6-03A4-97BE-146E-4B46763A6E71}"/>
          </ac:spMkLst>
        </pc:spChg>
        <pc:spChg chg="add del mod">
          <ac:chgData name="Rosario Mawby" userId="94023d6a-7ae7-4ecb-8129-dcde5e281382" providerId="ADAL" clId="{F3FFEEB8-ECEB-C440-BC1A-44A6A9D948C8}" dt="2023-10-05T16:58:10.499" v="356"/>
          <ac:spMkLst>
            <pc:docMk/>
            <pc:sldMk cId="279585646" sldId="280"/>
            <ac:spMk id="4" creationId="{BDC1C696-CD6D-9712-77E6-3EB63871C05A}"/>
          </ac:spMkLst>
        </pc:spChg>
        <pc:spChg chg="add del">
          <ac:chgData name="Rosario Mawby" userId="94023d6a-7ae7-4ecb-8129-dcde5e281382" providerId="ADAL" clId="{F3FFEEB8-ECEB-C440-BC1A-44A6A9D948C8}" dt="2023-10-05T16:58:39.045" v="362" actId="26606"/>
          <ac:spMkLst>
            <pc:docMk/>
            <pc:sldMk cId="279585646" sldId="280"/>
            <ac:spMk id="8" creationId="{09588DA8-065E-4F6F-8EFD-43104AB2E0CF}"/>
          </ac:spMkLst>
        </pc:spChg>
        <pc:spChg chg="add del">
          <ac:chgData name="Rosario Mawby" userId="94023d6a-7ae7-4ecb-8129-dcde5e281382" providerId="ADAL" clId="{F3FFEEB8-ECEB-C440-BC1A-44A6A9D948C8}" dt="2023-10-05T16:58:39.045" v="362" actId="26606"/>
          <ac:spMkLst>
            <pc:docMk/>
            <pc:sldMk cId="279585646" sldId="280"/>
            <ac:spMk id="10" creationId="{C4285719-470E-454C-AF62-8323075F1F5B}"/>
          </ac:spMkLst>
        </pc:spChg>
        <pc:spChg chg="add del">
          <ac:chgData name="Rosario Mawby" userId="94023d6a-7ae7-4ecb-8129-dcde5e281382" providerId="ADAL" clId="{F3FFEEB8-ECEB-C440-BC1A-44A6A9D948C8}" dt="2023-10-05T16:58:39.045" v="362" actId="26606"/>
          <ac:spMkLst>
            <pc:docMk/>
            <pc:sldMk cId="279585646" sldId="280"/>
            <ac:spMk id="12" creationId="{CD9FE4EF-C4D8-49A0-B2FF-81D8DB7D8A24}"/>
          </ac:spMkLst>
        </pc:spChg>
        <pc:spChg chg="add del">
          <ac:chgData name="Rosario Mawby" userId="94023d6a-7ae7-4ecb-8129-dcde5e281382" providerId="ADAL" clId="{F3FFEEB8-ECEB-C440-BC1A-44A6A9D948C8}" dt="2023-10-05T16:58:39.045" v="362" actId="26606"/>
          <ac:spMkLst>
            <pc:docMk/>
            <pc:sldMk cId="279585646" sldId="280"/>
            <ac:spMk id="14" creationId="{4300840D-0A0B-4512-BACA-B439D5B9C57C}"/>
          </ac:spMkLst>
        </pc:spChg>
        <pc:spChg chg="del">
          <ac:chgData name="Rosario Mawby" userId="94023d6a-7ae7-4ecb-8129-dcde5e281382" providerId="ADAL" clId="{F3FFEEB8-ECEB-C440-BC1A-44A6A9D948C8}" dt="2023-10-05T16:58:19.613" v="357" actId="478"/>
          <ac:spMkLst>
            <pc:docMk/>
            <pc:sldMk cId="279585646" sldId="280"/>
            <ac:spMk id="15" creationId="{5D4F9A60-53E6-E75C-B14E-B08C2EA1096F}"/>
          </ac:spMkLst>
        </pc:spChg>
        <pc:spChg chg="add del">
          <ac:chgData name="Rosario Mawby" userId="94023d6a-7ae7-4ecb-8129-dcde5e281382" providerId="ADAL" clId="{F3FFEEB8-ECEB-C440-BC1A-44A6A9D948C8}" dt="2023-10-05T16:58:39.045" v="362" actId="26606"/>
          <ac:spMkLst>
            <pc:docMk/>
            <pc:sldMk cId="279585646" sldId="280"/>
            <ac:spMk id="16" creationId="{D2B78728-A580-49A7-84F9-6EF6F583ADE0}"/>
          </ac:spMkLst>
        </pc:spChg>
        <pc:spChg chg="add del">
          <ac:chgData name="Rosario Mawby" userId="94023d6a-7ae7-4ecb-8129-dcde5e281382" providerId="ADAL" clId="{F3FFEEB8-ECEB-C440-BC1A-44A6A9D948C8}" dt="2023-10-05T16:58:39.045" v="362" actId="26606"/>
          <ac:spMkLst>
            <pc:docMk/>
            <pc:sldMk cId="279585646" sldId="280"/>
            <ac:spMk id="18" creationId="{38FAA1A1-D861-433F-88FA-1E9D6FD31D11}"/>
          </ac:spMkLst>
        </pc:spChg>
        <pc:spChg chg="add del">
          <ac:chgData name="Rosario Mawby" userId="94023d6a-7ae7-4ecb-8129-dcde5e281382" providerId="ADAL" clId="{F3FFEEB8-ECEB-C440-BC1A-44A6A9D948C8}" dt="2023-10-05T16:58:39.045" v="362" actId="26606"/>
          <ac:spMkLst>
            <pc:docMk/>
            <pc:sldMk cId="279585646" sldId="280"/>
            <ac:spMk id="20" creationId="{8D71EDA1-87BF-4D5D-AB79-F346FD19278A}"/>
          </ac:spMkLst>
        </pc:spChg>
        <pc:spChg chg="add del">
          <ac:chgData name="Rosario Mawby" userId="94023d6a-7ae7-4ecb-8129-dcde5e281382" providerId="ADAL" clId="{F3FFEEB8-ECEB-C440-BC1A-44A6A9D948C8}" dt="2023-10-05T16:58:39.045" v="362" actId="26606"/>
          <ac:spMkLst>
            <pc:docMk/>
            <pc:sldMk cId="279585646" sldId="280"/>
            <ac:spMk id="25" creationId="{A8384FB5-9ADC-4DDC-881B-597D56F5B15D}"/>
          </ac:spMkLst>
        </pc:spChg>
        <pc:spChg chg="add del">
          <ac:chgData name="Rosario Mawby" userId="94023d6a-7ae7-4ecb-8129-dcde5e281382" providerId="ADAL" clId="{F3FFEEB8-ECEB-C440-BC1A-44A6A9D948C8}" dt="2023-10-05T16:58:39.045" v="362" actId="26606"/>
          <ac:spMkLst>
            <pc:docMk/>
            <pc:sldMk cId="279585646" sldId="280"/>
            <ac:spMk id="27" creationId="{91E5A9A7-95C6-4F4F-B00E-C82E07FE62EF}"/>
          </ac:spMkLst>
        </pc:spChg>
        <pc:spChg chg="add del">
          <ac:chgData name="Rosario Mawby" userId="94023d6a-7ae7-4ecb-8129-dcde5e281382" providerId="ADAL" clId="{F3FFEEB8-ECEB-C440-BC1A-44A6A9D948C8}" dt="2023-10-05T16:58:39.045" v="362" actId="26606"/>
          <ac:spMkLst>
            <pc:docMk/>
            <pc:sldMk cId="279585646" sldId="280"/>
            <ac:spMk id="29" creationId="{D07DD2DE-F619-49DD-B5E7-03A290FF4ED1}"/>
          </ac:spMkLst>
        </pc:spChg>
        <pc:spChg chg="add del">
          <ac:chgData name="Rosario Mawby" userId="94023d6a-7ae7-4ecb-8129-dcde5e281382" providerId="ADAL" clId="{F3FFEEB8-ECEB-C440-BC1A-44A6A9D948C8}" dt="2023-10-05T16:58:39.045" v="362" actId="26606"/>
          <ac:spMkLst>
            <pc:docMk/>
            <pc:sldMk cId="279585646" sldId="280"/>
            <ac:spMk id="31" creationId="{85149191-5F60-4A28-AAFF-039F96B0F3EC}"/>
          </ac:spMkLst>
        </pc:spChg>
        <pc:spChg chg="add del">
          <ac:chgData name="Rosario Mawby" userId="94023d6a-7ae7-4ecb-8129-dcde5e281382" providerId="ADAL" clId="{F3FFEEB8-ECEB-C440-BC1A-44A6A9D948C8}" dt="2023-10-05T16:58:39.045" v="362" actId="26606"/>
          <ac:spMkLst>
            <pc:docMk/>
            <pc:sldMk cId="279585646" sldId="280"/>
            <ac:spMk id="33" creationId="{F8260ED5-17F7-4158-B241-D51DD4CF1B7E}"/>
          </ac:spMkLst>
        </pc:spChg>
        <pc:picChg chg="add mod">
          <ac:chgData name="Rosario Mawby" userId="94023d6a-7ae7-4ecb-8129-dcde5e281382" providerId="ADAL" clId="{F3FFEEB8-ECEB-C440-BC1A-44A6A9D948C8}" dt="2023-10-05T16:58:39.045" v="362" actId="26606"/>
          <ac:picMkLst>
            <pc:docMk/>
            <pc:sldMk cId="279585646" sldId="280"/>
            <ac:picMk id="6" creationId="{1FFC14FE-500E-0333-9563-B764B8F0F6D7}"/>
          </ac:picMkLst>
        </pc:picChg>
        <pc:picChg chg="del mod">
          <ac:chgData name="Rosario Mawby" userId="94023d6a-7ae7-4ecb-8129-dcde5e281382" providerId="ADAL" clId="{F3FFEEB8-ECEB-C440-BC1A-44A6A9D948C8}" dt="2023-10-05T16:57:49.055" v="355" actId="478"/>
          <ac:picMkLst>
            <pc:docMk/>
            <pc:sldMk cId="279585646" sldId="280"/>
            <ac:picMk id="13" creationId="{F4146410-4FD2-7B74-9FEF-F4B00E12F36F}"/>
          </ac:picMkLst>
        </pc:picChg>
      </pc:sldChg>
      <pc:sldChg chg="add del">
        <pc:chgData name="Rosario Mawby" userId="94023d6a-7ae7-4ecb-8129-dcde5e281382" providerId="ADAL" clId="{F3FFEEB8-ECEB-C440-BC1A-44A6A9D948C8}" dt="2023-10-05T16:55:50.237" v="318" actId="2696"/>
        <pc:sldMkLst>
          <pc:docMk/>
          <pc:sldMk cId="857086296" sldId="280"/>
        </pc:sldMkLst>
      </pc:sldChg>
      <pc:sldChg chg="addSp delSp add del setBg delDesignElem">
        <pc:chgData name="Rosario Mawby" userId="94023d6a-7ae7-4ecb-8129-dcde5e281382" providerId="ADAL" clId="{F3FFEEB8-ECEB-C440-BC1A-44A6A9D948C8}" dt="2023-10-05T16:55:57.283" v="321"/>
        <pc:sldMkLst>
          <pc:docMk/>
          <pc:sldMk cId="2608438281" sldId="280"/>
        </pc:sldMkLst>
        <pc:spChg chg="add del">
          <ac:chgData name="Rosario Mawby" userId="94023d6a-7ae7-4ecb-8129-dcde5e281382" providerId="ADAL" clId="{F3FFEEB8-ECEB-C440-BC1A-44A6A9D948C8}" dt="2023-10-05T16:55:57.283" v="321"/>
          <ac:spMkLst>
            <pc:docMk/>
            <pc:sldMk cId="2608438281" sldId="280"/>
            <ac:spMk id="8" creationId="{09588DA8-065E-4F6F-8EFD-43104AB2E0CF}"/>
          </ac:spMkLst>
        </pc:spChg>
        <pc:spChg chg="add del">
          <ac:chgData name="Rosario Mawby" userId="94023d6a-7ae7-4ecb-8129-dcde5e281382" providerId="ADAL" clId="{F3FFEEB8-ECEB-C440-BC1A-44A6A9D948C8}" dt="2023-10-05T16:55:57.283" v="321"/>
          <ac:spMkLst>
            <pc:docMk/>
            <pc:sldMk cId="2608438281" sldId="280"/>
            <ac:spMk id="10" creationId="{C4285719-470E-454C-AF62-8323075F1F5B}"/>
          </ac:spMkLst>
        </pc:spChg>
        <pc:spChg chg="add del">
          <ac:chgData name="Rosario Mawby" userId="94023d6a-7ae7-4ecb-8129-dcde5e281382" providerId="ADAL" clId="{F3FFEEB8-ECEB-C440-BC1A-44A6A9D948C8}" dt="2023-10-05T16:55:57.283" v="321"/>
          <ac:spMkLst>
            <pc:docMk/>
            <pc:sldMk cId="2608438281" sldId="280"/>
            <ac:spMk id="12" creationId="{CD9FE4EF-C4D8-49A0-B2FF-81D8DB7D8A24}"/>
          </ac:spMkLst>
        </pc:spChg>
        <pc:spChg chg="add del">
          <ac:chgData name="Rosario Mawby" userId="94023d6a-7ae7-4ecb-8129-dcde5e281382" providerId="ADAL" clId="{F3FFEEB8-ECEB-C440-BC1A-44A6A9D948C8}" dt="2023-10-05T16:55:57.283" v="321"/>
          <ac:spMkLst>
            <pc:docMk/>
            <pc:sldMk cId="2608438281" sldId="280"/>
            <ac:spMk id="14" creationId="{4300840D-0A0B-4512-BACA-B439D5B9C57C}"/>
          </ac:spMkLst>
        </pc:spChg>
        <pc:spChg chg="add del">
          <ac:chgData name="Rosario Mawby" userId="94023d6a-7ae7-4ecb-8129-dcde5e281382" providerId="ADAL" clId="{F3FFEEB8-ECEB-C440-BC1A-44A6A9D948C8}" dt="2023-10-05T16:55:57.283" v="321"/>
          <ac:spMkLst>
            <pc:docMk/>
            <pc:sldMk cId="2608438281" sldId="280"/>
            <ac:spMk id="16" creationId="{D2B78728-A580-49A7-84F9-6EF6F583ADE0}"/>
          </ac:spMkLst>
        </pc:spChg>
        <pc:spChg chg="add del">
          <ac:chgData name="Rosario Mawby" userId="94023d6a-7ae7-4ecb-8129-dcde5e281382" providerId="ADAL" clId="{F3FFEEB8-ECEB-C440-BC1A-44A6A9D948C8}" dt="2023-10-05T16:55:57.283" v="321"/>
          <ac:spMkLst>
            <pc:docMk/>
            <pc:sldMk cId="2608438281" sldId="280"/>
            <ac:spMk id="18" creationId="{38FAA1A1-D861-433F-88FA-1E9D6FD31D11}"/>
          </ac:spMkLst>
        </pc:spChg>
        <pc:spChg chg="add del">
          <ac:chgData name="Rosario Mawby" userId="94023d6a-7ae7-4ecb-8129-dcde5e281382" providerId="ADAL" clId="{F3FFEEB8-ECEB-C440-BC1A-44A6A9D948C8}" dt="2023-10-05T16:55:57.283" v="321"/>
          <ac:spMkLst>
            <pc:docMk/>
            <pc:sldMk cId="2608438281" sldId="280"/>
            <ac:spMk id="20" creationId="{8D71EDA1-87BF-4D5D-AB79-F346FD19278A}"/>
          </ac:spMkLst>
        </pc:spChg>
      </pc:sldChg>
      <pc:sldChg chg="addSp delSp modSp add mod ord">
        <pc:chgData name="Rosario Mawby" userId="94023d6a-7ae7-4ecb-8129-dcde5e281382" providerId="ADAL" clId="{F3FFEEB8-ECEB-C440-BC1A-44A6A9D948C8}" dt="2023-10-05T18:03:28.553" v="570" actId="5793"/>
        <pc:sldMkLst>
          <pc:docMk/>
          <pc:sldMk cId="3608000656" sldId="281"/>
        </pc:sldMkLst>
        <pc:spChg chg="mod">
          <ac:chgData name="Rosario Mawby" userId="94023d6a-7ae7-4ecb-8129-dcde5e281382" providerId="ADAL" clId="{F3FFEEB8-ECEB-C440-BC1A-44A6A9D948C8}" dt="2023-10-05T18:01:07.055" v="455" actId="14100"/>
          <ac:spMkLst>
            <pc:docMk/>
            <pc:sldMk cId="3608000656" sldId="281"/>
            <ac:spMk id="2" creationId="{465CA259-B3BB-E9B9-A189-C4785331F1D8}"/>
          </ac:spMkLst>
        </pc:spChg>
        <pc:spChg chg="add mod">
          <ac:chgData name="Rosario Mawby" userId="94023d6a-7ae7-4ecb-8129-dcde5e281382" providerId="ADAL" clId="{F3FFEEB8-ECEB-C440-BC1A-44A6A9D948C8}" dt="2023-10-05T18:03:28.553" v="570" actId="5793"/>
          <ac:spMkLst>
            <pc:docMk/>
            <pc:sldMk cId="3608000656" sldId="281"/>
            <ac:spMk id="4" creationId="{B9639650-9180-A7E2-C9AD-A316823C4BB4}"/>
          </ac:spMkLst>
        </pc:spChg>
        <pc:spChg chg="del">
          <ac:chgData name="Rosario Mawby" userId="94023d6a-7ae7-4ecb-8129-dcde5e281382" providerId="ADAL" clId="{F3FFEEB8-ECEB-C440-BC1A-44A6A9D948C8}" dt="2023-10-05T17:59:39.656" v="396" actId="478"/>
          <ac:spMkLst>
            <pc:docMk/>
            <pc:sldMk cId="3608000656" sldId="281"/>
            <ac:spMk id="6" creationId="{6C444E77-6CF7-B59D-1379-89EF70457D52}"/>
          </ac:spMkLst>
        </pc:spChg>
        <pc:spChg chg="add del mod">
          <ac:chgData name="Rosario Mawby" userId="94023d6a-7ae7-4ecb-8129-dcde5e281382" providerId="ADAL" clId="{F3FFEEB8-ECEB-C440-BC1A-44A6A9D948C8}" dt="2023-10-05T18:01:21.691" v="462"/>
          <ac:spMkLst>
            <pc:docMk/>
            <pc:sldMk cId="3608000656" sldId="281"/>
            <ac:spMk id="7" creationId="{28680B94-662A-34E0-CBC9-CA977B13EB7D}"/>
          </ac:spMkLst>
        </pc:spChg>
        <pc:picChg chg="del">
          <ac:chgData name="Rosario Mawby" userId="94023d6a-7ae7-4ecb-8129-dcde5e281382" providerId="ADAL" clId="{F3FFEEB8-ECEB-C440-BC1A-44A6A9D948C8}" dt="2023-10-05T17:59:30.944" v="394" actId="478"/>
          <ac:picMkLst>
            <pc:docMk/>
            <pc:sldMk cId="3608000656" sldId="281"/>
            <ac:picMk id="5" creationId="{897A8A99-C16A-AD88-17E7-CAF7193C6717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4AB74B-FEFF-530E-BFB2-459A7F397D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29A96F-54A0-1DB5-8161-DD118A4D6A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6787A-78CC-2F1F-E6E7-FC3E3B72BD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10/26/23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CE3976-3A29-9E84-47E5-738794310E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AC316B-CFD4-27DA-F610-A7155739D9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14980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A350B-7A07-B8FD-521A-834337D8A6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F3A81D-C11D-4B18-A6FA-FC77062051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ED3B9-BD9A-9499-8530-57645FFAC4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10/26/23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90F0B9-3684-91B1-4DE9-AED2362DF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C4A3A3-E515-7B53-BDEC-2692BC8E9D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30205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D1AEF4-2922-EC1D-0929-43CB66EE1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FFE892-C306-14B9-59E9-9738AB061B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3081F1-3B6B-BA71-96A1-9CBEBBC14B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10/26/23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D144F8-9E7C-3FB4-E93D-49263F9B31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2C90CF-C28F-E965-62A3-B01830DD43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50782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4E317-9751-4430-D553-29CB6896AC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6A55E1-E865-B144-453F-FA9325A7E9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BBF5A6-D91A-6F27-130A-4EFCBEF823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754881-29A2-23FC-6BE4-405E86CF5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10/26/23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8630F3-7502-3393-745E-DF8842551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CC1496-DF33-6F17-934E-7547E9E586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60195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022CA7-D07A-74E0-5AD9-AB01A9589A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EBB953-0F6F-11A2-7D08-5254C61043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B42EE7-0909-533A-2FD8-C8B8576EDD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A6FA298-E1A8-09F1-65DD-89CFF7E4CF2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ED2CFAF-8A2E-0928-7F14-F370103AFA1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4E13DEE-7297-CAAB-9012-168543A653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10/26/23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366F29-FB27-5D91-4C01-B3AABE9E0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648C876-D273-5CF8-75F7-E91F503F0A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90967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F22D05-E73D-B7A4-13C5-D432714CC0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497A77-6E63-F0FA-7453-089E27EA5F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10/26/23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761F74C-CB1F-538D-629A-201A04FB6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7C1715-EFED-3AD4-D941-5CEA7598C1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70622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378E7C9-98C0-D53C-1D7F-4A897263D1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10/26/23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FD18E5-7115-9E49-4A77-6017F61704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10841F-EA96-BDC3-9C5F-6AC684484A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8333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FD3AE-BD21-8A8F-6E0C-CE468B38CF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EFC573-015A-062A-AC53-CC6FA98A7D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C724DC-C2FF-4433-CBB9-F04323DEF7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2DAF71-5E2B-0CBC-94A5-D8EACF9C5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10/26/23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8036BD-1EC6-3D4D-44D5-D8C20F4E02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7AF2C7-FA42-B859-4530-FB7B2F779B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0297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B547A2-594F-4FFD-C454-72A8D319B2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015D31A-4D16-BF23-F60D-12E5AB377FD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254FD7-7D45-6EA5-5C9F-A584131175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F58219-E118-79C8-B1BB-C9FCEE7DD4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10/26/23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1AF84A-BC5A-0597-72CE-19EA8A1B9F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2E814E-4FEB-880D-AF0F-2F5DE8FB95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03022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AD880F-9EA5-274E-2196-FD2E18F9A8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BA39FC-A720-F5A7-B7EA-0E3AD11815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E4837E-A71F-CE1F-E96E-D13A12D75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10/26/23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44ED69-A35B-3A0C-5F4A-4B8171C469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2F919-7E04-5206-8646-CC6A4A7167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91784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95DC8F6-6DA7-4433-90E9-088BDDB9C8E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DDBDEA-EC1E-B335-10C4-64119B50BF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7EAE1A-F7A6-A018-892B-CD4BBD4EB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10/26/23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76F98D-C095-6B64-F13C-327B2A7937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791448-323A-ED45-8015-40612E5447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80225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1519B58-DBDC-4E9C-EE68-8EAEA1C54F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442343-F67A-5001-BAB1-32A1C92AD7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8750BF-147A-4692-08AD-845EEBCEE1B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CC5A77-BFA7-424E-A2F3-46905A7DFC86}" type="datetimeFigureOut">
              <a:rPr lang="en-US" smtClean="0"/>
              <a:t>10/26/23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D164F2-407F-DAE5-83A1-96A87CCCF12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E936F0-C9F8-55DC-951F-BE3F130431B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0773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www.musictheory.net/lessons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g"/><Relationship Id="rId5" Type="http://schemas.openxmlformats.org/officeDocument/2006/relationships/image" Target="../media/image10.jpg"/><Relationship Id="rId4" Type="http://schemas.openxmlformats.org/officeDocument/2006/relationships/image" Target="../media/image9.jp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F226E0-7EB9-B398-B1C9-D54C0B8F7C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US" sz="4800">
                <a:solidFill>
                  <a:srgbClr val="FFFFFF"/>
                </a:solidFill>
              </a:rPr>
              <a:t>General Musicianship and Studio Techniques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F99D21-20EF-6BFD-53D7-8181888CF2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US" dirty="0"/>
              <a:t>Week 1 – Notes and Time Signatures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46872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5CA259-B3BB-E9B9-A189-C4785331F1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  <a:hlinkClick r:id="rId2"/>
              </a:rPr>
              <a:t>www.musictheory.net </a:t>
            </a:r>
            <a:endParaRPr lang="en-US" sz="40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C444E77-6CF7-B59D-1379-89EF70457D52}"/>
              </a:ext>
            </a:extLst>
          </p:cNvPr>
          <p:cNvSpPr txBox="1">
            <a:spLocks/>
          </p:cNvSpPr>
          <p:nvPr/>
        </p:nvSpPr>
        <p:spPr>
          <a:xfrm>
            <a:off x="1144923" y="2405894"/>
            <a:ext cx="5315189" cy="353508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228600"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000" b="1" dirty="0">
                <a:highlight>
                  <a:srgbClr val="FFFF00"/>
                </a:highlight>
                <a:latin typeface="+mn-lt"/>
                <a:ea typeface="+mn-ea"/>
                <a:cs typeface="+mn-cs"/>
              </a:rPr>
              <a:t>FREE</a:t>
            </a:r>
            <a:r>
              <a:rPr lang="en-US" sz="2000" dirty="0">
                <a:highlight>
                  <a:srgbClr val="FFFF00"/>
                </a:highlight>
                <a:latin typeface="+mn-lt"/>
                <a:ea typeface="+mn-ea"/>
                <a:cs typeface="+mn-cs"/>
              </a:rPr>
              <a:t> music theory resource </a:t>
            </a:r>
          </a:p>
          <a:p>
            <a:pPr marL="45720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+mn-lt"/>
                <a:ea typeface="+mn-ea"/>
                <a:cs typeface="+mn-cs"/>
              </a:rPr>
              <a:t>Great range of theory lessons</a:t>
            </a:r>
          </a:p>
          <a:p>
            <a:pPr marL="45720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+mn-lt"/>
                <a:ea typeface="+mn-ea"/>
                <a:cs typeface="+mn-cs"/>
              </a:rPr>
              <a:t>Exercises – test yourself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897A8A99-C16A-AD88-17E7-CAF7193C671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075967" y="1190606"/>
            <a:ext cx="4170530" cy="4508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35654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D624FF-D929-2A4D-B126-2AAB38EFA0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Note Values - Summary</a:t>
            </a:r>
          </a:p>
        </p:txBody>
      </p:sp>
      <p:pic>
        <p:nvPicPr>
          <p:cNvPr id="5" name="Content Placeholder 4" descr="A black background with a black square&#10;&#10;Description automatically generated with medium confidence">
            <a:extLst>
              <a:ext uri="{FF2B5EF4-FFF2-40B4-BE49-F238E27FC236}">
                <a16:creationId xmlns:a16="http://schemas.microsoft.com/office/drawing/2014/main" id="{37582225-B101-2B01-DE8A-DE2301C780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28528"/>
          <a:stretch/>
        </p:blipFill>
        <p:spPr>
          <a:xfrm>
            <a:off x="4502428" y="1653743"/>
            <a:ext cx="7225748" cy="3550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08198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D624FF-D929-2A4D-B126-2AAB38EFA0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3193" y="169682"/>
            <a:ext cx="3091607" cy="94268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 dirty="0">
                <a:latin typeface="+mj-lt"/>
                <a:ea typeface="+mj-ea"/>
                <a:cs typeface="+mj-cs"/>
              </a:rPr>
              <a:t>Note Values</a:t>
            </a:r>
          </a:p>
        </p:txBody>
      </p:sp>
      <p:pic>
        <p:nvPicPr>
          <p:cNvPr id="9" name="Content Placeholder 8" descr="A diagram of musical notes&#10;&#10;Description automatically generated">
            <a:extLst>
              <a:ext uri="{FF2B5EF4-FFF2-40B4-BE49-F238E27FC236}">
                <a16:creationId xmlns:a16="http://schemas.microsoft.com/office/drawing/2014/main" id="{5820CEAF-A22F-3B1D-1CB0-8B71C9037B2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92" b="2"/>
          <a:stretch/>
        </p:blipFill>
        <p:spPr>
          <a:xfrm>
            <a:off x="346492" y="429"/>
            <a:ext cx="8296697" cy="6408311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69881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083D6-03A4-97BE-146E-4B46763A6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ctr"/>
            <a:r>
              <a:rPr lang="en-US" sz="4000" dirty="0">
                <a:solidFill>
                  <a:srgbClr val="FFFFFF"/>
                </a:solidFill>
              </a:rPr>
              <a:t>Building the major scale</a:t>
            </a:r>
          </a:p>
        </p:txBody>
      </p:sp>
      <p:pic>
        <p:nvPicPr>
          <p:cNvPr id="13" name="Content Placeholder 12" descr="A piano keys with letters and numbers&#10;&#10;Description automatically generated">
            <a:extLst>
              <a:ext uri="{FF2B5EF4-FFF2-40B4-BE49-F238E27FC236}">
                <a16:creationId xmlns:a16="http://schemas.microsoft.com/office/drawing/2014/main" id="{F4146410-4FD2-7B74-9FEF-F4B00E12F3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10125" y="586855"/>
            <a:ext cx="6554788" cy="4520144"/>
          </a:xfr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5D4F9A60-53E6-E75C-B14E-B08C2EA1096F}"/>
              </a:ext>
            </a:extLst>
          </p:cNvPr>
          <p:cNvSpPr txBox="1"/>
          <p:nvPr/>
        </p:nvSpPr>
        <p:spPr>
          <a:xfrm>
            <a:off x="4810125" y="5231188"/>
            <a:ext cx="6554788" cy="8724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dirty="0">
                <a:highlight>
                  <a:srgbClr val="FFFF00"/>
                </a:highlight>
              </a:rPr>
              <a:t>American terminology – Whole Step and Half Step </a:t>
            </a:r>
          </a:p>
          <a:p>
            <a:pPr algn="ctr">
              <a:lnSpc>
                <a:spcPct val="150000"/>
              </a:lnSpc>
            </a:pPr>
            <a:r>
              <a:rPr lang="en-US" dirty="0">
                <a:highlight>
                  <a:srgbClr val="FFFF00"/>
                </a:highlight>
              </a:rPr>
              <a:t>Replace T with W and S with H</a:t>
            </a:r>
          </a:p>
        </p:txBody>
      </p:sp>
    </p:spTree>
    <p:extLst>
      <p:ext uri="{BB962C8B-B14F-4D97-AF65-F5344CB8AC3E}">
        <p14:creationId xmlns:p14="http://schemas.microsoft.com/office/powerpoint/2010/main" val="39056495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F0A604E4-7307-451C-93BE-F1F7E1BF3B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0"/>
            <a:ext cx="1219200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F7F3A0AA-35E5-4085-942B-7378390306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82344"/>
            <a:ext cx="12191998" cy="159074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402F5C38-C747-4173-ABBF-656E39E82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5282344"/>
            <a:ext cx="8115300" cy="1590742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E37EECFC-A684-4391-AE85-4CDAF5565F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5282344"/>
            <a:ext cx="12191998" cy="1590742"/>
          </a:xfrm>
          <a:prstGeom prst="rect">
            <a:avLst/>
          </a:prstGeom>
          <a:gradFill>
            <a:gsLst>
              <a:gs pos="0">
                <a:srgbClr val="000000">
                  <a:alpha val="71765"/>
                </a:srgbClr>
              </a:gs>
              <a:gs pos="100000">
                <a:schemeClr val="accent1">
                  <a:alpha val="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577F77CC-D87F-5A3E-75FB-1FDE1C5454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4" y="5490971"/>
            <a:ext cx="6962072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 major - example</a:t>
            </a:r>
          </a:p>
        </p:txBody>
      </p:sp>
      <p:pic>
        <p:nvPicPr>
          <p:cNvPr id="20" name="Graphic 19">
            <a:extLst>
              <a:ext uri="{FF2B5EF4-FFF2-40B4-BE49-F238E27FC236}">
                <a16:creationId xmlns:a16="http://schemas.microsoft.com/office/drawing/2014/main" id="{67D5C5A6-5BF9-314B-81C5-50933C1AE8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78535" y="762464"/>
            <a:ext cx="11327549" cy="3775849"/>
          </a:xfrm>
          <a:prstGeom prst="rect">
            <a:avLst/>
          </a:prstGeom>
        </p:spPr>
      </p:pic>
      <p:sp>
        <p:nvSpPr>
          <p:cNvPr id="7" name="AutoShape 2" descr="example_8-9b">
            <a:extLst>
              <a:ext uri="{FF2B5EF4-FFF2-40B4-BE49-F238E27FC236}">
                <a16:creationId xmlns:a16="http://schemas.microsoft.com/office/drawing/2014/main" id="{DC838E6D-086A-1D14-F782-6351D6C26ED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2093CED-E51B-8C58-3E56-46447C77E3AB}"/>
              </a:ext>
            </a:extLst>
          </p:cNvPr>
          <p:cNvSpPr/>
          <p:nvPr/>
        </p:nvSpPr>
        <p:spPr>
          <a:xfrm>
            <a:off x="2409537" y="747378"/>
            <a:ext cx="9543651" cy="30516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15336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F0A604E4-7307-451C-93BE-F1F7E1BF3B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0"/>
            <a:ext cx="1219200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F7F3A0AA-35E5-4085-942B-7378390306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82344"/>
            <a:ext cx="12191998" cy="159074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402F5C38-C747-4173-ABBF-656E39E82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5282344"/>
            <a:ext cx="8115300" cy="1590742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E37EECFC-A684-4391-AE85-4CDAF5565F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5282344"/>
            <a:ext cx="12191998" cy="1590742"/>
          </a:xfrm>
          <a:prstGeom prst="rect">
            <a:avLst/>
          </a:prstGeom>
          <a:gradFill>
            <a:gsLst>
              <a:gs pos="0">
                <a:srgbClr val="000000">
                  <a:alpha val="71765"/>
                </a:srgbClr>
              </a:gs>
              <a:gs pos="100000">
                <a:schemeClr val="accent1">
                  <a:alpha val="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577F77CC-D87F-5A3E-75FB-1FDE1C5454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4" y="5490971"/>
            <a:ext cx="6962072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G</a:t>
            </a: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major - example</a:t>
            </a:r>
          </a:p>
        </p:txBody>
      </p:sp>
      <p:pic>
        <p:nvPicPr>
          <p:cNvPr id="20" name="Graphic 19">
            <a:extLst>
              <a:ext uri="{FF2B5EF4-FFF2-40B4-BE49-F238E27FC236}">
                <a16:creationId xmlns:a16="http://schemas.microsoft.com/office/drawing/2014/main" id="{67D5C5A6-5BF9-314B-81C5-50933C1AE8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78535" y="762464"/>
            <a:ext cx="11327549" cy="3775849"/>
          </a:xfrm>
          <a:prstGeom prst="rect">
            <a:avLst/>
          </a:prstGeom>
        </p:spPr>
      </p:pic>
      <p:sp>
        <p:nvSpPr>
          <p:cNvPr id="7" name="AutoShape 2" descr="example_8-9b">
            <a:extLst>
              <a:ext uri="{FF2B5EF4-FFF2-40B4-BE49-F238E27FC236}">
                <a16:creationId xmlns:a16="http://schemas.microsoft.com/office/drawing/2014/main" id="{DC838E6D-086A-1D14-F782-6351D6C26ED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2093CED-E51B-8C58-3E56-46447C77E3AB}"/>
              </a:ext>
            </a:extLst>
          </p:cNvPr>
          <p:cNvSpPr/>
          <p:nvPr/>
        </p:nvSpPr>
        <p:spPr>
          <a:xfrm>
            <a:off x="2409537" y="747378"/>
            <a:ext cx="9543651" cy="13830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80BD495-68D9-8B9F-75A5-A4D3CA611857}"/>
              </a:ext>
            </a:extLst>
          </p:cNvPr>
          <p:cNvSpPr/>
          <p:nvPr/>
        </p:nvSpPr>
        <p:spPr>
          <a:xfrm>
            <a:off x="6589336" y="956005"/>
            <a:ext cx="820132" cy="13830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84298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F0A604E4-7307-451C-93BE-F1F7E1BF3B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0"/>
            <a:ext cx="1219200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F7F3A0AA-35E5-4085-942B-7378390306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82344"/>
            <a:ext cx="12191998" cy="159074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402F5C38-C747-4173-ABBF-656E39E82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5282344"/>
            <a:ext cx="8115300" cy="1590742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E37EECFC-A684-4391-AE85-4CDAF5565F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5282344"/>
            <a:ext cx="12191998" cy="1590742"/>
          </a:xfrm>
          <a:prstGeom prst="rect">
            <a:avLst/>
          </a:prstGeom>
          <a:gradFill>
            <a:gsLst>
              <a:gs pos="0">
                <a:srgbClr val="000000">
                  <a:alpha val="71765"/>
                </a:srgbClr>
              </a:gs>
              <a:gs pos="100000">
                <a:schemeClr val="accent1">
                  <a:alpha val="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577F77CC-D87F-5A3E-75FB-1FDE1C5454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4" y="5490971"/>
            <a:ext cx="6962072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 major - example</a:t>
            </a:r>
          </a:p>
        </p:txBody>
      </p:sp>
      <p:pic>
        <p:nvPicPr>
          <p:cNvPr id="20" name="Graphic 19">
            <a:extLst>
              <a:ext uri="{FF2B5EF4-FFF2-40B4-BE49-F238E27FC236}">
                <a16:creationId xmlns:a16="http://schemas.microsoft.com/office/drawing/2014/main" id="{67D5C5A6-5BF9-314B-81C5-50933C1AE8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78535" y="762464"/>
            <a:ext cx="11327549" cy="3775849"/>
          </a:xfrm>
          <a:prstGeom prst="rect">
            <a:avLst/>
          </a:prstGeom>
        </p:spPr>
      </p:pic>
      <p:sp>
        <p:nvSpPr>
          <p:cNvPr id="7" name="AutoShape 2" descr="example_8-9b">
            <a:extLst>
              <a:ext uri="{FF2B5EF4-FFF2-40B4-BE49-F238E27FC236}">
                <a16:creationId xmlns:a16="http://schemas.microsoft.com/office/drawing/2014/main" id="{DC838E6D-086A-1D14-F782-6351D6C26ED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24960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54A9CB3-9402-753F-323F-44F9F2BF9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3853"/>
            <a:ext cx="10515600" cy="1325563"/>
          </a:xfrm>
        </p:spPr>
        <p:txBody>
          <a:bodyPr/>
          <a:lstStyle/>
          <a:p>
            <a:r>
              <a:rPr lang="en-US" sz="4400" dirty="0"/>
              <a:t>Time Signatures</a:t>
            </a:r>
            <a:endParaRPr lang="en-US" dirty="0"/>
          </a:p>
        </p:txBody>
      </p:sp>
      <p:pic>
        <p:nvPicPr>
          <p:cNvPr id="6" name="Picture 5" descr="A close-up of a music note&#10;&#10;Description automatically generated">
            <a:extLst>
              <a:ext uri="{FF2B5EF4-FFF2-40B4-BE49-F238E27FC236}">
                <a16:creationId xmlns:a16="http://schemas.microsoft.com/office/drawing/2014/main" id="{72E59ADE-8091-B89A-5129-D41AE87ED1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39034" y="3782329"/>
            <a:ext cx="3689643" cy="2056976"/>
          </a:xfrm>
          <a:prstGeom prst="rect">
            <a:avLst/>
          </a:prstGeom>
        </p:spPr>
      </p:pic>
      <p:pic>
        <p:nvPicPr>
          <p:cNvPr id="7" name="Picture 6" descr="A close-up of a music note&#10;&#10;Description automatically generated">
            <a:extLst>
              <a:ext uri="{FF2B5EF4-FFF2-40B4-BE49-F238E27FC236}">
                <a16:creationId xmlns:a16="http://schemas.microsoft.com/office/drawing/2014/main" id="{C11AB198-1E28-89EF-67B6-EC41297AC2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7191" y="1565593"/>
            <a:ext cx="3689643" cy="2056976"/>
          </a:xfrm>
          <a:prstGeom prst="rect">
            <a:avLst/>
          </a:prstGeom>
        </p:spPr>
      </p:pic>
      <p:pic>
        <p:nvPicPr>
          <p:cNvPr id="10" name="Content Placeholder 4" descr="A diagram of a music note&#10;&#10;Description automatically generated">
            <a:extLst>
              <a:ext uri="{FF2B5EF4-FFF2-40B4-BE49-F238E27FC236}">
                <a16:creationId xmlns:a16="http://schemas.microsoft.com/office/drawing/2014/main" id="{29BED48A-C34A-9473-2643-F86275AF390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2441255" y="1565593"/>
            <a:ext cx="3689643" cy="2056976"/>
          </a:xfrm>
          <a:prstGeom prst="rect">
            <a:avLst/>
          </a:prstGeom>
        </p:spPr>
      </p:pic>
      <p:pic>
        <p:nvPicPr>
          <p:cNvPr id="11" name="Picture 10" descr="A black and white image of a clef and a black and white image of a clef&#10;&#10;Description automatically generated">
            <a:extLst>
              <a:ext uri="{FF2B5EF4-FFF2-40B4-BE49-F238E27FC236}">
                <a16:creationId xmlns:a16="http://schemas.microsoft.com/office/drawing/2014/main" id="{3044772F-54C5-2084-8106-CBB2454DDD4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4675" y="3794284"/>
            <a:ext cx="3792797" cy="1915362"/>
          </a:xfrm>
          <a:prstGeom prst="rect">
            <a:avLst/>
          </a:prstGeom>
        </p:spPr>
      </p:pic>
      <p:pic>
        <p:nvPicPr>
          <p:cNvPr id="12" name="Picture 11" descr="A close-up of a music note&#10;&#10;Description automatically generated">
            <a:extLst>
              <a:ext uri="{FF2B5EF4-FFF2-40B4-BE49-F238E27FC236}">
                <a16:creationId xmlns:a16="http://schemas.microsoft.com/office/drawing/2014/main" id="{75308D13-E99A-6B4D-4691-7A550EC1087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0316" y="3783060"/>
            <a:ext cx="3792797" cy="189639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184C6EA-34E0-2C37-1ED8-9AB0A57F2016}"/>
              </a:ext>
            </a:extLst>
          </p:cNvPr>
          <p:cNvSpPr txBox="1"/>
          <p:nvPr/>
        </p:nvSpPr>
        <p:spPr>
          <a:xfrm>
            <a:off x="3691217" y="6031465"/>
            <a:ext cx="47997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More commonly known as half-common time</a:t>
            </a:r>
          </a:p>
        </p:txBody>
      </p:sp>
      <p:sp>
        <p:nvSpPr>
          <p:cNvPr id="14" name="Up Arrow 13">
            <a:extLst>
              <a:ext uri="{FF2B5EF4-FFF2-40B4-BE49-F238E27FC236}">
                <a16:creationId xmlns:a16="http://schemas.microsoft.com/office/drawing/2014/main" id="{58B632AB-CBE2-48E9-4BDC-11E768D2760D}"/>
              </a:ext>
            </a:extLst>
          </p:cNvPr>
          <p:cNvSpPr/>
          <p:nvPr/>
        </p:nvSpPr>
        <p:spPr>
          <a:xfrm>
            <a:off x="5804960" y="5437406"/>
            <a:ext cx="477430" cy="501706"/>
          </a:xfrm>
          <a:prstGeom prst="up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9021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FB3BAE67-C8E6-9A19-755D-E807A7649F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Simple Duple</a:t>
            </a:r>
          </a:p>
        </p:txBody>
      </p:sp>
      <p:pic>
        <p:nvPicPr>
          <p:cNvPr id="1026" name="Picture 2" descr="Simple duple meter">
            <a:extLst>
              <a:ext uri="{FF2B5EF4-FFF2-40B4-BE49-F238E27FC236}">
                <a16:creationId xmlns:a16="http://schemas.microsoft.com/office/drawing/2014/main" id="{8243FE69-CA11-2F71-A732-F67631E0910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2740422"/>
            <a:ext cx="9723438" cy="283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9F0B745F-D10A-7037-1392-D81BABCFD1D4}"/>
              </a:ext>
            </a:extLst>
          </p:cNvPr>
          <p:cNvSpPr/>
          <p:nvPr/>
        </p:nvSpPr>
        <p:spPr>
          <a:xfrm>
            <a:off x="4617267" y="3358836"/>
            <a:ext cx="6650283" cy="222082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57547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FB3BAE67-C8E6-9A19-755D-E807A7649F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Simple Duple</a:t>
            </a:r>
          </a:p>
        </p:txBody>
      </p:sp>
      <p:pic>
        <p:nvPicPr>
          <p:cNvPr id="1026" name="Picture 2" descr="Simple duple meter">
            <a:extLst>
              <a:ext uri="{FF2B5EF4-FFF2-40B4-BE49-F238E27FC236}">
                <a16:creationId xmlns:a16="http://schemas.microsoft.com/office/drawing/2014/main" id="{8243FE69-CA11-2F71-A732-F67631E0910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2740422"/>
            <a:ext cx="9723438" cy="283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9F0B745F-D10A-7037-1392-D81BABCFD1D4}"/>
              </a:ext>
            </a:extLst>
          </p:cNvPr>
          <p:cNvSpPr/>
          <p:nvPr/>
        </p:nvSpPr>
        <p:spPr>
          <a:xfrm>
            <a:off x="8115299" y="3358836"/>
            <a:ext cx="3152251" cy="222082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64093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FB3BAE67-C8E6-9A19-755D-E807A7649F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Simple Duple</a:t>
            </a:r>
          </a:p>
        </p:txBody>
      </p:sp>
      <p:pic>
        <p:nvPicPr>
          <p:cNvPr id="1026" name="Picture 2" descr="Simple duple meter">
            <a:extLst>
              <a:ext uri="{FF2B5EF4-FFF2-40B4-BE49-F238E27FC236}">
                <a16:creationId xmlns:a16="http://schemas.microsoft.com/office/drawing/2014/main" id="{8243FE69-CA11-2F71-A732-F67631E0910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2740422"/>
            <a:ext cx="9723438" cy="283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33738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FB3BAE67-C8E6-9A19-755D-E807A7649F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Simple Triple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A7FF85AB-FB1A-1B67-AC50-093999DD603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2740422"/>
            <a:ext cx="9723438" cy="283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F1D15084-F6B8-09A6-67D4-2FF5D2AA2C27}"/>
              </a:ext>
            </a:extLst>
          </p:cNvPr>
          <p:cNvSpPr/>
          <p:nvPr/>
        </p:nvSpPr>
        <p:spPr>
          <a:xfrm>
            <a:off x="4617267" y="3358836"/>
            <a:ext cx="6650283" cy="222082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28011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FB3BAE67-C8E6-9A19-755D-E807A7649F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Simple Triple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A7FF85AB-FB1A-1B67-AC50-093999DD603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2740422"/>
            <a:ext cx="9723438" cy="283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F1D15084-F6B8-09A6-67D4-2FF5D2AA2C27}"/>
              </a:ext>
            </a:extLst>
          </p:cNvPr>
          <p:cNvSpPr/>
          <p:nvPr/>
        </p:nvSpPr>
        <p:spPr>
          <a:xfrm>
            <a:off x="8115299" y="3358836"/>
            <a:ext cx="3152251" cy="222082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95845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FB3BAE67-C8E6-9A19-755D-E807A7649F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Simple Triple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A7FF85AB-FB1A-1B67-AC50-093999DD603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2740422"/>
            <a:ext cx="9723438" cy="283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40019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FB3BAE67-C8E6-9A19-755D-E807A7649F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Simple Quadruple</a:t>
            </a:r>
          </a:p>
        </p:txBody>
      </p:sp>
      <p:pic>
        <p:nvPicPr>
          <p:cNvPr id="3074" name="Picture 2" descr="Simple quadruple meter">
            <a:extLst>
              <a:ext uri="{FF2B5EF4-FFF2-40B4-BE49-F238E27FC236}">
                <a16:creationId xmlns:a16="http://schemas.microsoft.com/office/drawing/2014/main" id="{6D390192-1640-D433-DC2C-DF01D1A972C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2740422"/>
            <a:ext cx="9723438" cy="283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FA8CC934-8595-7A03-15E4-3D7906E37185}"/>
              </a:ext>
            </a:extLst>
          </p:cNvPr>
          <p:cNvSpPr/>
          <p:nvPr/>
        </p:nvSpPr>
        <p:spPr>
          <a:xfrm>
            <a:off x="4916032" y="3358836"/>
            <a:ext cx="6351518" cy="222082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51802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FB3BAE67-C8E6-9A19-755D-E807A7649F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Simple Quadruple</a:t>
            </a:r>
          </a:p>
        </p:txBody>
      </p:sp>
      <p:pic>
        <p:nvPicPr>
          <p:cNvPr id="3074" name="Picture 2" descr="Simple quadruple meter">
            <a:extLst>
              <a:ext uri="{FF2B5EF4-FFF2-40B4-BE49-F238E27FC236}">
                <a16:creationId xmlns:a16="http://schemas.microsoft.com/office/drawing/2014/main" id="{6D390192-1640-D433-DC2C-DF01D1A972C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2740422"/>
            <a:ext cx="9723438" cy="283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FA8CC934-8595-7A03-15E4-3D7906E37185}"/>
              </a:ext>
            </a:extLst>
          </p:cNvPr>
          <p:cNvSpPr/>
          <p:nvPr/>
        </p:nvSpPr>
        <p:spPr>
          <a:xfrm>
            <a:off x="8115298" y="3358836"/>
            <a:ext cx="3152251" cy="222082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98182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FB3BAE67-C8E6-9A19-755D-E807A7649F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Simple Quadruple</a:t>
            </a:r>
          </a:p>
        </p:txBody>
      </p:sp>
      <p:pic>
        <p:nvPicPr>
          <p:cNvPr id="3074" name="Picture 2" descr="Simple quadruple meter">
            <a:extLst>
              <a:ext uri="{FF2B5EF4-FFF2-40B4-BE49-F238E27FC236}">
                <a16:creationId xmlns:a16="http://schemas.microsoft.com/office/drawing/2014/main" id="{6D390192-1640-D433-DC2C-DF01D1A972C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2740422"/>
            <a:ext cx="9723438" cy="283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94235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083D6-03A4-97BE-146E-4B46763A6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br>
              <a:rPr lang="en-US" sz="3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Key Signatures</a:t>
            </a:r>
            <a:br>
              <a:rPr lang="en-US" sz="3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#’s</a:t>
            </a:r>
            <a:endParaRPr lang="en-US" sz="34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FFC14FE-500E-0333-9563-B764B8F0F6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502428" y="2710778"/>
            <a:ext cx="7225748" cy="1436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58564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5CA259-B3BB-E9B9-A189-C4785331F1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02020"/>
            <a:ext cx="6839706" cy="10913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Mnemonics for order of #’s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639650-9180-A7E2-C9AD-A316823C4B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000814"/>
            <a:ext cx="3561784" cy="485718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600" dirty="0">
                <a:solidFill>
                  <a:srgbClr val="FF0000"/>
                </a:solidFill>
              </a:rPr>
              <a:t>F</a:t>
            </a:r>
            <a:r>
              <a:rPr lang="en-US" sz="3600" dirty="0"/>
              <a:t>ather – 1</a:t>
            </a:r>
            <a:r>
              <a:rPr lang="en-US" sz="3600" baseline="30000" dirty="0"/>
              <a:t>st</a:t>
            </a:r>
            <a:r>
              <a:rPr lang="en-US" sz="3600" dirty="0"/>
              <a:t> #</a:t>
            </a:r>
          </a:p>
          <a:p>
            <a:pPr marL="0" indent="0">
              <a:buNone/>
            </a:pPr>
            <a:r>
              <a:rPr lang="en-US" sz="3600" dirty="0">
                <a:solidFill>
                  <a:srgbClr val="FF0000"/>
                </a:solidFill>
              </a:rPr>
              <a:t>C</a:t>
            </a:r>
            <a:r>
              <a:rPr lang="en-US" sz="3600" dirty="0"/>
              <a:t>harles – 2</a:t>
            </a:r>
            <a:r>
              <a:rPr lang="en-US" sz="3600" baseline="30000" dirty="0"/>
              <a:t>nd</a:t>
            </a:r>
            <a:r>
              <a:rPr lang="en-US" sz="3600" dirty="0"/>
              <a:t> #</a:t>
            </a:r>
          </a:p>
          <a:p>
            <a:pPr marL="0" indent="0">
              <a:buNone/>
            </a:pPr>
            <a:r>
              <a:rPr lang="en-US" sz="3600" dirty="0">
                <a:solidFill>
                  <a:srgbClr val="FF0000"/>
                </a:solidFill>
              </a:rPr>
              <a:t>G</a:t>
            </a:r>
            <a:r>
              <a:rPr lang="en-US" sz="3600" dirty="0"/>
              <a:t>oes – 3</a:t>
            </a:r>
            <a:r>
              <a:rPr lang="en-US" sz="3600" baseline="30000" dirty="0"/>
              <a:t>rd</a:t>
            </a:r>
            <a:r>
              <a:rPr lang="en-US" sz="3600" dirty="0"/>
              <a:t> #</a:t>
            </a:r>
          </a:p>
          <a:p>
            <a:pPr marL="0" indent="0">
              <a:buNone/>
            </a:pPr>
            <a:r>
              <a:rPr lang="en-US" sz="3600" dirty="0">
                <a:solidFill>
                  <a:srgbClr val="FF0000"/>
                </a:solidFill>
              </a:rPr>
              <a:t>D</a:t>
            </a:r>
            <a:r>
              <a:rPr lang="en-US" sz="3600" dirty="0"/>
              <a:t>own – 4</a:t>
            </a:r>
            <a:r>
              <a:rPr lang="en-US" sz="3600" baseline="30000" dirty="0"/>
              <a:t>th</a:t>
            </a:r>
            <a:r>
              <a:rPr lang="en-US" sz="3600" dirty="0"/>
              <a:t> #</a:t>
            </a:r>
          </a:p>
          <a:p>
            <a:pPr marL="0" indent="0">
              <a:buNone/>
            </a:pPr>
            <a:r>
              <a:rPr lang="en-US" sz="3600" dirty="0">
                <a:solidFill>
                  <a:srgbClr val="FF0000"/>
                </a:solidFill>
              </a:rPr>
              <a:t>A</a:t>
            </a:r>
            <a:r>
              <a:rPr lang="en-US" sz="3600" dirty="0"/>
              <a:t>nd – 5</a:t>
            </a:r>
            <a:r>
              <a:rPr lang="en-US" sz="3600" baseline="30000" dirty="0"/>
              <a:t>th</a:t>
            </a:r>
            <a:r>
              <a:rPr lang="en-US" sz="3600" dirty="0"/>
              <a:t> #</a:t>
            </a:r>
          </a:p>
          <a:p>
            <a:pPr marL="0" indent="0">
              <a:buNone/>
            </a:pPr>
            <a:r>
              <a:rPr lang="en-US" sz="3600" dirty="0">
                <a:solidFill>
                  <a:srgbClr val="FF0000"/>
                </a:solidFill>
              </a:rPr>
              <a:t>E</a:t>
            </a:r>
            <a:r>
              <a:rPr lang="en-US" sz="3600" dirty="0"/>
              <a:t>nds – 6</a:t>
            </a:r>
            <a:r>
              <a:rPr lang="en-US" sz="3600" baseline="30000" dirty="0"/>
              <a:t>th</a:t>
            </a:r>
            <a:r>
              <a:rPr lang="en-US" sz="3600" dirty="0"/>
              <a:t> #</a:t>
            </a:r>
          </a:p>
          <a:p>
            <a:pPr marL="0" indent="0">
              <a:buNone/>
            </a:pPr>
            <a:r>
              <a:rPr lang="en-US" sz="3600" dirty="0">
                <a:solidFill>
                  <a:srgbClr val="FF0000"/>
                </a:solidFill>
              </a:rPr>
              <a:t>B</a:t>
            </a:r>
            <a:r>
              <a:rPr lang="en-US" sz="3600" dirty="0"/>
              <a:t>attle – 7</a:t>
            </a:r>
            <a:r>
              <a:rPr lang="en-US" sz="3600" baseline="30000" dirty="0"/>
              <a:t>th</a:t>
            </a:r>
            <a:r>
              <a:rPr lang="en-US" sz="3600" dirty="0"/>
              <a:t> #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8CA4B1ED-920C-BED8-A456-203D7BFAA257}"/>
              </a:ext>
            </a:extLst>
          </p:cNvPr>
          <p:cNvSpPr txBox="1">
            <a:spLocks/>
          </p:cNvSpPr>
          <p:nvPr/>
        </p:nvSpPr>
        <p:spPr>
          <a:xfrm>
            <a:off x="3808737" y="2000815"/>
            <a:ext cx="3857396" cy="4857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3600" dirty="0">
                <a:solidFill>
                  <a:srgbClr val="FF0000"/>
                </a:solidFill>
              </a:rPr>
              <a:t>F</a:t>
            </a:r>
            <a:r>
              <a:rPr lang="en-US" sz="3600" dirty="0"/>
              <a:t>ather – 1</a:t>
            </a:r>
            <a:r>
              <a:rPr lang="en-US" sz="3600" baseline="30000" dirty="0"/>
              <a:t>st</a:t>
            </a:r>
            <a:r>
              <a:rPr lang="en-US" sz="3600" dirty="0"/>
              <a:t> #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3600" dirty="0">
                <a:solidFill>
                  <a:srgbClr val="FF0000"/>
                </a:solidFill>
              </a:rPr>
              <a:t>C</a:t>
            </a:r>
            <a:r>
              <a:rPr lang="en-US" sz="3600" dirty="0"/>
              <a:t>hristmas – 2</a:t>
            </a:r>
            <a:r>
              <a:rPr lang="en-US" sz="3600" baseline="30000" dirty="0"/>
              <a:t>nd</a:t>
            </a:r>
            <a:r>
              <a:rPr lang="en-US" sz="3600" dirty="0"/>
              <a:t> #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3600" dirty="0">
                <a:solidFill>
                  <a:srgbClr val="FF0000"/>
                </a:solidFill>
              </a:rPr>
              <a:t>G</a:t>
            </a:r>
            <a:r>
              <a:rPr lang="en-US" sz="3600" dirty="0"/>
              <a:t>ave – 3</a:t>
            </a:r>
            <a:r>
              <a:rPr lang="en-US" sz="3600" baseline="30000" dirty="0"/>
              <a:t>rd</a:t>
            </a:r>
            <a:r>
              <a:rPr lang="en-US" sz="3600" dirty="0"/>
              <a:t> #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3600" dirty="0">
                <a:solidFill>
                  <a:srgbClr val="FF0000"/>
                </a:solidFill>
              </a:rPr>
              <a:t>D</a:t>
            </a:r>
            <a:r>
              <a:rPr lang="en-US" sz="3600" dirty="0"/>
              <a:t>ad – 4</a:t>
            </a:r>
            <a:r>
              <a:rPr lang="en-US" sz="3600" baseline="30000" dirty="0"/>
              <a:t>th</a:t>
            </a:r>
            <a:r>
              <a:rPr lang="en-US" sz="3600" dirty="0"/>
              <a:t> #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3600" dirty="0">
                <a:solidFill>
                  <a:srgbClr val="FF0000"/>
                </a:solidFill>
              </a:rPr>
              <a:t>A</a:t>
            </a:r>
            <a:r>
              <a:rPr lang="en-US" sz="3600" dirty="0"/>
              <a:t>n – 5</a:t>
            </a:r>
            <a:r>
              <a:rPr lang="en-US" sz="3600" baseline="30000" dirty="0"/>
              <a:t>th</a:t>
            </a:r>
            <a:r>
              <a:rPr lang="en-US" sz="3600" dirty="0"/>
              <a:t> #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3600" dirty="0">
                <a:solidFill>
                  <a:srgbClr val="FF0000"/>
                </a:solidFill>
              </a:rPr>
              <a:t>E</a:t>
            </a:r>
            <a:r>
              <a:rPr lang="en-US" sz="3600" dirty="0"/>
              <a:t>lectric – 6</a:t>
            </a:r>
            <a:r>
              <a:rPr lang="en-US" sz="3600" baseline="30000" dirty="0"/>
              <a:t>th</a:t>
            </a:r>
            <a:r>
              <a:rPr lang="en-US" sz="3600" dirty="0"/>
              <a:t> #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3600" dirty="0">
                <a:solidFill>
                  <a:srgbClr val="FF0000"/>
                </a:solidFill>
              </a:rPr>
              <a:t>B</a:t>
            </a:r>
            <a:r>
              <a:rPr lang="en-US" sz="3600" dirty="0"/>
              <a:t>lanket – 7</a:t>
            </a:r>
            <a:r>
              <a:rPr lang="en-US" sz="3600" baseline="30000" dirty="0"/>
              <a:t>th</a:t>
            </a:r>
            <a:r>
              <a:rPr lang="en-US" sz="3600" dirty="0"/>
              <a:t> #</a:t>
            </a:r>
          </a:p>
        </p:txBody>
      </p:sp>
    </p:spTree>
    <p:extLst>
      <p:ext uri="{BB962C8B-B14F-4D97-AF65-F5344CB8AC3E}">
        <p14:creationId xmlns:p14="http://schemas.microsoft.com/office/powerpoint/2010/main" val="36080006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Trebuchet MS">
      <a:majorFont>
        <a:latin typeface="Trebuchet MS" panose="020B0603020202020204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227</TotalTime>
  <Words>164</Words>
  <Application>Microsoft Macintosh PowerPoint</Application>
  <PresentationFormat>Widescreen</PresentationFormat>
  <Paragraphs>41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Trebuchet MS</vt:lpstr>
      <vt:lpstr>Office Theme</vt:lpstr>
      <vt:lpstr>General Musicianship and Studio Techniques</vt:lpstr>
      <vt:lpstr>www.musictheory.net </vt:lpstr>
      <vt:lpstr>Note Values - Summary</vt:lpstr>
      <vt:lpstr>Note Values</vt:lpstr>
      <vt:lpstr>Building the major scale</vt:lpstr>
      <vt:lpstr>C major - example</vt:lpstr>
      <vt:lpstr>G major - example</vt:lpstr>
      <vt:lpstr>D major - example</vt:lpstr>
      <vt:lpstr>Time Signatures</vt:lpstr>
      <vt:lpstr>Simple Duple</vt:lpstr>
      <vt:lpstr>Simple Duple</vt:lpstr>
      <vt:lpstr>Simple Duple</vt:lpstr>
      <vt:lpstr>Simple Triple</vt:lpstr>
      <vt:lpstr>Simple Triple</vt:lpstr>
      <vt:lpstr>Simple Triple</vt:lpstr>
      <vt:lpstr>Simple Quadruple</vt:lpstr>
      <vt:lpstr>Simple Quadruple</vt:lpstr>
      <vt:lpstr>Simple Quadruple</vt:lpstr>
      <vt:lpstr>  Key Signatures  #’s</vt:lpstr>
      <vt:lpstr>Mnemonics for order of #’s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Musicianship Beginners</dc:title>
  <dc:creator>Rosario Mawby</dc:creator>
  <cp:lastModifiedBy>Rosario Mawby</cp:lastModifiedBy>
  <cp:revision>3</cp:revision>
  <dcterms:created xsi:type="dcterms:W3CDTF">2023-09-25T14:53:00Z</dcterms:created>
  <dcterms:modified xsi:type="dcterms:W3CDTF">2023-10-26T13:09:54Z</dcterms:modified>
</cp:coreProperties>
</file>