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A80DD9-196A-472B-9BB0-2DD99CB1711D}" v="7" dt="2022-12-13T08:27:29.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eda Sisse Camara" userId="7bf31080-b98d-4ba1-b7b7-f7c5d297de63" providerId="ADAL" clId="{C4A80DD9-196A-472B-9BB0-2DD99CB1711D}"/>
    <pc:docChg chg="custSel addSld modSld">
      <pc:chgData name="Jaeda Sisse Camara" userId="7bf31080-b98d-4ba1-b7b7-f7c5d297de63" providerId="ADAL" clId="{C4A80DD9-196A-472B-9BB0-2DD99CB1711D}" dt="2022-12-13T08:37:13.876" v="2172" actId="20577"/>
      <pc:docMkLst>
        <pc:docMk/>
      </pc:docMkLst>
      <pc:sldChg chg="modSp mod">
        <pc:chgData name="Jaeda Sisse Camara" userId="7bf31080-b98d-4ba1-b7b7-f7c5d297de63" providerId="ADAL" clId="{C4A80DD9-196A-472B-9BB0-2DD99CB1711D}" dt="2022-12-13T08:22:35.126" v="1109" actId="27636"/>
        <pc:sldMkLst>
          <pc:docMk/>
          <pc:sldMk cId="0" sldId="257"/>
        </pc:sldMkLst>
        <pc:spChg chg="mod">
          <ac:chgData name="Jaeda Sisse Camara" userId="7bf31080-b98d-4ba1-b7b7-f7c5d297de63" providerId="ADAL" clId="{C4A80DD9-196A-472B-9BB0-2DD99CB1711D}" dt="2022-12-13T08:22:35.126" v="1109" actId="27636"/>
          <ac:spMkLst>
            <pc:docMk/>
            <pc:sldMk cId="0" sldId="257"/>
            <ac:spMk id="2" creationId="{3E22DF4D-8E0F-462B-2642-F69E52341FB5}"/>
          </ac:spMkLst>
        </pc:spChg>
      </pc:sldChg>
      <pc:sldChg chg="addSp modSp mod">
        <pc:chgData name="Jaeda Sisse Camara" userId="7bf31080-b98d-4ba1-b7b7-f7c5d297de63" providerId="ADAL" clId="{C4A80DD9-196A-472B-9BB0-2DD99CB1711D}" dt="2022-12-13T08:22:36.125" v="1110" actId="20577"/>
        <pc:sldMkLst>
          <pc:docMk/>
          <pc:sldMk cId="0" sldId="258"/>
        </pc:sldMkLst>
        <pc:spChg chg="add mod">
          <ac:chgData name="Jaeda Sisse Camara" userId="7bf31080-b98d-4ba1-b7b7-f7c5d297de63" providerId="ADAL" clId="{C4A80DD9-196A-472B-9BB0-2DD99CB1711D}" dt="2022-12-13T08:22:36.125" v="1110" actId="20577"/>
          <ac:spMkLst>
            <pc:docMk/>
            <pc:sldMk cId="0" sldId="258"/>
            <ac:spMk id="4" creationId="{FDF9B3DD-1F3B-D543-54AF-EA74910A6EEB}"/>
          </ac:spMkLst>
        </pc:spChg>
      </pc:sldChg>
      <pc:sldChg chg="modSp mod">
        <pc:chgData name="Jaeda Sisse Camara" userId="7bf31080-b98d-4ba1-b7b7-f7c5d297de63" providerId="ADAL" clId="{C4A80DD9-196A-472B-9BB0-2DD99CB1711D}" dt="2022-12-13T08:22:35.110" v="1108" actId="27636"/>
        <pc:sldMkLst>
          <pc:docMk/>
          <pc:sldMk cId="0" sldId="259"/>
        </pc:sldMkLst>
        <pc:spChg chg="mod">
          <ac:chgData name="Jaeda Sisse Camara" userId="7bf31080-b98d-4ba1-b7b7-f7c5d297de63" providerId="ADAL" clId="{C4A80DD9-196A-472B-9BB0-2DD99CB1711D}" dt="2022-12-13T08:22:35.110" v="1108" actId="27636"/>
          <ac:spMkLst>
            <pc:docMk/>
            <pc:sldMk cId="0" sldId="259"/>
            <ac:spMk id="2" creationId="{AABBBB2A-0F8F-1447-07E2-E49EF7E6C75E}"/>
          </ac:spMkLst>
        </pc:spChg>
        <pc:spChg chg="mod">
          <ac:chgData name="Jaeda Sisse Camara" userId="7bf31080-b98d-4ba1-b7b7-f7c5d297de63" providerId="ADAL" clId="{C4A80DD9-196A-472B-9BB0-2DD99CB1711D}" dt="2022-12-13T08:22:10.659" v="1106" actId="20577"/>
          <ac:spMkLst>
            <pc:docMk/>
            <pc:sldMk cId="0" sldId="259"/>
            <ac:spMk id="3" creationId="{53DE7676-3152-A7FB-8A6D-C8AA82234100}"/>
          </ac:spMkLst>
        </pc:spChg>
      </pc:sldChg>
      <pc:sldChg chg="addSp modSp mod">
        <pc:chgData name="Jaeda Sisse Camara" userId="7bf31080-b98d-4ba1-b7b7-f7c5d297de63" providerId="ADAL" clId="{C4A80DD9-196A-472B-9BB0-2DD99CB1711D}" dt="2022-12-13T08:37:13.876" v="2172" actId="20577"/>
        <pc:sldMkLst>
          <pc:docMk/>
          <pc:sldMk cId="0" sldId="260"/>
        </pc:sldMkLst>
        <pc:spChg chg="add mod">
          <ac:chgData name="Jaeda Sisse Camara" userId="7bf31080-b98d-4ba1-b7b7-f7c5d297de63" providerId="ADAL" clId="{C4A80DD9-196A-472B-9BB0-2DD99CB1711D}" dt="2022-12-13T08:22:54.119" v="1112" actId="20577"/>
          <ac:spMkLst>
            <pc:docMk/>
            <pc:sldMk cId="0" sldId="260"/>
            <ac:spMk id="4" creationId="{A85E6D8B-F4EC-A1F8-CC01-6596A883C879}"/>
          </ac:spMkLst>
        </pc:spChg>
        <pc:spChg chg="add mod">
          <ac:chgData name="Jaeda Sisse Camara" userId="7bf31080-b98d-4ba1-b7b7-f7c5d297de63" providerId="ADAL" clId="{C4A80DD9-196A-472B-9BB0-2DD99CB1711D}" dt="2022-12-13T08:37:13.876" v="2172" actId="20577"/>
          <ac:spMkLst>
            <pc:docMk/>
            <pc:sldMk cId="0" sldId="260"/>
            <ac:spMk id="5" creationId="{37428538-0FD7-374E-18C6-77447085E412}"/>
          </ac:spMkLst>
        </pc:spChg>
        <pc:picChg chg="mod">
          <ac:chgData name="Jaeda Sisse Camara" userId="7bf31080-b98d-4ba1-b7b7-f7c5d297de63" providerId="ADAL" clId="{C4A80DD9-196A-472B-9BB0-2DD99CB1711D}" dt="2022-12-13T08:27:11.223" v="1296" actId="1076"/>
          <ac:picMkLst>
            <pc:docMk/>
            <pc:sldMk cId="0" sldId="260"/>
            <ac:picMk id="2" creationId="{FF5390AA-B974-81A4-907A-44D3FA763A27}"/>
          </ac:picMkLst>
        </pc:picChg>
      </pc:sldChg>
      <pc:sldChg chg="addSp modSp mod">
        <pc:chgData name="Jaeda Sisse Camara" userId="7bf31080-b98d-4ba1-b7b7-f7c5d297de63" providerId="ADAL" clId="{C4A80DD9-196A-472B-9BB0-2DD99CB1711D}" dt="2022-12-13T08:23:12.257" v="1114" actId="20577"/>
        <pc:sldMkLst>
          <pc:docMk/>
          <pc:sldMk cId="0" sldId="261"/>
        </pc:sldMkLst>
        <pc:spChg chg="mod">
          <ac:chgData name="Jaeda Sisse Camara" userId="7bf31080-b98d-4ba1-b7b7-f7c5d297de63" providerId="ADAL" clId="{C4A80DD9-196A-472B-9BB0-2DD99CB1711D}" dt="2022-12-13T07:40:16.114" v="18" actId="14100"/>
          <ac:spMkLst>
            <pc:docMk/>
            <pc:sldMk cId="0" sldId="261"/>
            <ac:spMk id="2" creationId="{7290732B-E49E-EC7E-85E8-760C227F7763}"/>
          </ac:spMkLst>
        </pc:spChg>
        <pc:spChg chg="mod">
          <ac:chgData name="Jaeda Sisse Camara" userId="7bf31080-b98d-4ba1-b7b7-f7c5d297de63" providerId="ADAL" clId="{C4A80DD9-196A-472B-9BB0-2DD99CB1711D}" dt="2022-12-13T08:14:19.790" v="609" actId="20577"/>
          <ac:spMkLst>
            <pc:docMk/>
            <pc:sldMk cId="0" sldId="261"/>
            <ac:spMk id="3" creationId="{FAB61AC2-E067-7995-4F9D-8DF24173E124}"/>
          </ac:spMkLst>
        </pc:spChg>
        <pc:spChg chg="add mod">
          <ac:chgData name="Jaeda Sisse Camara" userId="7bf31080-b98d-4ba1-b7b7-f7c5d297de63" providerId="ADAL" clId="{C4A80DD9-196A-472B-9BB0-2DD99CB1711D}" dt="2022-12-13T08:23:12.257" v="1114" actId="20577"/>
          <ac:spMkLst>
            <pc:docMk/>
            <pc:sldMk cId="0" sldId="261"/>
            <ac:spMk id="4" creationId="{4235F704-B4A9-EFDD-ADE3-C46907104C4D}"/>
          </ac:spMkLst>
        </pc:spChg>
      </pc:sldChg>
      <pc:sldChg chg="addSp modSp new mod">
        <pc:chgData name="Jaeda Sisse Camara" userId="7bf31080-b98d-4ba1-b7b7-f7c5d297de63" providerId="ADAL" clId="{C4A80DD9-196A-472B-9BB0-2DD99CB1711D}" dt="2022-12-13T08:23:30.505" v="1116" actId="20577"/>
        <pc:sldMkLst>
          <pc:docMk/>
          <pc:sldMk cId="2504732435" sldId="262"/>
        </pc:sldMkLst>
        <pc:spChg chg="mod">
          <ac:chgData name="Jaeda Sisse Camara" userId="7bf31080-b98d-4ba1-b7b7-f7c5d297de63" providerId="ADAL" clId="{C4A80DD9-196A-472B-9BB0-2DD99CB1711D}" dt="2022-12-13T08:15:58.573" v="667" actId="14100"/>
          <ac:spMkLst>
            <pc:docMk/>
            <pc:sldMk cId="2504732435" sldId="262"/>
            <ac:spMk id="2" creationId="{F7A178EB-B62A-74EC-78C0-7019D4D01C64}"/>
          </ac:spMkLst>
        </pc:spChg>
        <pc:spChg chg="mod">
          <ac:chgData name="Jaeda Sisse Camara" userId="7bf31080-b98d-4ba1-b7b7-f7c5d297de63" providerId="ADAL" clId="{C4A80DD9-196A-472B-9BB0-2DD99CB1711D}" dt="2022-12-13T08:20:00.766" v="1070" actId="120"/>
          <ac:spMkLst>
            <pc:docMk/>
            <pc:sldMk cId="2504732435" sldId="262"/>
            <ac:spMk id="3" creationId="{347EFAD8-9DA7-A98A-A2C6-209986C79A34}"/>
          </ac:spMkLst>
        </pc:spChg>
        <pc:spChg chg="add mod">
          <ac:chgData name="Jaeda Sisse Camara" userId="7bf31080-b98d-4ba1-b7b7-f7c5d297de63" providerId="ADAL" clId="{C4A80DD9-196A-472B-9BB0-2DD99CB1711D}" dt="2022-12-13T08:23:30.505" v="1116" actId="20577"/>
          <ac:spMkLst>
            <pc:docMk/>
            <pc:sldMk cId="2504732435" sldId="262"/>
            <ac:spMk id="4" creationId="{5453B103-CB63-EA7B-0033-A8B545111BCF}"/>
          </ac:spMkLst>
        </pc:spChg>
      </pc:sldChg>
      <pc:sldChg chg="addSp modSp new mod">
        <pc:chgData name="Jaeda Sisse Camara" userId="7bf31080-b98d-4ba1-b7b7-f7c5d297de63" providerId="ADAL" clId="{C4A80DD9-196A-472B-9BB0-2DD99CB1711D}" dt="2022-12-13T08:26:04.546" v="1294" actId="20577"/>
        <pc:sldMkLst>
          <pc:docMk/>
          <pc:sldMk cId="1743666683" sldId="263"/>
        </pc:sldMkLst>
        <pc:spChg chg="mod">
          <ac:chgData name="Jaeda Sisse Camara" userId="7bf31080-b98d-4ba1-b7b7-f7c5d297de63" providerId="ADAL" clId="{C4A80DD9-196A-472B-9BB0-2DD99CB1711D}" dt="2022-12-13T08:15:13.868" v="626" actId="20577"/>
          <ac:spMkLst>
            <pc:docMk/>
            <pc:sldMk cId="1743666683" sldId="263"/>
            <ac:spMk id="2" creationId="{7C271C9A-4267-BF4C-1622-57EBB9A3B308}"/>
          </ac:spMkLst>
        </pc:spChg>
        <pc:spChg chg="mod">
          <ac:chgData name="Jaeda Sisse Camara" userId="7bf31080-b98d-4ba1-b7b7-f7c5d297de63" providerId="ADAL" clId="{C4A80DD9-196A-472B-9BB0-2DD99CB1711D}" dt="2022-12-13T08:26:04.546" v="1294" actId="20577"/>
          <ac:spMkLst>
            <pc:docMk/>
            <pc:sldMk cId="1743666683" sldId="263"/>
            <ac:spMk id="3" creationId="{1AEA899D-4EAB-5082-5C81-6C5C06685F55}"/>
          </ac:spMkLst>
        </pc:spChg>
        <pc:spChg chg="add mod">
          <ac:chgData name="Jaeda Sisse Camara" userId="7bf31080-b98d-4ba1-b7b7-f7c5d297de63" providerId="ADAL" clId="{C4A80DD9-196A-472B-9BB0-2DD99CB1711D}" dt="2022-12-13T08:23:51.725" v="1118" actId="20577"/>
          <ac:spMkLst>
            <pc:docMk/>
            <pc:sldMk cId="1743666683" sldId="263"/>
            <ac:spMk id="4" creationId="{94FC391E-60CE-A1ED-EDE5-D99C8FE6CC96}"/>
          </ac:spMkLst>
        </pc:spChg>
      </pc:sldChg>
      <pc:sldChg chg="addSp modSp new mod">
        <pc:chgData name="Jaeda Sisse Camara" userId="7bf31080-b98d-4ba1-b7b7-f7c5d297de63" providerId="ADAL" clId="{C4A80DD9-196A-472B-9BB0-2DD99CB1711D}" dt="2022-12-13T08:24:18.979" v="1121" actId="20577"/>
        <pc:sldMkLst>
          <pc:docMk/>
          <pc:sldMk cId="1486338980" sldId="264"/>
        </pc:sldMkLst>
        <pc:spChg chg="mod">
          <ac:chgData name="Jaeda Sisse Camara" userId="7bf31080-b98d-4ba1-b7b7-f7c5d297de63" providerId="ADAL" clId="{C4A80DD9-196A-472B-9BB0-2DD99CB1711D}" dt="2022-12-13T08:21:01.220" v="1088" actId="27636"/>
          <ac:spMkLst>
            <pc:docMk/>
            <pc:sldMk cId="1486338980" sldId="264"/>
            <ac:spMk id="2" creationId="{429E3B5E-4B8A-A3DE-0FAF-9174570B5728}"/>
          </ac:spMkLst>
        </pc:spChg>
        <pc:spChg chg="mod">
          <ac:chgData name="Jaeda Sisse Camara" userId="7bf31080-b98d-4ba1-b7b7-f7c5d297de63" providerId="ADAL" clId="{C4A80DD9-196A-472B-9BB0-2DD99CB1711D}" dt="2022-12-13T08:21:06.488" v="1089" actId="14100"/>
          <ac:spMkLst>
            <pc:docMk/>
            <pc:sldMk cId="1486338980" sldId="264"/>
            <ac:spMk id="3" creationId="{28007181-3A05-A914-C6AF-9B87E1CE1AAE}"/>
          </ac:spMkLst>
        </pc:spChg>
        <pc:spChg chg="add mod">
          <ac:chgData name="Jaeda Sisse Camara" userId="7bf31080-b98d-4ba1-b7b7-f7c5d297de63" providerId="ADAL" clId="{C4A80DD9-196A-472B-9BB0-2DD99CB1711D}" dt="2022-12-13T08:24:18.979" v="1121" actId="20577"/>
          <ac:spMkLst>
            <pc:docMk/>
            <pc:sldMk cId="1486338980" sldId="264"/>
            <ac:spMk id="4" creationId="{E9378E20-8620-3257-8BCE-ADA50CEE8A43}"/>
          </ac:spMkLst>
        </pc:spChg>
      </pc:sldChg>
    </pc:docChg>
  </pc:docChgLst>
  <pc:docChgLst>
    <pc:chgData name="Jaeda Sisse Camara (2216804)" userId="7bf31080-b98d-4ba1-b7b7-f7c5d297de63" providerId="ADAL" clId="{8208E5CF-78E8-8F44-889F-C42D617E897E}"/>
    <pc:docChg chg="modSld">
      <pc:chgData name="Jaeda Sisse Camara (2216804)" userId="7bf31080-b98d-4ba1-b7b7-f7c5d297de63" providerId="ADAL" clId="{8208E5CF-78E8-8F44-889F-C42D617E897E}" dt="2022-12-13T09:58:09.553" v="296" actId="20577"/>
      <pc:docMkLst>
        <pc:docMk/>
      </pc:docMkLst>
      <pc:sldChg chg="addSp delSp modSp">
        <pc:chgData name="Jaeda Sisse Camara (2216804)" userId="7bf31080-b98d-4ba1-b7b7-f7c5d297de63" providerId="ADAL" clId="{8208E5CF-78E8-8F44-889F-C42D617E897E}" dt="2022-12-13T09:14:06.107" v="5" actId="478"/>
        <pc:sldMkLst>
          <pc:docMk/>
          <pc:sldMk cId="1743666683" sldId="263"/>
        </pc:sldMkLst>
        <pc:spChg chg="add del mod">
          <ac:chgData name="Jaeda Sisse Camara (2216804)" userId="7bf31080-b98d-4ba1-b7b7-f7c5d297de63" providerId="ADAL" clId="{8208E5CF-78E8-8F44-889F-C42D617E897E}" dt="2022-12-13T09:14:06.107" v="5" actId="478"/>
          <ac:spMkLst>
            <pc:docMk/>
            <pc:sldMk cId="1743666683" sldId="263"/>
            <ac:spMk id="5" creationId="{AEF3AD8A-EFA0-0A76-1D48-E405AE659AB7}"/>
          </ac:spMkLst>
        </pc:spChg>
      </pc:sldChg>
      <pc:sldChg chg="modSp">
        <pc:chgData name="Jaeda Sisse Camara (2216804)" userId="7bf31080-b98d-4ba1-b7b7-f7c5d297de63" providerId="ADAL" clId="{8208E5CF-78E8-8F44-889F-C42D617E897E}" dt="2022-12-13T09:58:09.553" v="296" actId="20577"/>
        <pc:sldMkLst>
          <pc:docMk/>
          <pc:sldMk cId="1486338980" sldId="264"/>
        </pc:sldMkLst>
        <pc:spChg chg="mod">
          <ac:chgData name="Jaeda Sisse Camara (2216804)" userId="7bf31080-b98d-4ba1-b7b7-f7c5d297de63" providerId="ADAL" clId="{8208E5CF-78E8-8F44-889F-C42D617E897E}" dt="2022-12-13T09:58:09.553" v="296" actId="20577"/>
          <ac:spMkLst>
            <pc:docMk/>
            <pc:sldMk cId="1486338980" sldId="264"/>
            <ac:spMk id="3" creationId="{28007181-3A05-A914-C6AF-9B87E1CE1AA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A8E77-CF6B-FB3A-0F91-4AE8B8EF6B0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83C17F43-CD8E-C0B3-95EF-1E54518F674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E0BD1487-7AD7-454C-C51E-46903B2639CD}"/>
              </a:ext>
            </a:extLst>
          </p:cNvPr>
          <p:cNvSpPr txBox="1">
            <a:spLocks noGrp="1"/>
          </p:cNvSpPr>
          <p:nvPr>
            <p:ph type="dt" sz="half" idx="7"/>
          </p:nvPr>
        </p:nvSpPr>
        <p:spPr>
          <a:xfrm>
            <a:off x="838203" y="6356351"/>
            <a:ext cx="2743200" cy="365129"/>
          </a:xfrm>
        </p:spPr>
        <p:txBody>
          <a:bodyPr/>
          <a:lstStyle>
            <a:lvl1pPr>
              <a:defRPr/>
            </a:lvl1pPr>
          </a:lstStyle>
          <a:p>
            <a:pPr lvl="0"/>
            <a:fld id="{A5E758CA-1127-4708-9100-6E11164EFFF3}" type="datetime1">
              <a:rPr lang="en-GB"/>
              <a:pPr lvl="0"/>
              <a:t>13/12/2022</a:t>
            </a:fld>
            <a:endParaRPr lang="en-GB"/>
          </a:p>
        </p:txBody>
      </p:sp>
      <p:sp>
        <p:nvSpPr>
          <p:cNvPr id="5" name="Footer Placeholder 4">
            <a:extLst>
              <a:ext uri="{FF2B5EF4-FFF2-40B4-BE49-F238E27FC236}">
                <a16:creationId xmlns:a16="http://schemas.microsoft.com/office/drawing/2014/main" id="{BE8E15D8-95D7-D135-909D-00F0503895C7}"/>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0854300-5F4C-F373-30A4-86A6EB00234F}"/>
              </a:ext>
            </a:extLst>
          </p:cNvPr>
          <p:cNvSpPr txBox="1">
            <a:spLocks noGrp="1"/>
          </p:cNvSpPr>
          <p:nvPr>
            <p:ph type="sldNum" sz="quarter" idx="8"/>
          </p:nvPr>
        </p:nvSpPr>
        <p:spPr>
          <a:xfrm>
            <a:off x="8610603" y="6356351"/>
            <a:ext cx="2743200" cy="365129"/>
          </a:xfrm>
        </p:spPr>
        <p:txBody>
          <a:bodyPr/>
          <a:lstStyle>
            <a:lvl1pPr>
              <a:defRPr/>
            </a:lvl1pPr>
          </a:lstStyle>
          <a:p>
            <a:pPr lvl="0"/>
            <a:fld id="{0D0F7245-F402-4261-A7EE-C4018396511F}" type="slidenum">
              <a:t>‹#›</a:t>
            </a:fld>
            <a:endParaRPr lang="en-GB"/>
          </a:p>
        </p:txBody>
      </p:sp>
    </p:spTree>
    <p:extLst>
      <p:ext uri="{BB962C8B-B14F-4D97-AF65-F5344CB8AC3E}">
        <p14:creationId xmlns:p14="http://schemas.microsoft.com/office/powerpoint/2010/main" val="2035232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647CA-29A0-D736-D3DA-D1D58CBB489D}"/>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0EFCAFB-6494-D20D-15C5-90236265F730}"/>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04250A-54F1-414E-4174-50E64403B976}"/>
              </a:ext>
            </a:extLst>
          </p:cNvPr>
          <p:cNvSpPr txBox="1">
            <a:spLocks noGrp="1"/>
          </p:cNvSpPr>
          <p:nvPr>
            <p:ph type="dt" sz="half" idx="7"/>
          </p:nvPr>
        </p:nvSpPr>
        <p:spPr>
          <a:xfrm>
            <a:off x="838203" y="6356351"/>
            <a:ext cx="2743200" cy="365129"/>
          </a:xfrm>
        </p:spPr>
        <p:txBody>
          <a:bodyPr/>
          <a:lstStyle>
            <a:lvl1pPr>
              <a:defRPr/>
            </a:lvl1pPr>
          </a:lstStyle>
          <a:p>
            <a:pPr lvl="0"/>
            <a:fld id="{583243DC-CEC7-4942-9156-70CA62253697}" type="datetime1">
              <a:rPr lang="en-GB"/>
              <a:pPr lvl="0"/>
              <a:t>13/12/2022</a:t>
            </a:fld>
            <a:endParaRPr lang="en-GB"/>
          </a:p>
        </p:txBody>
      </p:sp>
      <p:sp>
        <p:nvSpPr>
          <p:cNvPr id="5" name="Footer Placeholder 4">
            <a:extLst>
              <a:ext uri="{FF2B5EF4-FFF2-40B4-BE49-F238E27FC236}">
                <a16:creationId xmlns:a16="http://schemas.microsoft.com/office/drawing/2014/main" id="{7CF5BDF7-CD24-FD06-1BBC-BE607BC3629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6727ABE-3A60-4F35-FA1A-44BAD8FDA814}"/>
              </a:ext>
            </a:extLst>
          </p:cNvPr>
          <p:cNvSpPr txBox="1">
            <a:spLocks noGrp="1"/>
          </p:cNvSpPr>
          <p:nvPr>
            <p:ph type="sldNum" sz="quarter" idx="8"/>
          </p:nvPr>
        </p:nvSpPr>
        <p:spPr>
          <a:xfrm>
            <a:off x="8610603" y="6356351"/>
            <a:ext cx="2743200" cy="365129"/>
          </a:xfrm>
        </p:spPr>
        <p:txBody>
          <a:bodyPr/>
          <a:lstStyle>
            <a:lvl1pPr>
              <a:defRPr/>
            </a:lvl1pPr>
          </a:lstStyle>
          <a:p>
            <a:pPr lvl="0"/>
            <a:fld id="{40281CC6-DBA6-4D55-985E-EFC06DCE140B}" type="slidenum">
              <a:t>‹#›</a:t>
            </a:fld>
            <a:endParaRPr lang="en-GB"/>
          </a:p>
        </p:txBody>
      </p:sp>
    </p:spTree>
    <p:extLst>
      <p:ext uri="{BB962C8B-B14F-4D97-AF65-F5344CB8AC3E}">
        <p14:creationId xmlns:p14="http://schemas.microsoft.com/office/powerpoint/2010/main" val="12275401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376A-3157-B52A-E6C9-0A4B82E870A7}"/>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BD03715-AF57-5B24-E0A6-2624C0A2EC94}"/>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854F35A6-3F89-7DF2-0A55-1DCF6822F3D7}"/>
              </a:ext>
            </a:extLst>
          </p:cNvPr>
          <p:cNvSpPr txBox="1">
            <a:spLocks noGrp="1"/>
          </p:cNvSpPr>
          <p:nvPr>
            <p:ph type="dt" sz="half" idx="7"/>
          </p:nvPr>
        </p:nvSpPr>
        <p:spPr>
          <a:xfrm>
            <a:off x="838203" y="6356351"/>
            <a:ext cx="2743200" cy="365129"/>
          </a:xfrm>
        </p:spPr>
        <p:txBody>
          <a:bodyPr/>
          <a:lstStyle>
            <a:lvl1pPr>
              <a:defRPr/>
            </a:lvl1pPr>
          </a:lstStyle>
          <a:p>
            <a:pPr lvl="0"/>
            <a:fld id="{38DD6E3B-4CED-4620-AFD8-2F99BF970B23}" type="datetime1">
              <a:rPr lang="en-GB"/>
              <a:pPr lvl="0"/>
              <a:t>13/12/2022</a:t>
            </a:fld>
            <a:endParaRPr lang="en-GB"/>
          </a:p>
        </p:txBody>
      </p:sp>
      <p:sp>
        <p:nvSpPr>
          <p:cNvPr id="5" name="Footer Placeholder 4">
            <a:extLst>
              <a:ext uri="{FF2B5EF4-FFF2-40B4-BE49-F238E27FC236}">
                <a16:creationId xmlns:a16="http://schemas.microsoft.com/office/drawing/2014/main" id="{F6F7753F-DE07-A7A3-F82E-3407C8C1275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32F1917-BEA3-DF1F-A9CB-793252D2514E}"/>
              </a:ext>
            </a:extLst>
          </p:cNvPr>
          <p:cNvSpPr txBox="1">
            <a:spLocks noGrp="1"/>
          </p:cNvSpPr>
          <p:nvPr>
            <p:ph type="sldNum" sz="quarter" idx="8"/>
          </p:nvPr>
        </p:nvSpPr>
        <p:spPr>
          <a:xfrm>
            <a:off x="8610603" y="6356351"/>
            <a:ext cx="2743200" cy="365129"/>
          </a:xfrm>
        </p:spPr>
        <p:txBody>
          <a:bodyPr/>
          <a:lstStyle>
            <a:lvl1pPr>
              <a:defRPr/>
            </a:lvl1pPr>
          </a:lstStyle>
          <a:p>
            <a:pPr lvl="0"/>
            <a:fld id="{4F44B185-AD62-4C90-8ECE-4210BEDE5AFB}" type="slidenum">
              <a:t>‹#›</a:t>
            </a:fld>
            <a:endParaRPr lang="en-GB"/>
          </a:p>
        </p:txBody>
      </p:sp>
    </p:spTree>
    <p:extLst>
      <p:ext uri="{BB962C8B-B14F-4D97-AF65-F5344CB8AC3E}">
        <p14:creationId xmlns:p14="http://schemas.microsoft.com/office/powerpoint/2010/main" val="3899465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FCF56-5130-F617-CC77-B4D52C463A67}"/>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D3937AC-7DCA-14ED-7207-B46B5D1D70B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7113D3-0D09-6130-B2E2-C2E146F7FCC1}"/>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FF9BEB-89A7-2FE3-2413-F60C38B5BD19}"/>
              </a:ext>
            </a:extLst>
          </p:cNvPr>
          <p:cNvSpPr txBox="1">
            <a:spLocks noGrp="1"/>
          </p:cNvSpPr>
          <p:nvPr>
            <p:ph type="dt" sz="half" idx="7"/>
          </p:nvPr>
        </p:nvSpPr>
        <p:spPr>
          <a:xfrm>
            <a:off x="838203" y="6356351"/>
            <a:ext cx="2743200" cy="365129"/>
          </a:xfrm>
        </p:spPr>
        <p:txBody>
          <a:bodyPr/>
          <a:lstStyle>
            <a:lvl1pPr>
              <a:defRPr/>
            </a:lvl1pPr>
          </a:lstStyle>
          <a:p>
            <a:pPr lvl="0"/>
            <a:fld id="{6780FD40-6CC0-41B6-B820-37A47CBB3806}" type="datetime1">
              <a:rPr lang="en-GB"/>
              <a:pPr lvl="0"/>
              <a:t>13/12/2022</a:t>
            </a:fld>
            <a:endParaRPr lang="en-GB"/>
          </a:p>
        </p:txBody>
      </p:sp>
      <p:sp>
        <p:nvSpPr>
          <p:cNvPr id="6" name="Footer Placeholder 5">
            <a:extLst>
              <a:ext uri="{FF2B5EF4-FFF2-40B4-BE49-F238E27FC236}">
                <a16:creationId xmlns:a16="http://schemas.microsoft.com/office/drawing/2014/main" id="{7B0FACB0-E454-7D6E-5533-C76B7807BBF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B9530A6-C69F-E75B-9038-4E09EA89E149}"/>
              </a:ext>
            </a:extLst>
          </p:cNvPr>
          <p:cNvSpPr txBox="1">
            <a:spLocks noGrp="1"/>
          </p:cNvSpPr>
          <p:nvPr>
            <p:ph type="sldNum" sz="quarter" idx="8"/>
          </p:nvPr>
        </p:nvSpPr>
        <p:spPr>
          <a:xfrm>
            <a:off x="8610603" y="6356351"/>
            <a:ext cx="2743200" cy="365129"/>
          </a:xfrm>
        </p:spPr>
        <p:txBody>
          <a:bodyPr/>
          <a:lstStyle>
            <a:lvl1pPr>
              <a:defRPr/>
            </a:lvl1pPr>
          </a:lstStyle>
          <a:p>
            <a:pPr lvl="0"/>
            <a:fld id="{EAF0B04E-37A9-43DE-AB47-54B44C9F5C37}" type="slidenum">
              <a:t>‹#›</a:t>
            </a:fld>
            <a:endParaRPr lang="en-GB"/>
          </a:p>
        </p:txBody>
      </p:sp>
    </p:spTree>
    <p:extLst>
      <p:ext uri="{BB962C8B-B14F-4D97-AF65-F5344CB8AC3E}">
        <p14:creationId xmlns:p14="http://schemas.microsoft.com/office/powerpoint/2010/main" val="3287883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F5C06-3269-3D8B-AAA9-E263623C3EE0}"/>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BD9CD65-50FD-56CF-E624-961FF4BC9C7C}"/>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0218FBEE-B663-E64D-CB92-53525390208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ABB9F3-C180-C697-95C4-D9828C4AD615}"/>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1AC309CD-79D3-B59A-3DB9-4AA9D705E0F1}"/>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B8AD75-4956-2553-F71E-A28EE762B81B}"/>
              </a:ext>
            </a:extLst>
          </p:cNvPr>
          <p:cNvSpPr txBox="1">
            <a:spLocks noGrp="1"/>
          </p:cNvSpPr>
          <p:nvPr>
            <p:ph type="dt" sz="half" idx="7"/>
          </p:nvPr>
        </p:nvSpPr>
        <p:spPr>
          <a:xfrm>
            <a:off x="838203" y="6356351"/>
            <a:ext cx="2743200" cy="365129"/>
          </a:xfrm>
        </p:spPr>
        <p:txBody>
          <a:bodyPr/>
          <a:lstStyle>
            <a:lvl1pPr>
              <a:defRPr/>
            </a:lvl1pPr>
          </a:lstStyle>
          <a:p>
            <a:pPr lvl="0"/>
            <a:fld id="{4798BAA5-381C-42F3-982A-FA0C9761E7FA}" type="datetime1">
              <a:rPr lang="en-GB"/>
              <a:pPr lvl="0"/>
              <a:t>13/12/2022</a:t>
            </a:fld>
            <a:endParaRPr lang="en-GB"/>
          </a:p>
        </p:txBody>
      </p:sp>
      <p:sp>
        <p:nvSpPr>
          <p:cNvPr id="8" name="Footer Placeholder 7">
            <a:extLst>
              <a:ext uri="{FF2B5EF4-FFF2-40B4-BE49-F238E27FC236}">
                <a16:creationId xmlns:a16="http://schemas.microsoft.com/office/drawing/2014/main" id="{5496EDD1-C625-77C8-02FC-2A00BD9D82E1}"/>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A225303-F990-A797-FC0B-59C747BD5F84}"/>
              </a:ext>
            </a:extLst>
          </p:cNvPr>
          <p:cNvSpPr txBox="1">
            <a:spLocks noGrp="1"/>
          </p:cNvSpPr>
          <p:nvPr>
            <p:ph type="sldNum" sz="quarter" idx="8"/>
          </p:nvPr>
        </p:nvSpPr>
        <p:spPr>
          <a:xfrm>
            <a:off x="8610603" y="6356351"/>
            <a:ext cx="2743200" cy="365129"/>
          </a:xfrm>
        </p:spPr>
        <p:txBody>
          <a:bodyPr/>
          <a:lstStyle>
            <a:lvl1pPr>
              <a:defRPr/>
            </a:lvl1pPr>
          </a:lstStyle>
          <a:p>
            <a:pPr lvl="0"/>
            <a:fld id="{60EF9401-89C3-42B6-B372-479DFF731E22}" type="slidenum">
              <a:t>‹#›</a:t>
            </a:fld>
            <a:endParaRPr lang="en-GB"/>
          </a:p>
        </p:txBody>
      </p:sp>
    </p:spTree>
    <p:extLst>
      <p:ext uri="{BB962C8B-B14F-4D97-AF65-F5344CB8AC3E}">
        <p14:creationId xmlns:p14="http://schemas.microsoft.com/office/powerpoint/2010/main" val="178241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2A49B-2BEF-8B39-9B0E-29AC90CE966F}"/>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9B2C95F-60C7-0297-2659-B15F3004DBA1}"/>
              </a:ext>
            </a:extLst>
          </p:cNvPr>
          <p:cNvSpPr txBox="1">
            <a:spLocks noGrp="1"/>
          </p:cNvSpPr>
          <p:nvPr>
            <p:ph type="dt" sz="half" idx="7"/>
          </p:nvPr>
        </p:nvSpPr>
        <p:spPr>
          <a:xfrm>
            <a:off x="838203" y="6356351"/>
            <a:ext cx="2743200" cy="365129"/>
          </a:xfrm>
        </p:spPr>
        <p:txBody>
          <a:bodyPr/>
          <a:lstStyle>
            <a:lvl1pPr>
              <a:defRPr/>
            </a:lvl1pPr>
          </a:lstStyle>
          <a:p>
            <a:pPr lvl="0"/>
            <a:fld id="{CC2013BF-CE1F-4BBE-B34F-471143D68B63}" type="datetime1">
              <a:rPr lang="en-GB"/>
              <a:pPr lvl="0"/>
              <a:t>13/12/2022</a:t>
            </a:fld>
            <a:endParaRPr lang="en-GB"/>
          </a:p>
        </p:txBody>
      </p:sp>
      <p:sp>
        <p:nvSpPr>
          <p:cNvPr id="4" name="Footer Placeholder 3">
            <a:extLst>
              <a:ext uri="{FF2B5EF4-FFF2-40B4-BE49-F238E27FC236}">
                <a16:creationId xmlns:a16="http://schemas.microsoft.com/office/drawing/2014/main" id="{2BC2F55A-67DB-C355-0419-1605C9F184C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E2A1EDF-B0E3-7C1B-4AF6-1802B60CE583}"/>
              </a:ext>
            </a:extLst>
          </p:cNvPr>
          <p:cNvSpPr txBox="1">
            <a:spLocks noGrp="1"/>
          </p:cNvSpPr>
          <p:nvPr>
            <p:ph type="sldNum" sz="quarter" idx="8"/>
          </p:nvPr>
        </p:nvSpPr>
        <p:spPr>
          <a:xfrm>
            <a:off x="8610603" y="6356351"/>
            <a:ext cx="2743200" cy="365129"/>
          </a:xfrm>
        </p:spPr>
        <p:txBody>
          <a:bodyPr/>
          <a:lstStyle>
            <a:lvl1pPr>
              <a:defRPr/>
            </a:lvl1pPr>
          </a:lstStyle>
          <a:p>
            <a:pPr lvl="0"/>
            <a:fld id="{FA7DF38B-1C28-48B6-8438-F4426EBEF256}" type="slidenum">
              <a:t>‹#›</a:t>
            </a:fld>
            <a:endParaRPr lang="en-GB"/>
          </a:p>
        </p:txBody>
      </p:sp>
    </p:spTree>
    <p:extLst>
      <p:ext uri="{BB962C8B-B14F-4D97-AF65-F5344CB8AC3E}">
        <p14:creationId xmlns:p14="http://schemas.microsoft.com/office/powerpoint/2010/main" val="992636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EBB787-ED37-9A56-1151-E5C5293611E3}"/>
              </a:ext>
            </a:extLst>
          </p:cNvPr>
          <p:cNvSpPr txBox="1">
            <a:spLocks noGrp="1"/>
          </p:cNvSpPr>
          <p:nvPr>
            <p:ph type="dt" sz="half" idx="7"/>
          </p:nvPr>
        </p:nvSpPr>
        <p:spPr>
          <a:xfrm>
            <a:off x="838203" y="6356351"/>
            <a:ext cx="2743200" cy="365129"/>
          </a:xfrm>
        </p:spPr>
        <p:txBody>
          <a:bodyPr/>
          <a:lstStyle>
            <a:lvl1pPr>
              <a:defRPr/>
            </a:lvl1pPr>
          </a:lstStyle>
          <a:p>
            <a:pPr lvl="0"/>
            <a:fld id="{B7313121-7CAF-43F6-AA8C-BB63A891F2B2}" type="datetime1">
              <a:rPr lang="en-GB"/>
              <a:pPr lvl="0"/>
              <a:t>13/12/2022</a:t>
            </a:fld>
            <a:endParaRPr lang="en-GB"/>
          </a:p>
        </p:txBody>
      </p:sp>
      <p:sp>
        <p:nvSpPr>
          <p:cNvPr id="3" name="Footer Placeholder 2">
            <a:extLst>
              <a:ext uri="{FF2B5EF4-FFF2-40B4-BE49-F238E27FC236}">
                <a16:creationId xmlns:a16="http://schemas.microsoft.com/office/drawing/2014/main" id="{098DC226-4237-57B4-C2BF-8ED20F49666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486527C-1158-5F24-BADE-1C401873389C}"/>
              </a:ext>
            </a:extLst>
          </p:cNvPr>
          <p:cNvSpPr txBox="1">
            <a:spLocks noGrp="1"/>
          </p:cNvSpPr>
          <p:nvPr>
            <p:ph type="sldNum" sz="quarter" idx="8"/>
          </p:nvPr>
        </p:nvSpPr>
        <p:spPr>
          <a:xfrm>
            <a:off x="8610603" y="6356351"/>
            <a:ext cx="2743200" cy="365129"/>
          </a:xfrm>
        </p:spPr>
        <p:txBody>
          <a:bodyPr/>
          <a:lstStyle>
            <a:lvl1pPr>
              <a:defRPr/>
            </a:lvl1pPr>
          </a:lstStyle>
          <a:p>
            <a:pPr lvl="0"/>
            <a:fld id="{53934A72-B499-437B-B931-BC2BB8E54D9C}" type="slidenum">
              <a:t>‹#›</a:t>
            </a:fld>
            <a:endParaRPr lang="en-GB"/>
          </a:p>
        </p:txBody>
      </p:sp>
    </p:spTree>
    <p:extLst>
      <p:ext uri="{BB962C8B-B14F-4D97-AF65-F5344CB8AC3E}">
        <p14:creationId xmlns:p14="http://schemas.microsoft.com/office/powerpoint/2010/main" val="3246443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B23F4-6CE7-8735-9C86-1CDE7974FC5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1F5DDBE-8DC3-EE44-D6AA-812CAF4B3D0D}"/>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15D53B-8F5B-5B6F-E7E1-158AF457FC6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00AD523-86F2-6808-9829-4A8E942BF452}"/>
              </a:ext>
            </a:extLst>
          </p:cNvPr>
          <p:cNvSpPr txBox="1">
            <a:spLocks noGrp="1"/>
          </p:cNvSpPr>
          <p:nvPr>
            <p:ph type="dt" sz="half" idx="7"/>
          </p:nvPr>
        </p:nvSpPr>
        <p:spPr>
          <a:xfrm>
            <a:off x="838203" y="6356351"/>
            <a:ext cx="2743200" cy="365129"/>
          </a:xfrm>
        </p:spPr>
        <p:txBody>
          <a:bodyPr/>
          <a:lstStyle>
            <a:lvl1pPr>
              <a:defRPr/>
            </a:lvl1pPr>
          </a:lstStyle>
          <a:p>
            <a:pPr lvl="0"/>
            <a:fld id="{D72EE18C-3AF9-4BB1-9AEA-41797D8273C3}" type="datetime1">
              <a:rPr lang="en-GB"/>
              <a:pPr lvl="0"/>
              <a:t>13/12/2022</a:t>
            </a:fld>
            <a:endParaRPr lang="en-GB"/>
          </a:p>
        </p:txBody>
      </p:sp>
      <p:sp>
        <p:nvSpPr>
          <p:cNvPr id="6" name="Footer Placeholder 5">
            <a:extLst>
              <a:ext uri="{FF2B5EF4-FFF2-40B4-BE49-F238E27FC236}">
                <a16:creationId xmlns:a16="http://schemas.microsoft.com/office/drawing/2014/main" id="{903D6919-6D79-8983-4756-99215CAA0439}"/>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7C782D8-CC75-7A6E-9ADF-0393C4A3ADF2}"/>
              </a:ext>
            </a:extLst>
          </p:cNvPr>
          <p:cNvSpPr txBox="1">
            <a:spLocks noGrp="1"/>
          </p:cNvSpPr>
          <p:nvPr>
            <p:ph type="sldNum" sz="quarter" idx="8"/>
          </p:nvPr>
        </p:nvSpPr>
        <p:spPr>
          <a:xfrm>
            <a:off x="8610603" y="6356351"/>
            <a:ext cx="2743200" cy="365129"/>
          </a:xfrm>
        </p:spPr>
        <p:txBody>
          <a:bodyPr/>
          <a:lstStyle>
            <a:lvl1pPr>
              <a:defRPr/>
            </a:lvl1pPr>
          </a:lstStyle>
          <a:p>
            <a:pPr lvl="0"/>
            <a:fld id="{27DD67E7-8779-4DE6-9E4F-20ADE787C3AB}" type="slidenum">
              <a:t>‹#›</a:t>
            </a:fld>
            <a:endParaRPr lang="en-GB"/>
          </a:p>
        </p:txBody>
      </p:sp>
    </p:spTree>
    <p:extLst>
      <p:ext uri="{BB962C8B-B14F-4D97-AF65-F5344CB8AC3E}">
        <p14:creationId xmlns:p14="http://schemas.microsoft.com/office/powerpoint/2010/main" val="230688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51B29-9567-9489-8B40-F9806A92F9DA}"/>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0F8B174B-F3C6-9FA9-9E15-BA893894E256}"/>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0988C580-1999-0157-15BD-6E023172E84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8324328-300C-FBD5-57CF-AED16BA34D43}"/>
              </a:ext>
            </a:extLst>
          </p:cNvPr>
          <p:cNvSpPr txBox="1">
            <a:spLocks noGrp="1"/>
          </p:cNvSpPr>
          <p:nvPr>
            <p:ph type="dt" sz="half" idx="7"/>
          </p:nvPr>
        </p:nvSpPr>
        <p:spPr>
          <a:xfrm>
            <a:off x="838203" y="6356351"/>
            <a:ext cx="2743200" cy="365129"/>
          </a:xfrm>
        </p:spPr>
        <p:txBody>
          <a:bodyPr/>
          <a:lstStyle>
            <a:lvl1pPr>
              <a:defRPr/>
            </a:lvl1pPr>
          </a:lstStyle>
          <a:p>
            <a:pPr lvl="0"/>
            <a:fld id="{F390DB12-F5CB-493A-ADB3-21F1B8AB9227}" type="datetime1">
              <a:rPr lang="en-GB"/>
              <a:pPr lvl="0"/>
              <a:t>13/12/2022</a:t>
            </a:fld>
            <a:endParaRPr lang="en-GB"/>
          </a:p>
        </p:txBody>
      </p:sp>
      <p:sp>
        <p:nvSpPr>
          <p:cNvPr id="6" name="Footer Placeholder 5">
            <a:extLst>
              <a:ext uri="{FF2B5EF4-FFF2-40B4-BE49-F238E27FC236}">
                <a16:creationId xmlns:a16="http://schemas.microsoft.com/office/drawing/2014/main" id="{9BD390B0-6846-E054-92A2-4700E29EAD5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07C134E-D44C-E571-29A5-32796947045C}"/>
              </a:ext>
            </a:extLst>
          </p:cNvPr>
          <p:cNvSpPr txBox="1">
            <a:spLocks noGrp="1"/>
          </p:cNvSpPr>
          <p:nvPr>
            <p:ph type="sldNum" sz="quarter" idx="8"/>
          </p:nvPr>
        </p:nvSpPr>
        <p:spPr>
          <a:xfrm>
            <a:off x="8610603" y="6356351"/>
            <a:ext cx="2743200" cy="365129"/>
          </a:xfrm>
        </p:spPr>
        <p:txBody>
          <a:bodyPr/>
          <a:lstStyle>
            <a:lvl1pPr>
              <a:defRPr/>
            </a:lvl1pPr>
          </a:lstStyle>
          <a:p>
            <a:pPr lvl="0"/>
            <a:fld id="{5E10DDF6-BE24-417E-8F90-A35C50A8B4ED}" type="slidenum">
              <a:t>‹#›</a:t>
            </a:fld>
            <a:endParaRPr lang="en-GB"/>
          </a:p>
        </p:txBody>
      </p:sp>
    </p:spTree>
    <p:extLst>
      <p:ext uri="{BB962C8B-B14F-4D97-AF65-F5344CB8AC3E}">
        <p14:creationId xmlns:p14="http://schemas.microsoft.com/office/powerpoint/2010/main" val="32202733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64AA5-9298-7DA7-AB9E-31655AC06A1F}"/>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BAB43FEB-18A9-1F4A-3B88-2FD3AAA6C6EE}"/>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490978-AA5C-C9B9-E8C3-581340F74B3C}"/>
              </a:ext>
            </a:extLst>
          </p:cNvPr>
          <p:cNvSpPr txBox="1">
            <a:spLocks noGrp="1"/>
          </p:cNvSpPr>
          <p:nvPr>
            <p:ph type="dt" sz="half" idx="7"/>
          </p:nvPr>
        </p:nvSpPr>
        <p:spPr>
          <a:xfrm>
            <a:off x="838203" y="6356351"/>
            <a:ext cx="2743200" cy="365129"/>
          </a:xfrm>
        </p:spPr>
        <p:txBody>
          <a:bodyPr/>
          <a:lstStyle>
            <a:lvl1pPr>
              <a:defRPr/>
            </a:lvl1pPr>
          </a:lstStyle>
          <a:p>
            <a:pPr lvl="0"/>
            <a:fld id="{18FA14E0-BCFB-4A55-B366-32086B5E831E}" type="datetime1">
              <a:rPr lang="en-GB"/>
              <a:pPr lvl="0"/>
              <a:t>13/12/2022</a:t>
            </a:fld>
            <a:endParaRPr lang="en-GB"/>
          </a:p>
        </p:txBody>
      </p:sp>
      <p:sp>
        <p:nvSpPr>
          <p:cNvPr id="5" name="Footer Placeholder 4">
            <a:extLst>
              <a:ext uri="{FF2B5EF4-FFF2-40B4-BE49-F238E27FC236}">
                <a16:creationId xmlns:a16="http://schemas.microsoft.com/office/drawing/2014/main" id="{654083FE-E2E7-05F4-F72B-79AF9512F86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563EDEB-1A1D-770E-2143-B946E5E7A689}"/>
              </a:ext>
            </a:extLst>
          </p:cNvPr>
          <p:cNvSpPr txBox="1">
            <a:spLocks noGrp="1"/>
          </p:cNvSpPr>
          <p:nvPr>
            <p:ph type="sldNum" sz="quarter" idx="8"/>
          </p:nvPr>
        </p:nvSpPr>
        <p:spPr>
          <a:xfrm>
            <a:off x="8610603" y="6356351"/>
            <a:ext cx="2743200" cy="365129"/>
          </a:xfrm>
        </p:spPr>
        <p:txBody>
          <a:bodyPr/>
          <a:lstStyle>
            <a:lvl1pPr>
              <a:defRPr/>
            </a:lvl1pPr>
          </a:lstStyle>
          <a:p>
            <a:pPr lvl="0"/>
            <a:fld id="{05FA613C-4EF0-4C9F-8583-9228C2B52791}" type="slidenum">
              <a:t>‹#›</a:t>
            </a:fld>
            <a:endParaRPr lang="en-GB"/>
          </a:p>
        </p:txBody>
      </p:sp>
    </p:spTree>
    <p:extLst>
      <p:ext uri="{BB962C8B-B14F-4D97-AF65-F5344CB8AC3E}">
        <p14:creationId xmlns:p14="http://schemas.microsoft.com/office/powerpoint/2010/main" val="2752227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998405-A466-6717-CC7B-09FA06F84EF6}"/>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26A0A5E9-C120-21F8-99A8-1A5DF1215507}"/>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95E912-31AA-A35F-73BB-09881662E29E}"/>
              </a:ext>
            </a:extLst>
          </p:cNvPr>
          <p:cNvSpPr txBox="1">
            <a:spLocks noGrp="1"/>
          </p:cNvSpPr>
          <p:nvPr>
            <p:ph type="dt" sz="half" idx="7"/>
          </p:nvPr>
        </p:nvSpPr>
        <p:spPr>
          <a:xfrm>
            <a:off x="838203" y="6356351"/>
            <a:ext cx="2743200" cy="365129"/>
          </a:xfrm>
        </p:spPr>
        <p:txBody>
          <a:bodyPr/>
          <a:lstStyle>
            <a:lvl1pPr>
              <a:defRPr/>
            </a:lvl1pPr>
          </a:lstStyle>
          <a:p>
            <a:pPr lvl="0"/>
            <a:fld id="{FE5366DB-1279-4436-8CC3-04C1ADFC5322}" type="datetime1">
              <a:rPr lang="en-GB"/>
              <a:pPr lvl="0"/>
              <a:t>13/12/2022</a:t>
            </a:fld>
            <a:endParaRPr lang="en-GB"/>
          </a:p>
        </p:txBody>
      </p:sp>
      <p:sp>
        <p:nvSpPr>
          <p:cNvPr id="5" name="Footer Placeholder 4">
            <a:extLst>
              <a:ext uri="{FF2B5EF4-FFF2-40B4-BE49-F238E27FC236}">
                <a16:creationId xmlns:a16="http://schemas.microsoft.com/office/drawing/2014/main" id="{375BE71C-2592-4272-7289-FCA16573A6F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5AEBFBA-C490-B179-A31A-6ED0302D5E1C}"/>
              </a:ext>
            </a:extLst>
          </p:cNvPr>
          <p:cNvSpPr txBox="1">
            <a:spLocks noGrp="1"/>
          </p:cNvSpPr>
          <p:nvPr>
            <p:ph type="sldNum" sz="quarter" idx="8"/>
          </p:nvPr>
        </p:nvSpPr>
        <p:spPr>
          <a:xfrm>
            <a:off x="8610603" y="6356351"/>
            <a:ext cx="2743200" cy="365129"/>
          </a:xfrm>
        </p:spPr>
        <p:txBody>
          <a:bodyPr/>
          <a:lstStyle>
            <a:lvl1pPr>
              <a:defRPr/>
            </a:lvl1pPr>
          </a:lstStyle>
          <a:p>
            <a:pPr lvl="0"/>
            <a:fld id="{82E2B403-925C-4D22-99FB-B9ADDEFA6199}" type="slidenum">
              <a:t>‹#›</a:t>
            </a:fld>
            <a:endParaRPr lang="en-GB"/>
          </a:p>
        </p:txBody>
      </p:sp>
    </p:spTree>
    <p:extLst>
      <p:ext uri="{BB962C8B-B14F-4D97-AF65-F5344CB8AC3E}">
        <p14:creationId xmlns:p14="http://schemas.microsoft.com/office/powerpoint/2010/main" val="2151845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38B098-D7AD-BF28-1573-FD20528D2F90}"/>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DF5CE56-85D0-6CE0-5A41-90A3DA7A989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7A2534-F810-83F8-4937-997E2E0DE04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9B7403A7-A161-4F8E-9DA6-A0FF754C77EF}" type="datetime1">
              <a:rPr lang="en-GB"/>
              <a:pPr lvl="0"/>
              <a:t>13/12/2022</a:t>
            </a:fld>
            <a:endParaRPr lang="en-GB"/>
          </a:p>
        </p:txBody>
      </p:sp>
      <p:sp>
        <p:nvSpPr>
          <p:cNvPr id="5" name="Footer Placeholder 4">
            <a:extLst>
              <a:ext uri="{FF2B5EF4-FFF2-40B4-BE49-F238E27FC236}">
                <a16:creationId xmlns:a16="http://schemas.microsoft.com/office/drawing/2014/main" id="{EF12A53C-904E-A5CA-611B-717CE0B1197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0C6B0C19-7979-F488-0B33-2AAAA94453A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BA09E5A9-3E00-4317-9DFC-C1767BA45D5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79BE7-B41B-3A42-8704-C612FED79416}"/>
              </a:ext>
            </a:extLst>
          </p:cNvPr>
          <p:cNvSpPr txBox="1">
            <a:spLocks noGrp="1"/>
          </p:cNvSpPr>
          <p:nvPr>
            <p:ph type="ctrTitle"/>
          </p:nvPr>
        </p:nvSpPr>
        <p:spPr>
          <a:xfrm>
            <a:off x="1524003" y="211866"/>
            <a:ext cx="9144000" cy="6456560"/>
          </a:xfrm>
        </p:spPr>
        <p:txBody>
          <a:bodyPr anchorCtr="0"/>
          <a:lstStyle/>
          <a:p>
            <a:pPr lvl="0" algn="l"/>
            <a:r>
              <a:rPr lang="en-GB" sz="2900" b="1"/>
              <a:t>University of Wales Trinity Saint David</a:t>
            </a:r>
            <a:br>
              <a:rPr lang="en-GB" sz="2900"/>
            </a:br>
            <a:r>
              <a:rPr lang="en-GB" sz="2900" b="1"/>
              <a:t>Programme</a:t>
            </a:r>
            <a:r>
              <a:rPr lang="en-GB" sz="2900"/>
              <a:t>: </a:t>
            </a:r>
            <a:br>
              <a:rPr lang="en-GB" sz="2900"/>
            </a:br>
            <a:r>
              <a:rPr lang="en-GB" sz="2900"/>
              <a:t>Certificate of Higher Education in Health and Social Care</a:t>
            </a:r>
            <a:br>
              <a:rPr lang="en-GB" sz="2900"/>
            </a:br>
            <a:r>
              <a:rPr lang="en-GB" sz="2900" b="1"/>
              <a:t>Module</a:t>
            </a:r>
            <a:r>
              <a:rPr lang="en-GB" sz="2900"/>
              <a:t>:</a:t>
            </a:r>
            <a:br>
              <a:rPr lang="en-GB" sz="2900"/>
            </a:br>
            <a:r>
              <a:rPr lang="en-GB" sz="2900"/>
              <a:t>Digital skills and Research method</a:t>
            </a:r>
            <a:br>
              <a:rPr lang="en-GB" sz="2900"/>
            </a:br>
            <a:r>
              <a:rPr lang="en-GB" sz="2900" b="1"/>
              <a:t>Module code</a:t>
            </a:r>
            <a:r>
              <a:rPr lang="en-GB" sz="2900"/>
              <a:t>:</a:t>
            </a:r>
            <a:br>
              <a:rPr lang="en-GB" sz="2900"/>
            </a:br>
            <a:r>
              <a:rPr lang="en-GB" sz="2900"/>
              <a:t>LCHS4002                                  </a:t>
            </a:r>
            <a:br>
              <a:rPr lang="en-GB" sz="2900"/>
            </a:br>
            <a:r>
              <a:rPr lang="en-GB" sz="2900" b="1"/>
              <a:t>Presentation type</a:t>
            </a:r>
            <a:r>
              <a:rPr lang="en-GB" sz="2900"/>
              <a:t>:</a:t>
            </a:r>
            <a:br>
              <a:rPr lang="en-GB" sz="2900"/>
            </a:br>
            <a:r>
              <a:rPr lang="en-GB" sz="2900"/>
              <a:t>Group presentation</a:t>
            </a:r>
            <a:br>
              <a:rPr lang="en-GB" sz="2900"/>
            </a:br>
            <a:r>
              <a:rPr lang="en-GB" sz="2900" b="1"/>
              <a:t>Group members</a:t>
            </a:r>
            <a:r>
              <a:rPr lang="en-GB" sz="2900"/>
              <a:t>:</a:t>
            </a:r>
            <a:br>
              <a:rPr lang="en-GB" sz="2900"/>
            </a:br>
            <a:r>
              <a:rPr lang="en-GB" sz="2900"/>
              <a:t>Jaeda Camara 2216804</a:t>
            </a:r>
            <a:br>
              <a:rPr lang="en-GB" sz="2900"/>
            </a:br>
            <a:r>
              <a:rPr lang="en-GB" sz="2900"/>
              <a:t>Jessica Sofia Da Cruz 2217137</a:t>
            </a:r>
            <a:br>
              <a:rPr lang="en-GB" sz="2900"/>
            </a:br>
            <a:br>
              <a:rPr lang="en-GB" sz="2900"/>
            </a:br>
            <a:endParaRPr lang="en-GB" sz="2900"/>
          </a:p>
        </p:txBody>
      </p:sp>
      <p:pic>
        <p:nvPicPr>
          <p:cNvPr id="3" name="Picture 3">
            <a:extLst>
              <a:ext uri="{FF2B5EF4-FFF2-40B4-BE49-F238E27FC236}">
                <a16:creationId xmlns:a16="http://schemas.microsoft.com/office/drawing/2014/main" id="{2FEEE009-32D4-C562-0BE1-35B79617AC1D}"/>
              </a:ext>
            </a:extLst>
          </p:cNvPr>
          <p:cNvPicPr>
            <a:picLocks noChangeAspect="1"/>
          </p:cNvPicPr>
          <p:nvPr/>
        </p:nvPicPr>
        <p:blipFill>
          <a:blip r:embed="rId2"/>
          <a:stretch>
            <a:fillRect/>
          </a:stretch>
        </p:blipFill>
        <p:spPr>
          <a:xfrm>
            <a:off x="8258174" y="459705"/>
            <a:ext cx="3629025" cy="126908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BBB2A-0F8F-1447-07E2-E49EF7E6C75E}"/>
              </a:ext>
            </a:extLst>
          </p:cNvPr>
          <p:cNvSpPr txBox="1">
            <a:spLocks noGrp="1"/>
          </p:cNvSpPr>
          <p:nvPr>
            <p:ph type="title"/>
          </p:nvPr>
        </p:nvSpPr>
        <p:spPr>
          <a:xfrm>
            <a:off x="838203" y="365129"/>
            <a:ext cx="10515600" cy="587373"/>
          </a:xfrm>
        </p:spPr>
        <p:txBody>
          <a:bodyPr anchorCtr="1">
            <a:normAutofit fontScale="90000"/>
          </a:bodyPr>
          <a:lstStyle/>
          <a:p>
            <a:pPr lvl="0" algn="ctr"/>
            <a:r>
              <a:rPr lang="en-GB" sz="4000"/>
              <a:t>Table of contents</a:t>
            </a:r>
          </a:p>
        </p:txBody>
      </p:sp>
      <p:sp>
        <p:nvSpPr>
          <p:cNvPr id="3" name="Content Placeholder 2">
            <a:extLst>
              <a:ext uri="{FF2B5EF4-FFF2-40B4-BE49-F238E27FC236}">
                <a16:creationId xmlns:a16="http://schemas.microsoft.com/office/drawing/2014/main" id="{53DE7676-3152-A7FB-8A6D-C8AA82234100}"/>
              </a:ext>
            </a:extLst>
          </p:cNvPr>
          <p:cNvSpPr txBox="1">
            <a:spLocks noGrp="1"/>
          </p:cNvSpPr>
          <p:nvPr>
            <p:ph idx="1"/>
          </p:nvPr>
        </p:nvSpPr>
        <p:spPr>
          <a:xfrm>
            <a:off x="838203" y="1095378"/>
            <a:ext cx="10515600" cy="5081585"/>
          </a:xfrm>
        </p:spPr>
        <p:txBody>
          <a:bodyPr/>
          <a:lstStyle/>
          <a:p>
            <a:pPr lvl="0"/>
            <a:r>
              <a:rPr lang="en-GB"/>
              <a:t>Introduction – page 1</a:t>
            </a:r>
          </a:p>
          <a:p>
            <a:pPr lvl="0"/>
            <a:r>
              <a:rPr lang="en-GB"/>
              <a:t>Staying connected – page 2,3 by Jaeda Camara</a:t>
            </a:r>
          </a:p>
          <a:p>
            <a:pPr lvl="0"/>
            <a:r>
              <a:rPr lang="en-GB"/>
              <a:t>Sharing of data- page 4,5by Jessica Da Cruz</a:t>
            </a:r>
          </a:p>
          <a:p>
            <a:pPr lvl="0"/>
            <a:r>
              <a:rPr lang="en-GB"/>
              <a:t>Conclusion – page 6</a:t>
            </a:r>
          </a:p>
          <a:p>
            <a:pPr lvl="0"/>
            <a:r>
              <a:rPr lang="en-GB"/>
              <a:t>Reference list- page 7</a:t>
            </a: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2DF4D-8E0F-462B-2642-F69E52341FB5}"/>
              </a:ext>
            </a:extLst>
          </p:cNvPr>
          <p:cNvSpPr txBox="1">
            <a:spLocks noGrp="1"/>
          </p:cNvSpPr>
          <p:nvPr>
            <p:ph type="title"/>
          </p:nvPr>
        </p:nvSpPr>
        <p:spPr>
          <a:xfrm>
            <a:off x="838203" y="365129"/>
            <a:ext cx="10515600" cy="444498"/>
          </a:xfrm>
        </p:spPr>
        <p:txBody>
          <a:bodyPr anchorCtr="1">
            <a:normAutofit fontScale="90000"/>
          </a:bodyPr>
          <a:lstStyle/>
          <a:p>
            <a:pPr lvl="0" algn="ctr"/>
            <a:r>
              <a:rPr lang="en-GB" sz="4000"/>
              <a:t>                                        Introduction </a:t>
            </a:r>
          </a:p>
        </p:txBody>
      </p:sp>
      <p:sp>
        <p:nvSpPr>
          <p:cNvPr id="3" name="Content Placeholder 2">
            <a:extLst>
              <a:ext uri="{FF2B5EF4-FFF2-40B4-BE49-F238E27FC236}">
                <a16:creationId xmlns:a16="http://schemas.microsoft.com/office/drawing/2014/main" id="{DC45600E-54E0-9DB6-A507-0595629004DA}"/>
              </a:ext>
            </a:extLst>
          </p:cNvPr>
          <p:cNvSpPr txBox="1">
            <a:spLocks noGrp="1"/>
          </p:cNvSpPr>
          <p:nvPr>
            <p:ph idx="1"/>
          </p:nvPr>
        </p:nvSpPr>
        <p:spPr>
          <a:xfrm>
            <a:off x="1562096" y="1133471"/>
            <a:ext cx="10515600" cy="5214942"/>
          </a:xfrm>
        </p:spPr>
        <p:txBody>
          <a:bodyPr/>
          <a:lstStyle/>
          <a:p>
            <a:pPr marL="0" lvl="0" indent="0">
              <a:buNone/>
            </a:pPr>
            <a:r>
              <a:rPr lang="en-GB"/>
              <a:t>                                               This presentation will cover the importance                                                             of                                          of technology in healthcare sector, by using digital tools, the professionals can make big progress in terms of finding treatments for certain diseases, discover patients health conditions, share and protect data, control or prevent pandemic and also they can make new hearing and speaking device, etc.</a:t>
            </a:r>
          </a:p>
        </p:txBody>
      </p:sp>
      <p:pic>
        <p:nvPicPr>
          <p:cNvPr id="4" name="Picture 3">
            <a:extLst>
              <a:ext uri="{FF2B5EF4-FFF2-40B4-BE49-F238E27FC236}">
                <a16:creationId xmlns:a16="http://schemas.microsoft.com/office/drawing/2014/main" id="{A6C19140-4BE5-F410-14E0-B832DFD63559}"/>
              </a:ext>
            </a:extLst>
          </p:cNvPr>
          <p:cNvPicPr>
            <a:picLocks noChangeAspect="1"/>
          </p:cNvPicPr>
          <p:nvPr/>
        </p:nvPicPr>
        <p:blipFill>
          <a:blip r:embed="rId2"/>
          <a:stretch>
            <a:fillRect/>
          </a:stretch>
        </p:blipFill>
        <p:spPr>
          <a:xfrm>
            <a:off x="7115175" y="3581896"/>
            <a:ext cx="4662489" cy="2762374"/>
          </a:xfrm>
          <a:prstGeom prst="rect">
            <a:avLst/>
          </a:prstGeom>
          <a:noFill/>
          <a:ln cap="flat">
            <a:noFill/>
          </a:ln>
        </p:spPr>
      </p:pic>
      <p:pic>
        <p:nvPicPr>
          <p:cNvPr id="5" name="Picture 4">
            <a:extLst>
              <a:ext uri="{FF2B5EF4-FFF2-40B4-BE49-F238E27FC236}">
                <a16:creationId xmlns:a16="http://schemas.microsoft.com/office/drawing/2014/main" id="{2BCBC00C-0F17-0E92-7F4C-7942AD18B2A4}"/>
              </a:ext>
            </a:extLst>
          </p:cNvPr>
          <p:cNvPicPr>
            <a:picLocks noChangeAspect="1"/>
          </p:cNvPicPr>
          <p:nvPr/>
        </p:nvPicPr>
        <p:blipFill>
          <a:blip r:embed="rId3"/>
          <a:stretch>
            <a:fillRect/>
          </a:stretch>
        </p:blipFill>
        <p:spPr>
          <a:xfrm>
            <a:off x="1562096" y="48188"/>
            <a:ext cx="3695703" cy="1846722"/>
          </a:xfrm>
          <a:prstGeom prst="rect">
            <a:avLst/>
          </a:prstGeom>
          <a:noFill/>
          <a:ln cap="flat">
            <a:noFill/>
          </a:ln>
        </p:spPr>
      </p:pic>
      <p:sp>
        <p:nvSpPr>
          <p:cNvPr id="6" name="TextBox 5">
            <a:extLst>
              <a:ext uri="{FF2B5EF4-FFF2-40B4-BE49-F238E27FC236}">
                <a16:creationId xmlns:a16="http://schemas.microsoft.com/office/drawing/2014/main" id="{FDF69988-0E27-0A79-045A-09C08B220984}"/>
              </a:ext>
            </a:extLst>
          </p:cNvPr>
          <p:cNvSpPr txBox="1"/>
          <p:nvPr/>
        </p:nvSpPr>
        <p:spPr>
          <a:xfrm>
            <a:off x="11649071" y="6238878"/>
            <a:ext cx="4286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1</a:t>
            </a:r>
          </a:p>
        </p:txBody>
      </p:sp>
      <p:pic>
        <p:nvPicPr>
          <p:cNvPr id="7" name="Picture 7">
            <a:extLst>
              <a:ext uri="{FF2B5EF4-FFF2-40B4-BE49-F238E27FC236}">
                <a16:creationId xmlns:a16="http://schemas.microsoft.com/office/drawing/2014/main" id="{1D61CC30-3764-7407-0E90-44A2DA6F724E}"/>
              </a:ext>
            </a:extLst>
          </p:cNvPr>
          <p:cNvPicPr>
            <a:picLocks noChangeAspect="1"/>
          </p:cNvPicPr>
          <p:nvPr/>
        </p:nvPicPr>
        <p:blipFill>
          <a:blip r:embed="rId4"/>
          <a:stretch>
            <a:fillRect/>
          </a:stretch>
        </p:blipFill>
        <p:spPr>
          <a:xfrm>
            <a:off x="271467" y="3527362"/>
            <a:ext cx="5000625" cy="2871453"/>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1C80B-5170-E8F5-6610-9E60423A0DA3}"/>
              </a:ext>
            </a:extLst>
          </p:cNvPr>
          <p:cNvSpPr txBox="1">
            <a:spLocks noGrp="1"/>
          </p:cNvSpPr>
          <p:nvPr>
            <p:ph type="title"/>
          </p:nvPr>
        </p:nvSpPr>
        <p:spPr>
          <a:xfrm>
            <a:off x="838203" y="365129"/>
            <a:ext cx="10515600" cy="644523"/>
          </a:xfrm>
        </p:spPr>
        <p:txBody>
          <a:bodyPr anchorCtr="1"/>
          <a:lstStyle/>
          <a:p>
            <a:pPr lvl="0" algn="ctr"/>
            <a:r>
              <a:rPr lang="en-GB" sz="4000"/>
              <a:t>Staying connected </a:t>
            </a:r>
          </a:p>
        </p:txBody>
      </p:sp>
      <p:sp>
        <p:nvSpPr>
          <p:cNvPr id="3" name="Content Placeholder 2">
            <a:extLst>
              <a:ext uri="{FF2B5EF4-FFF2-40B4-BE49-F238E27FC236}">
                <a16:creationId xmlns:a16="http://schemas.microsoft.com/office/drawing/2014/main" id="{D33593EA-42E9-7AC5-88FE-61851AF03A87}"/>
              </a:ext>
            </a:extLst>
          </p:cNvPr>
          <p:cNvSpPr txBox="1">
            <a:spLocks noGrp="1"/>
          </p:cNvSpPr>
          <p:nvPr>
            <p:ph idx="1"/>
          </p:nvPr>
        </p:nvSpPr>
        <p:spPr>
          <a:xfrm>
            <a:off x="838203" y="1009653"/>
            <a:ext cx="10515600" cy="5167310"/>
          </a:xfrm>
        </p:spPr>
        <p:txBody>
          <a:bodyPr/>
          <a:lstStyle/>
          <a:p>
            <a:pPr marL="0" lvl="0" indent="0">
              <a:lnSpc>
                <a:spcPct val="80000"/>
              </a:lnSpc>
              <a:buNone/>
            </a:pPr>
            <a:r>
              <a:rPr lang="en-GB" sz="2600"/>
              <a:t> Covid-19 pandemic has put to test digital health technologies because it was the frontline care as no one was allowed to go GP or hospitals unless if it was actually needed, telephone consultations and GP online surveys was one of the ways to access healthcare services.</a:t>
            </a:r>
          </a:p>
          <a:p>
            <a:pPr marL="0" lvl="0" indent="0">
              <a:lnSpc>
                <a:spcPct val="80000"/>
              </a:lnSpc>
              <a:buNone/>
            </a:pPr>
            <a:r>
              <a:rPr lang="en-GB" sz="2600"/>
              <a:t> Benefits of staying connected during pandemic (covid-19):</a:t>
            </a:r>
          </a:p>
          <a:p>
            <a:pPr marL="0" lvl="0" indent="0">
              <a:lnSpc>
                <a:spcPct val="80000"/>
              </a:lnSpc>
              <a:buNone/>
            </a:pPr>
            <a:r>
              <a:rPr lang="en-GB" sz="2600"/>
              <a:t>1- staying connected helped everyone to keep up with the covid-19 guidelines.</a:t>
            </a:r>
          </a:p>
          <a:p>
            <a:pPr marL="0" lvl="0" indent="0">
              <a:lnSpc>
                <a:spcPct val="80000"/>
              </a:lnSpc>
              <a:buNone/>
            </a:pPr>
            <a:r>
              <a:rPr lang="en-GB" sz="2600"/>
              <a:t>2- staying connected during self-isolation helped us to keep in touched with our family members and friends and to don’t loose our social skills.</a:t>
            </a:r>
          </a:p>
          <a:p>
            <a:pPr marL="0" lvl="0" indent="0">
              <a:lnSpc>
                <a:spcPct val="80000"/>
              </a:lnSpc>
              <a:buNone/>
            </a:pPr>
            <a:r>
              <a:rPr lang="en-GB" sz="2600"/>
              <a:t>3- staying connected made everyone independent enough to fill out GP surveys and book online consultations.</a:t>
            </a:r>
          </a:p>
          <a:p>
            <a:pPr marL="0" lvl="0" indent="0">
              <a:lnSpc>
                <a:spcPct val="80000"/>
              </a:lnSpc>
              <a:buNone/>
            </a:pPr>
            <a:r>
              <a:rPr lang="en-GB" sz="2600"/>
              <a:t>4- staying connected helped us see what areas were more affected by the covid-19.</a:t>
            </a:r>
          </a:p>
          <a:p>
            <a:pPr marL="0" lvl="0" indent="0">
              <a:lnSpc>
                <a:spcPct val="80000"/>
              </a:lnSpc>
              <a:buNone/>
            </a:pPr>
            <a:endParaRPr lang="en-GB" sz="2600"/>
          </a:p>
          <a:p>
            <a:pPr marL="0" lvl="0" indent="0">
              <a:lnSpc>
                <a:spcPct val="80000"/>
              </a:lnSpc>
              <a:buNone/>
            </a:pPr>
            <a:endParaRPr lang="en-GB" sz="2600"/>
          </a:p>
          <a:p>
            <a:pPr lvl="0">
              <a:lnSpc>
                <a:spcPct val="80000"/>
              </a:lnSpc>
            </a:pPr>
            <a:endParaRPr lang="en-GB" sz="2600"/>
          </a:p>
        </p:txBody>
      </p:sp>
      <p:sp>
        <p:nvSpPr>
          <p:cNvPr id="4" name="TextBox 3">
            <a:extLst>
              <a:ext uri="{FF2B5EF4-FFF2-40B4-BE49-F238E27FC236}">
                <a16:creationId xmlns:a16="http://schemas.microsoft.com/office/drawing/2014/main" id="{FDF9B3DD-1F3B-D543-54AF-EA74910A6EEB}"/>
              </a:ext>
            </a:extLst>
          </p:cNvPr>
          <p:cNvSpPr txBox="1"/>
          <p:nvPr/>
        </p:nvSpPr>
        <p:spPr>
          <a:xfrm>
            <a:off x="11078308" y="6176963"/>
            <a:ext cx="855784" cy="369332"/>
          </a:xfrm>
          <a:prstGeom prst="rect">
            <a:avLst/>
          </a:prstGeom>
          <a:noFill/>
        </p:spPr>
        <p:txBody>
          <a:bodyPr wrap="square" rtlCol="0">
            <a:spAutoFit/>
          </a:bodyPr>
          <a:lstStyle/>
          <a:p>
            <a:r>
              <a:rPr lang="en-GB"/>
              <a:t>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FF5390AA-B974-81A4-907A-44D3FA763A27}"/>
              </a:ext>
            </a:extLst>
          </p:cNvPr>
          <p:cNvPicPr>
            <a:picLocks noChangeAspect="1"/>
          </p:cNvPicPr>
          <p:nvPr/>
        </p:nvPicPr>
        <p:blipFill>
          <a:blip r:embed="rId2"/>
          <a:stretch>
            <a:fillRect/>
          </a:stretch>
        </p:blipFill>
        <p:spPr>
          <a:xfrm>
            <a:off x="7009136" y="3514724"/>
            <a:ext cx="4268464" cy="2401010"/>
          </a:xfrm>
          <a:prstGeom prst="rect">
            <a:avLst/>
          </a:prstGeom>
          <a:noFill/>
          <a:ln cap="flat">
            <a:noFill/>
          </a:ln>
        </p:spPr>
      </p:pic>
      <p:pic>
        <p:nvPicPr>
          <p:cNvPr id="3" name="Picture 5">
            <a:extLst>
              <a:ext uri="{FF2B5EF4-FFF2-40B4-BE49-F238E27FC236}">
                <a16:creationId xmlns:a16="http://schemas.microsoft.com/office/drawing/2014/main" id="{FF360ACD-FD87-FEA1-6F96-7EA58E893DE2}"/>
              </a:ext>
            </a:extLst>
          </p:cNvPr>
          <p:cNvPicPr>
            <a:picLocks noChangeAspect="1"/>
          </p:cNvPicPr>
          <p:nvPr/>
        </p:nvPicPr>
        <p:blipFill>
          <a:blip r:embed="rId3"/>
          <a:stretch>
            <a:fillRect/>
          </a:stretch>
        </p:blipFill>
        <p:spPr>
          <a:xfrm>
            <a:off x="691505" y="881060"/>
            <a:ext cx="4268464" cy="5267328"/>
          </a:xfrm>
          <a:prstGeom prst="rect">
            <a:avLst/>
          </a:prstGeom>
          <a:noFill/>
          <a:ln cap="flat">
            <a:noFill/>
          </a:ln>
        </p:spPr>
      </p:pic>
      <p:sp>
        <p:nvSpPr>
          <p:cNvPr id="4" name="TextBox 3">
            <a:extLst>
              <a:ext uri="{FF2B5EF4-FFF2-40B4-BE49-F238E27FC236}">
                <a16:creationId xmlns:a16="http://schemas.microsoft.com/office/drawing/2014/main" id="{A85E6D8B-F4EC-A1F8-CC01-6596A883C879}"/>
              </a:ext>
            </a:extLst>
          </p:cNvPr>
          <p:cNvSpPr txBox="1"/>
          <p:nvPr/>
        </p:nvSpPr>
        <p:spPr>
          <a:xfrm>
            <a:off x="11277600" y="6148388"/>
            <a:ext cx="679938" cy="369332"/>
          </a:xfrm>
          <a:prstGeom prst="rect">
            <a:avLst/>
          </a:prstGeom>
          <a:noFill/>
        </p:spPr>
        <p:txBody>
          <a:bodyPr wrap="square" rtlCol="0">
            <a:spAutoFit/>
          </a:bodyPr>
          <a:lstStyle/>
          <a:p>
            <a:r>
              <a:rPr lang="en-GB"/>
              <a:t>3</a:t>
            </a:r>
          </a:p>
        </p:txBody>
      </p:sp>
      <p:sp>
        <p:nvSpPr>
          <p:cNvPr id="5" name="TextBox 4">
            <a:extLst>
              <a:ext uri="{FF2B5EF4-FFF2-40B4-BE49-F238E27FC236}">
                <a16:creationId xmlns:a16="http://schemas.microsoft.com/office/drawing/2014/main" id="{37428538-0FD7-374E-18C6-77447085E412}"/>
              </a:ext>
            </a:extLst>
          </p:cNvPr>
          <p:cNvSpPr txBox="1"/>
          <p:nvPr/>
        </p:nvSpPr>
        <p:spPr>
          <a:xfrm>
            <a:off x="4747846" y="696394"/>
            <a:ext cx="7209692" cy="2862322"/>
          </a:xfrm>
          <a:prstGeom prst="rect">
            <a:avLst/>
          </a:prstGeom>
          <a:noFill/>
        </p:spPr>
        <p:txBody>
          <a:bodyPr wrap="square" rtlCol="0">
            <a:spAutoFit/>
          </a:bodyPr>
          <a:lstStyle/>
          <a:p>
            <a:r>
              <a:rPr lang="en-GB"/>
              <a:t>Online consultations with the patients helped the care practitioners to save more time so they can focus on the hospitalised patients in risk of losing their lives during pandemic , it helped them control the spread of the virus because the patients didn’t had to come to the GP or hospital for consultations, they didn’t had to leave their houses to get medical help when every information was online, even when they want to do covid-19 test, they could do it by themselves at home and also with the help of NHS website they could count the days of self-isolation and follow the rules of it, having technology as frontline care made the work easier for the healthcare practitioners.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0732B-E49E-EC7E-85E8-760C227F7763}"/>
              </a:ext>
            </a:extLst>
          </p:cNvPr>
          <p:cNvSpPr txBox="1">
            <a:spLocks noGrp="1"/>
          </p:cNvSpPr>
          <p:nvPr>
            <p:ph type="title"/>
          </p:nvPr>
        </p:nvSpPr>
        <p:spPr>
          <a:xfrm>
            <a:off x="838203" y="365130"/>
            <a:ext cx="10515600" cy="760285"/>
          </a:xfrm>
        </p:spPr>
        <p:txBody>
          <a:bodyPr/>
          <a:lstStyle/>
          <a:p>
            <a:pPr algn="ctr"/>
            <a:r>
              <a:rPr lang="en-US"/>
              <a:t>Sharing of data</a:t>
            </a:r>
          </a:p>
        </p:txBody>
      </p:sp>
      <p:sp>
        <p:nvSpPr>
          <p:cNvPr id="3" name="Content Placeholder 2">
            <a:extLst>
              <a:ext uri="{FF2B5EF4-FFF2-40B4-BE49-F238E27FC236}">
                <a16:creationId xmlns:a16="http://schemas.microsoft.com/office/drawing/2014/main" id="{FAB61AC2-E067-7995-4F9D-8DF24173E124}"/>
              </a:ext>
            </a:extLst>
          </p:cNvPr>
          <p:cNvSpPr txBox="1">
            <a:spLocks noGrp="1"/>
          </p:cNvSpPr>
          <p:nvPr>
            <p:ph idx="1"/>
          </p:nvPr>
        </p:nvSpPr>
        <p:spPr>
          <a:xfrm>
            <a:off x="838203" y="1125415"/>
            <a:ext cx="10515600" cy="5051548"/>
          </a:xfrm>
        </p:spPr>
        <p:txBody>
          <a:bodyPr/>
          <a:lstStyle/>
          <a:p>
            <a:pPr marL="0" indent="0">
              <a:buNone/>
            </a:pPr>
            <a:r>
              <a:rPr lang="en-US"/>
              <a:t>What is sharing of data?</a:t>
            </a:r>
          </a:p>
          <a:p>
            <a:pPr marL="0" indent="0">
              <a:buNone/>
            </a:pPr>
            <a:r>
              <a:rPr lang="en-US"/>
              <a:t> Sharing of data is information about the career and the service they provide for the patient. It is important for healthcare providers to store this information so that they can plan and be able to improve their services for all the patients.</a:t>
            </a:r>
          </a:p>
          <a:p>
            <a:pPr marL="0" indent="0">
              <a:buNone/>
            </a:pPr>
            <a:r>
              <a:rPr lang="en-US"/>
              <a:t> The safety and equality act 2015 sets a duty of information which can facilitate a patient’s service when its legal to do so. This means the patient must be informed of what is happening so that they could object if they chose to.</a:t>
            </a:r>
          </a:p>
          <a:p>
            <a:pPr marL="0" indent="0">
              <a:buNone/>
            </a:pPr>
            <a:endParaRPr lang="en-US"/>
          </a:p>
        </p:txBody>
      </p:sp>
      <p:sp>
        <p:nvSpPr>
          <p:cNvPr id="4" name="TextBox 3">
            <a:extLst>
              <a:ext uri="{FF2B5EF4-FFF2-40B4-BE49-F238E27FC236}">
                <a16:creationId xmlns:a16="http://schemas.microsoft.com/office/drawing/2014/main" id="{4235F704-B4A9-EFDD-ADE3-C46907104C4D}"/>
              </a:ext>
            </a:extLst>
          </p:cNvPr>
          <p:cNvSpPr txBox="1"/>
          <p:nvPr/>
        </p:nvSpPr>
        <p:spPr>
          <a:xfrm>
            <a:off x="11101754" y="5943600"/>
            <a:ext cx="890954" cy="369332"/>
          </a:xfrm>
          <a:prstGeom prst="rect">
            <a:avLst/>
          </a:prstGeom>
          <a:noFill/>
        </p:spPr>
        <p:txBody>
          <a:bodyPr wrap="square" rtlCol="0">
            <a:spAutoFit/>
          </a:bodyPr>
          <a:lstStyle/>
          <a:p>
            <a:r>
              <a:rPr lang="en-GB"/>
              <a:t>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178EB-B62A-74EC-78C0-7019D4D01C64}"/>
              </a:ext>
            </a:extLst>
          </p:cNvPr>
          <p:cNvSpPr>
            <a:spLocks noGrp="1"/>
          </p:cNvSpPr>
          <p:nvPr>
            <p:ph type="title"/>
          </p:nvPr>
        </p:nvSpPr>
        <p:spPr>
          <a:xfrm>
            <a:off x="838203" y="365129"/>
            <a:ext cx="10515600" cy="783733"/>
          </a:xfrm>
        </p:spPr>
        <p:txBody>
          <a:bodyPr/>
          <a:lstStyle/>
          <a:p>
            <a:pPr algn="ctr"/>
            <a:r>
              <a:rPr lang="en-GB"/>
              <a:t>Barriers of information sharing</a:t>
            </a:r>
          </a:p>
        </p:txBody>
      </p:sp>
      <p:sp>
        <p:nvSpPr>
          <p:cNvPr id="3" name="Content Placeholder 2">
            <a:extLst>
              <a:ext uri="{FF2B5EF4-FFF2-40B4-BE49-F238E27FC236}">
                <a16:creationId xmlns:a16="http://schemas.microsoft.com/office/drawing/2014/main" id="{347EFAD8-9DA7-A98A-A2C6-209986C79A34}"/>
              </a:ext>
            </a:extLst>
          </p:cNvPr>
          <p:cNvSpPr>
            <a:spLocks noGrp="1"/>
          </p:cNvSpPr>
          <p:nvPr>
            <p:ph idx="1"/>
          </p:nvPr>
        </p:nvSpPr>
        <p:spPr>
          <a:xfrm>
            <a:off x="838203" y="1148862"/>
            <a:ext cx="10515600" cy="5028101"/>
          </a:xfrm>
        </p:spPr>
        <p:txBody>
          <a:bodyPr/>
          <a:lstStyle/>
          <a:p>
            <a:pPr marL="0" indent="0">
              <a:buNone/>
            </a:pPr>
            <a:r>
              <a:rPr lang="en-GB"/>
              <a:t> Data protection legislation is one of the most common barriers to information sharing. This means the patient must give consent for their personal information to be shared. It is illegal for any health care provider to share the patient’s personal information as it could be dangerous for them if they’re fleeing from abuse or anything that could cause them harm.</a:t>
            </a:r>
          </a:p>
          <a:p>
            <a:pPr marL="0" indent="0">
              <a:buNone/>
            </a:pPr>
            <a:endParaRPr lang="en-GB"/>
          </a:p>
        </p:txBody>
      </p:sp>
      <p:sp>
        <p:nvSpPr>
          <p:cNvPr id="4" name="TextBox 3">
            <a:extLst>
              <a:ext uri="{FF2B5EF4-FFF2-40B4-BE49-F238E27FC236}">
                <a16:creationId xmlns:a16="http://schemas.microsoft.com/office/drawing/2014/main" id="{5453B103-CB63-EA7B-0033-A8B545111BCF}"/>
              </a:ext>
            </a:extLst>
          </p:cNvPr>
          <p:cNvSpPr txBox="1"/>
          <p:nvPr/>
        </p:nvSpPr>
        <p:spPr>
          <a:xfrm>
            <a:off x="10879015" y="5931877"/>
            <a:ext cx="961293" cy="369332"/>
          </a:xfrm>
          <a:prstGeom prst="rect">
            <a:avLst/>
          </a:prstGeom>
          <a:noFill/>
        </p:spPr>
        <p:txBody>
          <a:bodyPr wrap="square" rtlCol="0">
            <a:spAutoFit/>
          </a:bodyPr>
          <a:lstStyle/>
          <a:p>
            <a:r>
              <a:rPr lang="en-GB"/>
              <a:t>5</a:t>
            </a:r>
          </a:p>
        </p:txBody>
      </p:sp>
    </p:spTree>
    <p:extLst>
      <p:ext uri="{BB962C8B-B14F-4D97-AF65-F5344CB8AC3E}">
        <p14:creationId xmlns:p14="http://schemas.microsoft.com/office/powerpoint/2010/main" val="2504732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71C9A-4267-BF4C-1622-57EBB9A3B308}"/>
              </a:ext>
            </a:extLst>
          </p:cNvPr>
          <p:cNvSpPr>
            <a:spLocks noGrp="1"/>
          </p:cNvSpPr>
          <p:nvPr>
            <p:ph type="title"/>
          </p:nvPr>
        </p:nvSpPr>
        <p:spPr>
          <a:xfrm>
            <a:off x="838203" y="365130"/>
            <a:ext cx="10515600" cy="865794"/>
          </a:xfrm>
        </p:spPr>
        <p:txBody>
          <a:bodyPr/>
          <a:lstStyle/>
          <a:p>
            <a:pPr algn="ctr"/>
            <a:r>
              <a:rPr lang="en-GB"/>
              <a:t>Conclusion</a:t>
            </a:r>
          </a:p>
        </p:txBody>
      </p:sp>
      <p:sp>
        <p:nvSpPr>
          <p:cNvPr id="3" name="Content Placeholder 2">
            <a:extLst>
              <a:ext uri="{FF2B5EF4-FFF2-40B4-BE49-F238E27FC236}">
                <a16:creationId xmlns:a16="http://schemas.microsoft.com/office/drawing/2014/main" id="{1AEA899D-4EAB-5082-5C81-6C5C06685F55}"/>
              </a:ext>
            </a:extLst>
          </p:cNvPr>
          <p:cNvSpPr>
            <a:spLocks noGrp="1"/>
          </p:cNvSpPr>
          <p:nvPr>
            <p:ph idx="1"/>
          </p:nvPr>
        </p:nvSpPr>
        <p:spPr>
          <a:xfrm>
            <a:off x="838203" y="1230924"/>
            <a:ext cx="10515600" cy="4946039"/>
          </a:xfrm>
        </p:spPr>
        <p:txBody>
          <a:bodyPr/>
          <a:lstStyle/>
          <a:p>
            <a:pPr marL="0" indent="0">
              <a:buNone/>
            </a:pPr>
            <a:r>
              <a:rPr lang="en-GB"/>
              <a:t>with this assignment I  have learned the importance of digital world in the medical field, how our lives was easier when we had technology as our frontline care</a:t>
            </a:r>
          </a:p>
        </p:txBody>
      </p:sp>
      <p:sp>
        <p:nvSpPr>
          <p:cNvPr id="4" name="TextBox 3">
            <a:extLst>
              <a:ext uri="{FF2B5EF4-FFF2-40B4-BE49-F238E27FC236}">
                <a16:creationId xmlns:a16="http://schemas.microsoft.com/office/drawing/2014/main" id="{94FC391E-60CE-A1ED-EDE5-D99C8FE6CC96}"/>
              </a:ext>
            </a:extLst>
          </p:cNvPr>
          <p:cNvSpPr txBox="1"/>
          <p:nvPr/>
        </p:nvSpPr>
        <p:spPr>
          <a:xfrm>
            <a:off x="11805138" y="6176963"/>
            <a:ext cx="386862" cy="369332"/>
          </a:xfrm>
          <a:prstGeom prst="rect">
            <a:avLst/>
          </a:prstGeom>
          <a:noFill/>
        </p:spPr>
        <p:txBody>
          <a:bodyPr wrap="square" rtlCol="0">
            <a:spAutoFit/>
          </a:bodyPr>
          <a:lstStyle/>
          <a:p>
            <a:r>
              <a:rPr lang="en-GB"/>
              <a:t>6</a:t>
            </a:r>
          </a:p>
        </p:txBody>
      </p:sp>
    </p:spTree>
    <p:extLst>
      <p:ext uri="{BB962C8B-B14F-4D97-AF65-F5344CB8AC3E}">
        <p14:creationId xmlns:p14="http://schemas.microsoft.com/office/powerpoint/2010/main" val="1743666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E3B5E-4B8A-A3DE-0FAF-9174570B5728}"/>
              </a:ext>
            </a:extLst>
          </p:cNvPr>
          <p:cNvSpPr>
            <a:spLocks noGrp="1"/>
          </p:cNvSpPr>
          <p:nvPr>
            <p:ph type="title"/>
          </p:nvPr>
        </p:nvSpPr>
        <p:spPr>
          <a:xfrm>
            <a:off x="838203" y="365130"/>
            <a:ext cx="10515600" cy="584440"/>
          </a:xfrm>
        </p:spPr>
        <p:txBody>
          <a:bodyPr>
            <a:normAutofit fontScale="90000"/>
          </a:bodyPr>
          <a:lstStyle/>
          <a:p>
            <a:pPr algn="ctr"/>
            <a:r>
              <a:rPr lang="en-GB"/>
              <a:t>Reference list</a:t>
            </a:r>
          </a:p>
        </p:txBody>
      </p:sp>
      <p:sp>
        <p:nvSpPr>
          <p:cNvPr id="3" name="Content Placeholder 2">
            <a:extLst>
              <a:ext uri="{FF2B5EF4-FFF2-40B4-BE49-F238E27FC236}">
                <a16:creationId xmlns:a16="http://schemas.microsoft.com/office/drawing/2014/main" id="{28007181-3A05-A914-C6AF-9B87E1CE1AAE}"/>
              </a:ext>
            </a:extLst>
          </p:cNvPr>
          <p:cNvSpPr>
            <a:spLocks noGrp="1"/>
          </p:cNvSpPr>
          <p:nvPr>
            <p:ph idx="1"/>
          </p:nvPr>
        </p:nvSpPr>
        <p:spPr>
          <a:xfrm>
            <a:off x="838203" y="949570"/>
            <a:ext cx="10515600" cy="5227393"/>
          </a:xfrm>
        </p:spPr>
        <p:txBody>
          <a:bodyPr/>
          <a:lstStyle/>
          <a:p>
            <a:r>
              <a:rPr lang="en-GB" dirty="0"/>
              <a:t>Barnes,M. (2016) </a:t>
            </a:r>
            <a:r>
              <a:rPr lang="en-GB" i="1" dirty="0"/>
              <a:t>5 skills for the global learner: what everyone needs to navigate the digital world </a:t>
            </a:r>
            <a:r>
              <a:rPr lang="en-GB" dirty="0"/>
              <a:t>[accessed October 27, 2022]</a:t>
            </a:r>
          </a:p>
          <a:p>
            <a:r>
              <a:rPr lang="en-GB" dirty="0" err="1"/>
              <a:t>NHShttps</a:t>
            </a:r>
            <a:r>
              <a:rPr lang="en-GB" dirty="0"/>
              <a:t>://</a:t>
            </a:r>
            <a:r>
              <a:rPr lang="en-GB" dirty="0" err="1"/>
              <a:t>www.nhs.uk</a:t>
            </a:r>
            <a:r>
              <a:rPr lang="en-GB" dirty="0"/>
              <a:t>/conditions/coronavirus-covid-19/ </a:t>
            </a:r>
          </a:p>
        </p:txBody>
      </p:sp>
      <p:sp>
        <p:nvSpPr>
          <p:cNvPr id="4" name="TextBox 3">
            <a:extLst>
              <a:ext uri="{FF2B5EF4-FFF2-40B4-BE49-F238E27FC236}">
                <a16:creationId xmlns:a16="http://schemas.microsoft.com/office/drawing/2014/main" id="{E9378E20-8620-3257-8BCE-ADA50CEE8A43}"/>
              </a:ext>
            </a:extLst>
          </p:cNvPr>
          <p:cNvSpPr txBox="1"/>
          <p:nvPr/>
        </p:nvSpPr>
        <p:spPr>
          <a:xfrm>
            <a:off x="11535508" y="5673969"/>
            <a:ext cx="539261" cy="369332"/>
          </a:xfrm>
          <a:prstGeom prst="rect">
            <a:avLst/>
          </a:prstGeom>
          <a:noFill/>
        </p:spPr>
        <p:txBody>
          <a:bodyPr wrap="square" rtlCol="0">
            <a:spAutoFit/>
          </a:bodyPr>
          <a:lstStyle/>
          <a:p>
            <a:r>
              <a:rPr lang="en-GB"/>
              <a:t>7</a:t>
            </a:r>
          </a:p>
        </p:txBody>
      </p:sp>
    </p:spTree>
    <p:extLst>
      <p:ext uri="{BB962C8B-B14F-4D97-AF65-F5344CB8AC3E}">
        <p14:creationId xmlns:p14="http://schemas.microsoft.com/office/powerpoint/2010/main" val="1486338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University of Wales Trinity Saint David Programme:  Certificate of Higher Education in Health and Social Care Module: Digital skills and Research method Module code: LCHS4002                                   Presentation type: Group presentation Group members: Jaeda Camara 2216804 Jessica Sofia Da Cruz 2217137  </vt:lpstr>
      <vt:lpstr>Table of contents</vt:lpstr>
      <vt:lpstr>                                        Introduction </vt:lpstr>
      <vt:lpstr>Staying connected </vt:lpstr>
      <vt:lpstr>PowerPoint Presentation</vt:lpstr>
      <vt:lpstr>Sharing of data</vt:lpstr>
      <vt:lpstr>Barriers of information sharing</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University of Wales Trinity Saint David Programme: Certificate of Higher Education in Health and Social Care Module: Digital skills and Research method Module code: LCHS4002 Group members: Jaeda Camara 2216804 Jessica Sofia Da Cruz 2217137</dc:title>
  <dc:creator>Jaeda Sisse Camara</dc:creator>
  <cp:lastModifiedBy>Jaeda Sisse Camara (2216804)</cp:lastModifiedBy>
  <cp:revision>2</cp:revision>
  <dcterms:created xsi:type="dcterms:W3CDTF">2022-12-13T00:35:46Z</dcterms:created>
  <dcterms:modified xsi:type="dcterms:W3CDTF">2022-12-13T09:58:14Z</dcterms:modified>
</cp:coreProperties>
</file>