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4924E4-62B7-1568-6FF7-312301DC1B10}" v="204" dt="2026-02-22T17:43:28.8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720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429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173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9806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817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242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206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2582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522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36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155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320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7" r:id="rId1"/>
    <p:sldLayoutId id="2147483908" r:id="rId2"/>
    <p:sldLayoutId id="2147483909" r:id="rId3"/>
    <p:sldLayoutId id="2147483910" r:id="rId4"/>
    <p:sldLayoutId id="2147483911" r:id="rId5"/>
    <p:sldLayoutId id="2147483912" r:id="rId6"/>
    <p:sldLayoutId id="2147483913" r:id="rId7"/>
    <p:sldLayoutId id="2147483914" r:id="rId8"/>
    <p:sldLayoutId id="2147483915" r:id="rId9"/>
    <p:sldLayoutId id="2147483916" r:id="rId10"/>
    <p:sldLayoutId id="214748391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aternalmentalhealthalliance.org/media/filer_public/e2/79/e27962f1-cd9c-42e9-a0e2-827a2c71f8c4/a-sound-investment-report-centre-for-mental-health-2022-mmha.pdf" TargetMode="External"/><Relationship Id="rId2" Type="http://schemas.openxmlformats.org/officeDocument/2006/relationships/hyperlink" Target="https://www.legislation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keeping-children-safe-in-education--2" TargetMode="External"/><Relationship Id="rId5" Type="http://schemas.openxmlformats.org/officeDocument/2006/relationships/hyperlink" Target="https://www.gov.uk/government/publications/working-together-to-safeguard-children" TargetMode="External"/><Relationship Id="rId4" Type="http://schemas.openxmlformats.org/officeDocument/2006/relationships/hyperlink" Target="https://localoffer.bradford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3747" y="1279157"/>
            <a:ext cx="7749250" cy="3255264"/>
          </a:xfrm>
        </p:spPr>
        <p:txBody>
          <a:bodyPr/>
          <a:lstStyle/>
          <a:p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b="1" dirty="0">
                <a:latin typeface="Calibri"/>
                <a:ea typeface="Calibri"/>
                <a:cs typeface="Calibri"/>
              </a:rPr>
              <a:t>Cover page - Child A - 2023 Bradford CSPR Case Review Discussion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latin typeface="Calibri"/>
                <a:ea typeface="Calibri"/>
                <a:cs typeface="Calibri"/>
              </a:rPr>
              <a:t>BSc Health and Social Care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latin typeface="Calibri"/>
                <a:ea typeface="Calibri"/>
                <a:cs typeface="Calibri"/>
              </a:rPr>
              <a:t>BMHP5021: Protecting and Supporting Families in Health and Care</a:t>
            </a:r>
            <a:br>
              <a:rPr lang="en-US" sz="2400" dirty="0">
                <a:latin typeface="Calibri"/>
                <a:ea typeface="Calibri"/>
                <a:cs typeface="Calibri"/>
              </a:rPr>
            </a:br>
            <a:r>
              <a:rPr lang="en-US" sz="2400" dirty="0">
                <a:latin typeface="Calibri"/>
                <a:ea typeface="Calibri"/>
                <a:cs typeface="Calibri"/>
              </a:rPr>
              <a:t>Component 1: Presentation (Round-The-Table Group Discussion)</a:t>
            </a:r>
            <a:endParaRPr lang="en-US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4977" y="4650955"/>
            <a:ext cx="7315200" cy="91440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Joan Miller </a:t>
            </a:r>
            <a:r>
              <a:rPr lang="en-US" sz="2100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(2406689)  </a:t>
            </a:r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– Teacher 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Marcia Miller </a:t>
            </a:r>
            <a:r>
              <a:rPr lang="en-US" sz="2100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(2406690) </a:t>
            </a:r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– Mental Health Practitioner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b="1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David Darko (2242612) - Social Worker</a:t>
            </a:r>
          </a:p>
          <a:p>
            <a:endParaRPr lang="en-US" dirty="0">
              <a:solidFill>
                <a:srgbClr val="D9F1F6"/>
              </a:solidFill>
              <a:latin typeface="Corbel" panose="020B0503020204020204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404ED-7876-B3B7-C415-CFD2DDF52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CC93C-2E4E-5B3D-C8E2-01EFA89C6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5928" y="381830"/>
            <a:ext cx="8299047" cy="51495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references that will be discussed to back up our discussion are: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Care Act (2014)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Care Act 2014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16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Centre for Mental Health (2022)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 sound investment: increasing access to treatment for women with common maternal mental health problems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London: Centre for Mental Health.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https://maternalmentalhealthalliance.org/media/filer_public/e2/79/e27962f1-cd9c-42e9-a0e2-827a2c71f8c4/a-sound-investment-report-centre-for-mental-health-2022-mmha.pdf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19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Children Act (1989)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Children Act 1989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17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Children Act (2004)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Children Act 2004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16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City of Bradford Metropolitan District Council (2025)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Bradford Safeguarding Children Board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https://localoffer.bradford.gov.uk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22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Department for Education (2018)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Working together to safeguard children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https://www.gov.uk/government/publications/working-together-to-safeguard-children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17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Department for Education (2023)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Keeping children safe in education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https://www.gov.uk/government/publications/keeping-children-safe-in-education--2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22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Diggins, M. (2011)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Think Child, Think Parent, Think Family: A Guide to Parental Mental Health and Child Welfare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London: Social Care Institute of Excellence.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Education Act (2002)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Education Act 2002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15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Education and Training (Welfare of Children) Act (2021)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Education and Training (Welfare of Children) Act 2021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13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Mental Capacity Act (2005)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Mental Capacity Act 2005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13 February 2026).</a:t>
            </a:r>
          </a:p>
          <a:p>
            <a:pPr>
              <a:buNone/>
            </a:pP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Mental Health Act (2007) </a:t>
            </a:r>
            <a:r>
              <a:rPr lang="en-US" sz="13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Mental Health Act 2007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</a:t>
            </a:r>
            <a:r>
              <a:rPr lang="en-US" sz="13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(Accessed: 16 February 2026).</a:t>
            </a:r>
          </a:p>
          <a:p>
            <a:pPr>
              <a:buNone/>
            </a:pP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200" dirty="0">
              <a:solidFill>
                <a:srgbClr val="595959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3391952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Frame</vt:lpstr>
      <vt:lpstr> Cover page - Child A - 2023 Bradford CSPR Case Review Discussion BSc Health and Social Care BMHP5021: Protecting and Supporting Families in Health and Care Component 1: Presentation (Round-The-Table Group Discussion)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182</cp:revision>
  <dcterms:created xsi:type="dcterms:W3CDTF">2026-02-19T21:37:43Z</dcterms:created>
  <dcterms:modified xsi:type="dcterms:W3CDTF">2026-02-22T17:45:47Z</dcterms:modified>
</cp:coreProperties>
</file>