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0742" autoAdjust="0"/>
  </p:normalViewPr>
  <p:slideViewPr>
    <p:cSldViewPr snapToGrid="0">
      <p:cViewPr varScale="1">
        <p:scale>
          <a:sx n="93" d="100"/>
          <a:sy n="93" d="100"/>
        </p:scale>
        <p:origin x="12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4BCBF3-A9D0-4CBC-9EC1-11710687CEB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7CAFED-4656-444D-92A4-67CF3F935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79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a reflective analysis, the presentation focuses on my understanding of teamworking skills in residential care home settings. I have planned to discuss practical application of teamworking in order to maintain continuity of care among patients of residential care homes.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CAFED-4656-444D-92A4-67CF3F935B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473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health and social care sector require continuous collaboration and communication between both healthcare professionals and patients. In this regard, a gap in teamworking results in delays and poor care management, such as medication errors. Melin Emilsson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 al.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(2022) has discussed that the aging population while transitioning to different healthcare settings requires higher-level teamwork, especially to manage safety and prevent fragmentation. Therefore, teamworking is a significant concept in health and social care as it helps avoid gaps in treatment along with duplicate efforts.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CAFED-4656-444D-92A4-67CF3F935B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5288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Teamworking skill is a critical component in residential care home settings, as patients require advanced assistance for daily-life activities including maintaining hygiene and psychological wellbeing. In this aspect, teamworking among healthcare professionals improves patient-outcomes through personalised care and early risk detection.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CAFED-4656-444D-92A4-67CF3F935B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68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have focused on applying teamworking skills by cooperating with residents and healthcare staff, especially by completing my duties and providing additional support to members. According to Meneses-La-Riva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 al.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(2025), effective communication is a key aspect of teamworking among healthcare staff, as it helps convey risks and patients’ needs. Using this insight, I plan to interact with diverse patients and nurses in residential care home settings in order to collaboratively develop an action plan for the patient.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CAFED-4656-444D-92A4-67CF3F935B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233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Conflict is a key part of teamworking, as it stems from diverse opinions and workflow among the team members. Using the Tuckman’s model, I plan to engage in each stage of team-building, while utilising conflict management ability to guide the team towards patient-centred care.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CAFED-4656-444D-92A4-67CF3F935B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671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conclusion, teamworking plays a vital role in patient safety management and quality-care across residential care homes. Applying team working skills such as increased cooperation and conflict management, I plan to improve continuity-of-care for residents.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CAFED-4656-444D-92A4-67CF3F935B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813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194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87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44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936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897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369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0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889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83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948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649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33652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28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6401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6827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382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320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DA97F03-A7B7-45FB-8B7B-C7E0F9C32F2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572CF-7494-4651-9520-9CA9E2F3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6740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hsc.13910" TargetMode="External"/><Relationship Id="rId7" Type="http://schemas.openxmlformats.org/officeDocument/2006/relationships/hyperlink" Target="https://pure.hud.ac.uk/ws/files/72512985/Accepted_manuscript.pdf" TargetMode="External"/><Relationship Id="rId2" Type="http://schemas.openxmlformats.org/officeDocument/2006/relationships/hyperlink" Target="https://casestudiesjournal.com/Volume%2013%20Issue%2011%20Paper%20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3561820.2022.2047015" TargetMode="External"/><Relationship Id="rId5" Type="http://schemas.openxmlformats.org/officeDocument/2006/relationships/hyperlink" Target="https://doi.org/10.3390/nursrep15020059" TargetMode="External"/><Relationship Id="rId4" Type="http://schemas.openxmlformats.org/officeDocument/2006/relationships/hyperlink" Target="https://doi.org/10.1007/s12062-020-09300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101BF-1B67-78E0-CCD5-D059F36DA1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644578"/>
            <a:ext cx="8825658" cy="4132804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LCHS4009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PROFESSIONAL DEVELOPMENT WITHIN HEALTH AND SOCIAL CARE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1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SELF-AWARENESS PRESENTATION ON ONE KEY SKILL: WORKING IN TEAMS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2A34C0-3222-4900-0177-A55580A56B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979490"/>
            <a:ext cx="8825658" cy="86142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18553" y="4979490"/>
            <a:ext cx="39350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Kwadwo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Adjei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Brempong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07586" y="5426200"/>
            <a:ext cx="3811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2334944</a:t>
            </a:r>
          </a:p>
        </p:txBody>
      </p:sp>
    </p:spTree>
    <p:extLst>
      <p:ext uri="{BB962C8B-B14F-4D97-AF65-F5344CB8AC3E}">
        <p14:creationId xmlns:p14="http://schemas.microsoft.com/office/powerpoint/2010/main" val="101444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A55F4-2E5F-95B3-5054-4A58603C7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56357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F6176-4473-8A58-5A6E-BC02F9AF9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082898"/>
            <a:ext cx="5897095" cy="4195481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Teamworking skills in health and social care settings improves patients’ safety and communication.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presentation highlights the importance of teamwork in person-centred care across residential care home settings.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Teamwork enables healthcare professionals to maintain ethics and professional development.</a:t>
            </a:r>
          </a:p>
        </p:txBody>
      </p:sp>
      <p:pic>
        <p:nvPicPr>
          <p:cNvPr id="5" name="Picture 4" descr="A diagram of a teamwork skills&#10;&#10;AI-generated content may be incorrect.">
            <a:extLst>
              <a:ext uri="{FF2B5EF4-FFF2-40B4-BE49-F238E27FC236}">
                <a16:creationId xmlns:a16="http://schemas.microsoft.com/office/drawing/2014/main" id="{54309989-DB26-6D35-B00D-C7A7E23D37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350" y="2082898"/>
            <a:ext cx="3672085" cy="3473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355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A029D-B8DC-7904-E0A5-8928A217B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TEAMWORKING SKILLS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FFB3E-FF2F-4501-3DAE-AD9A1AAFD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209801"/>
            <a:ext cx="5867114" cy="4195481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care, teamworking supports interaction in multidisciplinary and patient management (Efthymiou, 2024).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lack of coordination between healthcare professionals creates barriers for person-centred care among the aging population (Melin Emilsson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Collaboration among multi-professional teams is critical to drive continuity-of-care in complex cases.</a:t>
            </a:r>
          </a:p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D9DE231-D3D9-EC44-0E77-0C4EC0A42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347" y="2493040"/>
            <a:ext cx="4154637" cy="311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059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5F1A9-2F0B-40F7-A1D4-27C425656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RELEVANCE OF TEAMWORKING SKILL WITHIN A RESIDENTIAL CARE HOME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AE1B0-2E63-8003-700B-7B19FEDC3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209801"/>
            <a:ext cx="5702222" cy="4195481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Patients of residential care home settings require assistance for daily activities including personal, nutritional and psychological care. 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Teamwork is residential care involving targeting specific tasks such as medication management and patient safety (Larsson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2022). 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Teamworking in residential care requires continuous communication to avoid negligence towards patients’ safety.</a:t>
            </a:r>
          </a:p>
          <a:p>
            <a:endParaRPr lang="en-GB" dirty="0"/>
          </a:p>
        </p:txBody>
      </p:sp>
      <p:pic>
        <p:nvPicPr>
          <p:cNvPr id="5" name="Picture 4" descr="A group of posters with text&#10;&#10;AI-generated content may be incorrect.">
            <a:extLst>
              <a:ext uri="{FF2B5EF4-FFF2-40B4-BE49-F238E27FC236}">
                <a16:creationId xmlns:a16="http://schemas.microsoft.com/office/drawing/2014/main" id="{510FC710-4B29-2982-7E54-07F56A884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8304" y="1964064"/>
            <a:ext cx="2362530" cy="4686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883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9404C-9BFA-A419-A699-8AF196500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EXAMPLES OF TEAMWORKING SKILL APPLICATION IN RESIDENTIAL CARE HOME SETTING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2220A-7DEE-B72A-15D3-F32AE3D57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707" y="2209801"/>
            <a:ext cx="6256858" cy="4195481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intend to implement teamworking skills by cooperating with residents and staff of the care home settings. 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Cooperation with healthcare professionals improves end-of-life care for residents and increases accessibility between members (Woodward and Ruston, 2023). 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key strategy of implementing cooperation involves establishing clear roles and responsibilities among the staff. </a:t>
            </a:r>
          </a:p>
          <a:p>
            <a:endParaRPr lang="en-GB" dirty="0"/>
          </a:p>
        </p:txBody>
      </p:sp>
      <p:pic>
        <p:nvPicPr>
          <p:cNvPr id="5" name="Picture 4" descr="A close-up of several words&#10;&#10;AI-generated content may be incorrect.">
            <a:extLst>
              <a:ext uri="{FF2B5EF4-FFF2-40B4-BE49-F238E27FC236}">
                <a16:creationId xmlns:a16="http://schemas.microsoft.com/office/drawing/2014/main" id="{AF520F8F-8A90-C61B-CD75-CE6863408C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033" y="2462361"/>
            <a:ext cx="4767130" cy="284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824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33462-ACEE-7C2F-59C0-5454B8BA3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EXAMPLES OF TEAMWORKING SKILL APPLICATION IN RESIDENTIAL CARE HOME SETTING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3C06A-E25E-50BD-3D4F-73E8CC149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746" y="2209801"/>
            <a:ext cx="6017016" cy="4195481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plan to enhance my teamworking skills by focusing on team-building activities and conflict management.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Tuckman’s team development model clarifies the stages of team-building including forming, storming, norming, performing, and adjourning (Zirar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2025). 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goal involves learning conflict management to avoid large-scale conflicts during the storming stage. </a:t>
            </a:r>
          </a:p>
        </p:txBody>
      </p:sp>
      <p:pic>
        <p:nvPicPr>
          <p:cNvPr id="5" name="Picture 4" descr="A diagram of a conflict management&#10;&#10;AI-generated content may be incorrect.">
            <a:extLst>
              <a:ext uri="{FF2B5EF4-FFF2-40B4-BE49-F238E27FC236}">
                <a16:creationId xmlns:a16="http://schemas.microsoft.com/office/drawing/2014/main" id="{F8825071-A3DF-46A0-0092-2722B50F40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6085" y="2264229"/>
            <a:ext cx="4942169" cy="343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120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F5CF5-D962-0E23-5536-7F910F88E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6AD82-AAB1-B927-E2F3-F838962FD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725" y="2209801"/>
            <a:ext cx="5942065" cy="4195481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of teamworking skills involves showcasing cooperation and conflict management. 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goal involves working in diverse teams in order to improve patient safety and assistance in daily activities. </a:t>
            </a: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believe developing the skill requires practicing open communication and continuous collaboration. </a:t>
            </a:r>
          </a:p>
        </p:txBody>
      </p:sp>
      <p:pic>
        <p:nvPicPr>
          <p:cNvPr id="5" name="Picture 4" descr="A group of red icons with text&#10;&#10;AI-generated content may be incorrect.">
            <a:extLst>
              <a:ext uri="{FF2B5EF4-FFF2-40B4-BE49-F238E27FC236}">
                <a16:creationId xmlns:a16="http://schemas.microsoft.com/office/drawing/2014/main" id="{F546154C-D940-6112-08FF-12063E975A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8803" y="2377196"/>
            <a:ext cx="4789472" cy="2902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058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C2CE5-3DEE-E4E3-F517-5C5A4435F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46495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9B02F-C387-0E52-43AA-87BE6B24D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84" y="1334126"/>
            <a:ext cx="11587396" cy="5261546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Efthymiou, I.P., (2024) ‘The importance of soft skills in healthcare: The impact of communication, empathy, and teamwork on doctor-nurse interactions’.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Case Studies Journal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(11), pp.6-11. Available at: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https://casestudiesjournal.com/Volume%2013%20Issue%2011%20Paper%202.pdf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Larsson, R., Erlingsdóttir, G., Persson, J.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Rydenfält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C., (2022) ‘Teamwork in home care nursing: A scoping literature review’.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(6), pp.e3309-e3327. Available at: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https://doi.org/10.1111/hsc.13910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Melin Emilsson, U., Strid, A.L. and Söderberg, M., (2022) ‘Lack of coordination between health care and social care in multi-professional teamwork-the obstacle for coherent care of older people suffering from multi-morbidity’.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Population Ageing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(2), pp.319-335. Available at: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https://doi.org/10.1007/s12062-020-09300-8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Meneses-La-Riva, M.E., Fernández-Bedoya, V.H.,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Suyo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-Vega, J.A.,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Ocupa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-Cabrera, H.G., Grijalva-Salazar, R.V.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Ocupa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-Meneses, G.D.D., (2025) ‘Enhancing Healthcare Efficiency: The Relationship Between Effective Communication and Teamwork Among Nurses in Peru’.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Nursing Reports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(2), p.59. Available at: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https://doi.org/10.3390/nursrep15020059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Woodward, A. and Ruston, A., (2023) ‘Empowerment of care home staff through effective collaboration with healthcare’.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Interprofessional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37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(1), pp.109-117. Available at: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https://doi.org/10.1080/13561820.2022.2047015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Zirar, A., Muhammad, N., Upadhyay, A., Kumar, A. and Garza-Reyes, J.A., (2025) ‘Exploring lean team development from the Tuckman’s model perspective’.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Production Planning &amp; Control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(4), pp.442-463. Available at: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https://pure.hud.ac.uk/ws/files/72512985/Accepted_manuscript.pdf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9622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</TotalTime>
  <Words>1026</Words>
  <PresentationFormat>Widescreen</PresentationFormat>
  <Paragraphs>48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Century Gothic</vt:lpstr>
      <vt:lpstr>Times New Roman</vt:lpstr>
      <vt:lpstr>Wingdings 3</vt:lpstr>
      <vt:lpstr>Ion</vt:lpstr>
      <vt:lpstr>MODULE CODE: LCHS4009 MODULE NAME: PROFESSIONAL DEVELOPMENT WITHIN HEALTH AND SOCIAL CARE COMPONENT 1 SELF-AWARENESS PRESENTATION ON ONE KEY SKILL: WORKING IN TEAMS</vt:lpstr>
      <vt:lpstr> INTRODUCTION</vt:lpstr>
      <vt:lpstr>IMPORTANCE OF TEAMWORKING SKILLS</vt:lpstr>
      <vt:lpstr>RELEVANCE OF TEAMWORKING SKILL WITHIN A RESIDENTIAL CARE HOME</vt:lpstr>
      <vt:lpstr>PRACTICAL EXAMPLES OF TEAMWORKING SKILL APPLICATION IN RESIDENTIAL CARE HOME SETTING</vt:lpstr>
      <vt:lpstr>PRACTICAL EXAMPLES OF TEAMWORKING SKILL APPLICATION IN RESIDENTIAL CARE HOME SETTING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2026-01-31T06:58:14Z</dcterms:created>
  <dcterms:modified xsi:type="dcterms:W3CDTF">2026-02-16T08:12:28Z</dcterms:modified>
</cp:coreProperties>
</file>