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277" r:id="rId2"/>
    <p:sldId id="278" r:id="rId3"/>
    <p:sldId id="279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272" autoAdjust="0"/>
  </p:normalViewPr>
  <p:slideViewPr>
    <p:cSldViewPr>
      <p:cViewPr varScale="1">
        <p:scale>
          <a:sx n="104" d="100"/>
          <a:sy n="104" d="100"/>
        </p:scale>
        <p:origin x="708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991544" y="1928803"/>
            <a:ext cx="7890670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8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Assessment workshop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C5A8A-FCA2-B9CB-6F2D-BADBBE851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and discussions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6F2A5-4EE5-F903-5C89-6AEF815B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528" y="2464719"/>
            <a:ext cx="10972800" cy="3917032"/>
          </a:xfrm>
        </p:spPr>
        <p:txBody>
          <a:bodyPr/>
          <a:lstStyle/>
          <a:p>
            <a:r>
              <a:rPr lang="en-GB" dirty="0"/>
              <a:t>Task-2 Prepare your business presentation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D84C-3762-77EE-1E71-04BBCAB89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709625-97AE-7285-C3B6-6D5966950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739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699D0-9F6D-2DE0-7F9D-AD4D10B5C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69" y="2564904"/>
            <a:ext cx="10972800" cy="1143000"/>
          </a:xfrm>
        </p:spPr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15DAF-2569-7606-9591-FC5DBE9F3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946F2E-A5A7-0E5E-F50D-F5A3E66ED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71844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21</Words>
  <Application>Microsoft Office PowerPoint</Application>
  <PresentationFormat>Widescreen</PresentationFormat>
  <Paragraphs>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Myriad Pro</vt:lpstr>
      <vt:lpstr>Arial</vt:lpstr>
      <vt:lpstr>Verdana</vt:lpstr>
      <vt:lpstr>20140311PresentationUWTSDTemplate</vt:lpstr>
      <vt:lpstr>LCBB5013</vt:lpstr>
      <vt:lpstr>Feedback and discussions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LCBB5001</dc:title>
  <dc:creator>Winifred Soribe</dc:creator>
  <cp:lastModifiedBy>Amer Kareem</cp:lastModifiedBy>
  <cp:revision>8</cp:revision>
  <dcterms:created xsi:type="dcterms:W3CDTF">2020-11-18T12:36:46Z</dcterms:created>
  <dcterms:modified xsi:type="dcterms:W3CDTF">2025-07-19T11:16:06Z</dcterms:modified>
</cp:coreProperties>
</file>