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64" d="100"/>
          <a:sy n="64" d="100"/>
        </p:scale>
        <p:origin x="90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C6BED2-FC90-4F55-B6C4-5BECDE3389F9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D4689E-CACE-473B-8764-494B0AA3C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437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Stick </a:t>
            </a:r>
            <a:r>
              <a:rPr lang="en-GB" dirty="0" err="1"/>
              <a:t>Postit</a:t>
            </a:r>
            <a:r>
              <a:rPr lang="en-GB" dirty="0"/>
              <a:t> notes on Flipchart paper on the walls.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D4689E-CACE-473B-8764-494B0AA3C5D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2995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4/26/2019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4/26/2019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4/26/2019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4/26/2019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4/26/2019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4/26/2019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4/26/2019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4/26/2019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4/26/2019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4/26/2019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4/26/2019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4/26/2019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Managing enterprise in the 21</a:t>
            </a:r>
            <a:r>
              <a:rPr lang="en-GB" baseline="30000" dirty="0"/>
              <a:t>st</a:t>
            </a:r>
            <a:r>
              <a:rPr lang="en-GB" dirty="0"/>
              <a:t> century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BMSK4006</a:t>
            </a:r>
          </a:p>
          <a:p>
            <a:r>
              <a:rPr lang="en-GB" dirty="0"/>
              <a:t>JESSICA SHORE</a:t>
            </a:r>
          </a:p>
        </p:txBody>
      </p:sp>
    </p:spTree>
    <p:extLst>
      <p:ext uri="{BB962C8B-B14F-4D97-AF65-F5344CB8AC3E}">
        <p14:creationId xmlns:p14="http://schemas.microsoft.com/office/powerpoint/2010/main" val="7992546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  <a:alpha val="5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3"/>
          <p:cNvSpPr txBox="1">
            <a:spLocks/>
          </p:cNvSpPr>
          <p:nvPr/>
        </p:nvSpPr>
        <p:spPr>
          <a:xfrm>
            <a:off x="653935" y="3889131"/>
            <a:ext cx="10925907" cy="173027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dirty="0"/>
              <a:t>To develop students awareness of self-employment and the skills required to set up a successful business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147156" y="687185"/>
            <a:ext cx="533122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What is the Aim of the Module?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6444" y="198120"/>
            <a:ext cx="304800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1849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  <a:alpha val="5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3"/>
          <p:cNvSpPr txBox="1">
            <a:spLocks/>
          </p:cNvSpPr>
          <p:nvPr/>
        </p:nvSpPr>
        <p:spPr>
          <a:xfrm>
            <a:off x="433753" y="2351252"/>
            <a:ext cx="11514993" cy="4114636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r>
              <a:rPr lang="en-GB" sz="2800" dirty="0"/>
              <a:t>identify a personal skill-set and knowledge relevant to the project;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demonstrate awareness of concepts linked to enterprise and entrepreneurship within the context of the project;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demonstrate  a range of employment skills in the completion of a group project;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organise their knowledge and learning through use of a range of information resources, and present their work at the appropriate level.</a:t>
            </a:r>
          </a:p>
          <a:p>
            <a:endParaRPr lang="en-GB" dirty="0"/>
          </a:p>
        </p:txBody>
      </p:sp>
      <p:sp>
        <p:nvSpPr>
          <p:cNvPr id="4" name="Text Placeholder 2"/>
          <p:cNvSpPr txBox="1">
            <a:spLocks/>
          </p:cNvSpPr>
          <p:nvPr/>
        </p:nvSpPr>
        <p:spPr>
          <a:xfrm>
            <a:off x="433753" y="924802"/>
            <a:ext cx="7795847" cy="639762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dirty="0"/>
              <a:t>By the end of this module students should be able to: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084320" y="219220"/>
            <a:ext cx="3031375" cy="55663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dirty="0">
                <a:latin typeface="Arial Rounded MT Bold" panose="020F0704030504030204" pitchFamily="34" charset="0"/>
              </a:rPr>
              <a:t>O</a:t>
            </a:r>
            <a:r>
              <a:rPr lang="en-GB" u="sng" dirty="0">
                <a:latin typeface="Arial Rounded MT Bold" panose="020F0704030504030204" pitchFamily="34" charset="0"/>
              </a:rPr>
              <a:t>bjectives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0862" y="79242"/>
            <a:ext cx="2554707" cy="2330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6556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  <a:alpha val="5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388524" y="731520"/>
            <a:ext cx="607937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What are your aims and objectives for the Module?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4273" y="3297382"/>
            <a:ext cx="4871471" cy="324637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9744" y="3400727"/>
            <a:ext cx="3039687" cy="3039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783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-420911" y="94211"/>
            <a:ext cx="75424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/>
              <a:t>What will you be learning each week?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66256" y="1147156"/>
            <a:ext cx="683306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3200" dirty="0"/>
              <a:t>Today: Introduction to the Module and Business Identities</a:t>
            </a:r>
          </a:p>
          <a:p>
            <a:pPr marL="342900" indent="-342900">
              <a:buFont typeface="+mj-lt"/>
              <a:buAutoNum type="arabicPeriod"/>
            </a:pPr>
            <a:endParaRPr lang="en-GB" sz="3200" dirty="0"/>
          </a:p>
          <a:p>
            <a:pPr marL="342900" indent="-342900">
              <a:buFont typeface="+mj-lt"/>
              <a:buAutoNum type="arabicPeriod"/>
            </a:pPr>
            <a:r>
              <a:rPr lang="en-GB" sz="3200" dirty="0"/>
              <a:t>Introduction to Marketing</a:t>
            </a:r>
          </a:p>
          <a:p>
            <a:pPr marL="342900" indent="-342900">
              <a:buFont typeface="+mj-lt"/>
              <a:buAutoNum type="arabicPeriod"/>
            </a:pPr>
            <a:endParaRPr lang="en-GB" sz="3200" dirty="0"/>
          </a:p>
          <a:p>
            <a:pPr marL="342900" indent="-342900">
              <a:buFont typeface="+mj-lt"/>
              <a:buAutoNum type="arabicPeriod"/>
            </a:pPr>
            <a:r>
              <a:rPr lang="en-GB" sz="3200" dirty="0"/>
              <a:t>Market Segmentation and Positioning</a:t>
            </a:r>
          </a:p>
          <a:p>
            <a:pPr marL="342900" indent="-342900">
              <a:buFont typeface="+mj-lt"/>
              <a:buAutoNum type="arabicPeriod"/>
            </a:pPr>
            <a:endParaRPr lang="en-GB" sz="3200" dirty="0"/>
          </a:p>
          <a:p>
            <a:pPr marL="342900" indent="-342900">
              <a:buFont typeface="+mj-lt"/>
              <a:buAutoNum type="arabicPeriod"/>
            </a:pPr>
            <a:r>
              <a:rPr lang="en-GB" sz="3200" dirty="0"/>
              <a:t>Sources of Finance</a:t>
            </a:r>
          </a:p>
          <a:p>
            <a:pPr marL="342900" indent="-342900">
              <a:buFont typeface="+mj-lt"/>
              <a:buAutoNum type="arabicPeriod"/>
            </a:pPr>
            <a:endParaRPr lang="en-GB" sz="3200" dirty="0"/>
          </a:p>
          <a:p>
            <a:pPr marL="342900" indent="-342900">
              <a:buFont typeface="+mj-lt"/>
              <a:buAutoNum type="arabicPeriod"/>
            </a:pPr>
            <a:r>
              <a:rPr lang="en-GB" sz="3200" dirty="0"/>
              <a:t>Human Resources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36435" y="135193"/>
            <a:ext cx="2670162" cy="264679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6029" y="2968770"/>
            <a:ext cx="3600568" cy="181382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1857" y="3957799"/>
            <a:ext cx="3365096" cy="2243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6475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7185" y="1022248"/>
            <a:ext cx="8689571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6. Finance- Cash Flow</a:t>
            </a:r>
          </a:p>
          <a:p>
            <a:endParaRPr lang="en-GB" sz="3200" dirty="0"/>
          </a:p>
          <a:p>
            <a:r>
              <a:rPr lang="en-GB" sz="3200" dirty="0"/>
              <a:t>7. ASSESSMENT</a:t>
            </a:r>
          </a:p>
          <a:p>
            <a:endParaRPr lang="en-GB" sz="3200" dirty="0"/>
          </a:p>
          <a:p>
            <a:r>
              <a:rPr lang="en-GB" sz="3200" dirty="0"/>
              <a:t>8. ASSESSMENT</a:t>
            </a:r>
          </a:p>
          <a:p>
            <a:endParaRPr lang="en-GB" sz="3200" dirty="0"/>
          </a:p>
          <a:p>
            <a:r>
              <a:rPr lang="en-GB" sz="3200" dirty="0"/>
              <a:t>9. Finance Re-Cap and Presentation Workshop</a:t>
            </a:r>
          </a:p>
          <a:p>
            <a:endParaRPr lang="en-GB" sz="3200" dirty="0"/>
          </a:p>
          <a:p>
            <a:r>
              <a:rPr lang="en-GB" sz="3200" dirty="0"/>
              <a:t> 10. ASSESSMENT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1184" y="549160"/>
            <a:ext cx="2974822" cy="2648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3310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04902" y="1174865"/>
            <a:ext cx="722653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Now let’s take a look at the Assessment Schedule…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2025" y="2791691"/>
            <a:ext cx="2838450" cy="304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4495" y="2964872"/>
            <a:ext cx="4613564" cy="3075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6785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Any questions about the module?</a:t>
            </a:r>
          </a:p>
        </p:txBody>
      </p:sp>
    </p:spTree>
    <p:extLst>
      <p:ext uri="{BB962C8B-B14F-4D97-AF65-F5344CB8AC3E}">
        <p14:creationId xmlns:p14="http://schemas.microsoft.com/office/powerpoint/2010/main" val="6705826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04161" y="1884218"/>
            <a:ext cx="556398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Take a 15 minute break and then we will move on to Business Identities</a:t>
            </a:r>
          </a:p>
        </p:txBody>
      </p:sp>
    </p:spTree>
    <p:extLst>
      <p:ext uri="{BB962C8B-B14F-4D97-AF65-F5344CB8AC3E}">
        <p14:creationId xmlns:p14="http://schemas.microsoft.com/office/powerpoint/2010/main" val="270201342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43</TotalTime>
  <Words>212</Words>
  <Application>Microsoft Office PowerPoint</Application>
  <PresentationFormat>Widescreen</PresentationFormat>
  <Paragraphs>36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Arial Rounded MT Bold</vt:lpstr>
      <vt:lpstr>Calibri</vt:lpstr>
      <vt:lpstr>Gill Sans MT</vt:lpstr>
      <vt:lpstr>Parcel</vt:lpstr>
      <vt:lpstr>Managing enterprise in the 21st century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Any questions about the module?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enterprise in the 21st century</dc:title>
  <dc:creator>Laura James</dc:creator>
  <cp:lastModifiedBy>Jessica Shore</cp:lastModifiedBy>
  <cp:revision>8</cp:revision>
  <dcterms:created xsi:type="dcterms:W3CDTF">2019-04-12T08:20:25Z</dcterms:created>
  <dcterms:modified xsi:type="dcterms:W3CDTF">2019-04-26T08:42:55Z</dcterms:modified>
</cp:coreProperties>
</file>