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256" r:id="rId5"/>
    <p:sldId id="326" r:id="rId6"/>
    <p:sldId id="315" r:id="rId7"/>
    <p:sldId id="328" r:id="rId8"/>
    <p:sldId id="316" r:id="rId9"/>
    <p:sldId id="324" r:id="rId10"/>
    <p:sldId id="329" r:id="rId11"/>
    <p:sldId id="32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422" autoAdjust="0"/>
    <p:restoredTop sz="95807" autoAdjust="0"/>
  </p:normalViewPr>
  <p:slideViewPr>
    <p:cSldViewPr snapToGrid="0">
      <p:cViewPr varScale="1">
        <p:scale>
          <a:sx n="111" d="100"/>
          <a:sy n="111" d="100"/>
        </p:scale>
        <p:origin x="1104" y="208"/>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commentAuthors" Target="commentAuthors.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handoutMaster" Target="handoutMasters/handoutMaster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44B107-F641-4340-B924-D4C76F85DF5F}"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2D4AAE8C-0A28-0547-899B-EC01D1F868B6}">
      <dgm:prSet phldrT="[Text]"/>
      <dgm:spPr/>
      <dgm:t>
        <a:bodyPr/>
        <a:lstStyle/>
        <a:p>
          <a:r>
            <a:rPr lang="en-GB" dirty="0"/>
            <a:t>Step 1</a:t>
          </a:r>
        </a:p>
      </dgm:t>
    </dgm:pt>
    <dgm:pt modelId="{4E76CABF-AB47-D74A-A6F4-8E0168EE7BA9}" type="parTrans" cxnId="{C4C32B92-D0AF-E641-84DA-229723D80974}">
      <dgm:prSet/>
      <dgm:spPr/>
      <dgm:t>
        <a:bodyPr/>
        <a:lstStyle/>
        <a:p>
          <a:endParaRPr lang="en-GB"/>
        </a:p>
      </dgm:t>
    </dgm:pt>
    <dgm:pt modelId="{AA6428C6-2F66-2747-ADA4-14AE263A5A10}" type="sibTrans" cxnId="{C4C32B92-D0AF-E641-84DA-229723D80974}">
      <dgm:prSet/>
      <dgm:spPr/>
      <dgm:t>
        <a:bodyPr/>
        <a:lstStyle/>
        <a:p>
          <a:endParaRPr lang="en-GB"/>
        </a:p>
      </dgm:t>
    </dgm:pt>
    <dgm:pt modelId="{FE19D1A5-36D7-8746-ACDB-236EF51D7ECD}">
      <dgm:prSet phldrT="[Text]" custT="1"/>
      <dgm:spPr/>
      <dgm:t>
        <a:bodyPr/>
        <a:lstStyle/>
        <a:p>
          <a:pPr>
            <a:buFont typeface="Arial" panose="020B0604020202020204" pitchFamily="34" charset="0"/>
            <a:buChar char="•"/>
          </a:pPr>
          <a:r>
            <a:rPr lang="en-GB" sz="2400" b="1" i="0" dirty="0"/>
            <a:t>Placing a large, unbreakable mirror on the floor or against a wall at an infant's level.</a:t>
          </a:r>
          <a:endParaRPr lang="en-GB" sz="2400" b="1" dirty="0"/>
        </a:p>
      </dgm:t>
    </dgm:pt>
    <dgm:pt modelId="{A725B50F-FD64-054B-9D85-AC2856B71478}" type="parTrans" cxnId="{FC2A0073-141E-CF4F-A313-141AC8D998C4}">
      <dgm:prSet/>
      <dgm:spPr/>
      <dgm:t>
        <a:bodyPr/>
        <a:lstStyle/>
        <a:p>
          <a:endParaRPr lang="en-GB"/>
        </a:p>
      </dgm:t>
    </dgm:pt>
    <dgm:pt modelId="{ACF3A60F-583B-EF4C-8786-A48B78A04FBA}" type="sibTrans" cxnId="{FC2A0073-141E-CF4F-A313-141AC8D998C4}">
      <dgm:prSet/>
      <dgm:spPr/>
      <dgm:t>
        <a:bodyPr/>
        <a:lstStyle/>
        <a:p>
          <a:endParaRPr lang="en-GB"/>
        </a:p>
      </dgm:t>
    </dgm:pt>
    <dgm:pt modelId="{3ADC3F9D-E67D-FE4F-A549-0691FABC0250}">
      <dgm:prSet phldrT="[Text]"/>
      <dgm:spPr/>
      <dgm:t>
        <a:bodyPr/>
        <a:lstStyle/>
        <a:p>
          <a:r>
            <a:rPr lang="en-GB" dirty="0"/>
            <a:t>Step 2</a:t>
          </a:r>
        </a:p>
      </dgm:t>
    </dgm:pt>
    <dgm:pt modelId="{A08D8F2C-8BCC-E640-BF31-202995308508}" type="parTrans" cxnId="{3F2FA5DB-354D-3E4F-8ECB-EAF0E35027FE}">
      <dgm:prSet/>
      <dgm:spPr/>
      <dgm:t>
        <a:bodyPr/>
        <a:lstStyle/>
        <a:p>
          <a:endParaRPr lang="en-GB"/>
        </a:p>
      </dgm:t>
    </dgm:pt>
    <dgm:pt modelId="{D1FB9BDD-FC97-9C4C-BCCD-C22E2C6D54FF}" type="sibTrans" cxnId="{3F2FA5DB-354D-3E4F-8ECB-EAF0E35027FE}">
      <dgm:prSet/>
      <dgm:spPr/>
      <dgm:t>
        <a:bodyPr/>
        <a:lstStyle/>
        <a:p>
          <a:endParaRPr lang="en-GB"/>
        </a:p>
      </dgm:t>
    </dgm:pt>
    <dgm:pt modelId="{9A7FEAE5-4277-BF43-83F2-7CE65619440A}">
      <dgm:prSet phldrT="[Text]" custT="1"/>
      <dgm:spPr/>
      <dgm:t>
        <a:bodyPr/>
        <a:lstStyle/>
        <a:p>
          <a:r>
            <a:rPr lang="en-GB" sz="2400" b="1" i="0" dirty="0"/>
            <a:t>Encourage the infant to approach the mirror and interact with their reflection by making faces, touching the mirror, or reaching out to the reflection.</a:t>
          </a:r>
          <a:endParaRPr lang="en-GB" sz="2400" b="1" dirty="0"/>
        </a:p>
      </dgm:t>
    </dgm:pt>
    <dgm:pt modelId="{98F3258B-B706-FF4C-9423-345711624DDA}" type="parTrans" cxnId="{D344CC8D-9B92-9949-9C5F-ACE9747B734C}">
      <dgm:prSet/>
      <dgm:spPr/>
      <dgm:t>
        <a:bodyPr/>
        <a:lstStyle/>
        <a:p>
          <a:endParaRPr lang="en-GB"/>
        </a:p>
      </dgm:t>
    </dgm:pt>
    <dgm:pt modelId="{AC21C45A-B959-474E-8E94-324DC3EF632B}" type="sibTrans" cxnId="{D344CC8D-9B92-9949-9C5F-ACE9747B734C}">
      <dgm:prSet/>
      <dgm:spPr/>
      <dgm:t>
        <a:bodyPr/>
        <a:lstStyle/>
        <a:p>
          <a:endParaRPr lang="en-GB"/>
        </a:p>
      </dgm:t>
    </dgm:pt>
    <dgm:pt modelId="{86AB0B6E-9E09-4247-868C-5E6D70965726}">
      <dgm:prSet phldrT="[Text]"/>
      <dgm:spPr/>
      <dgm:t>
        <a:bodyPr/>
        <a:lstStyle/>
        <a:p>
          <a:r>
            <a:rPr lang="en-GB" dirty="0"/>
            <a:t>Step 3</a:t>
          </a:r>
        </a:p>
      </dgm:t>
    </dgm:pt>
    <dgm:pt modelId="{CDFEA23F-0922-AF4E-A39E-8E1099171EBB}" type="parTrans" cxnId="{774C926E-7858-0543-98C1-7BA6076D7205}">
      <dgm:prSet/>
      <dgm:spPr/>
      <dgm:t>
        <a:bodyPr/>
        <a:lstStyle/>
        <a:p>
          <a:endParaRPr lang="en-GB"/>
        </a:p>
      </dgm:t>
    </dgm:pt>
    <dgm:pt modelId="{FDB562B2-E78F-0D49-85B3-BF53087DBA04}" type="sibTrans" cxnId="{774C926E-7858-0543-98C1-7BA6076D7205}">
      <dgm:prSet/>
      <dgm:spPr/>
      <dgm:t>
        <a:bodyPr/>
        <a:lstStyle/>
        <a:p>
          <a:endParaRPr lang="en-GB"/>
        </a:p>
      </dgm:t>
    </dgm:pt>
    <dgm:pt modelId="{C4BEF38C-9D49-F641-A329-CDD4702572D5}">
      <dgm:prSet phldrT="[Text]" custT="1"/>
      <dgm:spPr/>
      <dgm:t>
        <a:bodyPr/>
        <a:lstStyle/>
        <a:p>
          <a:pPr>
            <a:buFont typeface="Arial" panose="020B0604020202020204" pitchFamily="34" charset="0"/>
            <a:buChar char="•"/>
          </a:pPr>
          <a:r>
            <a:rPr lang="en-GB" sz="2400" b="1" i="0" dirty="0"/>
            <a:t>Observe the infant's reactions to their reflection, such as whether they seem to recognize themselves or understand that the reflection is a representation of their own body.</a:t>
          </a:r>
          <a:endParaRPr lang="en-GB" sz="2400" b="1" dirty="0"/>
        </a:p>
      </dgm:t>
    </dgm:pt>
    <dgm:pt modelId="{65521FAC-A990-2341-8D7C-D21CCAC7AEE7}" type="parTrans" cxnId="{DE1DBB56-20AB-FB4E-B648-CFA5148F457F}">
      <dgm:prSet/>
      <dgm:spPr/>
      <dgm:t>
        <a:bodyPr/>
        <a:lstStyle/>
        <a:p>
          <a:endParaRPr lang="en-GB"/>
        </a:p>
      </dgm:t>
    </dgm:pt>
    <dgm:pt modelId="{07452BA5-D41E-884C-BE1D-7C7E865F164C}" type="sibTrans" cxnId="{DE1DBB56-20AB-FB4E-B648-CFA5148F457F}">
      <dgm:prSet/>
      <dgm:spPr/>
      <dgm:t>
        <a:bodyPr/>
        <a:lstStyle/>
        <a:p>
          <a:endParaRPr lang="en-GB"/>
        </a:p>
      </dgm:t>
    </dgm:pt>
    <dgm:pt modelId="{16C13238-8824-5C45-A0F6-161882EA986D}">
      <dgm:prSet custT="1"/>
      <dgm:spPr/>
      <dgm:t>
        <a:bodyPr/>
        <a:lstStyle/>
        <a:p>
          <a:endParaRPr lang="en-US" sz="2400" b="1" dirty="0"/>
        </a:p>
      </dgm:t>
    </dgm:pt>
    <dgm:pt modelId="{40C3A9B3-E7C9-D14F-BA37-93C8431CCA0C}" type="parTrans" cxnId="{88678AE5-B1A8-0A40-99C1-B93B975B9959}">
      <dgm:prSet/>
      <dgm:spPr/>
      <dgm:t>
        <a:bodyPr/>
        <a:lstStyle/>
        <a:p>
          <a:endParaRPr lang="en-GB"/>
        </a:p>
      </dgm:t>
    </dgm:pt>
    <dgm:pt modelId="{A7701C8A-3372-414B-B3F0-FE6D46BB5489}" type="sibTrans" cxnId="{88678AE5-B1A8-0A40-99C1-B93B975B9959}">
      <dgm:prSet/>
      <dgm:spPr/>
      <dgm:t>
        <a:bodyPr/>
        <a:lstStyle/>
        <a:p>
          <a:endParaRPr lang="en-GB"/>
        </a:p>
      </dgm:t>
    </dgm:pt>
    <dgm:pt modelId="{EA3EF85A-7FAD-B245-A7FA-6C84F32EE0DE}" type="pres">
      <dgm:prSet presAssocID="{6C44B107-F641-4340-B924-D4C76F85DF5F}" presName="linearFlow" presStyleCnt="0">
        <dgm:presLayoutVars>
          <dgm:dir/>
          <dgm:animLvl val="lvl"/>
          <dgm:resizeHandles val="exact"/>
        </dgm:presLayoutVars>
      </dgm:prSet>
      <dgm:spPr/>
    </dgm:pt>
    <dgm:pt modelId="{BCB0F3D2-4420-5645-884C-D778374C3A38}" type="pres">
      <dgm:prSet presAssocID="{2D4AAE8C-0A28-0547-899B-EC01D1F868B6}" presName="composite" presStyleCnt="0"/>
      <dgm:spPr/>
    </dgm:pt>
    <dgm:pt modelId="{CD53AC97-095B-9E47-85F0-B30314299DE0}" type="pres">
      <dgm:prSet presAssocID="{2D4AAE8C-0A28-0547-899B-EC01D1F868B6}" presName="parentText" presStyleLbl="alignNode1" presStyleIdx="0" presStyleCnt="3">
        <dgm:presLayoutVars>
          <dgm:chMax val="1"/>
          <dgm:bulletEnabled val="1"/>
        </dgm:presLayoutVars>
      </dgm:prSet>
      <dgm:spPr/>
    </dgm:pt>
    <dgm:pt modelId="{D02D5951-A5BA-1D48-83D2-A8285E669093}" type="pres">
      <dgm:prSet presAssocID="{2D4AAE8C-0A28-0547-899B-EC01D1F868B6}" presName="descendantText" presStyleLbl="alignAcc1" presStyleIdx="0" presStyleCnt="3" custLinFactNeighborX="2733">
        <dgm:presLayoutVars>
          <dgm:bulletEnabled val="1"/>
        </dgm:presLayoutVars>
      </dgm:prSet>
      <dgm:spPr/>
    </dgm:pt>
    <dgm:pt modelId="{A18D889D-49A3-D644-BC7E-AAB949279D20}" type="pres">
      <dgm:prSet presAssocID="{AA6428C6-2F66-2747-ADA4-14AE263A5A10}" presName="sp" presStyleCnt="0"/>
      <dgm:spPr/>
    </dgm:pt>
    <dgm:pt modelId="{99BB068C-1C42-6742-B99B-7D450FA696BC}" type="pres">
      <dgm:prSet presAssocID="{3ADC3F9D-E67D-FE4F-A549-0691FABC0250}" presName="composite" presStyleCnt="0"/>
      <dgm:spPr/>
    </dgm:pt>
    <dgm:pt modelId="{7767E289-2AF2-1044-9C20-4E7BDCAC6A14}" type="pres">
      <dgm:prSet presAssocID="{3ADC3F9D-E67D-FE4F-A549-0691FABC0250}" presName="parentText" presStyleLbl="alignNode1" presStyleIdx="1" presStyleCnt="3">
        <dgm:presLayoutVars>
          <dgm:chMax val="1"/>
          <dgm:bulletEnabled val="1"/>
        </dgm:presLayoutVars>
      </dgm:prSet>
      <dgm:spPr/>
    </dgm:pt>
    <dgm:pt modelId="{B0E5985F-4FAD-EF4A-897A-7A91698C57C6}" type="pres">
      <dgm:prSet presAssocID="{3ADC3F9D-E67D-FE4F-A549-0691FABC0250}" presName="descendantText" presStyleLbl="alignAcc1" presStyleIdx="1" presStyleCnt="3" custScaleY="126875">
        <dgm:presLayoutVars>
          <dgm:bulletEnabled val="1"/>
        </dgm:presLayoutVars>
      </dgm:prSet>
      <dgm:spPr/>
    </dgm:pt>
    <dgm:pt modelId="{39A2BE81-C1B8-CA45-94DC-7062705B210F}" type="pres">
      <dgm:prSet presAssocID="{D1FB9BDD-FC97-9C4C-BCCD-C22E2C6D54FF}" presName="sp" presStyleCnt="0"/>
      <dgm:spPr/>
    </dgm:pt>
    <dgm:pt modelId="{AE927F58-1F2F-2644-94CE-1FE4522980F3}" type="pres">
      <dgm:prSet presAssocID="{86AB0B6E-9E09-4247-868C-5E6D70965726}" presName="composite" presStyleCnt="0"/>
      <dgm:spPr/>
    </dgm:pt>
    <dgm:pt modelId="{95858BD3-873F-EB40-96E9-181FD2F92888}" type="pres">
      <dgm:prSet presAssocID="{86AB0B6E-9E09-4247-868C-5E6D70965726}" presName="parentText" presStyleLbl="alignNode1" presStyleIdx="2" presStyleCnt="3">
        <dgm:presLayoutVars>
          <dgm:chMax val="1"/>
          <dgm:bulletEnabled val="1"/>
        </dgm:presLayoutVars>
      </dgm:prSet>
      <dgm:spPr/>
    </dgm:pt>
    <dgm:pt modelId="{0D054838-B787-7748-BEF6-D3223ADB4C9E}" type="pres">
      <dgm:prSet presAssocID="{86AB0B6E-9E09-4247-868C-5E6D70965726}" presName="descendantText" presStyleLbl="alignAcc1" presStyleIdx="2" presStyleCnt="3" custScaleY="126506">
        <dgm:presLayoutVars>
          <dgm:bulletEnabled val="1"/>
        </dgm:presLayoutVars>
      </dgm:prSet>
      <dgm:spPr/>
    </dgm:pt>
  </dgm:ptLst>
  <dgm:cxnLst>
    <dgm:cxn modelId="{8D5B5808-3962-E841-8D70-262D370BEC88}" type="presOf" srcId="{2D4AAE8C-0A28-0547-899B-EC01D1F868B6}" destId="{CD53AC97-095B-9E47-85F0-B30314299DE0}" srcOrd="0" destOrd="0" presId="urn:microsoft.com/office/officeart/2005/8/layout/chevron2"/>
    <dgm:cxn modelId="{2955572E-7062-9048-971A-8BC3A0F10273}" type="presOf" srcId="{16C13238-8824-5C45-A0F6-161882EA986D}" destId="{D02D5951-A5BA-1D48-83D2-A8285E669093}" srcOrd="0" destOrd="1" presId="urn:microsoft.com/office/officeart/2005/8/layout/chevron2"/>
    <dgm:cxn modelId="{F3AF1130-D01D-AB4F-B1BD-D2BCDC01D655}" type="presOf" srcId="{86AB0B6E-9E09-4247-868C-5E6D70965726}" destId="{95858BD3-873F-EB40-96E9-181FD2F92888}" srcOrd="0" destOrd="0" presId="urn:microsoft.com/office/officeart/2005/8/layout/chevron2"/>
    <dgm:cxn modelId="{774C926E-7858-0543-98C1-7BA6076D7205}" srcId="{6C44B107-F641-4340-B924-D4C76F85DF5F}" destId="{86AB0B6E-9E09-4247-868C-5E6D70965726}" srcOrd="2" destOrd="0" parTransId="{CDFEA23F-0922-AF4E-A39E-8E1099171EBB}" sibTransId="{FDB562B2-E78F-0D49-85B3-BF53087DBA04}"/>
    <dgm:cxn modelId="{FC2A0073-141E-CF4F-A313-141AC8D998C4}" srcId="{2D4AAE8C-0A28-0547-899B-EC01D1F868B6}" destId="{FE19D1A5-36D7-8746-ACDB-236EF51D7ECD}" srcOrd="0" destOrd="0" parTransId="{A725B50F-FD64-054B-9D85-AC2856B71478}" sibTransId="{ACF3A60F-583B-EF4C-8786-A48B78A04FBA}"/>
    <dgm:cxn modelId="{DE1DBB56-20AB-FB4E-B648-CFA5148F457F}" srcId="{86AB0B6E-9E09-4247-868C-5E6D70965726}" destId="{C4BEF38C-9D49-F641-A329-CDD4702572D5}" srcOrd="0" destOrd="0" parTransId="{65521FAC-A990-2341-8D7C-D21CCAC7AEE7}" sibTransId="{07452BA5-D41E-884C-BE1D-7C7E865F164C}"/>
    <dgm:cxn modelId="{DF935987-604D-9B47-AEFA-E53B1864CF23}" type="presOf" srcId="{6C44B107-F641-4340-B924-D4C76F85DF5F}" destId="{EA3EF85A-7FAD-B245-A7FA-6C84F32EE0DE}" srcOrd="0" destOrd="0" presId="urn:microsoft.com/office/officeart/2005/8/layout/chevron2"/>
    <dgm:cxn modelId="{D344CC8D-9B92-9949-9C5F-ACE9747B734C}" srcId="{3ADC3F9D-E67D-FE4F-A549-0691FABC0250}" destId="{9A7FEAE5-4277-BF43-83F2-7CE65619440A}" srcOrd="0" destOrd="0" parTransId="{98F3258B-B706-FF4C-9423-345711624DDA}" sibTransId="{AC21C45A-B959-474E-8E94-324DC3EF632B}"/>
    <dgm:cxn modelId="{C4C32B92-D0AF-E641-84DA-229723D80974}" srcId="{6C44B107-F641-4340-B924-D4C76F85DF5F}" destId="{2D4AAE8C-0A28-0547-899B-EC01D1F868B6}" srcOrd="0" destOrd="0" parTransId="{4E76CABF-AB47-D74A-A6F4-8E0168EE7BA9}" sibTransId="{AA6428C6-2F66-2747-ADA4-14AE263A5A10}"/>
    <dgm:cxn modelId="{59DEDB98-3709-7649-8E6E-8FA3CD397ACE}" type="presOf" srcId="{FE19D1A5-36D7-8746-ACDB-236EF51D7ECD}" destId="{D02D5951-A5BA-1D48-83D2-A8285E669093}" srcOrd="0" destOrd="0" presId="urn:microsoft.com/office/officeart/2005/8/layout/chevron2"/>
    <dgm:cxn modelId="{B78EECB7-83A1-3B46-A88F-43BB075F27CA}" type="presOf" srcId="{C4BEF38C-9D49-F641-A329-CDD4702572D5}" destId="{0D054838-B787-7748-BEF6-D3223ADB4C9E}" srcOrd="0" destOrd="0" presId="urn:microsoft.com/office/officeart/2005/8/layout/chevron2"/>
    <dgm:cxn modelId="{7B608EC8-F581-A946-888A-FD7FA8E2C211}" type="presOf" srcId="{9A7FEAE5-4277-BF43-83F2-7CE65619440A}" destId="{B0E5985F-4FAD-EF4A-897A-7A91698C57C6}" srcOrd="0" destOrd="0" presId="urn:microsoft.com/office/officeart/2005/8/layout/chevron2"/>
    <dgm:cxn modelId="{3F2FA5DB-354D-3E4F-8ECB-EAF0E35027FE}" srcId="{6C44B107-F641-4340-B924-D4C76F85DF5F}" destId="{3ADC3F9D-E67D-FE4F-A549-0691FABC0250}" srcOrd="1" destOrd="0" parTransId="{A08D8F2C-8BCC-E640-BF31-202995308508}" sibTransId="{D1FB9BDD-FC97-9C4C-BCCD-C22E2C6D54FF}"/>
    <dgm:cxn modelId="{88678AE5-B1A8-0A40-99C1-B93B975B9959}" srcId="{2D4AAE8C-0A28-0547-899B-EC01D1F868B6}" destId="{16C13238-8824-5C45-A0F6-161882EA986D}" srcOrd="1" destOrd="0" parTransId="{40C3A9B3-E7C9-D14F-BA37-93C8431CCA0C}" sibTransId="{A7701C8A-3372-414B-B3F0-FE6D46BB5489}"/>
    <dgm:cxn modelId="{499E60E9-1D6B-0D4A-A3A7-02D1702F22DF}" type="presOf" srcId="{3ADC3F9D-E67D-FE4F-A549-0691FABC0250}" destId="{7767E289-2AF2-1044-9C20-4E7BDCAC6A14}" srcOrd="0" destOrd="0" presId="urn:microsoft.com/office/officeart/2005/8/layout/chevron2"/>
    <dgm:cxn modelId="{266BCC30-E97D-2148-9781-CFD48EB5CC0C}" type="presParOf" srcId="{EA3EF85A-7FAD-B245-A7FA-6C84F32EE0DE}" destId="{BCB0F3D2-4420-5645-884C-D778374C3A38}" srcOrd="0" destOrd="0" presId="urn:microsoft.com/office/officeart/2005/8/layout/chevron2"/>
    <dgm:cxn modelId="{AB15DBB0-E1AB-7D4F-8D94-2307984DB403}" type="presParOf" srcId="{BCB0F3D2-4420-5645-884C-D778374C3A38}" destId="{CD53AC97-095B-9E47-85F0-B30314299DE0}" srcOrd="0" destOrd="0" presId="urn:microsoft.com/office/officeart/2005/8/layout/chevron2"/>
    <dgm:cxn modelId="{3C05C05D-440C-B041-8033-CB1B0DCCEEF5}" type="presParOf" srcId="{BCB0F3D2-4420-5645-884C-D778374C3A38}" destId="{D02D5951-A5BA-1D48-83D2-A8285E669093}" srcOrd="1" destOrd="0" presId="urn:microsoft.com/office/officeart/2005/8/layout/chevron2"/>
    <dgm:cxn modelId="{361989CA-2386-F343-AA55-5F7BF0502CB4}" type="presParOf" srcId="{EA3EF85A-7FAD-B245-A7FA-6C84F32EE0DE}" destId="{A18D889D-49A3-D644-BC7E-AAB949279D20}" srcOrd="1" destOrd="0" presId="urn:microsoft.com/office/officeart/2005/8/layout/chevron2"/>
    <dgm:cxn modelId="{06A9862F-CB83-9245-9501-3777D38ED37F}" type="presParOf" srcId="{EA3EF85A-7FAD-B245-A7FA-6C84F32EE0DE}" destId="{99BB068C-1C42-6742-B99B-7D450FA696BC}" srcOrd="2" destOrd="0" presId="urn:microsoft.com/office/officeart/2005/8/layout/chevron2"/>
    <dgm:cxn modelId="{622B4DA8-960A-3F45-9714-91A512BB880C}" type="presParOf" srcId="{99BB068C-1C42-6742-B99B-7D450FA696BC}" destId="{7767E289-2AF2-1044-9C20-4E7BDCAC6A14}" srcOrd="0" destOrd="0" presId="urn:microsoft.com/office/officeart/2005/8/layout/chevron2"/>
    <dgm:cxn modelId="{27EE262D-1CD9-4B46-BE97-D366BFD9AEF4}" type="presParOf" srcId="{99BB068C-1C42-6742-B99B-7D450FA696BC}" destId="{B0E5985F-4FAD-EF4A-897A-7A91698C57C6}" srcOrd="1" destOrd="0" presId="urn:microsoft.com/office/officeart/2005/8/layout/chevron2"/>
    <dgm:cxn modelId="{645FFA48-55E9-B949-9FC1-49FD7D6C369C}" type="presParOf" srcId="{EA3EF85A-7FAD-B245-A7FA-6C84F32EE0DE}" destId="{39A2BE81-C1B8-CA45-94DC-7062705B210F}" srcOrd="3" destOrd="0" presId="urn:microsoft.com/office/officeart/2005/8/layout/chevron2"/>
    <dgm:cxn modelId="{82ED3DC0-BC0F-9D46-B858-B7AB800EBFDE}" type="presParOf" srcId="{EA3EF85A-7FAD-B245-A7FA-6C84F32EE0DE}" destId="{AE927F58-1F2F-2644-94CE-1FE4522980F3}" srcOrd="4" destOrd="0" presId="urn:microsoft.com/office/officeart/2005/8/layout/chevron2"/>
    <dgm:cxn modelId="{EDE64454-A11A-9F48-8825-F4B7558F57A6}" type="presParOf" srcId="{AE927F58-1F2F-2644-94CE-1FE4522980F3}" destId="{95858BD3-873F-EB40-96E9-181FD2F92888}" srcOrd="0" destOrd="0" presId="urn:microsoft.com/office/officeart/2005/8/layout/chevron2"/>
    <dgm:cxn modelId="{F5722B17-80D1-5F42-A5E7-B9D906BFDE8A}" type="presParOf" srcId="{AE927F58-1F2F-2644-94CE-1FE4522980F3}" destId="{0D054838-B787-7748-BEF6-D3223ADB4C9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36520A-A483-BD4A-AEC5-C00A87289449}"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C2327B1B-9C73-9C49-863C-34CDFAA9D9BA}">
      <dgm:prSet phldrT="[Text]"/>
      <dgm:spPr/>
      <dgm:t>
        <a:bodyPr/>
        <a:lstStyle/>
        <a:p>
          <a:pPr>
            <a:buFont typeface="+mj-lt"/>
            <a:buAutoNum type="arabicPeriod"/>
          </a:pPr>
          <a:r>
            <a:rPr lang="en-GB" b="1" i="0" dirty="0"/>
            <a:t>Show the infant the ball and the box.</a:t>
          </a:r>
          <a:endParaRPr lang="en-GB" b="1" dirty="0"/>
        </a:p>
      </dgm:t>
    </dgm:pt>
    <dgm:pt modelId="{D5046BFE-B815-3A40-ACBB-0A70176DDB6A}" type="parTrans" cxnId="{22CD004F-DF20-0241-BC00-214B24B46C64}">
      <dgm:prSet/>
      <dgm:spPr/>
      <dgm:t>
        <a:bodyPr/>
        <a:lstStyle/>
        <a:p>
          <a:endParaRPr lang="en-GB"/>
        </a:p>
      </dgm:t>
    </dgm:pt>
    <dgm:pt modelId="{9897BBA1-DFC5-5C4B-92D6-AC342CE3ACB7}" type="sibTrans" cxnId="{22CD004F-DF20-0241-BC00-214B24B46C64}">
      <dgm:prSet/>
      <dgm:spPr/>
      <dgm:t>
        <a:bodyPr/>
        <a:lstStyle/>
        <a:p>
          <a:endParaRPr lang="en-GB"/>
        </a:p>
      </dgm:t>
    </dgm:pt>
    <dgm:pt modelId="{ECF8A663-EE86-A443-8155-EBBBE57B0EA5}">
      <dgm:prSet phldrT="[Text]"/>
      <dgm:spPr/>
      <dgm:t>
        <a:bodyPr/>
        <a:lstStyle/>
        <a:p>
          <a:pPr>
            <a:buFont typeface="+mj-lt"/>
            <a:buAutoNum type="arabicPeriod"/>
          </a:pPr>
          <a:r>
            <a:rPr lang="en-GB" b="1" i="0" dirty="0"/>
            <a:t>After a few seconds, remove the cloth and show the infant that the ball is still inside the box.</a:t>
          </a:r>
          <a:endParaRPr lang="en-GB" b="1" dirty="0"/>
        </a:p>
      </dgm:t>
    </dgm:pt>
    <dgm:pt modelId="{5CC2847D-F143-1449-B359-735F7F723017}" type="parTrans" cxnId="{A7EAFB26-AE12-DC47-A357-DBD8C67AC5CC}">
      <dgm:prSet/>
      <dgm:spPr/>
      <dgm:t>
        <a:bodyPr/>
        <a:lstStyle/>
        <a:p>
          <a:endParaRPr lang="en-GB"/>
        </a:p>
      </dgm:t>
    </dgm:pt>
    <dgm:pt modelId="{1DE6813B-22F3-0F40-9A8A-4356F6BCADA5}" type="sibTrans" cxnId="{A7EAFB26-AE12-DC47-A357-DBD8C67AC5CC}">
      <dgm:prSet/>
      <dgm:spPr/>
      <dgm:t>
        <a:bodyPr/>
        <a:lstStyle/>
        <a:p>
          <a:endParaRPr lang="en-GB"/>
        </a:p>
      </dgm:t>
    </dgm:pt>
    <dgm:pt modelId="{024F077E-492A-DF41-8151-35B7C76502D8}">
      <dgm:prSet phldrT="[Text]"/>
      <dgm:spPr/>
      <dgm:t>
        <a:bodyPr/>
        <a:lstStyle/>
        <a:p>
          <a:pPr>
            <a:buFont typeface="+mj-lt"/>
            <a:buAutoNum type="arabicPeriod"/>
          </a:pPr>
          <a:r>
            <a:rPr lang="en-GB" b="1" i="0" dirty="0"/>
            <a:t>Cover the box with a cloth, then ask the infant to find the ball.</a:t>
          </a:r>
          <a:endParaRPr lang="en-GB" b="1" dirty="0"/>
        </a:p>
      </dgm:t>
    </dgm:pt>
    <dgm:pt modelId="{46A57ADE-5BAD-3142-B7AB-6706A4B8CC5F}" type="parTrans" cxnId="{A86FB803-91F2-A140-9760-93FE20ADFB69}">
      <dgm:prSet/>
      <dgm:spPr/>
      <dgm:t>
        <a:bodyPr/>
        <a:lstStyle/>
        <a:p>
          <a:endParaRPr lang="en-GB"/>
        </a:p>
      </dgm:t>
    </dgm:pt>
    <dgm:pt modelId="{644649C5-CD2D-DE43-9729-B4EAA09B79B6}" type="sibTrans" cxnId="{A86FB803-91F2-A140-9760-93FE20ADFB69}">
      <dgm:prSet/>
      <dgm:spPr/>
      <dgm:t>
        <a:bodyPr/>
        <a:lstStyle/>
        <a:p>
          <a:endParaRPr lang="en-GB"/>
        </a:p>
      </dgm:t>
    </dgm:pt>
    <dgm:pt modelId="{3D35E07F-74FF-C840-B98F-7154A932D23D}">
      <dgm:prSet phldrT="[Text]"/>
      <dgm:spPr/>
      <dgm:t>
        <a:bodyPr/>
        <a:lstStyle/>
        <a:p>
          <a:pPr>
            <a:buFont typeface="+mj-lt"/>
            <a:buAutoNum type="arabicPeriod"/>
          </a:pPr>
          <a:r>
            <a:rPr lang="en-GB" b="1" i="0" dirty="0"/>
            <a:t>Place the ball inside the box in front of the infant and let them see it.</a:t>
          </a:r>
          <a:endParaRPr lang="en-GB" b="1" dirty="0"/>
        </a:p>
      </dgm:t>
    </dgm:pt>
    <dgm:pt modelId="{77ECDBEF-2151-B447-80DE-FDC4148E4E99}" type="parTrans" cxnId="{07AB5944-DA65-D040-80F4-7BF65E947FCD}">
      <dgm:prSet/>
      <dgm:spPr/>
      <dgm:t>
        <a:bodyPr/>
        <a:lstStyle/>
        <a:p>
          <a:endParaRPr lang="en-GB"/>
        </a:p>
      </dgm:t>
    </dgm:pt>
    <dgm:pt modelId="{6B955135-1E79-B546-85F3-4DF7961644C9}" type="sibTrans" cxnId="{07AB5944-DA65-D040-80F4-7BF65E947FCD}">
      <dgm:prSet/>
      <dgm:spPr/>
      <dgm:t>
        <a:bodyPr/>
        <a:lstStyle/>
        <a:p>
          <a:endParaRPr lang="en-GB"/>
        </a:p>
      </dgm:t>
    </dgm:pt>
    <dgm:pt modelId="{E0FB28BC-D903-6D43-B472-CED0123BA6F4}">
      <dgm:prSet phldrT="[Text]"/>
      <dgm:spPr/>
      <dgm:t>
        <a:bodyPr/>
        <a:lstStyle/>
        <a:p>
          <a:r>
            <a:rPr lang="en-GB" b="1" i="0" dirty="0"/>
            <a:t>Repeat the process several times, each time placing the ball in a different location inside the container</a:t>
          </a:r>
          <a:endParaRPr lang="en-GB" b="1" dirty="0"/>
        </a:p>
      </dgm:t>
    </dgm:pt>
    <dgm:pt modelId="{709808B4-25D8-AE4B-A469-62F3848835A9}" type="parTrans" cxnId="{BF1D5D6E-CF19-4A49-8055-F587835BB55D}">
      <dgm:prSet/>
      <dgm:spPr/>
      <dgm:t>
        <a:bodyPr/>
        <a:lstStyle/>
        <a:p>
          <a:endParaRPr lang="en-GB"/>
        </a:p>
      </dgm:t>
    </dgm:pt>
    <dgm:pt modelId="{10A0FED0-0509-7047-BB8A-ABB8D82E0CAB}" type="sibTrans" cxnId="{BF1D5D6E-CF19-4A49-8055-F587835BB55D}">
      <dgm:prSet/>
      <dgm:spPr/>
      <dgm:t>
        <a:bodyPr/>
        <a:lstStyle/>
        <a:p>
          <a:endParaRPr lang="en-GB"/>
        </a:p>
      </dgm:t>
    </dgm:pt>
    <dgm:pt modelId="{DD48E602-CFE1-D242-8CC2-1DE530F29454}" type="pres">
      <dgm:prSet presAssocID="{B036520A-A483-BD4A-AEC5-C00A87289449}" presName="Name0" presStyleCnt="0">
        <dgm:presLayoutVars>
          <dgm:dir/>
          <dgm:animLvl val="lvl"/>
          <dgm:resizeHandles val="exact"/>
        </dgm:presLayoutVars>
      </dgm:prSet>
      <dgm:spPr/>
    </dgm:pt>
    <dgm:pt modelId="{86420F5A-10CA-FB41-A323-27220628DC97}" type="pres">
      <dgm:prSet presAssocID="{E0FB28BC-D903-6D43-B472-CED0123BA6F4}" presName="boxAndChildren" presStyleCnt="0"/>
      <dgm:spPr/>
    </dgm:pt>
    <dgm:pt modelId="{4688FD56-D780-D94F-9463-F61AEF5A64FC}" type="pres">
      <dgm:prSet presAssocID="{E0FB28BC-D903-6D43-B472-CED0123BA6F4}" presName="parentTextBox" presStyleLbl="node1" presStyleIdx="0" presStyleCnt="5"/>
      <dgm:spPr/>
    </dgm:pt>
    <dgm:pt modelId="{313F70C7-85E3-8741-A898-27C8F916528F}" type="pres">
      <dgm:prSet presAssocID="{1DE6813B-22F3-0F40-9A8A-4356F6BCADA5}" presName="sp" presStyleCnt="0"/>
      <dgm:spPr/>
    </dgm:pt>
    <dgm:pt modelId="{E3F66078-7508-E04A-80B1-821ADE5CDEDC}" type="pres">
      <dgm:prSet presAssocID="{ECF8A663-EE86-A443-8155-EBBBE57B0EA5}" presName="arrowAndChildren" presStyleCnt="0"/>
      <dgm:spPr/>
    </dgm:pt>
    <dgm:pt modelId="{DD2E4270-95DD-C649-A406-73FD14CC4B5A}" type="pres">
      <dgm:prSet presAssocID="{ECF8A663-EE86-A443-8155-EBBBE57B0EA5}" presName="parentTextArrow" presStyleLbl="node1" presStyleIdx="1" presStyleCnt="5"/>
      <dgm:spPr/>
    </dgm:pt>
    <dgm:pt modelId="{AF9F502E-FEE4-D143-AC12-6E758EAD5FEF}" type="pres">
      <dgm:prSet presAssocID="{644649C5-CD2D-DE43-9729-B4EAA09B79B6}" presName="sp" presStyleCnt="0"/>
      <dgm:spPr/>
    </dgm:pt>
    <dgm:pt modelId="{34C35AE3-8A52-7247-9CB1-1F76CFB5E5C5}" type="pres">
      <dgm:prSet presAssocID="{024F077E-492A-DF41-8151-35B7C76502D8}" presName="arrowAndChildren" presStyleCnt="0"/>
      <dgm:spPr/>
    </dgm:pt>
    <dgm:pt modelId="{88F3EFC2-E32F-944C-9351-DD254A5EA81C}" type="pres">
      <dgm:prSet presAssocID="{024F077E-492A-DF41-8151-35B7C76502D8}" presName="parentTextArrow" presStyleLbl="node1" presStyleIdx="2" presStyleCnt="5"/>
      <dgm:spPr/>
    </dgm:pt>
    <dgm:pt modelId="{B382F4C9-DA1F-EF47-B027-0BF1BF5B0905}" type="pres">
      <dgm:prSet presAssocID="{6B955135-1E79-B546-85F3-4DF7961644C9}" presName="sp" presStyleCnt="0"/>
      <dgm:spPr/>
    </dgm:pt>
    <dgm:pt modelId="{A88929A0-D272-4944-A2BA-EBAAF704BDB2}" type="pres">
      <dgm:prSet presAssocID="{3D35E07F-74FF-C840-B98F-7154A932D23D}" presName="arrowAndChildren" presStyleCnt="0"/>
      <dgm:spPr/>
    </dgm:pt>
    <dgm:pt modelId="{B4EA104A-2214-324D-859D-06A3F6DCA5B9}" type="pres">
      <dgm:prSet presAssocID="{3D35E07F-74FF-C840-B98F-7154A932D23D}" presName="parentTextArrow" presStyleLbl="node1" presStyleIdx="3" presStyleCnt="5"/>
      <dgm:spPr/>
    </dgm:pt>
    <dgm:pt modelId="{533AD1F7-0754-A64D-B066-0AD631CC38FB}" type="pres">
      <dgm:prSet presAssocID="{9897BBA1-DFC5-5C4B-92D6-AC342CE3ACB7}" presName="sp" presStyleCnt="0"/>
      <dgm:spPr/>
    </dgm:pt>
    <dgm:pt modelId="{F163F066-569B-A247-B79B-AE823B27E299}" type="pres">
      <dgm:prSet presAssocID="{C2327B1B-9C73-9C49-863C-34CDFAA9D9BA}" presName="arrowAndChildren" presStyleCnt="0"/>
      <dgm:spPr/>
    </dgm:pt>
    <dgm:pt modelId="{B12B0360-E996-9448-AD50-8870D20003F1}" type="pres">
      <dgm:prSet presAssocID="{C2327B1B-9C73-9C49-863C-34CDFAA9D9BA}" presName="parentTextArrow" presStyleLbl="node1" presStyleIdx="4" presStyleCnt="5"/>
      <dgm:spPr/>
    </dgm:pt>
  </dgm:ptLst>
  <dgm:cxnLst>
    <dgm:cxn modelId="{58FDCB00-6BC6-EC4E-A94F-7D751A190C6F}" type="presOf" srcId="{B036520A-A483-BD4A-AEC5-C00A87289449}" destId="{DD48E602-CFE1-D242-8CC2-1DE530F29454}" srcOrd="0" destOrd="0" presId="urn:microsoft.com/office/officeart/2005/8/layout/process4"/>
    <dgm:cxn modelId="{A86FB803-91F2-A140-9760-93FE20ADFB69}" srcId="{B036520A-A483-BD4A-AEC5-C00A87289449}" destId="{024F077E-492A-DF41-8151-35B7C76502D8}" srcOrd="2" destOrd="0" parTransId="{46A57ADE-5BAD-3142-B7AB-6706A4B8CC5F}" sibTransId="{644649C5-CD2D-DE43-9729-B4EAA09B79B6}"/>
    <dgm:cxn modelId="{A7EAFB26-AE12-DC47-A357-DBD8C67AC5CC}" srcId="{B036520A-A483-BD4A-AEC5-C00A87289449}" destId="{ECF8A663-EE86-A443-8155-EBBBE57B0EA5}" srcOrd="3" destOrd="0" parTransId="{5CC2847D-F143-1449-B359-735F7F723017}" sibTransId="{1DE6813B-22F3-0F40-9A8A-4356F6BCADA5}"/>
    <dgm:cxn modelId="{07AB5944-DA65-D040-80F4-7BF65E947FCD}" srcId="{B036520A-A483-BD4A-AEC5-C00A87289449}" destId="{3D35E07F-74FF-C840-B98F-7154A932D23D}" srcOrd="1" destOrd="0" parTransId="{77ECDBEF-2151-B447-80DE-FDC4148E4E99}" sibTransId="{6B955135-1E79-B546-85F3-4DF7961644C9}"/>
    <dgm:cxn modelId="{BF1D5D6E-CF19-4A49-8055-F587835BB55D}" srcId="{B036520A-A483-BD4A-AEC5-C00A87289449}" destId="{E0FB28BC-D903-6D43-B472-CED0123BA6F4}" srcOrd="4" destOrd="0" parTransId="{709808B4-25D8-AE4B-A469-62F3848835A9}" sibTransId="{10A0FED0-0509-7047-BB8A-ABB8D82E0CAB}"/>
    <dgm:cxn modelId="{22CD004F-DF20-0241-BC00-214B24B46C64}" srcId="{B036520A-A483-BD4A-AEC5-C00A87289449}" destId="{C2327B1B-9C73-9C49-863C-34CDFAA9D9BA}" srcOrd="0" destOrd="0" parTransId="{D5046BFE-B815-3A40-ACBB-0A70176DDB6A}" sibTransId="{9897BBA1-DFC5-5C4B-92D6-AC342CE3ACB7}"/>
    <dgm:cxn modelId="{59B51171-E49A-B64C-90A3-7B863C70BAE1}" type="presOf" srcId="{3D35E07F-74FF-C840-B98F-7154A932D23D}" destId="{B4EA104A-2214-324D-859D-06A3F6DCA5B9}" srcOrd="0" destOrd="0" presId="urn:microsoft.com/office/officeart/2005/8/layout/process4"/>
    <dgm:cxn modelId="{1E536CA3-BEDD-3847-85F0-C30ADF45791A}" type="presOf" srcId="{024F077E-492A-DF41-8151-35B7C76502D8}" destId="{88F3EFC2-E32F-944C-9351-DD254A5EA81C}" srcOrd="0" destOrd="0" presId="urn:microsoft.com/office/officeart/2005/8/layout/process4"/>
    <dgm:cxn modelId="{85953CBC-1162-134F-8EEA-292398215242}" type="presOf" srcId="{ECF8A663-EE86-A443-8155-EBBBE57B0EA5}" destId="{DD2E4270-95DD-C649-A406-73FD14CC4B5A}" srcOrd="0" destOrd="0" presId="urn:microsoft.com/office/officeart/2005/8/layout/process4"/>
    <dgm:cxn modelId="{B8AB29C8-2D86-5F4F-9841-D4382111EBB0}" type="presOf" srcId="{C2327B1B-9C73-9C49-863C-34CDFAA9D9BA}" destId="{B12B0360-E996-9448-AD50-8870D20003F1}" srcOrd="0" destOrd="0" presId="urn:microsoft.com/office/officeart/2005/8/layout/process4"/>
    <dgm:cxn modelId="{80A51EF7-F502-DC48-84CA-4E38D838108A}" type="presOf" srcId="{E0FB28BC-D903-6D43-B472-CED0123BA6F4}" destId="{4688FD56-D780-D94F-9463-F61AEF5A64FC}" srcOrd="0" destOrd="0" presId="urn:microsoft.com/office/officeart/2005/8/layout/process4"/>
    <dgm:cxn modelId="{4DDB2648-5433-D242-BF9E-0F4A362F5AD3}" type="presParOf" srcId="{DD48E602-CFE1-D242-8CC2-1DE530F29454}" destId="{86420F5A-10CA-FB41-A323-27220628DC97}" srcOrd="0" destOrd="0" presId="urn:microsoft.com/office/officeart/2005/8/layout/process4"/>
    <dgm:cxn modelId="{1D140577-38EC-5F41-8006-F35BB78753C7}" type="presParOf" srcId="{86420F5A-10CA-FB41-A323-27220628DC97}" destId="{4688FD56-D780-D94F-9463-F61AEF5A64FC}" srcOrd="0" destOrd="0" presId="urn:microsoft.com/office/officeart/2005/8/layout/process4"/>
    <dgm:cxn modelId="{E31B3F93-5FD4-7742-91C8-19BCD4319585}" type="presParOf" srcId="{DD48E602-CFE1-D242-8CC2-1DE530F29454}" destId="{313F70C7-85E3-8741-A898-27C8F916528F}" srcOrd="1" destOrd="0" presId="urn:microsoft.com/office/officeart/2005/8/layout/process4"/>
    <dgm:cxn modelId="{8F1F98CE-BF95-4D41-80E6-1C631AEBEFB3}" type="presParOf" srcId="{DD48E602-CFE1-D242-8CC2-1DE530F29454}" destId="{E3F66078-7508-E04A-80B1-821ADE5CDEDC}" srcOrd="2" destOrd="0" presId="urn:microsoft.com/office/officeart/2005/8/layout/process4"/>
    <dgm:cxn modelId="{9D02FBE4-8129-8E4A-B2A7-5FEC5E896BBF}" type="presParOf" srcId="{E3F66078-7508-E04A-80B1-821ADE5CDEDC}" destId="{DD2E4270-95DD-C649-A406-73FD14CC4B5A}" srcOrd="0" destOrd="0" presId="urn:microsoft.com/office/officeart/2005/8/layout/process4"/>
    <dgm:cxn modelId="{E80B34A8-3D6F-514F-9858-2CBD6E9CEA80}" type="presParOf" srcId="{DD48E602-CFE1-D242-8CC2-1DE530F29454}" destId="{AF9F502E-FEE4-D143-AC12-6E758EAD5FEF}" srcOrd="3" destOrd="0" presId="urn:microsoft.com/office/officeart/2005/8/layout/process4"/>
    <dgm:cxn modelId="{6ABAB1EB-9821-374C-A77C-430E579623C7}" type="presParOf" srcId="{DD48E602-CFE1-D242-8CC2-1DE530F29454}" destId="{34C35AE3-8A52-7247-9CB1-1F76CFB5E5C5}" srcOrd="4" destOrd="0" presId="urn:microsoft.com/office/officeart/2005/8/layout/process4"/>
    <dgm:cxn modelId="{B15C9048-7B1F-7D48-A664-C7ACF8AEE3D0}" type="presParOf" srcId="{34C35AE3-8A52-7247-9CB1-1F76CFB5E5C5}" destId="{88F3EFC2-E32F-944C-9351-DD254A5EA81C}" srcOrd="0" destOrd="0" presId="urn:microsoft.com/office/officeart/2005/8/layout/process4"/>
    <dgm:cxn modelId="{1AA7C95B-8499-C546-A948-32EA221CE0D1}" type="presParOf" srcId="{DD48E602-CFE1-D242-8CC2-1DE530F29454}" destId="{B382F4C9-DA1F-EF47-B027-0BF1BF5B0905}" srcOrd="5" destOrd="0" presId="urn:microsoft.com/office/officeart/2005/8/layout/process4"/>
    <dgm:cxn modelId="{6933319D-E667-8E43-9B5F-D2913680532A}" type="presParOf" srcId="{DD48E602-CFE1-D242-8CC2-1DE530F29454}" destId="{A88929A0-D272-4944-A2BA-EBAAF704BDB2}" srcOrd="6" destOrd="0" presId="urn:microsoft.com/office/officeart/2005/8/layout/process4"/>
    <dgm:cxn modelId="{F6613F6B-9DC2-7B4A-9C24-E1837C8DF490}" type="presParOf" srcId="{A88929A0-D272-4944-A2BA-EBAAF704BDB2}" destId="{B4EA104A-2214-324D-859D-06A3F6DCA5B9}" srcOrd="0" destOrd="0" presId="urn:microsoft.com/office/officeart/2005/8/layout/process4"/>
    <dgm:cxn modelId="{79C0AA4A-6E60-C542-A95C-68B47D7E1192}" type="presParOf" srcId="{DD48E602-CFE1-D242-8CC2-1DE530F29454}" destId="{533AD1F7-0754-A64D-B066-0AD631CC38FB}" srcOrd="7" destOrd="0" presId="urn:microsoft.com/office/officeart/2005/8/layout/process4"/>
    <dgm:cxn modelId="{05A0C1D7-9F3D-304E-9B7E-154977818780}" type="presParOf" srcId="{DD48E602-CFE1-D242-8CC2-1DE530F29454}" destId="{F163F066-569B-A247-B79B-AE823B27E299}" srcOrd="8" destOrd="0" presId="urn:microsoft.com/office/officeart/2005/8/layout/process4"/>
    <dgm:cxn modelId="{C0FF9E59-4F1F-6249-BBB0-1B31B8B28466}" type="presParOf" srcId="{F163F066-569B-A247-B79B-AE823B27E299}" destId="{B12B0360-E996-9448-AD50-8870D20003F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4FC03C-0CD3-8647-8C24-3488DB073D0C}" type="doc">
      <dgm:prSet loTypeId="urn:microsoft.com/office/officeart/2005/8/layout/hProcess7" loCatId="" qsTypeId="urn:microsoft.com/office/officeart/2005/8/quickstyle/simple1" qsCatId="simple" csTypeId="urn:microsoft.com/office/officeart/2005/8/colors/accent1_2" csCatId="accent1" phldr="1"/>
      <dgm:spPr/>
      <dgm:t>
        <a:bodyPr/>
        <a:lstStyle/>
        <a:p>
          <a:endParaRPr lang="en-GB"/>
        </a:p>
      </dgm:t>
    </dgm:pt>
    <dgm:pt modelId="{D72ECEC8-F1EB-EE4E-8EC9-088C3878D216}">
      <dgm:prSet phldrT="[Text]" custT="1"/>
      <dgm:spPr/>
      <dgm:t>
        <a:bodyPr/>
        <a:lstStyle/>
        <a:p>
          <a:r>
            <a:rPr lang="en-GB" sz="2800" b="1" dirty="0"/>
            <a:t>Activity 1 </a:t>
          </a:r>
        </a:p>
      </dgm:t>
    </dgm:pt>
    <dgm:pt modelId="{0A8436FE-E04A-044E-8A49-7FF3D693B351}" type="parTrans" cxnId="{26BD2BEB-982D-CF40-8AC6-252619AE1603}">
      <dgm:prSet/>
      <dgm:spPr/>
      <dgm:t>
        <a:bodyPr/>
        <a:lstStyle/>
        <a:p>
          <a:endParaRPr lang="en-GB"/>
        </a:p>
      </dgm:t>
    </dgm:pt>
    <dgm:pt modelId="{DBBF5536-C07D-E746-A70B-6000A6D261FB}" type="sibTrans" cxnId="{26BD2BEB-982D-CF40-8AC6-252619AE1603}">
      <dgm:prSet/>
      <dgm:spPr/>
      <dgm:t>
        <a:bodyPr/>
        <a:lstStyle/>
        <a:p>
          <a:endParaRPr lang="en-GB"/>
        </a:p>
      </dgm:t>
    </dgm:pt>
    <dgm:pt modelId="{542474D4-8F77-0347-B005-5563112ADEFD}">
      <dgm:prSet phldrT="[Text]" custT="1"/>
      <dgm:spPr/>
      <dgm:t>
        <a:bodyPr/>
        <a:lstStyle/>
        <a:p>
          <a:r>
            <a:rPr lang="en-GB" sz="2800" b="1" dirty="0"/>
            <a:t>Activity 2</a:t>
          </a:r>
        </a:p>
      </dgm:t>
    </dgm:pt>
    <dgm:pt modelId="{A4AF38FA-145D-F14E-9D6C-668D8C81378B}" type="parTrans" cxnId="{6B91E2D2-28CE-1A40-8863-539B0090B567}">
      <dgm:prSet/>
      <dgm:spPr/>
      <dgm:t>
        <a:bodyPr/>
        <a:lstStyle/>
        <a:p>
          <a:endParaRPr lang="en-GB"/>
        </a:p>
      </dgm:t>
    </dgm:pt>
    <dgm:pt modelId="{FFF9873C-37CC-2141-BBD2-7BE800691D3B}" type="sibTrans" cxnId="{6B91E2D2-28CE-1A40-8863-539B0090B567}">
      <dgm:prSet/>
      <dgm:spPr/>
      <dgm:t>
        <a:bodyPr/>
        <a:lstStyle/>
        <a:p>
          <a:endParaRPr lang="en-GB"/>
        </a:p>
      </dgm:t>
    </dgm:pt>
    <dgm:pt modelId="{2959DF7A-5CE2-F045-BF0D-7B583F1A4349}" type="pres">
      <dgm:prSet presAssocID="{624FC03C-0CD3-8647-8C24-3488DB073D0C}" presName="Name0" presStyleCnt="0">
        <dgm:presLayoutVars>
          <dgm:dir/>
          <dgm:animLvl val="lvl"/>
          <dgm:resizeHandles val="exact"/>
        </dgm:presLayoutVars>
      </dgm:prSet>
      <dgm:spPr/>
    </dgm:pt>
    <dgm:pt modelId="{24BDE35B-E1FE-6B4C-B63C-61904D35350C}" type="pres">
      <dgm:prSet presAssocID="{D72ECEC8-F1EB-EE4E-8EC9-088C3878D216}" presName="compositeNode" presStyleCnt="0">
        <dgm:presLayoutVars>
          <dgm:bulletEnabled val="1"/>
        </dgm:presLayoutVars>
      </dgm:prSet>
      <dgm:spPr/>
    </dgm:pt>
    <dgm:pt modelId="{21154C8B-ECF0-E84C-9E4F-7E3AC7694910}" type="pres">
      <dgm:prSet presAssocID="{D72ECEC8-F1EB-EE4E-8EC9-088C3878D216}" presName="bgRect" presStyleLbl="node1" presStyleIdx="0" presStyleCnt="2"/>
      <dgm:spPr/>
    </dgm:pt>
    <dgm:pt modelId="{17B0A0D0-3537-874B-8E59-1B7C9307522D}" type="pres">
      <dgm:prSet presAssocID="{D72ECEC8-F1EB-EE4E-8EC9-088C3878D216}" presName="parentNode" presStyleLbl="node1" presStyleIdx="0" presStyleCnt="2">
        <dgm:presLayoutVars>
          <dgm:chMax val="0"/>
          <dgm:bulletEnabled val="1"/>
        </dgm:presLayoutVars>
      </dgm:prSet>
      <dgm:spPr/>
    </dgm:pt>
    <dgm:pt modelId="{2015F530-D955-8E44-A667-56573A621410}" type="pres">
      <dgm:prSet presAssocID="{DBBF5536-C07D-E746-A70B-6000A6D261FB}" presName="hSp" presStyleCnt="0"/>
      <dgm:spPr/>
    </dgm:pt>
    <dgm:pt modelId="{AD7B6AA8-B133-8643-B187-5C4CDBB5ED00}" type="pres">
      <dgm:prSet presAssocID="{DBBF5536-C07D-E746-A70B-6000A6D261FB}" presName="vProcSp" presStyleCnt="0"/>
      <dgm:spPr/>
    </dgm:pt>
    <dgm:pt modelId="{B59A60A7-5552-374D-B7EC-72825365389F}" type="pres">
      <dgm:prSet presAssocID="{DBBF5536-C07D-E746-A70B-6000A6D261FB}" presName="vSp1" presStyleCnt="0"/>
      <dgm:spPr/>
    </dgm:pt>
    <dgm:pt modelId="{695CA975-BBB3-684D-8D1E-D29AE95E90D5}" type="pres">
      <dgm:prSet presAssocID="{DBBF5536-C07D-E746-A70B-6000A6D261FB}" presName="simulatedConn" presStyleLbl="solidFgAcc1" presStyleIdx="0" presStyleCnt="1"/>
      <dgm:spPr/>
    </dgm:pt>
    <dgm:pt modelId="{0921F4D3-5C95-F64D-A9C2-123CEC9A61EB}" type="pres">
      <dgm:prSet presAssocID="{DBBF5536-C07D-E746-A70B-6000A6D261FB}" presName="vSp2" presStyleCnt="0"/>
      <dgm:spPr/>
    </dgm:pt>
    <dgm:pt modelId="{A80A01E1-B596-C149-B777-04AD716FDFB2}" type="pres">
      <dgm:prSet presAssocID="{DBBF5536-C07D-E746-A70B-6000A6D261FB}" presName="sibTrans" presStyleCnt="0"/>
      <dgm:spPr/>
    </dgm:pt>
    <dgm:pt modelId="{6E6B026E-702A-7E48-90EB-219BFE1060B2}" type="pres">
      <dgm:prSet presAssocID="{542474D4-8F77-0347-B005-5563112ADEFD}" presName="compositeNode" presStyleCnt="0">
        <dgm:presLayoutVars>
          <dgm:bulletEnabled val="1"/>
        </dgm:presLayoutVars>
      </dgm:prSet>
      <dgm:spPr/>
    </dgm:pt>
    <dgm:pt modelId="{50893EED-5B11-D84A-ADD8-2927E68F4128}" type="pres">
      <dgm:prSet presAssocID="{542474D4-8F77-0347-B005-5563112ADEFD}" presName="bgRect" presStyleLbl="node1" presStyleIdx="1" presStyleCnt="2"/>
      <dgm:spPr/>
    </dgm:pt>
    <dgm:pt modelId="{D9CE7530-C766-034E-BFDC-DF0785FDF875}" type="pres">
      <dgm:prSet presAssocID="{542474D4-8F77-0347-B005-5563112ADEFD}" presName="parentNode" presStyleLbl="node1" presStyleIdx="1" presStyleCnt="2">
        <dgm:presLayoutVars>
          <dgm:chMax val="0"/>
          <dgm:bulletEnabled val="1"/>
        </dgm:presLayoutVars>
      </dgm:prSet>
      <dgm:spPr/>
    </dgm:pt>
  </dgm:ptLst>
  <dgm:cxnLst>
    <dgm:cxn modelId="{1D4C509B-A0CB-1644-92C6-60C71C2801C9}" type="presOf" srcId="{D72ECEC8-F1EB-EE4E-8EC9-088C3878D216}" destId="{17B0A0D0-3537-874B-8E59-1B7C9307522D}" srcOrd="1" destOrd="0" presId="urn:microsoft.com/office/officeart/2005/8/layout/hProcess7"/>
    <dgm:cxn modelId="{4D5757A8-9E84-5642-B10D-65664267BDDF}" type="presOf" srcId="{624FC03C-0CD3-8647-8C24-3488DB073D0C}" destId="{2959DF7A-5CE2-F045-BF0D-7B583F1A4349}" srcOrd="0" destOrd="0" presId="urn:microsoft.com/office/officeart/2005/8/layout/hProcess7"/>
    <dgm:cxn modelId="{EDEDC2BD-3F4D-8D4D-B799-789F77AAE8E5}" type="presOf" srcId="{542474D4-8F77-0347-B005-5563112ADEFD}" destId="{D9CE7530-C766-034E-BFDC-DF0785FDF875}" srcOrd="1" destOrd="0" presId="urn:microsoft.com/office/officeart/2005/8/layout/hProcess7"/>
    <dgm:cxn modelId="{454E33C2-679F-2F4D-92E1-D4673C81FA4C}" type="presOf" srcId="{542474D4-8F77-0347-B005-5563112ADEFD}" destId="{50893EED-5B11-D84A-ADD8-2927E68F4128}" srcOrd="0" destOrd="0" presId="urn:microsoft.com/office/officeart/2005/8/layout/hProcess7"/>
    <dgm:cxn modelId="{6B91E2D2-28CE-1A40-8863-539B0090B567}" srcId="{624FC03C-0CD3-8647-8C24-3488DB073D0C}" destId="{542474D4-8F77-0347-B005-5563112ADEFD}" srcOrd="1" destOrd="0" parTransId="{A4AF38FA-145D-F14E-9D6C-668D8C81378B}" sibTransId="{FFF9873C-37CC-2141-BBD2-7BE800691D3B}"/>
    <dgm:cxn modelId="{BD33A8E9-F0F7-4C4B-B2F3-E1FB55FAD592}" type="presOf" srcId="{D72ECEC8-F1EB-EE4E-8EC9-088C3878D216}" destId="{21154C8B-ECF0-E84C-9E4F-7E3AC7694910}" srcOrd="0" destOrd="0" presId="urn:microsoft.com/office/officeart/2005/8/layout/hProcess7"/>
    <dgm:cxn modelId="{26BD2BEB-982D-CF40-8AC6-252619AE1603}" srcId="{624FC03C-0CD3-8647-8C24-3488DB073D0C}" destId="{D72ECEC8-F1EB-EE4E-8EC9-088C3878D216}" srcOrd="0" destOrd="0" parTransId="{0A8436FE-E04A-044E-8A49-7FF3D693B351}" sibTransId="{DBBF5536-C07D-E746-A70B-6000A6D261FB}"/>
    <dgm:cxn modelId="{E86C298D-B6BF-0747-90C7-38BE4D599433}" type="presParOf" srcId="{2959DF7A-5CE2-F045-BF0D-7B583F1A4349}" destId="{24BDE35B-E1FE-6B4C-B63C-61904D35350C}" srcOrd="0" destOrd="0" presId="urn:microsoft.com/office/officeart/2005/8/layout/hProcess7"/>
    <dgm:cxn modelId="{2FA24812-9BEB-8B47-90D9-EB089EE81FCA}" type="presParOf" srcId="{24BDE35B-E1FE-6B4C-B63C-61904D35350C}" destId="{21154C8B-ECF0-E84C-9E4F-7E3AC7694910}" srcOrd="0" destOrd="0" presId="urn:microsoft.com/office/officeart/2005/8/layout/hProcess7"/>
    <dgm:cxn modelId="{DFB29E92-1869-564B-8B0A-F63A94EA195B}" type="presParOf" srcId="{24BDE35B-E1FE-6B4C-B63C-61904D35350C}" destId="{17B0A0D0-3537-874B-8E59-1B7C9307522D}" srcOrd="1" destOrd="0" presId="urn:microsoft.com/office/officeart/2005/8/layout/hProcess7"/>
    <dgm:cxn modelId="{46F8C4DF-6D86-8840-84AE-E11BC298B2F5}" type="presParOf" srcId="{2959DF7A-5CE2-F045-BF0D-7B583F1A4349}" destId="{2015F530-D955-8E44-A667-56573A621410}" srcOrd="1" destOrd="0" presId="urn:microsoft.com/office/officeart/2005/8/layout/hProcess7"/>
    <dgm:cxn modelId="{36CDB56C-2DE4-6C4B-B639-7FF8F71086A7}" type="presParOf" srcId="{2959DF7A-5CE2-F045-BF0D-7B583F1A4349}" destId="{AD7B6AA8-B133-8643-B187-5C4CDBB5ED00}" srcOrd="2" destOrd="0" presId="urn:microsoft.com/office/officeart/2005/8/layout/hProcess7"/>
    <dgm:cxn modelId="{97C9AAA6-9012-6948-87D3-FB1CA3E6A9EC}" type="presParOf" srcId="{AD7B6AA8-B133-8643-B187-5C4CDBB5ED00}" destId="{B59A60A7-5552-374D-B7EC-72825365389F}" srcOrd="0" destOrd="0" presId="urn:microsoft.com/office/officeart/2005/8/layout/hProcess7"/>
    <dgm:cxn modelId="{37E929A6-B32D-D843-803B-819989F58D32}" type="presParOf" srcId="{AD7B6AA8-B133-8643-B187-5C4CDBB5ED00}" destId="{695CA975-BBB3-684D-8D1E-D29AE95E90D5}" srcOrd="1" destOrd="0" presId="urn:microsoft.com/office/officeart/2005/8/layout/hProcess7"/>
    <dgm:cxn modelId="{B46E568E-146A-B745-8D52-1A84C0BC8620}" type="presParOf" srcId="{AD7B6AA8-B133-8643-B187-5C4CDBB5ED00}" destId="{0921F4D3-5C95-F64D-A9C2-123CEC9A61EB}" srcOrd="2" destOrd="0" presId="urn:microsoft.com/office/officeart/2005/8/layout/hProcess7"/>
    <dgm:cxn modelId="{46C56BD5-E2B8-0942-BB3D-2E5BF03EAC4C}" type="presParOf" srcId="{2959DF7A-5CE2-F045-BF0D-7B583F1A4349}" destId="{A80A01E1-B596-C149-B777-04AD716FDFB2}" srcOrd="3" destOrd="0" presId="urn:microsoft.com/office/officeart/2005/8/layout/hProcess7"/>
    <dgm:cxn modelId="{A586B6FD-3A44-3345-830D-FAFEC4CC15EC}" type="presParOf" srcId="{2959DF7A-5CE2-F045-BF0D-7B583F1A4349}" destId="{6E6B026E-702A-7E48-90EB-219BFE1060B2}" srcOrd="4" destOrd="0" presId="urn:microsoft.com/office/officeart/2005/8/layout/hProcess7"/>
    <dgm:cxn modelId="{0998F44B-38DC-3E4B-9B5D-271B570A41F0}" type="presParOf" srcId="{6E6B026E-702A-7E48-90EB-219BFE1060B2}" destId="{50893EED-5B11-D84A-ADD8-2927E68F4128}" srcOrd="0" destOrd="0" presId="urn:microsoft.com/office/officeart/2005/8/layout/hProcess7"/>
    <dgm:cxn modelId="{AF73F63F-2B8B-7147-8CF3-B57A74C6120C}" type="presParOf" srcId="{6E6B026E-702A-7E48-90EB-219BFE1060B2}" destId="{D9CE7530-C766-034E-BFDC-DF0785FDF875}" srcOrd="1"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3AC97-095B-9E47-85F0-B30314299DE0}">
      <dsp:nvSpPr>
        <dsp:cNvPr id="0" name=""/>
        <dsp:cNvSpPr/>
      </dsp:nvSpPr>
      <dsp:spPr>
        <a:xfrm rot="5400000">
          <a:off x="-259011" y="274923"/>
          <a:ext cx="1726742" cy="120871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Step 1</a:t>
          </a:r>
        </a:p>
      </dsp:txBody>
      <dsp:txXfrm rot="-5400000">
        <a:off x="1" y="620272"/>
        <a:ext cx="1208719" cy="518023"/>
      </dsp:txXfrm>
    </dsp:sp>
    <dsp:sp modelId="{D02D5951-A5BA-1D48-83D2-A8285E669093}">
      <dsp:nvSpPr>
        <dsp:cNvPr id="0" name=""/>
        <dsp:cNvSpPr/>
      </dsp:nvSpPr>
      <dsp:spPr>
        <a:xfrm rot="5400000">
          <a:off x="3927319" y="-2702688"/>
          <a:ext cx="1122382" cy="65595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GB" sz="2400" b="1" i="0" kern="1200" dirty="0"/>
            <a:t>Placing a large, unbreakable mirror on the floor or against a wall at an infant's level.</a:t>
          </a:r>
          <a:endParaRPr lang="en-GB" sz="2400" b="1" kern="1200" dirty="0"/>
        </a:p>
        <a:p>
          <a:pPr marL="228600" lvl="1" indent="-228600" algn="l" defTabSz="1066800">
            <a:lnSpc>
              <a:spcPct val="90000"/>
            </a:lnSpc>
            <a:spcBef>
              <a:spcPct val="0"/>
            </a:spcBef>
            <a:spcAft>
              <a:spcPct val="15000"/>
            </a:spcAft>
            <a:buChar char="•"/>
          </a:pPr>
          <a:endParaRPr lang="en-US" sz="2400" b="1" kern="1200" dirty="0"/>
        </a:p>
      </dsp:txBody>
      <dsp:txXfrm rot="-5400000">
        <a:off x="1208719" y="70702"/>
        <a:ext cx="6504792" cy="1012802"/>
      </dsp:txXfrm>
    </dsp:sp>
    <dsp:sp modelId="{7767E289-2AF2-1044-9C20-4E7BDCAC6A14}">
      <dsp:nvSpPr>
        <dsp:cNvPr id="0" name=""/>
        <dsp:cNvSpPr/>
      </dsp:nvSpPr>
      <dsp:spPr>
        <a:xfrm rot="5400000">
          <a:off x="-259011" y="1972967"/>
          <a:ext cx="1726742" cy="120871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Step 2</a:t>
          </a:r>
        </a:p>
      </dsp:txBody>
      <dsp:txXfrm rot="-5400000">
        <a:off x="1" y="2318316"/>
        <a:ext cx="1208719" cy="518023"/>
      </dsp:txXfrm>
    </dsp:sp>
    <dsp:sp modelId="{B0E5985F-4FAD-EF4A-897A-7A91698C57C6}">
      <dsp:nvSpPr>
        <dsp:cNvPr id="0" name=""/>
        <dsp:cNvSpPr/>
      </dsp:nvSpPr>
      <dsp:spPr>
        <a:xfrm rot="5400000">
          <a:off x="3776499" y="-1004643"/>
          <a:ext cx="1424022" cy="65595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b="1" i="0" kern="1200" dirty="0"/>
            <a:t>Encourage the infant to approach the mirror and interact with their reflection by making faces, touching the mirror, or reaching out to the reflection.</a:t>
          </a:r>
          <a:endParaRPr lang="en-GB" sz="2400" b="1" kern="1200" dirty="0"/>
        </a:p>
      </dsp:txBody>
      <dsp:txXfrm rot="-5400000">
        <a:off x="1208720" y="1632651"/>
        <a:ext cx="6490067" cy="1284992"/>
      </dsp:txXfrm>
    </dsp:sp>
    <dsp:sp modelId="{95858BD3-873F-EB40-96E9-181FD2F92888}">
      <dsp:nvSpPr>
        <dsp:cNvPr id="0" name=""/>
        <dsp:cNvSpPr/>
      </dsp:nvSpPr>
      <dsp:spPr>
        <a:xfrm rot="5400000">
          <a:off x="-259011" y="3668941"/>
          <a:ext cx="1726742" cy="120871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Step 3</a:t>
          </a:r>
        </a:p>
      </dsp:txBody>
      <dsp:txXfrm rot="-5400000">
        <a:off x="1" y="4014290"/>
        <a:ext cx="1208719" cy="518023"/>
      </dsp:txXfrm>
    </dsp:sp>
    <dsp:sp modelId="{0D054838-B787-7748-BEF6-D3223ADB4C9E}">
      <dsp:nvSpPr>
        <dsp:cNvPr id="0" name=""/>
        <dsp:cNvSpPr/>
      </dsp:nvSpPr>
      <dsp:spPr>
        <a:xfrm rot="5400000">
          <a:off x="3778570" y="691330"/>
          <a:ext cx="1419881" cy="65595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GB" sz="2400" b="1" i="0" kern="1200" dirty="0"/>
            <a:t>Observe the infant's reactions to their reflection, such as whether they seem to recognize themselves or understand that the reflection is a representation of their own body.</a:t>
          </a:r>
          <a:endParaRPr lang="en-GB" sz="2400" b="1" kern="1200" dirty="0"/>
        </a:p>
      </dsp:txBody>
      <dsp:txXfrm rot="-5400000">
        <a:off x="1208720" y="3330494"/>
        <a:ext cx="6490269" cy="1281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8FD56-D780-D94F-9463-F61AEF5A64FC}">
      <dsp:nvSpPr>
        <dsp:cNvPr id="0" name=""/>
        <dsp:cNvSpPr/>
      </dsp:nvSpPr>
      <dsp:spPr>
        <a:xfrm>
          <a:off x="0" y="4769400"/>
          <a:ext cx="7476573" cy="7824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0" kern="1200" dirty="0"/>
            <a:t>Repeat the process several times, each time placing the ball in a different location inside the container</a:t>
          </a:r>
          <a:endParaRPr lang="en-GB" sz="1800" b="1" kern="1200" dirty="0"/>
        </a:p>
      </dsp:txBody>
      <dsp:txXfrm>
        <a:off x="0" y="4769400"/>
        <a:ext cx="7476573" cy="782459"/>
      </dsp:txXfrm>
    </dsp:sp>
    <dsp:sp modelId="{DD2E4270-95DD-C649-A406-73FD14CC4B5A}">
      <dsp:nvSpPr>
        <dsp:cNvPr id="0" name=""/>
        <dsp:cNvSpPr/>
      </dsp:nvSpPr>
      <dsp:spPr>
        <a:xfrm rot="10800000">
          <a:off x="0" y="3577713"/>
          <a:ext cx="7476573" cy="120342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mj-lt"/>
            <a:buNone/>
          </a:pPr>
          <a:r>
            <a:rPr lang="en-GB" sz="1800" b="1" i="0" kern="1200" dirty="0"/>
            <a:t>After a few seconds, remove the cloth and show the infant that the ball is still inside the box.</a:t>
          </a:r>
          <a:endParaRPr lang="en-GB" sz="1800" b="1" kern="1200" dirty="0"/>
        </a:p>
      </dsp:txBody>
      <dsp:txXfrm rot="10800000">
        <a:off x="0" y="3577713"/>
        <a:ext cx="7476573" cy="781948"/>
      </dsp:txXfrm>
    </dsp:sp>
    <dsp:sp modelId="{88F3EFC2-E32F-944C-9351-DD254A5EA81C}">
      <dsp:nvSpPr>
        <dsp:cNvPr id="0" name=""/>
        <dsp:cNvSpPr/>
      </dsp:nvSpPr>
      <dsp:spPr>
        <a:xfrm rot="10800000">
          <a:off x="0" y="2386027"/>
          <a:ext cx="7476573" cy="120342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mj-lt"/>
            <a:buNone/>
          </a:pPr>
          <a:r>
            <a:rPr lang="en-GB" sz="1800" b="1" i="0" kern="1200" dirty="0"/>
            <a:t>Cover the box with a cloth, then ask the infant to find the ball.</a:t>
          </a:r>
          <a:endParaRPr lang="en-GB" sz="1800" b="1" kern="1200" dirty="0"/>
        </a:p>
      </dsp:txBody>
      <dsp:txXfrm rot="10800000">
        <a:off x="0" y="2386027"/>
        <a:ext cx="7476573" cy="781948"/>
      </dsp:txXfrm>
    </dsp:sp>
    <dsp:sp modelId="{B4EA104A-2214-324D-859D-06A3F6DCA5B9}">
      <dsp:nvSpPr>
        <dsp:cNvPr id="0" name=""/>
        <dsp:cNvSpPr/>
      </dsp:nvSpPr>
      <dsp:spPr>
        <a:xfrm rot="10800000">
          <a:off x="0" y="1194341"/>
          <a:ext cx="7476573" cy="120342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mj-lt"/>
            <a:buNone/>
          </a:pPr>
          <a:r>
            <a:rPr lang="en-GB" sz="1800" b="1" i="0" kern="1200" dirty="0"/>
            <a:t>Place the ball inside the box in front of the infant and let them see it.</a:t>
          </a:r>
          <a:endParaRPr lang="en-GB" sz="1800" b="1" kern="1200" dirty="0"/>
        </a:p>
      </dsp:txBody>
      <dsp:txXfrm rot="10800000">
        <a:off x="0" y="1194341"/>
        <a:ext cx="7476573" cy="781948"/>
      </dsp:txXfrm>
    </dsp:sp>
    <dsp:sp modelId="{B12B0360-E996-9448-AD50-8870D20003F1}">
      <dsp:nvSpPr>
        <dsp:cNvPr id="0" name=""/>
        <dsp:cNvSpPr/>
      </dsp:nvSpPr>
      <dsp:spPr>
        <a:xfrm rot="10800000">
          <a:off x="0" y="2655"/>
          <a:ext cx="7476573" cy="120342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mj-lt"/>
            <a:buNone/>
          </a:pPr>
          <a:r>
            <a:rPr lang="en-GB" sz="1800" b="1" i="0" kern="1200" dirty="0"/>
            <a:t>Show the infant the ball and the box.</a:t>
          </a:r>
          <a:endParaRPr lang="en-GB" sz="1800" b="1" kern="1200" dirty="0"/>
        </a:p>
      </dsp:txBody>
      <dsp:txXfrm rot="10800000">
        <a:off x="0" y="2655"/>
        <a:ext cx="7476573" cy="781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54C8B-ECF0-E84C-9E4F-7E3AC7694910}">
      <dsp:nvSpPr>
        <dsp:cNvPr id="0" name=""/>
        <dsp:cNvSpPr/>
      </dsp:nvSpPr>
      <dsp:spPr>
        <a:xfrm>
          <a:off x="2292" y="0"/>
          <a:ext cx="5839122" cy="565914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t>Activity 1 </a:t>
          </a:r>
        </a:p>
      </dsp:txBody>
      <dsp:txXfrm rot="16200000">
        <a:off x="-1734043" y="1736336"/>
        <a:ext cx="4640497" cy="1167824"/>
      </dsp:txXfrm>
    </dsp:sp>
    <dsp:sp modelId="{50893EED-5B11-D84A-ADD8-2927E68F4128}">
      <dsp:nvSpPr>
        <dsp:cNvPr id="0" name=""/>
        <dsp:cNvSpPr/>
      </dsp:nvSpPr>
      <dsp:spPr>
        <a:xfrm>
          <a:off x="6045784" y="0"/>
          <a:ext cx="5839122" cy="565914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t>Activity 2</a:t>
          </a:r>
        </a:p>
      </dsp:txBody>
      <dsp:txXfrm rot="16200000">
        <a:off x="4309448" y="1736336"/>
        <a:ext cx="4640497" cy="1167824"/>
      </dsp:txXfrm>
    </dsp:sp>
    <dsp:sp modelId="{695CA975-BBB3-684D-8D1E-D29AE95E90D5}">
      <dsp:nvSpPr>
        <dsp:cNvPr id="0" name=""/>
        <dsp:cNvSpPr/>
      </dsp:nvSpPr>
      <dsp:spPr>
        <a:xfrm rot="5400000">
          <a:off x="5659247" y="4412281"/>
          <a:ext cx="831465" cy="875868"/>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818EB1-FF96-47AA-9A30-F1BFF2FFD1F7}" type="datetimeFigureOut">
              <a:rPr lang="en-US" smtClean="0"/>
              <a:t>2/16/2023</a:t>
            </a:fld>
            <a:endParaRPr lang="en-US" dirty="0"/>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7F75FB2-D12E-4669-8522-D3E2C7E6DC97}" type="slidenum">
              <a:rPr lang="en-US" smtClean="0"/>
              <a:t>‹#›</a:t>
            </a:fld>
            <a:endParaRPr lang="en-US" dirty="0"/>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4A361-7934-4769-9B16-8A939698742C}" type="datetimeFigureOut">
              <a:rPr lang="en-US" smtClean="0"/>
              <a:t>2/16/2023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8E0B9-48E4-499D-93B2-B07D00395BAC}" type="slidenum">
              <a:rPr lang="en-US" smtClean="0"/>
              <a:t>‹#›</a:t>
            </a:fld>
            <a:endParaRPr lang="en-US" dirty="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1555113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D3492AC-2023-4442-AF40-53B11C2EF8B5}"/>
              </a:ext>
            </a:extLst>
          </p:cNvPr>
          <p:cNvSpPr>
            <a:spLocks noGrp="1"/>
          </p:cNvSpPr>
          <p:nvPr>
            <p:ph type="pic" sz="quarter" idx="13"/>
          </p:nvPr>
        </p:nvSpPr>
        <p:spPr>
          <a:xfrm>
            <a:off x="458724" y="457200"/>
            <a:ext cx="11274552" cy="5943600"/>
          </a:xfrm>
          <a:solidFill>
            <a:schemeClr val="bg1">
              <a:lumMod val="85000"/>
            </a:schemeClr>
          </a:solidFill>
        </p:spPr>
        <p:txBody>
          <a:bodyPr anchor="ctr">
            <a:normAutofit/>
          </a:bodyPr>
          <a:lstStyle>
            <a:lvl1pPr marL="0" indent="0" algn="ctr">
              <a:buNone/>
              <a:defRPr sz="1200"/>
            </a:lvl1pPr>
          </a:lstStyle>
          <a:p>
            <a:r>
              <a:rPr lang="en-GB"/>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1005840" y="1901952"/>
            <a:ext cx="4078224" cy="2054388"/>
          </a:xfrm>
        </p:spPr>
        <p:txBody>
          <a:bodyPr anchor="b">
            <a:normAutofit/>
          </a:bodyPr>
          <a:lstStyle>
            <a:lvl1pPr algn="l">
              <a:defRPr sz="540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1005840" y="3995928"/>
            <a:ext cx="4078224" cy="647673"/>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23" name="Text Placeholder 2">
            <a:extLst>
              <a:ext uri="{FF2B5EF4-FFF2-40B4-BE49-F238E27FC236}">
                <a16:creationId xmlns:a16="http://schemas.microsoft.com/office/drawing/2014/main" id="{BD840A27-9145-55C3-EC0D-067E580C7B2F}"/>
              </a:ext>
            </a:extLst>
          </p:cNvPr>
          <p:cNvSpPr>
            <a:spLocks noGrp="1"/>
          </p:cNvSpPr>
          <p:nvPr>
            <p:ph type="body" idx="19"/>
          </p:nvPr>
        </p:nvSpPr>
        <p:spPr>
          <a:xfrm>
            <a:off x="1156699" y="4220465"/>
            <a:ext cx="2185792" cy="457200"/>
          </a:xfrm>
        </p:spPr>
        <p:txBody>
          <a:bodyPr anchor="t">
            <a:normAutofit/>
          </a:bodyPr>
          <a:lstStyle>
            <a:lvl1pPr marL="0" indent="0">
              <a:buNone/>
              <a:defRPr sz="20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4" name="Text Placeholder 12">
            <a:extLst>
              <a:ext uri="{FF2B5EF4-FFF2-40B4-BE49-F238E27FC236}">
                <a16:creationId xmlns:a16="http://schemas.microsoft.com/office/drawing/2014/main" id="{1D271407-2A7C-722A-0103-FD07F037E5B8}"/>
              </a:ext>
            </a:extLst>
          </p:cNvPr>
          <p:cNvSpPr>
            <a:spLocks noGrp="1"/>
          </p:cNvSpPr>
          <p:nvPr>
            <p:ph type="body" sz="quarter" idx="20"/>
          </p:nvPr>
        </p:nvSpPr>
        <p:spPr>
          <a:xfrm>
            <a:off x="1156699" y="4707873"/>
            <a:ext cx="2185792" cy="1007127"/>
          </a:xfrm>
        </p:spPr>
        <p:txBody>
          <a:bodyPr>
            <a:noAutofit/>
          </a:bodyPr>
          <a:lstStyle>
            <a:lvl1pPr marL="0" indent="0">
              <a:lnSpc>
                <a:spcPct val="100000"/>
              </a:lnSpc>
              <a:spcBef>
                <a:spcPts val="0"/>
              </a:spcBef>
              <a:buNone/>
              <a:defRPr sz="16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GB"/>
              <a:t>Click to edit Master text styles</a:t>
            </a:r>
          </a:p>
        </p:txBody>
      </p:sp>
      <p:sp>
        <p:nvSpPr>
          <p:cNvPr id="25" name="Text Placeholder 2">
            <a:extLst>
              <a:ext uri="{FF2B5EF4-FFF2-40B4-BE49-F238E27FC236}">
                <a16:creationId xmlns:a16="http://schemas.microsoft.com/office/drawing/2014/main" id="{429F36B0-6E5A-7750-4DF5-9BEC42E18D43}"/>
              </a:ext>
            </a:extLst>
          </p:cNvPr>
          <p:cNvSpPr>
            <a:spLocks noGrp="1"/>
          </p:cNvSpPr>
          <p:nvPr>
            <p:ph type="body" idx="21"/>
          </p:nvPr>
        </p:nvSpPr>
        <p:spPr>
          <a:xfrm>
            <a:off x="3573225" y="4220465"/>
            <a:ext cx="2185792" cy="457200"/>
          </a:xfrm>
        </p:spPr>
        <p:txBody>
          <a:bodyPr anchor="t">
            <a:normAutofit/>
          </a:bodyPr>
          <a:lstStyle>
            <a:lvl1pPr marL="0" indent="0">
              <a:buNone/>
              <a:defRPr sz="20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12">
            <a:extLst>
              <a:ext uri="{FF2B5EF4-FFF2-40B4-BE49-F238E27FC236}">
                <a16:creationId xmlns:a16="http://schemas.microsoft.com/office/drawing/2014/main" id="{812D4754-2232-0EF9-BC7B-55413FA8AE19}"/>
              </a:ext>
            </a:extLst>
          </p:cNvPr>
          <p:cNvSpPr>
            <a:spLocks noGrp="1"/>
          </p:cNvSpPr>
          <p:nvPr>
            <p:ph type="body" sz="quarter" idx="22"/>
          </p:nvPr>
        </p:nvSpPr>
        <p:spPr>
          <a:xfrm>
            <a:off x="3573225" y="4707873"/>
            <a:ext cx="2185792" cy="1007127"/>
          </a:xfrm>
        </p:spPr>
        <p:txBody>
          <a:bodyPr>
            <a:noAutofit/>
          </a:bodyPr>
          <a:lstStyle>
            <a:lvl1pPr marL="0" indent="0">
              <a:lnSpc>
                <a:spcPct val="100000"/>
              </a:lnSpc>
              <a:spcBef>
                <a:spcPts val="0"/>
              </a:spcBef>
              <a:buNone/>
              <a:defRPr sz="16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GB"/>
              <a:t>Click to edit Master text styles</a:t>
            </a:r>
          </a:p>
        </p:txBody>
      </p:sp>
      <p:sp>
        <p:nvSpPr>
          <p:cNvPr id="35" name="Text Placeholder 2">
            <a:extLst>
              <a:ext uri="{FF2B5EF4-FFF2-40B4-BE49-F238E27FC236}">
                <a16:creationId xmlns:a16="http://schemas.microsoft.com/office/drawing/2014/main" id="{21EECEF9-D98F-A3BC-93AA-44D2853ABA60}"/>
              </a:ext>
            </a:extLst>
          </p:cNvPr>
          <p:cNvSpPr>
            <a:spLocks noGrp="1"/>
          </p:cNvSpPr>
          <p:nvPr>
            <p:ph type="body" idx="23"/>
          </p:nvPr>
        </p:nvSpPr>
        <p:spPr>
          <a:xfrm>
            <a:off x="1156699" y="2491873"/>
            <a:ext cx="2185792" cy="457200"/>
          </a:xfrm>
        </p:spPr>
        <p:txBody>
          <a:bodyPr anchor="t">
            <a:normAutofit/>
          </a:bodyPr>
          <a:lstStyle>
            <a:lvl1pPr marL="0" indent="0">
              <a:buNone/>
              <a:defRPr sz="20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6" name="Text Placeholder 12">
            <a:extLst>
              <a:ext uri="{FF2B5EF4-FFF2-40B4-BE49-F238E27FC236}">
                <a16:creationId xmlns:a16="http://schemas.microsoft.com/office/drawing/2014/main" id="{AD5EFBBC-536B-8A32-8171-F38F937A67AB}"/>
              </a:ext>
            </a:extLst>
          </p:cNvPr>
          <p:cNvSpPr>
            <a:spLocks noGrp="1"/>
          </p:cNvSpPr>
          <p:nvPr>
            <p:ph type="body" sz="quarter" idx="24"/>
          </p:nvPr>
        </p:nvSpPr>
        <p:spPr>
          <a:xfrm>
            <a:off x="1156699" y="2979281"/>
            <a:ext cx="2185792" cy="1007127"/>
          </a:xfrm>
        </p:spPr>
        <p:txBody>
          <a:bodyPr>
            <a:noAutofit/>
          </a:bodyPr>
          <a:lstStyle>
            <a:lvl1pPr marL="0" indent="0">
              <a:lnSpc>
                <a:spcPct val="100000"/>
              </a:lnSpc>
              <a:spcBef>
                <a:spcPts val="0"/>
              </a:spcBef>
              <a:buNone/>
              <a:defRPr sz="16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GB"/>
              <a:t>Click to edit Master text styles</a:t>
            </a:r>
          </a:p>
        </p:txBody>
      </p:sp>
      <p:sp>
        <p:nvSpPr>
          <p:cNvPr id="37" name="Text Placeholder 2">
            <a:extLst>
              <a:ext uri="{FF2B5EF4-FFF2-40B4-BE49-F238E27FC236}">
                <a16:creationId xmlns:a16="http://schemas.microsoft.com/office/drawing/2014/main" id="{359258B1-6352-FB7C-BB2D-C35AB6EF3322}"/>
              </a:ext>
            </a:extLst>
          </p:cNvPr>
          <p:cNvSpPr>
            <a:spLocks noGrp="1"/>
          </p:cNvSpPr>
          <p:nvPr>
            <p:ph type="body" idx="25"/>
          </p:nvPr>
        </p:nvSpPr>
        <p:spPr>
          <a:xfrm>
            <a:off x="3573225" y="2491873"/>
            <a:ext cx="2185792" cy="457200"/>
          </a:xfrm>
        </p:spPr>
        <p:txBody>
          <a:bodyPr anchor="t">
            <a:normAutofit/>
          </a:bodyPr>
          <a:lstStyle>
            <a:lvl1pPr marL="0" indent="0">
              <a:buNone/>
              <a:defRPr sz="20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8" name="Text Placeholder 12">
            <a:extLst>
              <a:ext uri="{FF2B5EF4-FFF2-40B4-BE49-F238E27FC236}">
                <a16:creationId xmlns:a16="http://schemas.microsoft.com/office/drawing/2014/main" id="{713DD997-1130-A778-0049-2767A4FFA9EF}"/>
              </a:ext>
            </a:extLst>
          </p:cNvPr>
          <p:cNvSpPr>
            <a:spLocks noGrp="1"/>
          </p:cNvSpPr>
          <p:nvPr>
            <p:ph type="body" sz="quarter" idx="26"/>
          </p:nvPr>
        </p:nvSpPr>
        <p:spPr>
          <a:xfrm>
            <a:off x="3573225" y="2979281"/>
            <a:ext cx="2185792" cy="1007127"/>
          </a:xfrm>
        </p:spPr>
        <p:txBody>
          <a:bodyPr>
            <a:noAutofit/>
          </a:bodyPr>
          <a:lstStyle>
            <a:lvl1pPr marL="0" indent="0">
              <a:lnSpc>
                <a:spcPct val="100000"/>
              </a:lnSpc>
              <a:spcBef>
                <a:spcPts val="0"/>
              </a:spcBef>
              <a:buNone/>
              <a:defRPr sz="16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GB"/>
              <a:t>Click to edit Master text styles</a:t>
            </a:r>
          </a:p>
        </p:txBody>
      </p:sp>
      <p:sp>
        <p:nvSpPr>
          <p:cNvPr id="41" name="Footer Placeholder 7">
            <a:extLst>
              <a:ext uri="{FF2B5EF4-FFF2-40B4-BE49-F238E27FC236}">
                <a16:creationId xmlns:a16="http://schemas.microsoft.com/office/drawing/2014/main" id="{BAF25DF6-9D20-554E-9847-0B63376DB28E}"/>
              </a:ext>
            </a:extLst>
          </p:cNvPr>
          <p:cNvSpPr>
            <a:spLocks noGrp="1"/>
          </p:cNvSpPr>
          <p:nvPr>
            <p:ph type="ftr" sz="quarter" idx="11"/>
          </p:nvPr>
        </p:nvSpPr>
        <p:spPr>
          <a:xfrm>
            <a:off x="6376988" y="6356350"/>
            <a:ext cx="4445500" cy="365125"/>
          </a:xfrm>
        </p:spPr>
        <p:txBody>
          <a:bodyPr/>
          <a:lstStyle>
            <a:lvl1pPr algn="r">
              <a:defRPr>
                <a:solidFill>
                  <a:schemeClr val="accent5">
                    <a:lumMod val="50000"/>
                  </a:schemeClr>
                </a:solidFill>
              </a:defRPr>
            </a:lvl1pPr>
          </a:lstStyle>
          <a:p>
            <a:r>
              <a:rPr lang="en-US" dirty="0"/>
              <a:t>Fundraising event plan</a:t>
            </a:r>
          </a:p>
        </p:txBody>
      </p:sp>
      <p:sp>
        <p:nvSpPr>
          <p:cNvPr id="42" name="Slide Number Placeholder 8">
            <a:extLst>
              <a:ext uri="{FF2B5EF4-FFF2-40B4-BE49-F238E27FC236}">
                <a16:creationId xmlns:a16="http://schemas.microsoft.com/office/drawing/2014/main" id="{286B9520-5DDF-23A3-3471-FF2E64642C5E}"/>
              </a:ext>
            </a:extLst>
          </p:cNvPr>
          <p:cNvSpPr>
            <a:spLocks noGrp="1"/>
          </p:cNvSpPr>
          <p:nvPr>
            <p:ph type="sldNum" sz="quarter" idx="12"/>
          </p:nvPr>
        </p:nvSpPr>
        <p:spPr>
          <a:xfrm>
            <a:off x="10972800" y="6356350"/>
            <a:ext cx="490258" cy="365125"/>
          </a:xfrm>
        </p:spPr>
        <p:txBody>
          <a:bodyPr/>
          <a:lstStyle>
            <a:lvl1pPr algn="l">
              <a:defRPr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fld id="{B5CEABB6-07DC-46E8-9B57-56EC44A396E5}" type="slidenum">
              <a:rPr lang="en-US" smtClean="0"/>
              <a:pPr/>
              <a:t>‹#›</a:t>
            </a:fld>
            <a:endParaRPr lang="en-US" dirty="0"/>
          </a:p>
        </p:txBody>
      </p:sp>
      <p:sp>
        <p:nvSpPr>
          <p:cNvPr id="3" name="Picture Placeholder 7">
            <a:extLst>
              <a:ext uri="{FF2B5EF4-FFF2-40B4-BE49-F238E27FC236}">
                <a16:creationId xmlns:a16="http://schemas.microsoft.com/office/drawing/2014/main" id="{2E19F58C-2700-2E0B-257C-F038C29BC59C}"/>
              </a:ext>
            </a:extLst>
          </p:cNvPr>
          <p:cNvSpPr>
            <a:spLocks noGrp="1"/>
          </p:cNvSpPr>
          <p:nvPr>
            <p:ph type="pic" sz="quarter" idx="15"/>
          </p:nvPr>
        </p:nvSpPr>
        <p:spPr>
          <a:xfrm>
            <a:off x="6096001" y="0"/>
            <a:ext cx="5635532" cy="5715000"/>
          </a:xfrm>
          <a:noFill/>
        </p:spPr>
        <p:txBody>
          <a:bodyPr anchor="ctr">
            <a:normAutofit/>
          </a:bodyPr>
          <a:lstStyle>
            <a:lvl1pPr marL="0" indent="0" algn="ctr">
              <a:buNone/>
              <a:defRPr sz="1200"/>
            </a:lvl1pPr>
          </a:lstStyle>
          <a:p>
            <a:r>
              <a:rPr lang="en-GB"/>
              <a:t>Click icon to add picture</a:t>
            </a:r>
            <a:endParaRPr lang="en-US" dirty="0"/>
          </a:p>
        </p:txBody>
      </p:sp>
      <p:sp>
        <p:nvSpPr>
          <p:cNvPr id="7" name="Title 1">
            <a:extLst>
              <a:ext uri="{FF2B5EF4-FFF2-40B4-BE49-F238E27FC236}">
                <a16:creationId xmlns:a16="http://schemas.microsoft.com/office/drawing/2014/main" id="{FF39A64F-0E82-3B0B-A002-9E28DF1AB355}"/>
              </a:ext>
            </a:extLst>
          </p:cNvPr>
          <p:cNvSpPr>
            <a:spLocks noGrp="1"/>
          </p:cNvSpPr>
          <p:nvPr>
            <p:ph type="title"/>
          </p:nvPr>
        </p:nvSpPr>
        <p:spPr>
          <a:xfrm>
            <a:off x="709923" y="1062164"/>
            <a:ext cx="4352862" cy="1062386"/>
          </a:xfrm>
        </p:spPr>
        <p:txBody>
          <a:bodyPr anchor="t">
            <a:noAutofit/>
          </a:bodyPr>
          <a:lstStyle>
            <a:lvl1pPr>
              <a:defRPr>
                <a:solidFill>
                  <a:schemeClr val="accent6">
                    <a:lumMod val="25000"/>
                  </a:schemeClr>
                </a:solidFill>
              </a:defRPr>
            </a:lvl1pPr>
          </a:lstStyle>
          <a:p>
            <a:r>
              <a:rPr lang="en-GB"/>
              <a:t>Click to edit Master title style</a:t>
            </a:r>
            <a:endParaRPr lang="en-US" dirty="0"/>
          </a:p>
        </p:txBody>
      </p:sp>
    </p:spTree>
    <p:extLst>
      <p:ext uri="{BB962C8B-B14F-4D97-AF65-F5344CB8AC3E}">
        <p14:creationId xmlns:p14="http://schemas.microsoft.com/office/powerpoint/2010/main" val="750779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23615" cy="6858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anchor="t"/>
          <a:lstStyle>
            <a:lvl1pPr>
              <a:defRPr>
                <a:solidFill>
                  <a:schemeClr val="accent6">
                    <a:lumMod val="25000"/>
                  </a:schemeClr>
                </a:solidFill>
              </a:defRPr>
            </a:lvl1pPr>
          </a:lstStyle>
          <a:p>
            <a:r>
              <a:rPr lang="en-GB"/>
              <a:t>Click to edit Master title style</a:t>
            </a:r>
            <a:endParaRPr lang="en-US" dirty="0"/>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3429000"/>
            <a:ext cx="4953000" cy="2286000"/>
          </a:xfrm>
        </p:spPr>
        <p:txBody>
          <a:bodyPr>
            <a:normAutofit/>
          </a:bodyPr>
          <a:lstStyle>
            <a:lvl1pPr marL="0" indent="0">
              <a:lnSpc>
                <a:spcPts val="2600"/>
              </a:lnSpc>
              <a:spcBef>
                <a:spcPts val="0"/>
              </a:spcBef>
              <a:buNone/>
              <a:defRPr sz="1600">
                <a:solidFill>
                  <a:schemeClr val="tx1">
                    <a:lumMod val="65000"/>
                    <a:lumOff val="35000"/>
                  </a:schemeClr>
                </a:solidFill>
                <a:latin typeface="+mn-lt"/>
              </a:defRPr>
            </a:lvl1pPr>
            <a:lvl2pPr marL="457200" indent="0">
              <a:lnSpc>
                <a:spcPts val="2600"/>
              </a:lnSpc>
              <a:spcBef>
                <a:spcPts val="0"/>
              </a:spcBef>
              <a:buNone/>
              <a:defRPr sz="1600">
                <a:solidFill>
                  <a:schemeClr val="tx1">
                    <a:lumMod val="65000"/>
                    <a:lumOff val="35000"/>
                  </a:schemeClr>
                </a:solidFill>
                <a:latin typeface="+mn-lt"/>
              </a:defRPr>
            </a:lvl2pPr>
            <a:lvl3pPr marL="914400" indent="0">
              <a:lnSpc>
                <a:spcPts val="2600"/>
              </a:lnSpc>
              <a:spcBef>
                <a:spcPts val="0"/>
              </a:spcBef>
              <a:buNone/>
              <a:defRPr sz="1600">
                <a:solidFill>
                  <a:schemeClr val="tx1">
                    <a:lumMod val="65000"/>
                    <a:lumOff val="35000"/>
                  </a:schemeClr>
                </a:solidFill>
                <a:latin typeface="+mn-lt"/>
              </a:defRPr>
            </a:lvl3pPr>
            <a:lvl4pPr marL="1371600" indent="0">
              <a:lnSpc>
                <a:spcPts val="2600"/>
              </a:lnSpc>
              <a:spcBef>
                <a:spcPts val="0"/>
              </a:spcBef>
              <a:buNone/>
              <a:defRPr sz="1600">
                <a:solidFill>
                  <a:schemeClr val="tx1">
                    <a:lumMod val="65000"/>
                    <a:lumOff val="35000"/>
                  </a:schemeClr>
                </a:solidFill>
                <a:latin typeface="+mn-lt"/>
              </a:defRPr>
            </a:lvl4pPr>
            <a:lvl5pPr marL="1828800" indent="0">
              <a:lnSpc>
                <a:spcPts val="2600"/>
              </a:lnSpc>
              <a:spcBef>
                <a:spcPts val="0"/>
              </a:spcBef>
              <a:buNone/>
              <a:defRPr sz="1600">
                <a:solidFill>
                  <a:schemeClr val="tx1">
                    <a:lumMod val="65000"/>
                    <a:lumOff val="35000"/>
                  </a:schemeClr>
                </a:solidFill>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7">
            <a:extLst>
              <a:ext uri="{FF2B5EF4-FFF2-40B4-BE49-F238E27FC236}">
                <a16:creationId xmlns:a16="http://schemas.microsoft.com/office/drawing/2014/main" id="{271EE8F4-CD75-FB20-B986-44B31703EF43}"/>
              </a:ext>
            </a:extLst>
          </p:cNvPr>
          <p:cNvSpPr>
            <a:spLocks noGrp="1"/>
          </p:cNvSpPr>
          <p:nvPr>
            <p:ph type="pic" sz="quarter" idx="15"/>
          </p:nvPr>
        </p:nvSpPr>
        <p:spPr>
          <a:xfrm>
            <a:off x="458724" y="1062164"/>
            <a:ext cx="5356211" cy="4652836"/>
          </a:xfrm>
          <a:noFill/>
        </p:spPr>
        <p:txBody>
          <a:bodyPr anchor="ctr">
            <a:normAutofit/>
          </a:bodyPr>
          <a:lstStyle>
            <a:lvl1pPr marL="0" indent="0" algn="ctr">
              <a:buNone/>
              <a:defRPr sz="1200"/>
            </a:lvl1pPr>
          </a:lstStyle>
          <a:p>
            <a:r>
              <a:rPr lang="en-GB"/>
              <a:t>Click icon to add picture</a:t>
            </a:r>
            <a:endParaRPr lang="en-US" dirty="0"/>
          </a:p>
        </p:txBody>
      </p:sp>
      <p:sp>
        <p:nvSpPr>
          <p:cNvPr id="16" name="Text Placeholder 2">
            <a:extLst>
              <a:ext uri="{FF2B5EF4-FFF2-40B4-BE49-F238E27FC236}">
                <a16:creationId xmlns:a16="http://schemas.microsoft.com/office/drawing/2014/main" id="{B6B90EE8-69B7-0A01-B397-78E785B1BD25}"/>
              </a:ext>
            </a:extLst>
          </p:cNvPr>
          <p:cNvSpPr>
            <a:spLocks noGrp="1"/>
          </p:cNvSpPr>
          <p:nvPr>
            <p:ph type="body" idx="1"/>
          </p:nvPr>
        </p:nvSpPr>
        <p:spPr>
          <a:xfrm>
            <a:off x="6376988" y="2787650"/>
            <a:ext cx="4953000" cy="457200"/>
          </a:xfrm>
        </p:spPr>
        <p:txBody>
          <a:bodyPr anchor="ctr">
            <a:normAutofit/>
          </a:bodyPr>
          <a:lstStyle>
            <a:lvl1pPr marL="0" indent="0">
              <a:buNone/>
              <a:defRPr sz="20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Footer Placeholder 7">
            <a:extLst>
              <a:ext uri="{FF2B5EF4-FFF2-40B4-BE49-F238E27FC236}">
                <a16:creationId xmlns:a16="http://schemas.microsoft.com/office/drawing/2014/main" id="{81B7EA28-61E1-38E4-2650-A97BC8BB0C5C}"/>
              </a:ext>
            </a:extLst>
          </p:cNvPr>
          <p:cNvSpPr>
            <a:spLocks noGrp="1"/>
          </p:cNvSpPr>
          <p:nvPr>
            <p:ph type="ftr" sz="quarter" idx="11"/>
          </p:nvPr>
        </p:nvSpPr>
        <p:spPr>
          <a:xfrm>
            <a:off x="6376988" y="6356350"/>
            <a:ext cx="4445500" cy="365125"/>
          </a:xfrm>
        </p:spPr>
        <p:txBody>
          <a:bodyPr/>
          <a:lstStyle>
            <a:lvl1pPr algn="r">
              <a:defRPr>
                <a:solidFill>
                  <a:schemeClr val="accent5">
                    <a:lumMod val="50000"/>
                  </a:schemeClr>
                </a:solidFill>
              </a:defRPr>
            </a:lvl1pPr>
          </a:lstStyle>
          <a:p>
            <a:r>
              <a:rPr lang="en-US" dirty="0"/>
              <a:t>Fundraising event plan</a:t>
            </a:r>
          </a:p>
        </p:txBody>
      </p:sp>
      <p:sp>
        <p:nvSpPr>
          <p:cNvPr id="13" name="Slide Number Placeholder 8">
            <a:extLst>
              <a:ext uri="{FF2B5EF4-FFF2-40B4-BE49-F238E27FC236}">
                <a16:creationId xmlns:a16="http://schemas.microsoft.com/office/drawing/2014/main" id="{0E445CF1-3881-5B04-A9A4-282225CAAE68}"/>
              </a:ext>
            </a:extLst>
          </p:cNvPr>
          <p:cNvSpPr>
            <a:spLocks noGrp="1"/>
          </p:cNvSpPr>
          <p:nvPr>
            <p:ph type="sldNum" sz="quarter" idx="12"/>
          </p:nvPr>
        </p:nvSpPr>
        <p:spPr>
          <a:xfrm>
            <a:off x="10972800" y="6356350"/>
            <a:ext cx="490258" cy="365125"/>
          </a:xfrm>
        </p:spPr>
        <p:txBody>
          <a:bodyPr/>
          <a:lstStyle>
            <a:lvl1pPr algn="l">
              <a:defRPr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fld id="{B5CEABB6-07DC-46E8-9B57-56EC44A396E5}" type="slidenum">
              <a:rPr lang="en-US" smtClean="0"/>
              <a:pPr/>
              <a:t>‹#›</a:t>
            </a:fld>
            <a:endParaRPr lang="en-US" dirty="0"/>
          </a:p>
        </p:txBody>
      </p:sp>
      <p:sp>
        <p:nvSpPr>
          <p:cNvPr id="15" name="TextBox 14">
            <a:extLst>
              <a:ext uri="{FF2B5EF4-FFF2-40B4-BE49-F238E27FC236}">
                <a16:creationId xmlns:a16="http://schemas.microsoft.com/office/drawing/2014/main" id="{C6CBFD7F-3FEB-C562-E94B-A5F0FE4489E6}"/>
              </a:ext>
            </a:extLst>
          </p:cNvPr>
          <p:cNvSpPr txBox="1"/>
          <p:nvPr userDrawn="1"/>
        </p:nvSpPr>
        <p:spPr>
          <a:xfrm>
            <a:off x="7189940" y="6601216"/>
            <a:ext cx="0" cy="0"/>
          </a:xfrm>
          <a:prstGeom prst="rect">
            <a:avLst/>
          </a:prstGeom>
        </p:spPr>
        <p:txBody>
          <a:bodyPr vert="horz" wrap="none" lIns="91440" tIns="45720" rIns="91440" bIns="45720" rtlCol="0" anchor="t">
            <a:normAutofit fontScale="25000" lnSpcReduction="20000"/>
          </a:bodyPr>
          <a:lstStyle/>
          <a:p>
            <a:pPr algn="l"/>
            <a:endParaRPr lang="en-US" sz="2000" dirty="0"/>
          </a:p>
        </p:txBody>
      </p:sp>
    </p:spTree>
    <p:extLst>
      <p:ext uri="{BB962C8B-B14F-4D97-AF65-F5344CB8AC3E}">
        <p14:creationId xmlns:p14="http://schemas.microsoft.com/office/powerpoint/2010/main" val="289384749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fographic with image">
    <p:spTree>
      <p:nvGrpSpPr>
        <p:cNvPr id="1" name=""/>
        <p:cNvGrpSpPr/>
        <p:nvPr/>
      </p:nvGrpSpPr>
      <p:grpSpPr>
        <a:xfrm>
          <a:off x="0" y="0"/>
          <a:ext cx="0" cy="0"/>
          <a:chOff x="0" y="0"/>
          <a:chExt cx="0" cy="0"/>
        </a:xfrm>
      </p:grpSpPr>
      <p:sp>
        <p:nvSpPr>
          <p:cNvPr id="7" name="Footer Placeholder 7">
            <a:extLst>
              <a:ext uri="{FF2B5EF4-FFF2-40B4-BE49-F238E27FC236}">
                <a16:creationId xmlns:a16="http://schemas.microsoft.com/office/drawing/2014/main" id="{EB8E178B-B813-0C29-61CD-48C0734726F5}"/>
              </a:ext>
            </a:extLst>
          </p:cNvPr>
          <p:cNvSpPr>
            <a:spLocks noGrp="1"/>
          </p:cNvSpPr>
          <p:nvPr>
            <p:ph type="ftr" sz="quarter" idx="11"/>
          </p:nvPr>
        </p:nvSpPr>
        <p:spPr>
          <a:xfrm>
            <a:off x="6376988" y="6356350"/>
            <a:ext cx="4445500" cy="365125"/>
          </a:xfrm>
        </p:spPr>
        <p:txBody>
          <a:bodyPr/>
          <a:lstStyle>
            <a:lvl1pPr algn="r">
              <a:defRPr>
                <a:solidFill>
                  <a:schemeClr val="accent5">
                    <a:lumMod val="50000"/>
                  </a:schemeClr>
                </a:solidFill>
              </a:defRPr>
            </a:lvl1pPr>
          </a:lstStyle>
          <a:p>
            <a:r>
              <a:rPr lang="en-US" dirty="0"/>
              <a:t>Fundraising event plan</a:t>
            </a:r>
          </a:p>
        </p:txBody>
      </p:sp>
      <p:sp>
        <p:nvSpPr>
          <p:cNvPr id="8" name="Slide Number Placeholder 8">
            <a:extLst>
              <a:ext uri="{FF2B5EF4-FFF2-40B4-BE49-F238E27FC236}">
                <a16:creationId xmlns:a16="http://schemas.microsoft.com/office/drawing/2014/main" id="{AB16787D-82A9-4F46-6F4B-8A56E65C83F7}"/>
              </a:ext>
            </a:extLst>
          </p:cNvPr>
          <p:cNvSpPr>
            <a:spLocks noGrp="1"/>
          </p:cNvSpPr>
          <p:nvPr>
            <p:ph type="sldNum" sz="quarter" idx="12"/>
          </p:nvPr>
        </p:nvSpPr>
        <p:spPr>
          <a:xfrm>
            <a:off x="10972800" y="6356350"/>
            <a:ext cx="490258" cy="365125"/>
          </a:xfrm>
        </p:spPr>
        <p:txBody>
          <a:bodyPr/>
          <a:lstStyle>
            <a:lvl1pPr algn="l">
              <a:defRPr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fld id="{B5CEABB6-07DC-46E8-9B57-56EC44A396E5}" type="slidenum">
              <a:rPr lang="en-US" smtClean="0"/>
              <a:pPr/>
              <a:t>‹#›</a:t>
            </a:fld>
            <a:endParaRPr lang="en-US" dirty="0"/>
          </a:p>
        </p:txBody>
      </p:sp>
      <p:sp>
        <p:nvSpPr>
          <p:cNvPr id="26" name="Title 1">
            <a:extLst>
              <a:ext uri="{FF2B5EF4-FFF2-40B4-BE49-F238E27FC236}">
                <a16:creationId xmlns:a16="http://schemas.microsoft.com/office/drawing/2014/main" id="{80AC999E-9405-FC59-56E3-5E3B9F285C9A}"/>
              </a:ext>
            </a:extLst>
          </p:cNvPr>
          <p:cNvSpPr>
            <a:spLocks noGrp="1"/>
          </p:cNvSpPr>
          <p:nvPr>
            <p:ph type="title"/>
          </p:nvPr>
        </p:nvSpPr>
        <p:spPr>
          <a:xfrm>
            <a:off x="709924" y="1062164"/>
            <a:ext cx="10112564" cy="749538"/>
          </a:xfrm>
        </p:spPr>
        <p:txBody>
          <a:bodyPr anchor="t"/>
          <a:lstStyle>
            <a:lvl1pPr algn="l">
              <a:defRPr>
                <a:solidFill>
                  <a:schemeClr val="accent6">
                    <a:lumMod val="25000"/>
                  </a:schemeClr>
                </a:solidFill>
              </a:defRPr>
            </a:lvl1pPr>
          </a:lstStyle>
          <a:p>
            <a:r>
              <a:rPr lang="en-GB"/>
              <a:t>Click to edit Master title style</a:t>
            </a:r>
            <a:endParaRPr lang="en-US" dirty="0"/>
          </a:p>
        </p:txBody>
      </p:sp>
      <p:sp>
        <p:nvSpPr>
          <p:cNvPr id="40" name="Text Placeholder 15">
            <a:extLst>
              <a:ext uri="{FF2B5EF4-FFF2-40B4-BE49-F238E27FC236}">
                <a16:creationId xmlns:a16="http://schemas.microsoft.com/office/drawing/2014/main" id="{32ED2CAA-D61C-0D90-423B-1682C789EFA1}"/>
              </a:ext>
            </a:extLst>
          </p:cNvPr>
          <p:cNvSpPr>
            <a:spLocks noGrp="1"/>
          </p:cNvSpPr>
          <p:nvPr>
            <p:ph type="body" sz="quarter" idx="36" hasCustomPrompt="1"/>
          </p:nvPr>
        </p:nvSpPr>
        <p:spPr>
          <a:xfrm>
            <a:off x="4299566" y="4099394"/>
            <a:ext cx="3200400" cy="593574"/>
          </a:xfrm>
          <a:solidFill>
            <a:schemeClr val="accent3">
              <a:lumMod val="50000"/>
              <a:alpha val="75000"/>
            </a:schemeClr>
          </a:solidFill>
          <a:ln>
            <a:solidFill>
              <a:schemeClr val="accent3">
                <a:lumMod val="50000"/>
              </a:schemeClr>
            </a:solidFill>
          </a:ln>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41" name="Text Placeholder 18">
            <a:extLst>
              <a:ext uri="{FF2B5EF4-FFF2-40B4-BE49-F238E27FC236}">
                <a16:creationId xmlns:a16="http://schemas.microsoft.com/office/drawing/2014/main" id="{5B584320-848A-F64B-B615-EC046F70F956}"/>
              </a:ext>
            </a:extLst>
          </p:cNvPr>
          <p:cNvSpPr>
            <a:spLocks noGrp="1"/>
          </p:cNvSpPr>
          <p:nvPr>
            <p:ph type="body" sz="quarter" idx="37" hasCustomPrompt="1"/>
          </p:nvPr>
        </p:nvSpPr>
        <p:spPr>
          <a:xfrm>
            <a:off x="4301156" y="4692968"/>
            <a:ext cx="3198810" cy="1415162"/>
          </a:xfrm>
          <a:noFill/>
          <a:ln>
            <a:solidFill>
              <a:schemeClr val="accent3">
                <a:lumMod val="50000"/>
              </a:schemeClr>
            </a:solidFill>
          </a:ln>
        </p:spPr>
        <p:txBody>
          <a:bodyPr lIns="182880" tIns="182880" rIns="182880" anchor="ctr" anchorCtr="1">
            <a:normAutofit/>
          </a:bodyPr>
          <a:lstStyle>
            <a:lvl1pPr marL="0" indent="0" algn="ctr">
              <a:lnSpc>
                <a:spcPts val="2400"/>
              </a:lnSpc>
              <a:spcBef>
                <a:spcPts val="0"/>
              </a:spcBef>
              <a:buFont typeface="Arial" panose="020B0604020202020204" pitchFamily="34" charset="0"/>
              <a:buNone/>
              <a:defRPr sz="4000">
                <a:solidFill>
                  <a:schemeClr val="tx1"/>
                </a:solidFill>
              </a:defRPr>
            </a:lvl1pPr>
          </a:lstStyle>
          <a:p>
            <a:pPr lvl="0"/>
            <a:r>
              <a:rPr lang="en-US" dirty="0"/>
              <a:t>Click to add text</a:t>
            </a:r>
          </a:p>
        </p:txBody>
      </p:sp>
      <p:sp>
        <p:nvSpPr>
          <p:cNvPr id="44" name="Picture Placeholder 7">
            <a:extLst>
              <a:ext uri="{FF2B5EF4-FFF2-40B4-BE49-F238E27FC236}">
                <a16:creationId xmlns:a16="http://schemas.microsoft.com/office/drawing/2014/main" id="{550281F4-2F8B-07D5-132C-423E5364B4C3}"/>
              </a:ext>
            </a:extLst>
          </p:cNvPr>
          <p:cNvSpPr>
            <a:spLocks noGrp="1"/>
          </p:cNvSpPr>
          <p:nvPr>
            <p:ph type="pic" sz="quarter" idx="15"/>
          </p:nvPr>
        </p:nvSpPr>
        <p:spPr>
          <a:xfrm>
            <a:off x="7746500" y="1819657"/>
            <a:ext cx="4445500" cy="4288473"/>
          </a:xfrm>
          <a:noFill/>
        </p:spPr>
        <p:txBody>
          <a:bodyPr anchor="ctr">
            <a:normAutofit/>
          </a:bodyPr>
          <a:lstStyle>
            <a:lvl1pPr marL="0" indent="0" algn="ctr">
              <a:buNone/>
              <a:defRPr sz="1200"/>
            </a:lvl1pPr>
          </a:lstStyle>
          <a:p>
            <a:r>
              <a:rPr lang="en-GB"/>
              <a:t>Click icon to add picture</a:t>
            </a:r>
            <a:endParaRPr lang="en-US" dirty="0"/>
          </a:p>
        </p:txBody>
      </p:sp>
      <p:sp>
        <p:nvSpPr>
          <p:cNvPr id="49" name="Text Placeholder 15">
            <a:extLst>
              <a:ext uri="{FF2B5EF4-FFF2-40B4-BE49-F238E27FC236}">
                <a16:creationId xmlns:a16="http://schemas.microsoft.com/office/drawing/2014/main" id="{6B5E911A-9199-8DBE-007F-795E11FFB4EC}"/>
              </a:ext>
            </a:extLst>
          </p:cNvPr>
          <p:cNvSpPr>
            <a:spLocks noGrp="1"/>
          </p:cNvSpPr>
          <p:nvPr>
            <p:ph type="body" sz="quarter" idx="42" hasCustomPrompt="1"/>
          </p:nvPr>
        </p:nvSpPr>
        <p:spPr>
          <a:xfrm>
            <a:off x="852633" y="4099394"/>
            <a:ext cx="3200400" cy="593574"/>
          </a:xfrm>
          <a:solidFill>
            <a:schemeClr val="accent3">
              <a:lumMod val="50000"/>
              <a:alpha val="75000"/>
            </a:schemeClr>
          </a:solidFill>
          <a:ln>
            <a:solidFill>
              <a:schemeClr val="accent3">
                <a:lumMod val="50000"/>
              </a:schemeClr>
            </a:solidFill>
          </a:ln>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50" name="Text Placeholder 18">
            <a:extLst>
              <a:ext uri="{FF2B5EF4-FFF2-40B4-BE49-F238E27FC236}">
                <a16:creationId xmlns:a16="http://schemas.microsoft.com/office/drawing/2014/main" id="{DF521BEE-72B4-6D50-84EC-4DC55B8D0CD7}"/>
              </a:ext>
            </a:extLst>
          </p:cNvPr>
          <p:cNvSpPr>
            <a:spLocks noGrp="1"/>
          </p:cNvSpPr>
          <p:nvPr>
            <p:ph type="body" sz="quarter" idx="43" hasCustomPrompt="1"/>
          </p:nvPr>
        </p:nvSpPr>
        <p:spPr>
          <a:xfrm>
            <a:off x="854223" y="4692968"/>
            <a:ext cx="3198810" cy="1415162"/>
          </a:xfrm>
          <a:noFill/>
          <a:ln>
            <a:solidFill>
              <a:schemeClr val="accent3">
                <a:lumMod val="50000"/>
              </a:schemeClr>
            </a:solidFill>
          </a:ln>
        </p:spPr>
        <p:txBody>
          <a:bodyPr lIns="182880" tIns="182880" rIns="182880" anchor="ctr" anchorCtr="1">
            <a:normAutofit/>
          </a:bodyPr>
          <a:lstStyle>
            <a:lvl1pPr marL="0" indent="0" algn="ctr">
              <a:lnSpc>
                <a:spcPts val="2400"/>
              </a:lnSpc>
              <a:spcBef>
                <a:spcPts val="0"/>
              </a:spcBef>
              <a:buFont typeface="Arial" panose="020B0604020202020204" pitchFamily="34" charset="0"/>
              <a:buNone/>
              <a:defRPr sz="4000">
                <a:solidFill>
                  <a:schemeClr val="tx1"/>
                </a:solidFill>
              </a:defRPr>
            </a:lvl1pPr>
          </a:lstStyle>
          <a:p>
            <a:pPr lvl="0"/>
            <a:r>
              <a:rPr lang="en-US" dirty="0"/>
              <a:t>Click to add text</a:t>
            </a:r>
          </a:p>
        </p:txBody>
      </p:sp>
      <p:sp>
        <p:nvSpPr>
          <p:cNvPr id="51" name="Text Placeholder 15">
            <a:extLst>
              <a:ext uri="{FF2B5EF4-FFF2-40B4-BE49-F238E27FC236}">
                <a16:creationId xmlns:a16="http://schemas.microsoft.com/office/drawing/2014/main" id="{239E5F18-6B32-3217-7951-A5BE7D507B05}"/>
              </a:ext>
            </a:extLst>
          </p:cNvPr>
          <p:cNvSpPr>
            <a:spLocks noGrp="1"/>
          </p:cNvSpPr>
          <p:nvPr>
            <p:ph type="body" sz="quarter" idx="44" hasCustomPrompt="1"/>
          </p:nvPr>
        </p:nvSpPr>
        <p:spPr>
          <a:xfrm>
            <a:off x="4299566" y="1819657"/>
            <a:ext cx="3200400" cy="593574"/>
          </a:xfrm>
          <a:solidFill>
            <a:schemeClr val="accent3">
              <a:lumMod val="50000"/>
              <a:alpha val="75000"/>
            </a:schemeClr>
          </a:solidFill>
          <a:ln>
            <a:solidFill>
              <a:schemeClr val="accent3">
                <a:lumMod val="50000"/>
              </a:schemeClr>
            </a:solidFill>
          </a:ln>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52" name="Text Placeholder 18">
            <a:extLst>
              <a:ext uri="{FF2B5EF4-FFF2-40B4-BE49-F238E27FC236}">
                <a16:creationId xmlns:a16="http://schemas.microsoft.com/office/drawing/2014/main" id="{EEA848A3-478E-51CC-CD84-6ED80DFCE9C9}"/>
              </a:ext>
            </a:extLst>
          </p:cNvPr>
          <p:cNvSpPr>
            <a:spLocks noGrp="1"/>
          </p:cNvSpPr>
          <p:nvPr>
            <p:ph type="body" sz="quarter" idx="45" hasCustomPrompt="1"/>
          </p:nvPr>
        </p:nvSpPr>
        <p:spPr>
          <a:xfrm>
            <a:off x="4301156" y="2413231"/>
            <a:ext cx="3198810" cy="1415162"/>
          </a:xfrm>
          <a:noFill/>
          <a:ln>
            <a:solidFill>
              <a:schemeClr val="accent3">
                <a:lumMod val="50000"/>
              </a:schemeClr>
            </a:solidFill>
          </a:ln>
        </p:spPr>
        <p:txBody>
          <a:bodyPr lIns="182880" tIns="182880" rIns="182880" anchor="ctr" anchorCtr="1">
            <a:normAutofit/>
          </a:bodyPr>
          <a:lstStyle>
            <a:lvl1pPr marL="0" indent="0" algn="ctr">
              <a:lnSpc>
                <a:spcPts val="2400"/>
              </a:lnSpc>
              <a:spcBef>
                <a:spcPts val="0"/>
              </a:spcBef>
              <a:buFont typeface="Arial" panose="020B0604020202020204" pitchFamily="34" charset="0"/>
              <a:buNone/>
              <a:defRPr sz="4000">
                <a:solidFill>
                  <a:schemeClr val="tx1"/>
                </a:solidFill>
              </a:defRPr>
            </a:lvl1pPr>
          </a:lstStyle>
          <a:p>
            <a:pPr lvl="0"/>
            <a:r>
              <a:rPr lang="en-US" dirty="0"/>
              <a:t>Click to add text</a:t>
            </a:r>
          </a:p>
        </p:txBody>
      </p:sp>
      <p:sp>
        <p:nvSpPr>
          <p:cNvPr id="53" name="Text Placeholder 15">
            <a:extLst>
              <a:ext uri="{FF2B5EF4-FFF2-40B4-BE49-F238E27FC236}">
                <a16:creationId xmlns:a16="http://schemas.microsoft.com/office/drawing/2014/main" id="{3525A008-9785-1D0E-BAAC-F447EF1A8EE2}"/>
              </a:ext>
            </a:extLst>
          </p:cNvPr>
          <p:cNvSpPr>
            <a:spLocks noGrp="1"/>
          </p:cNvSpPr>
          <p:nvPr>
            <p:ph type="body" sz="quarter" idx="46" hasCustomPrompt="1"/>
          </p:nvPr>
        </p:nvSpPr>
        <p:spPr>
          <a:xfrm>
            <a:off x="852633" y="1819657"/>
            <a:ext cx="3200400" cy="593574"/>
          </a:xfrm>
          <a:solidFill>
            <a:schemeClr val="accent3">
              <a:lumMod val="50000"/>
              <a:alpha val="75000"/>
            </a:schemeClr>
          </a:solidFill>
          <a:ln>
            <a:solidFill>
              <a:schemeClr val="accent3">
                <a:lumMod val="50000"/>
              </a:schemeClr>
            </a:solidFill>
          </a:ln>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54" name="Text Placeholder 18">
            <a:extLst>
              <a:ext uri="{FF2B5EF4-FFF2-40B4-BE49-F238E27FC236}">
                <a16:creationId xmlns:a16="http://schemas.microsoft.com/office/drawing/2014/main" id="{3A7DA01A-DAC8-D5BA-54C4-59788BC6F60E}"/>
              </a:ext>
            </a:extLst>
          </p:cNvPr>
          <p:cNvSpPr>
            <a:spLocks noGrp="1"/>
          </p:cNvSpPr>
          <p:nvPr>
            <p:ph type="body" sz="quarter" idx="47" hasCustomPrompt="1"/>
          </p:nvPr>
        </p:nvSpPr>
        <p:spPr>
          <a:xfrm>
            <a:off x="854223" y="2413231"/>
            <a:ext cx="3198810" cy="1415162"/>
          </a:xfrm>
          <a:noFill/>
          <a:ln>
            <a:solidFill>
              <a:schemeClr val="accent3">
                <a:lumMod val="50000"/>
              </a:schemeClr>
            </a:solidFill>
          </a:ln>
        </p:spPr>
        <p:txBody>
          <a:bodyPr lIns="182880" tIns="182880" rIns="182880" anchor="ctr" anchorCtr="1">
            <a:normAutofit/>
          </a:bodyPr>
          <a:lstStyle>
            <a:lvl1pPr marL="0" indent="0" algn="ctr">
              <a:lnSpc>
                <a:spcPts val="2400"/>
              </a:lnSpc>
              <a:spcBef>
                <a:spcPts val="0"/>
              </a:spcBef>
              <a:buFont typeface="Arial" panose="020B0604020202020204" pitchFamily="34" charset="0"/>
              <a:buNone/>
              <a:defRPr sz="4000">
                <a:solidFill>
                  <a:schemeClr val="tx1"/>
                </a:solidFill>
              </a:defRPr>
            </a:lvl1pPr>
          </a:lstStyle>
          <a:p>
            <a:pPr lvl="0"/>
            <a:r>
              <a:rPr lang="en-US" dirty="0"/>
              <a:t>Click to add text</a:t>
            </a:r>
          </a:p>
        </p:txBody>
      </p:sp>
    </p:spTree>
    <p:extLst>
      <p:ext uri="{BB962C8B-B14F-4D97-AF65-F5344CB8AC3E}">
        <p14:creationId xmlns:p14="http://schemas.microsoft.com/office/powerpoint/2010/main" val="99941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hree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F68C6A-FCB6-3345-EE10-E21D3C9F02B8}"/>
              </a:ext>
              <a:ext uri="{C183D7F6-B498-43B3-948B-1728B52AA6E4}">
                <adec:decorative xmlns:adec="http://schemas.microsoft.com/office/drawing/2017/decorative" val="1"/>
              </a:ext>
            </a:extLst>
          </p:cNvPr>
          <p:cNvSpPr/>
          <p:nvPr userDrawn="1"/>
        </p:nvSpPr>
        <p:spPr>
          <a:xfrm>
            <a:off x="0" y="3429000"/>
            <a:ext cx="12192000" cy="3429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646614"/>
            <a:ext cx="10515600" cy="1044074"/>
          </a:xfrm>
        </p:spPr>
        <p:txBody>
          <a:bodyPr anchor="t"/>
          <a:lstStyle>
            <a:lvl1pPr algn="ctr">
              <a:defRPr>
                <a:solidFill>
                  <a:schemeClr val="accent6">
                    <a:lumMod val="25000"/>
                  </a:schemeClr>
                </a:solidFill>
              </a:defRPr>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838201" y="1718402"/>
            <a:ext cx="3443883" cy="3566160"/>
          </a:xfrm>
          <a:noFill/>
        </p:spPr>
        <p:txBody>
          <a:bodyPr anchor="ctr">
            <a:normAutofit/>
          </a:bodyPr>
          <a:lstStyle>
            <a:lvl1pPr marL="0" indent="0" algn="ctr">
              <a:buNone/>
              <a:defRPr sz="1200"/>
            </a:lvl1pPr>
          </a:lstStyle>
          <a:p>
            <a:r>
              <a:rPr lang="en-GB"/>
              <a:t>Click icon to add picture</a:t>
            </a:r>
            <a:endParaRPr lang="en-US" dirty="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838198" y="5394960"/>
            <a:ext cx="3443883" cy="365125"/>
          </a:xfrm>
        </p:spPr>
        <p:txBody>
          <a:bodyPr anchor="ctr" anchorCtr="0">
            <a:noAutofit/>
          </a:bodyPr>
          <a:lstStyle>
            <a:lvl1pPr marL="0" indent="0" algn="ctr">
              <a:buNone/>
              <a:defRPr sz="2000">
                <a:solidFill>
                  <a:schemeClr val="accent3">
                    <a:lumMod val="50000"/>
                  </a:schemeClr>
                </a:solidFill>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838198" y="5779008"/>
            <a:ext cx="3443883" cy="365125"/>
          </a:xfrm>
        </p:spPr>
        <p:txBody>
          <a:bodyPr>
            <a:noAutofit/>
          </a:bodyPr>
          <a:lstStyle>
            <a:lvl1pPr marL="0" indent="0" algn="ctr">
              <a:buNone/>
              <a:defRPr sz="16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4374058" y="1718798"/>
            <a:ext cx="3443883" cy="3566160"/>
          </a:xfrm>
          <a:noFill/>
        </p:spPr>
        <p:txBody>
          <a:bodyPr anchor="ctr">
            <a:normAutofit/>
          </a:bodyPr>
          <a:lstStyle>
            <a:lvl1pPr marL="0" indent="0" algn="ctr">
              <a:buNone/>
              <a:defRPr sz="1200"/>
            </a:lvl1pPr>
          </a:lstStyle>
          <a:p>
            <a:r>
              <a:rPr lang="en-GB"/>
              <a:t>Click icon to add picture</a:t>
            </a:r>
            <a:endParaRPr lang="en-US" dirty="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4374057" y="5394960"/>
            <a:ext cx="3443883" cy="365125"/>
          </a:xfrm>
        </p:spPr>
        <p:txBody>
          <a:bodyPr anchor="ctr" anchorCtr="0">
            <a:noAutofit/>
          </a:bodyPr>
          <a:lstStyle>
            <a:lvl1pPr marL="0" indent="0" algn="ctr">
              <a:buNone/>
              <a:defRPr sz="2000">
                <a:solidFill>
                  <a:schemeClr val="accent3">
                    <a:lumMod val="50000"/>
                  </a:schemeClr>
                </a:solidFill>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4374057" y="5779008"/>
            <a:ext cx="3443883" cy="365125"/>
          </a:xfrm>
        </p:spPr>
        <p:txBody>
          <a:bodyPr>
            <a:noAutofit/>
          </a:bodyPr>
          <a:lstStyle>
            <a:lvl1pPr marL="0" indent="0" algn="ctr">
              <a:buNone/>
              <a:defRPr sz="16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7909916" y="1718402"/>
            <a:ext cx="3443883" cy="3566160"/>
          </a:xfrm>
          <a:noFill/>
        </p:spPr>
        <p:txBody>
          <a:bodyPr anchor="ctr">
            <a:normAutofit/>
          </a:bodyPr>
          <a:lstStyle>
            <a:lvl1pPr marL="0" indent="0" algn="ctr">
              <a:buNone/>
              <a:defRPr sz="1200"/>
            </a:lvl1pPr>
          </a:lstStyle>
          <a:p>
            <a:r>
              <a:rPr lang="en-GB"/>
              <a:t>Click icon to add picture</a:t>
            </a:r>
            <a:endParaRPr lang="en-US" dirty="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7909915" y="5394960"/>
            <a:ext cx="3443883" cy="365125"/>
          </a:xfrm>
        </p:spPr>
        <p:txBody>
          <a:bodyPr anchor="ctr" anchorCtr="0">
            <a:noAutofit/>
          </a:bodyPr>
          <a:lstStyle>
            <a:lvl1pPr marL="0" indent="0" algn="ctr">
              <a:buNone/>
              <a:defRPr sz="2000">
                <a:solidFill>
                  <a:schemeClr val="accent3">
                    <a:lumMod val="50000"/>
                  </a:schemeClr>
                </a:solidFill>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7909915" y="5779008"/>
            <a:ext cx="3443883" cy="365125"/>
          </a:xfrm>
        </p:spPr>
        <p:txBody>
          <a:bodyPr>
            <a:noAutofit/>
          </a:bodyPr>
          <a:lstStyle>
            <a:lvl1pPr marL="0" indent="0" algn="ctr">
              <a:buNone/>
              <a:defRPr sz="16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20" name="Footer Placeholder 7">
            <a:extLst>
              <a:ext uri="{FF2B5EF4-FFF2-40B4-BE49-F238E27FC236}">
                <a16:creationId xmlns:a16="http://schemas.microsoft.com/office/drawing/2014/main" id="{02853C4A-0AC0-3EC4-2BC5-AEE3C8A48F97}"/>
              </a:ext>
            </a:extLst>
          </p:cNvPr>
          <p:cNvSpPr>
            <a:spLocks noGrp="1"/>
          </p:cNvSpPr>
          <p:nvPr>
            <p:ph type="ftr" sz="quarter" idx="11"/>
          </p:nvPr>
        </p:nvSpPr>
        <p:spPr>
          <a:xfrm>
            <a:off x="6376988" y="6356350"/>
            <a:ext cx="4445500" cy="365125"/>
          </a:xfrm>
        </p:spPr>
        <p:txBody>
          <a:bodyPr/>
          <a:lstStyle>
            <a:lvl1pPr algn="r">
              <a:defRPr>
                <a:solidFill>
                  <a:schemeClr val="accent5">
                    <a:lumMod val="50000"/>
                  </a:schemeClr>
                </a:solidFill>
              </a:defRPr>
            </a:lvl1pPr>
          </a:lstStyle>
          <a:p>
            <a:r>
              <a:rPr lang="en-US" dirty="0"/>
              <a:t>Fundraising event plan</a:t>
            </a:r>
          </a:p>
        </p:txBody>
      </p:sp>
      <p:sp>
        <p:nvSpPr>
          <p:cNvPr id="21" name="Slide Number Placeholder 8">
            <a:extLst>
              <a:ext uri="{FF2B5EF4-FFF2-40B4-BE49-F238E27FC236}">
                <a16:creationId xmlns:a16="http://schemas.microsoft.com/office/drawing/2014/main" id="{3629D386-F559-A276-4443-C29678BA0A6F}"/>
              </a:ext>
            </a:extLst>
          </p:cNvPr>
          <p:cNvSpPr>
            <a:spLocks noGrp="1"/>
          </p:cNvSpPr>
          <p:nvPr>
            <p:ph type="sldNum" sz="quarter" idx="12"/>
          </p:nvPr>
        </p:nvSpPr>
        <p:spPr>
          <a:xfrm>
            <a:off x="10972800" y="6356350"/>
            <a:ext cx="490258" cy="365125"/>
          </a:xfrm>
        </p:spPr>
        <p:txBody>
          <a:bodyPr/>
          <a:lstStyle>
            <a:lvl1pPr algn="l">
              <a:defRPr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udge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1062164"/>
            <a:ext cx="2911867" cy="1725486"/>
          </a:xfrm>
        </p:spPr>
        <p:txBody>
          <a:bodyPr anchor="t"/>
          <a:lstStyle>
            <a:lvl1pPr>
              <a:defRPr>
                <a:solidFill>
                  <a:schemeClr val="accent6">
                    <a:lumMod val="25000"/>
                  </a:schemeClr>
                </a:solidFill>
              </a:defRPr>
            </a:lvl1pPr>
          </a:lstStyle>
          <a:p>
            <a:r>
              <a:rPr lang="en-GB"/>
              <a:t>Click to edit Master title style</a:t>
            </a:r>
            <a:endParaRPr lang="en-US" dirty="0"/>
          </a:p>
        </p:txBody>
      </p:sp>
      <p:sp>
        <p:nvSpPr>
          <p:cNvPr id="8" name="Content Placeholder 2">
            <a:extLst>
              <a:ext uri="{FF2B5EF4-FFF2-40B4-BE49-F238E27FC236}">
                <a16:creationId xmlns:a16="http://schemas.microsoft.com/office/drawing/2014/main" id="{89CEAE8A-9ADA-0B65-76CD-F0CC632DFB88}"/>
              </a:ext>
            </a:extLst>
          </p:cNvPr>
          <p:cNvSpPr>
            <a:spLocks noGrp="1"/>
          </p:cNvSpPr>
          <p:nvPr>
            <p:ph idx="16"/>
          </p:nvPr>
        </p:nvSpPr>
        <p:spPr>
          <a:xfrm>
            <a:off x="838200" y="3989514"/>
            <a:ext cx="10515600" cy="21186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Picture Placeholder 10">
            <a:extLst>
              <a:ext uri="{FF2B5EF4-FFF2-40B4-BE49-F238E27FC236}">
                <a16:creationId xmlns:a16="http://schemas.microsoft.com/office/drawing/2014/main" id="{CD0365C8-B6BF-A864-123B-A6F2EEC179F5}"/>
              </a:ext>
            </a:extLst>
          </p:cNvPr>
          <p:cNvSpPr>
            <a:spLocks noGrp="1"/>
          </p:cNvSpPr>
          <p:nvPr>
            <p:ph type="pic" sz="quarter" idx="13"/>
          </p:nvPr>
        </p:nvSpPr>
        <p:spPr>
          <a:xfrm>
            <a:off x="4038600" y="1"/>
            <a:ext cx="7315200" cy="3698696"/>
          </a:xfrm>
          <a:noFill/>
        </p:spPr>
        <p:txBody>
          <a:bodyPr>
            <a:normAutofit/>
          </a:bodyPr>
          <a:lstStyle>
            <a:lvl1pPr>
              <a:defRPr sz="1200"/>
            </a:lvl1pPr>
          </a:lstStyle>
          <a:p>
            <a:r>
              <a:rPr lang="en-GB"/>
              <a:t>Click icon to add picture</a:t>
            </a:r>
            <a:endParaRPr lang="en-US" dirty="0"/>
          </a:p>
        </p:txBody>
      </p:sp>
      <p:sp>
        <p:nvSpPr>
          <p:cNvPr id="14" name="Footer Placeholder 7">
            <a:extLst>
              <a:ext uri="{FF2B5EF4-FFF2-40B4-BE49-F238E27FC236}">
                <a16:creationId xmlns:a16="http://schemas.microsoft.com/office/drawing/2014/main" id="{844692A4-EDC3-2E38-2AFD-41C6C9230E71}"/>
              </a:ext>
            </a:extLst>
          </p:cNvPr>
          <p:cNvSpPr>
            <a:spLocks noGrp="1"/>
          </p:cNvSpPr>
          <p:nvPr>
            <p:ph type="ftr" sz="quarter" idx="11"/>
          </p:nvPr>
        </p:nvSpPr>
        <p:spPr>
          <a:xfrm>
            <a:off x="6376988" y="6356350"/>
            <a:ext cx="4445500" cy="365125"/>
          </a:xfrm>
        </p:spPr>
        <p:txBody>
          <a:bodyPr/>
          <a:lstStyle>
            <a:lvl1pPr algn="r">
              <a:defRPr>
                <a:solidFill>
                  <a:schemeClr val="accent5">
                    <a:lumMod val="50000"/>
                  </a:schemeClr>
                </a:solidFill>
              </a:defRPr>
            </a:lvl1pPr>
          </a:lstStyle>
          <a:p>
            <a:r>
              <a:rPr lang="en-US" dirty="0"/>
              <a:t>Fundraising event plan</a:t>
            </a:r>
          </a:p>
        </p:txBody>
      </p:sp>
      <p:sp>
        <p:nvSpPr>
          <p:cNvPr id="15" name="Slide Number Placeholder 8">
            <a:extLst>
              <a:ext uri="{FF2B5EF4-FFF2-40B4-BE49-F238E27FC236}">
                <a16:creationId xmlns:a16="http://schemas.microsoft.com/office/drawing/2014/main" id="{C9B20B20-1FD1-EBDE-FA1C-D4AF930CE68D}"/>
              </a:ext>
            </a:extLst>
          </p:cNvPr>
          <p:cNvSpPr>
            <a:spLocks noGrp="1"/>
          </p:cNvSpPr>
          <p:nvPr>
            <p:ph type="sldNum" sz="quarter" idx="12"/>
          </p:nvPr>
        </p:nvSpPr>
        <p:spPr>
          <a:xfrm>
            <a:off x="10972800" y="6356350"/>
            <a:ext cx="490258" cy="365125"/>
          </a:xfrm>
        </p:spPr>
        <p:txBody>
          <a:bodyPr/>
          <a:lstStyle>
            <a:lvl1pPr algn="l">
              <a:defRPr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856871409"/>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81939E1B-F286-9912-6D4E-158007A092A3}"/>
              </a:ext>
            </a:extLst>
          </p:cNvPr>
          <p:cNvSpPr>
            <a:spLocks noGrp="1"/>
          </p:cNvSpPr>
          <p:nvPr>
            <p:ph type="pic" sz="quarter" idx="13"/>
          </p:nvPr>
        </p:nvSpPr>
        <p:spPr>
          <a:xfrm>
            <a:off x="3133344" y="457200"/>
            <a:ext cx="8599932" cy="5943600"/>
          </a:xfrm>
          <a:noFill/>
        </p:spPr>
        <p:txBody>
          <a:bodyPr anchor="ctr">
            <a:normAutofit/>
          </a:bodyPr>
          <a:lstStyle>
            <a:lvl1pPr marL="0" indent="0" algn="ctr">
              <a:buNone/>
              <a:defRPr sz="1200"/>
            </a:lvl1pPr>
          </a:lstStyle>
          <a:p>
            <a:r>
              <a:rPr lang="en-GB"/>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73024" y="2141919"/>
            <a:ext cx="3167636" cy="2054388"/>
          </a:xfrm>
        </p:spPr>
        <p:txBody>
          <a:bodyPr anchor="b">
            <a:normAutofit/>
          </a:bodyPr>
          <a:lstStyle>
            <a:lvl1pPr algn="l">
              <a:defRPr sz="5400">
                <a:solidFill>
                  <a:schemeClr val="accent6">
                    <a:lumMod val="25000"/>
                  </a:schemeClr>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73024" y="4507992"/>
            <a:ext cx="2560320" cy="64767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1991014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2">
                    <a:lumMod val="50000"/>
                  </a:schemeClr>
                </a:solidFill>
              </a:defRPr>
            </a:lvl1pPr>
          </a:lstStyle>
          <a:p>
            <a:r>
              <a:rPr lang="en-US" dirty="0"/>
              <a:t>Fundraising event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94" r:id="rId2"/>
    <p:sldLayoutId id="2147483690" r:id="rId3"/>
    <p:sldLayoutId id="2147483696" r:id="rId4"/>
    <p:sldLayoutId id="2147483654" r:id="rId5"/>
    <p:sldLayoutId id="2147483693" r:id="rId6"/>
    <p:sldLayoutId id="2147483692" r:id="rId7"/>
  </p:sldLayoutIdLst>
  <p:hf hdr="0" dt="0"/>
  <p:txStyles>
    <p:titleStyle>
      <a:lvl1pPr algn="l" defTabSz="914400" rtl="0" eaLnBrk="1" latinLnBrk="0" hangingPunct="1">
        <a:lnSpc>
          <a:spcPct val="90000"/>
        </a:lnSpc>
        <a:spcBef>
          <a:spcPct val="0"/>
        </a:spcBef>
        <a:buNone/>
        <a:defRPr sz="4400" kern="1200">
          <a:solidFill>
            <a:schemeClr val="accent6">
              <a:lumMod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3.jpeg" /><Relationship Id="rId2" Type="http://schemas.openxmlformats.org/officeDocument/2006/relationships/diagramData" Target="../diagrams/data1.xml" /><Relationship Id="rId1" Type="http://schemas.openxmlformats.org/officeDocument/2006/relationships/slideLayout" Target="../slideLayouts/slideLayout3.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4.jpeg" /><Relationship Id="rId2" Type="http://schemas.openxmlformats.org/officeDocument/2006/relationships/diagramData" Target="../diagrams/data2.xml" /><Relationship Id="rId1" Type="http://schemas.openxmlformats.org/officeDocument/2006/relationships/slideLayout" Target="../slideLayouts/slideLayout4.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xml" /><Relationship Id="rId1" Type="http://schemas.openxmlformats.org/officeDocument/2006/relationships/slideLayout" Target="../slideLayouts/slideLayout5.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hyperlink" Target="https://www.verywellmind.com/what-is-object-permanence-2795405" TargetMode="External" /><Relationship Id="rId2" Type="http://schemas.openxmlformats.org/officeDocument/2006/relationships/image" Target="../media/image6.png" /><Relationship Id="rId1" Type="http://schemas.openxmlformats.org/officeDocument/2006/relationships/slideLayout" Target="../slideLayouts/slideLayout6.xml" /><Relationship Id="rId4" Type="http://schemas.openxmlformats.org/officeDocument/2006/relationships/hyperlink" Target="http://www.edutribe.com.au/educator-resources/sensory-exploration-ideas-for-children-0-2-years-old/" TargetMode="Externa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Young girl standing at lockers">
            <a:extLst>
              <a:ext uri="{FF2B5EF4-FFF2-40B4-BE49-F238E27FC236}">
                <a16:creationId xmlns:a16="http://schemas.microsoft.com/office/drawing/2014/main" id="{A08789A8-CBF2-24AC-F8A0-59E1DFF96F1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t="18" b="18"/>
          <a:stretch/>
        </p:blipFill>
        <p:spPr>
          <a:xfrm>
            <a:off x="184270" y="312516"/>
            <a:ext cx="11807102" cy="6224344"/>
          </a:xfrm>
        </p:spPr>
      </p:pic>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p:txBody>
          <a:bodyPr>
            <a:normAutofit fontScale="90000"/>
          </a:bodyPr>
          <a:lstStyle/>
          <a:p>
            <a:r>
              <a:rPr lang="en-US" dirty="0"/>
              <a:t>Working with children in a social care setting </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p:txBody>
          <a:bodyPr/>
          <a:lstStyle/>
          <a:p>
            <a:r>
              <a:rPr lang="en-US" b="1" dirty="0"/>
              <a:t>Module: Psychology in Health and Social care </a:t>
            </a:r>
          </a:p>
        </p:txBody>
      </p:sp>
      <p:sp>
        <p:nvSpPr>
          <p:cNvPr id="4" name="TextBox 3">
            <a:extLst>
              <a:ext uri="{FF2B5EF4-FFF2-40B4-BE49-F238E27FC236}">
                <a16:creationId xmlns:a16="http://schemas.microsoft.com/office/drawing/2014/main" id="{8BC6F9F6-3594-44FF-A1BD-26795E573D21}"/>
              </a:ext>
            </a:extLst>
          </p:cNvPr>
          <p:cNvSpPr txBox="1"/>
          <p:nvPr/>
        </p:nvSpPr>
        <p:spPr>
          <a:xfrm>
            <a:off x="1493134" y="4942390"/>
            <a:ext cx="3275636" cy="458702"/>
          </a:xfrm>
          <a:prstGeom prst="rect">
            <a:avLst/>
          </a:prstGeom>
        </p:spPr>
        <p:txBody>
          <a:bodyPr vert="horz" wrap="none" lIns="91440" tIns="45720" rIns="91440" bIns="45720" rtlCol="0" anchor="t">
            <a:normAutofit/>
          </a:bodyPr>
          <a:lstStyle/>
          <a:p>
            <a:pPr algn="l"/>
            <a:endParaRPr lang="en-US" sz="2000" dirty="0"/>
          </a:p>
        </p:txBody>
      </p:sp>
      <p:sp>
        <p:nvSpPr>
          <p:cNvPr id="5" name="Subtitle 2">
            <a:extLst>
              <a:ext uri="{FF2B5EF4-FFF2-40B4-BE49-F238E27FC236}">
                <a16:creationId xmlns:a16="http://schemas.microsoft.com/office/drawing/2014/main" id="{3F86C028-20F1-0E6F-37D4-15B3A748F4E0}"/>
              </a:ext>
            </a:extLst>
          </p:cNvPr>
          <p:cNvSpPr txBox="1">
            <a:spLocks/>
          </p:cNvSpPr>
          <p:nvPr/>
        </p:nvSpPr>
        <p:spPr>
          <a:xfrm>
            <a:off x="1760124" y="5401092"/>
            <a:ext cx="4078224" cy="64767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lumMod val="65000"/>
                    <a:lumOff val="3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65000"/>
                    <a:lumOff val="3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65000"/>
                    <a:lumOff val="3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t>Presenter: </a:t>
            </a:r>
            <a:r>
              <a:rPr lang="en-US" dirty="0" err="1"/>
              <a:t>Nazima</a:t>
            </a:r>
            <a:r>
              <a:rPr lang="en-US" dirty="0"/>
              <a:t> </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689B-9ABD-7862-944D-7F5DB94E968A}"/>
              </a:ext>
            </a:extLst>
          </p:cNvPr>
          <p:cNvSpPr>
            <a:spLocks noGrp="1"/>
          </p:cNvSpPr>
          <p:nvPr>
            <p:ph type="title"/>
          </p:nvPr>
        </p:nvSpPr>
        <p:spPr>
          <a:xfrm>
            <a:off x="1230784" y="356109"/>
            <a:ext cx="4352862" cy="1062386"/>
          </a:xfrm>
        </p:spPr>
        <p:txBody>
          <a:bodyPr/>
          <a:lstStyle/>
          <a:p>
            <a:r>
              <a:rPr lang="en-US" dirty="0"/>
              <a:t>Introduction</a:t>
            </a:r>
          </a:p>
        </p:txBody>
      </p:sp>
      <p:sp>
        <p:nvSpPr>
          <p:cNvPr id="11" name="Text Placeholder 10">
            <a:extLst>
              <a:ext uri="{FF2B5EF4-FFF2-40B4-BE49-F238E27FC236}">
                <a16:creationId xmlns:a16="http://schemas.microsoft.com/office/drawing/2014/main" id="{1976D770-E438-233D-1CCE-CFFAB738CC6B}"/>
              </a:ext>
            </a:extLst>
          </p:cNvPr>
          <p:cNvSpPr>
            <a:spLocks noGrp="1"/>
          </p:cNvSpPr>
          <p:nvPr>
            <p:ph type="body" sz="quarter" idx="24"/>
          </p:nvPr>
        </p:nvSpPr>
        <p:spPr>
          <a:xfrm>
            <a:off x="362683" y="1300705"/>
            <a:ext cx="5583006" cy="5201186"/>
          </a:xfrm>
        </p:spPr>
        <p:txBody>
          <a:bodyPr/>
          <a:lstStyle/>
          <a:p>
            <a:pPr algn="just"/>
            <a:r>
              <a:rPr lang="en-US" b="1" dirty="0">
                <a:latin typeface="Arial" panose="020B0604020202020204" pitchFamily="34" charset="0"/>
                <a:cs typeface="Arial" panose="020B0604020202020204" pitchFamily="34" charset="0"/>
              </a:rPr>
              <a:t>We're glad you're here to learn about the activities offered at a creche for kids ages 0 to 2. As a lead volunteer at a women's refuge Centre, I understand how difficult it can be for mothers who have experienced trauma to balance childcare with the support they require to rebuild their lives. That is why I have created age-appropriate activities for children in the creche that not only provide a safe and secure environment for them, but also promote their development. In this presentation, I will discuss two activities that we believe are appropriate for children aged 0 to 2 years.</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 will discuss two activities that we believe are appropriate for children aged 0 to 2 years in this presentation. In addition, I will discuss the psychological theories and literature that underpin these activities and explain why we chose them. This presentation, I hope, will shed light on the significance of age-appropriate activities for young children.</a:t>
            </a:r>
          </a:p>
        </p:txBody>
      </p:sp>
      <p:pic>
        <p:nvPicPr>
          <p:cNvPr id="15" name="Picture Placeholder 14" descr="Young girl in a wheelchair">
            <a:extLst>
              <a:ext uri="{FF2B5EF4-FFF2-40B4-BE49-F238E27FC236}">
                <a16:creationId xmlns:a16="http://schemas.microsoft.com/office/drawing/2014/main" id="{FC86871E-B3DC-5DB3-DB04-B9B538C39990}"/>
              </a:ext>
            </a:extLst>
          </p:cNvPr>
          <p:cNvPicPr>
            <a:picLocks noGrp="1" noChangeAspect="1"/>
          </p:cNvPicPr>
          <p:nvPr>
            <p:ph type="pic" sz="quarter" idx="15"/>
          </p:nvPr>
        </p:nvPicPr>
        <p:blipFill rotWithShape="1">
          <a:blip r:embed="rId2"/>
          <a:srcRect t="16279" b="16279"/>
          <a:stretch/>
        </p:blipFill>
        <p:spPr/>
      </p:pic>
      <p:sp>
        <p:nvSpPr>
          <p:cNvPr id="16" name="Footer Placeholder 15">
            <a:extLst>
              <a:ext uri="{FF2B5EF4-FFF2-40B4-BE49-F238E27FC236}">
                <a16:creationId xmlns:a16="http://schemas.microsoft.com/office/drawing/2014/main" id="{A0ECD8CB-5964-4F35-77BC-ACBBCC27349C}"/>
              </a:ext>
            </a:extLst>
          </p:cNvPr>
          <p:cNvSpPr>
            <a:spLocks noGrp="1"/>
          </p:cNvSpPr>
          <p:nvPr>
            <p:ph type="ftr" sz="quarter" idx="11"/>
          </p:nvPr>
        </p:nvSpPr>
        <p:spPr/>
        <p:txBody>
          <a:bodyPr/>
          <a:lstStyle/>
          <a:p>
            <a:r>
              <a:rPr lang="en-US" dirty="0"/>
              <a:t>Fundraising event plan</a:t>
            </a:r>
          </a:p>
        </p:txBody>
      </p:sp>
      <p:sp>
        <p:nvSpPr>
          <p:cNvPr id="17" name="Slide Number Placeholder 16">
            <a:extLst>
              <a:ext uri="{FF2B5EF4-FFF2-40B4-BE49-F238E27FC236}">
                <a16:creationId xmlns:a16="http://schemas.microsoft.com/office/drawing/2014/main" id="{F2628CB4-E5A5-5D60-5FFD-D43E7680E439}"/>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3120201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0FCB-1E61-C00B-BA34-780E582036A0}"/>
              </a:ext>
            </a:extLst>
          </p:cNvPr>
          <p:cNvSpPr>
            <a:spLocks noGrp="1"/>
          </p:cNvSpPr>
          <p:nvPr>
            <p:ph type="title"/>
          </p:nvPr>
        </p:nvSpPr>
        <p:spPr>
          <a:xfrm>
            <a:off x="5082201" y="136525"/>
            <a:ext cx="6952015" cy="1006475"/>
          </a:xfrm>
        </p:spPr>
        <p:txBody>
          <a:bodyPr>
            <a:normAutofit fontScale="90000"/>
          </a:bodyPr>
          <a:lstStyle/>
          <a:p>
            <a:r>
              <a:rPr lang="en-US" dirty="0"/>
              <a:t>Activity 1: </a:t>
            </a:r>
            <a:r>
              <a:rPr lang="en-GB" b="0" i="0" dirty="0">
                <a:effectLst/>
                <a:latin typeface="Söhne"/>
              </a:rPr>
              <a:t>"Mirror Exploration" </a:t>
            </a:r>
            <a:endParaRPr lang="en-US" dirty="0"/>
          </a:p>
        </p:txBody>
      </p:sp>
      <p:sp>
        <p:nvSpPr>
          <p:cNvPr id="16" name="Slide Number Placeholder 15">
            <a:extLst>
              <a:ext uri="{FF2B5EF4-FFF2-40B4-BE49-F238E27FC236}">
                <a16:creationId xmlns:a16="http://schemas.microsoft.com/office/drawing/2014/main" id="{4E6BE829-E003-5D1A-04DB-381B9B9B59A9}"/>
              </a:ext>
            </a:extLst>
          </p:cNvPr>
          <p:cNvSpPr>
            <a:spLocks noGrp="1"/>
          </p:cNvSpPr>
          <p:nvPr>
            <p:ph type="sldNum" sz="quarter" idx="12"/>
          </p:nvPr>
        </p:nvSpPr>
        <p:spPr/>
        <p:txBody>
          <a:bodyPr/>
          <a:lstStyle/>
          <a:p>
            <a:fld id="{B5CEABB6-07DC-46E8-9B57-56EC44A396E5}" type="slidenum">
              <a:rPr lang="en-US" smtClean="0"/>
              <a:pPr/>
              <a:t>3</a:t>
            </a:fld>
            <a:endParaRPr lang="en-US" dirty="0"/>
          </a:p>
        </p:txBody>
      </p:sp>
      <p:graphicFrame>
        <p:nvGraphicFramePr>
          <p:cNvPr id="5" name="Diagram 4">
            <a:extLst>
              <a:ext uri="{FF2B5EF4-FFF2-40B4-BE49-F238E27FC236}">
                <a16:creationId xmlns:a16="http://schemas.microsoft.com/office/drawing/2014/main" id="{4D73362B-D616-A6DD-8EBE-66669B8EBBF7}"/>
              </a:ext>
            </a:extLst>
          </p:cNvPr>
          <p:cNvGraphicFramePr/>
          <p:nvPr>
            <p:extLst>
              <p:ext uri="{D42A27DB-BD31-4B8C-83A1-F6EECF244321}">
                <p14:modId xmlns:p14="http://schemas.microsoft.com/office/powerpoint/2010/main" val="2924969234"/>
              </p:ext>
            </p:extLst>
          </p:nvPr>
        </p:nvGraphicFramePr>
        <p:xfrm>
          <a:off x="4265914" y="1203766"/>
          <a:ext cx="7768302" cy="5152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hild in front of a mirror">
            <a:extLst>
              <a:ext uri="{FF2B5EF4-FFF2-40B4-BE49-F238E27FC236}">
                <a16:creationId xmlns:a16="http://schemas.microsoft.com/office/drawing/2014/main" id="{E9E97459-0E6D-E90E-F76B-207F2A3E37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9819" y="1143000"/>
            <a:ext cx="3996159" cy="3996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079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DD875A-8263-4FFA-3017-69FC2B9C8F5F}"/>
              </a:ext>
            </a:extLst>
          </p:cNvPr>
          <p:cNvSpPr>
            <a:spLocks noGrp="1"/>
          </p:cNvSpPr>
          <p:nvPr>
            <p:ph type="title"/>
          </p:nvPr>
        </p:nvSpPr>
        <p:spPr>
          <a:xfrm>
            <a:off x="119615" y="227038"/>
            <a:ext cx="10112564" cy="749538"/>
          </a:xfrm>
        </p:spPr>
        <p:txBody>
          <a:bodyPr/>
          <a:lstStyle/>
          <a:p>
            <a:r>
              <a:rPr lang="en-US" dirty="0"/>
              <a:t>Activity 2: </a:t>
            </a:r>
            <a:r>
              <a:rPr lang="en-GB" b="0" i="0" dirty="0">
                <a:effectLst/>
                <a:latin typeface="Söhne"/>
              </a:rPr>
              <a:t>"Box and Ball Drop"</a:t>
            </a:r>
            <a:r>
              <a:rPr lang="en-US" dirty="0"/>
              <a:t> </a:t>
            </a:r>
          </a:p>
        </p:txBody>
      </p:sp>
      <p:sp>
        <p:nvSpPr>
          <p:cNvPr id="3" name="Slide Number Placeholder 2">
            <a:extLst>
              <a:ext uri="{FF2B5EF4-FFF2-40B4-BE49-F238E27FC236}">
                <a16:creationId xmlns:a16="http://schemas.microsoft.com/office/drawing/2014/main" id="{D575A7F7-4FB9-9C74-91C3-F5976E51D966}"/>
              </a:ext>
            </a:extLst>
          </p:cNvPr>
          <p:cNvSpPr>
            <a:spLocks noGrp="1"/>
          </p:cNvSpPr>
          <p:nvPr>
            <p:ph type="sldNum" sz="quarter" idx="12"/>
          </p:nvPr>
        </p:nvSpPr>
        <p:spPr/>
        <p:txBody>
          <a:bodyPr/>
          <a:lstStyle/>
          <a:p>
            <a:fld id="{B5CEABB6-07DC-46E8-9B57-56EC44A396E5}" type="slidenum">
              <a:rPr lang="en-US" smtClean="0"/>
              <a:pPr/>
              <a:t>4</a:t>
            </a:fld>
            <a:endParaRPr lang="en-US" dirty="0"/>
          </a:p>
        </p:txBody>
      </p:sp>
      <p:graphicFrame>
        <p:nvGraphicFramePr>
          <p:cNvPr id="20" name="Diagram 19">
            <a:extLst>
              <a:ext uri="{FF2B5EF4-FFF2-40B4-BE49-F238E27FC236}">
                <a16:creationId xmlns:a16="http://schemas.microsoft.com/office/drawing/2014/main" id="{A6F74446-ACCE-F87B-CB0C-E0125E066048}"/>
              </a:ext>
            </a:extLst>
          </p:cNvPr>
          <p:cNvGraphicFramePr/>
          <p:nvPr>
            <p:extLst>
              <p:ext uri="{D42A27DB-BD31-4B8C-83A1-F6EECF244321}">
                <p14:modId xmlns:p14="http://schemas.microsoft.com/office/powerpoint/2010/main" val="2482504885"/>
              </p:ext>
            </p:extLst>
          </p:nvPr>
        </p:nvGraphicFramePr>
        <p:xfrm>
          <a:off x="119615" y="1076446"/>
          <a:ext cx="7476573" cy="55545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Ball Drop Shoebox — Baby Play Hacks">
            <a:extLst>
              <a:ext uri="{FF2B5EF4-FFF2-40B4-BE49-F238E27FC236}">
                <a16:creationId xmlns:a16="http://schemas.microsoft.com/office/drawing/2014/main" id="{A9A6B9CA-47BA-8BF4-C4C7-684CF27575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31695" y="1734234"/>
            <a:ext cx="3964329" cy="3964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12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7E0A2-737E-BA68-ACC8-F8022B96F5A3}"/>
              </a:ext>
            </a:extLst>
          </p:cNvPr>
          <p:cNvSpPr>
            <a:spLocks noGrp="1"/>
          </p:cNvSpPr>
          <p:nvPr>
            <p:ph type="title"/>
          </p:nvPr>
        </p:nvSpPr>
        <p:spPr>
          <a:xfrm>
            <a:off x="702329" y="287799"/>
            <a:ext cx="10515600" cy="765497"/>
          </a:xfrm>
        </p:spPr>
        <p:txBody>
          <a:bodyPr/>
          <a:lstStyle/>
          <a:p>
            <a:r>
              <a:rPr lang="en-US" dirty="0"/>
              <a:t>Evaluation of the activities</a:t>
            </a:r>
          </a:p>
        </p:txBody>
      </p:sp>
      <p:sp>
        <p:nvSpPr>
          <p:cNvPr id="6" name="Slide Number Placeholder 5">
            <a:extLst>
              <a:ext uri="{FF2B5EF4-FFF2-40B4-BE49-F238E27FC236}">
                <a16:creationId xmlns:a16="http://schemas.microsoft.com/office/drawing/2014/main" id="{269A6E5D-6BBC-E33C-D692-29419D16E659}"/>
              </a:ext>
            </a:extLst>
          </p:cNvPr>
          <p:cNvSpPr>
            <a:spLocks noGrp="1"/>
          </p:cNvSpPr>
          <p:nvPr>
            <p:ph type="sldNum" sz="quarter" idx="12"/>
          </p:nvPr>
        </p:nvSpPr>
        <p:spPr>
          <a:xfrm>
            <a:off x="11701742" y="6492875"/>
            <a:ext cx="490258" cy="365125"/>
          </a:xfrm>
        </p:spPr>
        <p:txBody>
          <a:bodyPr/>
          <a:lstStyle/>
          <a:p>
            <a:fld id="{B5CEABB6-07DC-46E8-9B57-56EC44A396E5}" type="slidenum">
              <a:rPr lang="en-US" smtClean="0"/>
              <a:pPr/>
              <a:t>5</a:t>
            </a:fld>
            <a:endParaRPr lang="en-US" dirty="0"/>
          </a:p>
        </p:txBody>
      </p:sp>
      <p:graphicFrame>
        <p:nvGraphicFramePr>
          <p:cNvPr id="34" name="Diagram 33">
            <a:extLst>
              <a:ext uri="{FF2B5EF4-FFF2-40B4-BE49-F238E27FC236}">
                <a16:creationId xmlns:a16="http://schemas.microsoft.com/office/drawing/2014/main" id="{9F0CC550-0878-6011-E89E-085DFDB13E3C}"/>
              </a:ext>
            </a:extLst>
          </p:cNvPr>
          <p:cNvGraphicFramePr/>
          <p:nvPr>
            <p:extLst>
              <p:ext uri="{D42A27DB-BD31-4B8C-83A1-F6EECF244321}">
                <p14:modId xmlns:p14="http://schemas.microsoft.com/office/powerpoint/2010/main" val="3253928831"/>
              </p:ext>
            </p:extLst>
          </p:nvPr>
        </p:nvGraphicFramePr>
        <p:xfrm>
          <a:off x="196770" y="949123"/>
          <a:ext cx="11887200" cy="5659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 name="TextBox 34">
            <a:extLst>
              <a:ext uri="{FF2B5EF4-FFF2-40B4-BE49-F238E27FC236}">
                <a16:creationId xmlns:a16="http://schemas.microsoft.com/office/drawing/2014/main" id="{F79B9195-4D77-9E22-4077-1D8B78AD3C53}"/>
              </a:ext>
            </a:extLst>
          </p:cNvPr>
          <p:cNvSpPr txBox="1"/>
          <p:nvPr/>
        </p:nvSpPr>
        <p:spPr>
          <a:xfrm>
            <a:off x="702329" y="1423686"/>
            <a:ext cx="5085013" cy="4826643"/>
          </a:xfrm>
          <a:prstGeom prst="rect">
            <a:avLst/>
          </a:prstGeom>
        </p:spPr>
        <p:txBody>
          <a:bodyPr vert="horz" wrap="square" lIns="91440" tIns="45720" rIns="91440" bIns="45720" rtlCol="0" anchor="t">
            <a:normAutofit/>
          </a:bodyPr>
          <a:lstStyle/>
          <a:p>
            <a:pPr algn="l"/>
            <a:endParaRPr lang="en-US" sz="2000" dirty="0"/>
          </a:p>
        </p:txBody>
      </p:sp>
      <p:sp>
        <p:nvSpPr>
          <p:cNvPr id="36" name="Rectangle 35">
            <a:extLst>
              <a:ext uri="{FF2B5EF4-FFF2-40B4-BE49-F238E27FC236}">
                <a16:creationId xmlns:a16="http://schemas.microsoft.com/office/drawing/2014/main" id="{FCA3BEBE-E320-D417-58E4-457ACB27FB96}"/>
              </a:ext>
            </a:extLst>
          </p:cNvPr>
          <p:cNvSpPr/>
          <p:nvPr/>
        </p:nvSpPr>
        <p:spPr>
          <a:xfrm>
            <a:off x="702330" y="1252955"/>
            <a:ext cx="5085012" cy="5355312"/>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marL="342900" indent="-342900" algn="just">
              <a:buAutoNum type="arabicPeriod"/>
            </a:pPr>
            <a:r>
              <a:rPr lang="en-GB"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The goal of the experiment is to observe how the infant reacts to seeing their own reflection and whether they show signs of self-awareness, such as touching their own body in response to seeing it in the mirror. </a:t>
            </a:r>
          </a:p>
          <a:p>
            <a:pPr marL="342900" indent="-342900" algn="just">
              <a:buAutoNum type="arabicPeriod"/>
            </a:pPr>
            <a:r>
              <a:rPr lang="en-GB"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The experiment can be modified by adding different props or toys to the mirror, or by placing the mirror in different locations to further explore the infant's understanding of self and reflection.</a:t>
            </a:r>
          </a:p>
          <a:p>
            <a:pPr marL="342900" indent="-342900" algn="just">
              <a:buFontTx/>
              <a:buAutoNum type="arabicPeriod"/>
            </a:pPr>
            <a:r>
              <a:rPr lang="en-GB"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This experiment can provide insights into the infant's cognitive and emotional development, as well as help caregivers identify any potential developmental delays or issues related to self-awareness. It can also serve as a fun and engaging activity for infants to explore their surroundings and themselves.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gn="just"/>
            <a:endParaRPr lang="en-GB" cap="none" spc="0" dirty="0">
              <a:ln/>
              <a:solidFill>
                <a:schemeClr val="accent4"/>
              </a:solidFill>
              <a:effectLst/>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4D81CF6A-298A-73D5-D35A-4066C827FCE2}"/>
              </a:ext>
            </a:extLst>
          </p:cNvPr>
          <p:cNvSpPr/>
          <p:nvPr/>
        </p:nvSpPr>
        <p:spPr>
          <a:xfrm>
            <a:off x="6703035" y="1226986"/>
            <a:ext cx="4998707" cy="5355312"/>
          </a:xfrm>
          <a:prstGeom prst="rect">
            <a:avLst/>
          </a:prstGeom>
          <a:noFill/>
        </p:spPr>
        <p:txBody>
          <a:bodyPr wrap="square" lIns="91440" tIns="45720" rIns="91440" bIns="45720">
            <a:spAutoFit/>
          </a:bodyPr>
          <a:lstStyle/>
          <a:p>
            <a:pPr marL="342900" indent="-342900" algn="just">
              <a:buAutoNum type="arabicPeriod"/>
            </a:pPr>
            <a:r>
              <a:rPr lang="en-GB" sz="180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The goal of the experiment is to observe the infant's reaction to the ball disappearing and reappearing, as well as their ability to understand object permanence and spatial awareness. </a:t>
            </a:r>
          </a:p>
          <a:p>
            <a:pPr marL="342900" indent="-342900" algn="just">
              <a:buAutoNum type="arabicPeriod"/>
            </a:pPr>
            <a:r>
              <a:rPr lang="en-GB" sz="180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Infants who have not yet developed object permanence may act surprised or confused when the ball disappears, while infants who have developed object permanence may try to find the ball or look inside the container/box to locate it.</a:t>
            </a:r>
          </a:p>
          <a:p>
            <a:pPr marL="342900" indent="-342900" algn="just">
              <a:buFontTx/>
              <a:buAutoNum type="arabicPeriod"/>
            </a:pPr>
            <a:r>
              <a:rPr lang="en-GB" sz="180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This experiment can also help to develop the infant's fine motor skills and hand-eye coordination, as they attempt to drop the ball through the hole or container. Additionally, it can be modified by using different toys or containers to further explore the infant's spatial and object recognition abilities.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48002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3B5E7-006C-6F5D-1DD9-87107D9DCDA5}"/>
              </a:ext>
            </a:extLst>
          </p:cNvPr>
          <p:cNvSpPr>
            <a:spLocks noGrp="1"/>
          </p:cNvSpPr>
          <p:nvPr>
            <p:ph type="title"/>
          </p:nvPr>
        </p:nvSpPr>
        <p:spPr>
          <a:xfrm>
            <a:off x="3478323" y="0"/>
            <a:ext cx="2911867" cy="882383"/>
          </a:xfrm>
        </p:spPr>
        <p:txBody>
          <a:bodyPr/>
          <a:lstStyle/>
          <a:p>
            <a:r>
              <a:rPr lang="en-US" dirty="0"/>
              <a:t>Conclusion </a:t>
            </a:r>
          </a:p>
        </p:txBody>
      </p:sp>
      <p:sp>
        <p:nvSpPr>
          <p:cNvPr id="12" name="Slide Number Placeholder 11">
            <a:extLst>
              <a:ext uri="{FF2B5EF4-FFF2-40B4-BE49-F238E27FC236}">
                <a16:creationId xmlns:a16="http://schemas.microsoft.com/office/drawing/2014/main" id="{35C4C3E3-63CA-6322-07E1-C1F75F469C84}"/>
              </a:ext>
            </a:extLst>
          </p:cNvPr>
          <p:cNvSpPr>
            <a:spLocks noGrp="1"/>
          </p:cNvSpPr>
          <p:nvPr>
            <p:ph type="sldNum" sz="quarter" idx="12"/>
          </p:nvPr>
        </p:nvSpPr>
        <p:spPr/>
        <p:txBody>
          <a:bodyPr/>
          <a:lstStyle/>
          <a:p>
            <a:fld id="{B5CEABB6-07DC-46E8-9B57-56EC44A396E5}" type="slidenum">
              <a:rPr lang="en-US" smtClean="0"/>
              <a:pPr/>
              <a:t>6</a:t>
            </a:fld>
            <a:endParaRPr lang="en-US" dirty="0"/>
          </a:p>
        </p:txBody>
      </p:sp>
      <p:pic>
        <p:nvPicPr>
          <p:cNvPr id="3074" name="Picture 2" descr="Children doing a science experiment ">
            <a:extLst>
              <a:ext uri="{FF2B5EF4-FFF2-40B4-BE49-F238E27FC236}">
                <a16:creationId xmlns:a16="http://schemas.microsoft.com/office/drawing/2014/main" id="{61B514FF-E375-BA20-1B6B-4D3DE50E779B}"/>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12077" b="12077"/>
          <a:stretch>
            <a:fillRect/>
          </a:stretch>
        </p:blipFill>
        <p:spPr bwMode="auto">
          <a:xfrm>
            <a:off x="6390190" y="1681036"/>
            <a:ext cx="5801810" cy="369869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75E3629-59AA-ABC3-CB55-5B580D962AE7}"/>
              </a:ext>
            </a:extLst>
          </p:cNvPr>
          <p:cNvSpPr/>
          <p:nvPr/>
        </p:nvSpPr>
        <p:spPr>
          <a:xfrm>
            <a:off x="208346" y="798653"/>
            <a:ext cx="6181844" cy="6155531"/>
          </a:xfrm>
          <a:prstGeom prst="rect">
            <a:avLst/>
          </a:prstGeom>
          <a:noFill/>
        </p:spPr>
        <p:txBody>
          <a:bodyPr wrap="square" lIns="91440" tIns="45720" rIns="91440" bIns="45720">
            <a:spAutoFit/>
          </a:bodyPr>
          <a:lstStyle/>
          <a:p>
            <a:pPr marL="285750" indent="-285750" algn="just">
              <a:buFont typeface="Wingdings" pitchFamily="2" charset="2"/>
              <a:buChar char="Ø"/>
            </a:pPr>
            <a:r>
              <a:rPr lang="en-GB" b="1" i="0" dirty="0">
                <a:solidFill>
                  <a:schemeClr val="accent6">
                    <a:lumMod val="25000"/>
                  </a:schemeClr>
                </a:solidFill>
                <a:effectLst/>
                <a:latin typeface="Söhne"/>
              </a:rPr>
              <a:t>Piaget's theory of cognitive development provides a framework for understanding how infants develop their cognitive, emotional, and physical abilities.</a:t>
            </a:r>
          </a:p>
          <a:p>
            <a:pPr marL="285750" indent="-285750" algn="just">
              <a:buFont typeface="Wingdings" pitchFamily="2" charset="2"/>
              <a:buChar char="Ø"/>
            </a:pPr>
            <a:r>
              <a:rPr lang="en-GB" b="1" i="0" dirty="0">
                <a:solidFill>
                  <a:schemeClr val="accent6">
                    <a:lumMod val="25000"/>
                  </a:schemeClr>
                </a:solidFill>
                <a:effectLst/>
                <a:latin typeface="Söhne"/>
              </a:rPr>
              <a:t>Several experimental ideas for 0-2 creche activities can be related to Piaget's theory, allowing caregivers and parents to observe and understand an infant's development.</a:t>
            </a:r>
          </a:p>
          <a:p>
            <a:pPr marL="285750" indent="-285750" algn="just">
              <a:buFont typeface="Wingdings" pitchFamily="2" charset="2"/>
              <a:buChar char="Ø"/>
            </a:pPr>
            <a:r>
              <a:rPr lang="en-GB" b="1" i="0" dirty="0">
                <a:solidFill>
                  <a:schemeClr val="accent6">
                    <a:lumMod val="25000"/>
                  </a:schemeClr>
                </a:solidFill>
                <a:effectLst/>
                <a:latin typeface="Söhne"/>
              </a:rPr>
              <a:t>The "Object Permanence Box" activity can help caregivers observe an infant's understanding of object permanence.</a:t>
            </a:r>
          </a:p>
          <a:p>
            <a:pPr marL="285750" indent="-285750" algn="just">
              <a:buFont typeface="Wingdings" pitchFamily="2" charset="2"/>
              <a:buChar char="Ø"/>
            </a:pPr>
            <a:r>
              <a:rPr lang="en-GB" b="1" i="0" dirty="0">
                <a:solidFill>
                  <a:schemeClr val="accent6">
                    <a:lumMod val="25000"/>
                  </a:schemeClr>
                </a:solidFill>
                <a:effectLst/>
                <a:latin typeface="Söhne"/>
              </a:rPr>
              <a:t>The "Mirror Exploration" activity can help caregivers observe an infant's self-awareness and understanding of reflection.</a:t>
            </a:r>
          </a:p>
          <a:p>
            <a:pPr marL="285750" indent="-285750" algn="just">
              <a:buFont typeface="Wingdings" pitchFamily="2" charset="2"/>
              <a:buChar char="Ø"/>
            </a:pPr>
            <a:r>
              <a:rPr lang="en-GB" b="1" i="0" dirty="0">
                <a:solidFill>
                  <a:schemeClr val="accent6">
                    <a:lumMod val="25000"/>
                  </a:schemeClr>
                </a:solidFill>
                <a:effectLst/>
                <a:latin typeface="Söhne"/>
              </a:rPr>
              <a:t>The "Box and Ball Drop" experiment is a fun way to explore an infant's understanding of object permanence and spatial awareness, as well as develop their fine motor skills and hand-eye coordination.</a:t>
            </a:r>
          </a:p>
          <a:p>
            <a:pPr marL="285750" indent="-285750" algn="just">
              <a:buFont typeface="Wingdings" pitchFamily="2" charset="2"/>
              <a:buChar char="Ø"/>
            </a:pPr>
            <a:r>
              <a:rPr lang="en-GB" b="1" i="0" dirty="0">
                <a:solidFill>
                  <a:schemeClr val="accent6">
                    <a:lumMod val="25000"/>
                  </a:schemeClr>
                </a:solidFill>
                <a:effectLst/>
                <a:latin typeface="Söhne"/>
              </a:rPr>
              <a:t>These experiments serve as a useful tool for caregivers to gain insights into an infant's cognitive development and identify any potential developmental delays or issues.</a:t>
            </a:r>
          </a:p>
          <a:p>
            <a:pPr marL="285750" indent="-285750" algn="just">
              <a:buFont typeface="Wingdings" pitchFamily="2" charset="2"/>
              <a:buChar char="Ø"/>
            </a:pPr>
            <a:r>
              <a:rPr lang="en-GB" b="1" i="0" dirty="0">
                <a:solidFill>
                  <a:schemeClr val="accent6">
                    <a:lumMod val="25000"/>
                  </a:schemeClr>
                </a:solidFill>
                <a:effectLst/>
                <a:latin typeface="Söhne"/>
              </a:rPr>
              <a:t>These experiments also provide an opportunity for infants to explore their surroundings, develop new skills, and have fun while learning.</a:t>
            </a:r>
          </a:p>
          <a:p>
            <a:pPr algn="ctr"/>
            <a:endParaRPr lang="en-GB" sz="1600" b="0" cap="none" spc="0" dirty="0">
              <a:ln w="0"/>
              <a:solidFill>
                <a:schemeClr val="accent6">
                  <a:lumMod val="25000"/>
                </a:schemeClr>
              </a:solidFill>
              <a:effectLst>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87FAE8AA-C60C-30C6-BB51-B350FD5C6BBC}"/>
              </a:ext>
            </a:extLst>
          </p:cNvPr>
          <p:cNvSpPr txBox="1"/>
          <p:nvPr/>
        </p:nvSpPr>
        <p:spPr>
          <a:xfrm>
            <a:off x="2754775" y="277792"/>
            <a:ext cx="0" cy="0"/>
          </a:xfrm>
          <a:prstGeom prst="rect">
            <a:avLst/>
          </a:prstGeom>
        </p:spPr>
        <p:txBody>
          <a:bodyPr vert="horz" wrap="none" lIns="91440" tIns="45720" rIns="91440" bIns="45720" rtlCol="0" anchor="t">
            <a:normAutofit fontScale="25000" lnSpcReduction="20000"/>
          </a:bodyPr>
          <a:lstStyle/>
          <a:p>
            <a:pPr algn="l"/>
            <a:endParaRPr lang="en-US" sz="2000" dirty="0"/>
          </a:p>
        </p:txBody>
      </p:sp>
    </p:spTree>
    <p:extLst>
      <p:ext uri="{BB962C8B-B14F-4D97-AF65-F5344CB8AC3E}">
        <p14:creationId xmlns:p14="http://schemas.microsoft.com/office/powerpoint/2010/main" val="1540596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B0BD7-778F-4B04-3C40-C379F2E7AF0F}"/>
              </a:ext>
            </a:extLst>
          </p:cNvPr>
          <p:cNvSpPr>
            <a:spLocks noGrp="1"/>
          </p:cNvSpPr>
          <p:nvPr>
            <p:ph type="title"/>
          </p:nvPr>
        </p:nvSpPr>
        <p:spPr>
          <a:xfrm>
            <a:off x="4640066" y="190266"/>
            <a:ext cx="2911867" cy="689411"/>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66826052-7C93-39EC-472A-23E1482CB791}"/>
              </a:ext>
            </a:extLst>
          </p:cNvPr>
          <p:cNvSpPr>
            <a:spLocks noGrp="1"/>
          </p:cNvSpPr>
          <p:nvPr>
            <p:ph idx="16"/>
          </p:nvPr>
        </p:nvSpPr>
        <p:spPr>
          <a:xfrm>
            <a:off x="648182" y="879677"/>
            <a:ext cx="10814876" cy="5841798"/>
          </a:xfrm>
        </p:spPr>
        <p:txBody>
          <a:bodyPr>
            <a:noAutofit/>
          </a:bodyPr>
          <a:lstStyle/>
          <a:p>
            <a:pPr algn="just">
              <a:buFont typeface="Wingdings" pitchFamily="2" charset="2"/>
              <a:buChar char="ü"/>
            </a:pPr>
            <a:r>
              <a:rPr lang="en-GB" sz="2400" b="0" i="0" dirty="0">
                <a:solidFill>
                  <a:schemeClr val="tx1"/>
                </a:solidFill>
                <a:effectLst/>
                <a:latin typeface="Söhne"/>
              </a:rPr>
              <a:t>Cherry, K. (2021). What Is Object Permanence? </a:t>
            </a:r>
            <a:r>
              <a:rPr lang="en-GB" sz="2400" b="0" i="0" dirty="0" err="1">
                <a:solidFill>
                  <a:schemeClr val="tx1"/>
                </a:solidFill>
                <a:effectLst/>
                <a:latin typeface="Söhne"/>
              </a:rPr>
              <a:t>Verywell</a:t>
            </a:r>
            <a:r>
              <a:rPr lang="en-GB" sz="2400" b="0" i="0" dirty="0">
                <a:solidFill>
                  <a:schemeClr val="tx1"/>
                </a:solidFill>
                <a:effectLst/>
                <a:latin typeface="Söhne"/>
              </a:rPr>
              <a:t> Mind. Retrieved from </a:t>
            </a:r>
            <a:r>
              <a:rPr lang="en-GB" sz="2400" b="0" i="0" u="sng" dirty="0">
                <a:solidFill>
                  <a:srgbClr val="374151"/>
                </a:solidFill>
                <a:effectLst/>
                <a:latin typeface="Söhne"/>
                <a:hlinkClick r:id="rId3"/>
              </a:rPr>
              <a:t>https://www.verywellmind.com/what-is-object-permanence-2795405</a:t>
            </a:r>
            <a:r>
              <a:rPr lang="en-GB" sz="2400" dirty="0">
                <a:solidFill>
                  <a:srgbClr val="374151"/>
                </a:solidFill>
                <a:latin typeface="Söhne"/>
              </a:rPr>
              <a:t> </a:t>
            </a:r>
            <a:r>
              <a:rPr lang="en-GB" sz="2400" b="0" i="0" dirty="0">
                <a:solidFill>
                  <a:schemeClr val="tx1"/>
                </a:solidFill>
                <a:effectLst/>
                <a:latin typeface="Söhne"/>
              </a:rPr>
              <a:t>(Accessed on 16</a:t>
            </a:r>
            <a:r>
              <a:rPr lang="en-GB" sz="2400" b="0" i="0" baseline="30000" dirty="0">
                <a:solidFill>
                  <a:schemeClr val="tx1"/>
                </a:solidFill>
                <a:effectLst/>
                <a:latin typeface="Söhne"/>
              </a:rPr>
              <a:t>th</a:t>
            </a:r>
            <a:r>
              <a:rPr lang="en-GB" sz="2400" b="0" i="0" dirty="0">
                <a:solidFill>
                  <a:schemeClr val="tx1"/>
                </a:solidFill>
                <a:effectLst/>
                <a:latin typeface="Söhne"/>
              </a:rPr>
              <a:t> February, 2023)</a:t>
            </a:r>
            <a:endParaRPr lang="en-US" sz="2400" dirty="0">
              <a:solidFill>
                <a:schemeClr val="tx1"/>
              </a:solidFill>
            </a:endParaRPr>
          </a:p>
          <a:p>
            <a:pPr algn="just">
              <a:buFont typeface="Wingdings" pitchFamily="2" charset="2"/>
              <a:buChar char="ü"/>
            </a:pPr>
            <a:r>
              <a:rPr lang="en-US" sz="2400" dirty="0"/>
              <a:t> </a:t>
            </a:r>
            <a:r>
              <a:rPr lang="en-GB" sz="2400" b="0" i="0" dirty="0" err="1">
                <a:solidFill>
                  <a:schemeClr val="tx1"/>
                </a:solidFill>
                <a:effectLst/>
                <a:latin typeface="Söhne"/>
              </a:rPr>
              <a:t>Edutribe</a:t>
            </a:r>
            <a:r>
              <a:rPr lang="en-GB" sz="2400" b="0" i="0" dirty="0">
                <a:solidFill>
                  <a:schemeClr val="tx1"/>
                </a:solidFill>
                <a:effectLst/>
                <a:latin typeface="Söhne"/>
              </a:rPr>
              <a:t>. (n.d.). Sensory Exploration Ideas for Children 0-2 Years Old. Retrieved from </a:t>
            </a:r>
            <a:r>
              <a:rPr lang="en-GB" sz="2400" b="0" i="0" u="sng" dirty="0">
                <a:effectLst/>
                <a:latin typeface="Söhne"/>
                <a:hlinkClick r:id="rId4"/>
              </a:rPr>
              <a:t>http://www.edutribe.com.au/educator-resources/sensory-exploration-ideas-for-children-0-2-years-old/</a:t>
            </a:r>
            <a:r>
              <a:rPr lang="en-GB" sz="2400" b="0" i="0" u="sng" dirty="0">
                <a:effectLst/>
                <a:latin typeface="Söhne"/>
              </a:rPr>
              <a:t>   </a:t>
            </a:r>
            <a:r>
              <a:rPr lang="en-GB" sz="2400" b="0" i="0" u="sng" dirty="0">
                <a:solidFill>
                  <a:schemeClr val="tx1"/>
                </a:solidFill>
                <a:effectLst/>
                <a:latin typeface="Söhne"/>
              </a:rPr>
              <a:t>(Accessed on 16</a:t>
            </a:r>
            <a:r>
              <a:rPr lang="en-GB" sz="2400" b="0" i="0" u="sng" baseline="30000" dirty="0">
                <a:solidFill>
                  <a:schemeClr val="tx1"/>
                </a:solidFill>
                <a:effectLst/>
                <a:latin typeface="Söhne"/>
              </a:rPr>
              <a:t>th</a:t>
            </a:r>
            <a:r>
              <a:rPr lang="en-GB" sz="2400" b="0" i="0" u="sng" dirty="0">
                <a:solidFill>
                  <a:schemeClr val="tx1"/>
                </a:solidFill>
                <a:effectLst/>
                <a:latin typeface="Söhne"/>
              </a:rPr>
              <a:t> February, 2023)</a:t>
            </a:r>
          </a:p>
          <a:p>
            <a:pPr algn="just">
              <a:buFont typeface="Wingdings" pitchFamily="2" charset="2"/>
              <a:buChar char="ü"/>
            </a:pPr>
            <a:r>
              <a:rPr lang="en-GB" sz="2400" b="0" i="0" dirty="0" err="1">
                <a:solidFill>
                  <a:srgbClr val="222222"/>
                </a:solidFill>
                <a:effectLst/>
                <a:latin typeface="Arial" panose="020B0604020202020204" pitchFamily="34" charset="0"/>
              </a:rPr>
              <a:t>Gessel</a:t>
            </a:r>
            <a:r>
              <a:rPr lang="en-GB" sz="2400" b="0" i="0" dirty="0">
                <a:solidFill>
                  <a:srgbClr val="222222"/>
                </a:solidFill>
                <a:effectLst/>
                <a:latin typeface="Arial" panose="020B0604020202020204" pitchFamily="34" charset="0"/>
              </a:rPr>
              <a:t>, A. and </a:t>
            </a:r>
            <a:r>
              <a:rPr lang="en-GB" sz="2400" b="0" i="0" dirty="0" err="1">
                <a:solidFill>
                  <a:srgbClr val="222222"/>
                </a:solidFill>
                <a:effectLst/>
                <a:latin typeface="Arial" panose="020B0604020202020204" pitchFamily="34" charset="0"/>
              </a:rPr>
              <a:t>Amatruda</a:t>
            </a:r>
            <a:r>
              <a:rPr lang="en-GB" sz="2400" b="0" i="0" dirty="0">
                <a:solidFill>
                  <a:srgbClr val="222222"/>
                </a:solidFill>
                <a:effectLst/>
                <a:latin typeface="Arial" panose="020B0604020202020204" pitchFamily="34" charset="0"/>
              </a:rPr>
              <a:t>, C.S., (1947). Developmental diagnosis: Normal and abnormal child development—Clinical methods and </a:t>
            </a:r>
            <a:r>
              <a:rPr lang="en-GB" sz="2400" b="0" i="0" dirty="0" err="1">
                <a:solidFill>
                  <a:srgbClr val="222222"/>
                </a:solidFill>
                <a:effectLst/>
                <a:latin typeface="Arial" panose="020B0604020202020204" pitchFamily="34" charset="0"/>
              </a:rPr>
              <a:t>pediatric</a:t>
            </a:r>
            <a:r>
              <a:rPr lang="en-GB" sz="2400" b="0" i="0" dirty="0">
                <a:solidFill>
                  <a:srgbClr val="222222"/>
                </a:solidFill>
                <a:effectLst/>
                <a:latin typeface="Arial" panose="020B0604020202020204" pitchFamily="34" charset="0"/>
              </a:rPr>
              <a:t> application. </a:t>
            </a:r>
            <a:r>
              <a:rPr lang="en-GB" sz="2400" b="0" i="1" dirty="0">
                <a:solidFill>
                  <a:srgbClr val="222222"/>
                </a:solidFill>
                <a:effectLst/>
                <a:latin typeface="Arial" panose="020B0604020202020204" pitchFamily="34" charset="0"/>
              </a:rPr>
              <a:t>New York: </a:t>
            </a:r>
            <a:r>
              <a:rPr lang="en-GB" sz="2400" b="0" i="1" dirty="0" err="1">
                <a:solidFill>
                  <a:srgbClr val="222222"/>
                </a:solidFill>
                <a:effectLst/>
                <a:latin typeface="Arial" panose="020B0604020202020204" pitchFamily="34" charset="0"/>
              </a:rPr>
              <a:t>Roeber</a:t>
            </a:r>
            <a:r>
              <a:rPr lang="en-GB" sz="2400" b="0" i="0" dirty="0">
                <a:solidFill>
                  <a:srgbClr val="222222"/>
                </a:solidFill>
                <a:effectLst/>
                <a:latin typeface="Arial" panose="020B0604020202020204" pitchFamily="34" charset="0"/>
              </a:rPr>
              <a:t>.</a:t>
            </a:r>
            <a:endParaRPr lang="en-GB" sz="2400" b="0" dirty="0">
              <a:solidFill>
                <a:srgbClr val="222222"/>
              </a:solidFill>
              <a:latin typeface="Arial" panose="020B0604020202020204" pitchFamily="34" charset="0"/>
            </a:endParaRPr>
          </a:p>
          <a:p>
            <a:pPr algn="just">
              <a:buFont typeface="Wingdings" pitchFamily="2" charset="2"/>
              <a:buChar char="ü"/>
            </a:pPr>
            <a:r>
              <a:rPr lang="en-GB" sz="2400" i="0" dirty="0">
                <a:solidFill>
                  <a:srgbClr val="222222"/>
                </a:solidFill>
                <a:effectLst/>
                <a:latin typeface="Arial" panose="020B0604020202020204" pitchFamily="34" charset="0"/>
              </a:rPr>
              <a:t>Piaget, J., (1923). The language and thought of the child Cleveland, OH: Meridian. </a:t>
            </a:r>
            <a:r>
              <a:rPr lang="en-GB" sz="2400" i="1" dirty="0">
                <a:solidFill>
                  <a:srgbClr val="222222"/>
                </a:solidFill>
                <a:effectLst/>
                <a:latin typeface="Arial" panose="020B0604020202020204" pitchFamily="34" charset="0"/>
              </a:rPr>
              <a:t>Original work published</a:t>
            </a:r>
            <a:r>
              <a:rPr lang="en-GB" sz="2400" i="0" dirty="0">
                <a:solidFill>
                  <a:srgbClr val="222222"/>
                </a:solidFill>
                <a:effectLst/>
                <a:latin typeface="Arial" panose="020B0604020202020204" pitchFamily="34" charset="0"/>
              </a:rPr>
              <a:t>.</a:t>
            </a:r>
          </a:p>
          <a:p>
            <a:pPr algn="just">
              <a:buFont typeface="Wingdings" pitchFamily="2" charset="2"/>
              <a:buChar char="ü"/>
            </a:pPr>
            <a:r>
              <a:rPr lang="en-GB" sz="2400" b="0" i="0" dirty="0">
                <a:solidFill>
                  <a:srgbClr val="222222"/>
                </a:solidFill>
                <a:effectLst/>
                <a:latin typeface="Arial" panose="020B0604020202020204" pitchFamily="34" charset="0"/>
              </a:rPr>
              <a:t>Vygotsky, L.S. and Cole, M., (1978). </a:t>
            </a:r>
            <a:r>
              <a:rPr lang="en-GB" sz="2400" b="0" i="1" dirty="0">
                <a:solidFill>
                  <a:srgbClr val="222222"/>
                </a:solidFill>
                <a:effectLst/>
                <a:latin typeface="Arial" panose="020B0604020202020204" pitchFamily="34" charset="0"/>
              </a:rPr>
              <a:t>Mind in society: Development of higher psychological processes</a:t>
            </a:r>
            <a:r>
              <a:rPr lang="en-GB" sz="2400" b="0" i="0" dirty="0">
                <a:solidFill>
                  <a:srgbClr val="222222"/>
                </a:solidFill>
                <a:effectLst/>
                <a:latin typeface="Arial" panose="020B0604020202020204" pitchFamily="34" charset="0"/>
              </a:rPr>
              <a:t>. Harvard university press.</a:t>
            </a:r>
            <a:endParaRPr lang="en-GB" sz="2400" i="0" dirty="0">
              <a:solidFill>
                <a:srgbClr val="222222"/>
              </a:solidFill>
              <a:effectLst/>
              <a:latin typeface="Arial" panose="020B0604020202020204" pitchFamily="34" charset="0"/>
            </a:endParaRPr>
          </a:p>
          <a:p>
            <a:pPr algn="just">
              <a:buFont typeface="Wingdings" pitchFamily="2" charset="2"/>
              <a:buChar char="ü"/>
            </a:pPr>
            <a:r>
              <a:rPr lang="en-GB" sz="2400" b="0" i="0" dirty="0">
                <a:solidFill>
                  <a:srgbClr val="222222"/>
                </a:solidFill>
                <a:effectLst/>
                <a:latin typeface="Arial" panose="020B0604020202020204" pitchFamily="34" charset="0"/>
              </a:rPr>
              <a:t>Wadsworth, B.J.,(1996). </a:t>
            </a:r>
            <a:r>
              <a:rPr lang="en-GB" sz="2400" b="0" i="1" dirty="0">
                <a:solidFill>
                  <a:srgbClr val="222222"/>
                </a:solidFill>
                <a:effectLst/>
                <a:latin typeface="Arial" panose="020B0604020202020204" pitchFamily="34" charset="0"/>
              </a:rPr>
              <a:t>Piaget's theory of cognitive and affective development: Foundations of constructivism</a:t>
            </a:r>
            <a:r>
              <a:rPr lang="en-GB" sz="2400" b="0" i="0" dirty="0">
                <a:solidFill>
                  <a:srgbClr val="222222"/>
                </a:solidFill>
                <a:effectLst/>
                <a:latin typeface="Arial" panose="020B0604020202020204" pitchFamily="34" charset="0"/>
              </a:rPr>
              <a:t>. Longman Publishing.</a:t>
            </a:r>
          </a:p>
        </p:txBody>
      </p:sp>
      <p:sp>
        <p:nvSpPr>
          <p:cNvPr id="6" name="Slide Number Placeholder 5">
            <a:extLst>
              <a:ext uri="{FF2B5EF4-FFF2-40B4-BE49-F238E27FC236}">
                <a16:creationId xmlns:a16="http://schemas.microsoft.com/office/drawing/2014/main" id="{F2795303-5FD5-2479-C8BB-4AFF63A73128}"/>
              </a:ext>
            </a:extLst>
          </p:cNvPr>
          <p:cNvSpPr>
            <a:spLocks noGrp="1"/>
          </p:cNvSpPr>
          <p:nvPr>
            <p:ph type="sldNum" sz="quarter" idx="12"/>
          </p:nvPr>
        </p:nvSpPr>
        <p:spPr>
          <a:xfrm>
            <a:off x="11463058" y="6356350"/>
            <a:ext cx="490258" cy="365125"/>
          </a:xfrm>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2409575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4100" name="Picture 4" descr="Thank you sign Child holding a crayon thank you sign standing against white background children saying thank you stock pictures, royalty-free photos &amp; images">
            <a:extLst>
              <a:ext uri="{FF2B5EF4-FFF2-40B4-BE49-F238E27FC236}">
                <a16:creationId xmlns:a16="http://schemas.microsoft.com/office/drawing/2014/main" id="{76ECA34D-3273-D78E-AE16-E314917902D3}"/>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13702" b="13702"/>
          <a:stretch>
            <a:fillRect/>
          </a:stretch>
        </p:blipFill>
        <p:spPr bwMode="auto">
          <a:xfrm>
            <a:off x="3592068" y="0"/>
            <a:ext cx="859993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566949"/>
      </p:ext>
    </p:extLst>
  </p:cSld>
  <p:clrMapOvr>
    <a:masterClrMapping/>
  </p:clrMapOvr>
</p:sld>
</file>

<file path=ppt/theme/theme1.xml><?xml version="1.0" encoding="utf-8"?>
<a:theme xmlns:a="http://schemas.openxmlformats.org/drawingml/2006/main" name="Office Theme">
  <a:themeElements>
    <a:clrScheme name="Custom 77">
      <a:dk1>
        <a:sysClr val="windowText" lastClr="000000"/>
      </a:dk1>
      <a:lt1>
        <a:sysClr val="window" lastClr="FFFFFF"/>
      </a:lt1>
      <a:dk2>
        <a:srgbClr val="44546A"/>
      </a:dk2>
      <a:lt2>
        <a:srgbClr val="E7E6E6"/>
      </a:lt2>
      <a:accent1>
        <a:srgbClr val="FFB09D"/>
      </a:accent1>
      <a:accent2>
        <a:srgbClr val="FFD7C7"/>
      </a:accent2>
      <a:accent3>
        <a:srgbClr val="FFE9E0"/>
      </a:accent3>
      <a:accent4>
        <a:srgbClr val="55736D"/>
      </a:accent4>
      <a:accent5>
        <a:srgbClr val="88A88E"/>
      </a:accent5>
      <a:accent6>
        <a:srgbClr val="E6FFFB"/>
      </a:accent6>
      <a:hlink>
        <a:srgbClr val="0563C1"/>
      </a:hlink>
      <a:folHlink>
        <a:srgbClr val="954F72"/>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t">
        <a:normAutofit/>
      </a:bodyPr>
      <a:lstStyle>
        <a:defPPr algn="l">
          <a:defRPr sz="2000" dirty="0" smtClean="0"/>
        </a:defPPr>
      </a:lstStyle>
    </a:txDef>
  </a:objectDefaults>
  <a:extraClrSchemeLst/>
  <a:extLst>
    <a:ext uri="{05A4C25C-085E-4340-85A3-A5531E510DB2}">
      <thm15:themeFamily xmlns:thm15="http://schemas.microsoft.com/office/thememl/2012/main" name="Fundraising-Planning_WIn32_SD_v5" id="{280AFCC7-990D-453E-A85B-AF73DD4B1F5F}" vid="{E77EE2B8-1E9E-4DC1-8863-F7FB095C4A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8CE722-1CBF-4CD6-A4AA-EBDC06E1B019}">
  <ds:schemaRefs>
    <ds:schemaRef ds:uri="http://schemas.microsoft.com/sharepoint/v3/contenttype/forms"/>
  </ds:schemaRefs>
</ds:datastoreItem>
</file>

<file path=customXml/itemProps2.xml><?xml version="1.0" encoding="utf-8"?>
<ds:datastoreItem xmlns:ds="http://schemas.openxmlformats.org/officeDocument/2006/customXml" ds:itemID="{CCECF7C5-293D-49B5-8400-45686332B3A0}">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ED738B2D-1BB5-4468-8A19-9C164A5D3D6E}">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157</TotalTime>
  <Words>988</Words>
  <Application>Microsoft Office PowerPoint</Application>
  <PresentationFormat>Widescreen</PresentationFormat>
  <Paragraphs>52</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Working with children in a social care setting </vt:lpstr>
      <vt:lpstr>Introduction</vt:lpstr>
      <vt:lpstr>Activity 1: "Mirror Exploration" </vt:lpstr>
      <vt:lpstr>Activity 2: "Box and Ball Drop" </vt:lpstr>
      <vt:lpstr>Evaluation of the activities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 </dc:title>
  <dc:creator>Microsoft Office User</dc:creator>
  <cp:lastModifiedBy>Nazima Parveen</cp:lastModifiedBy>
  <cp:revision>6</cp:revision>
  <dcterms:created xsi:type="dcterms:W3CDTF">2023-02-16T11:04:27Z</dcterms:created>
  <dcterms:modified xsi:type="dcterms:W3CDTF">2023-02-16T17:26:05Z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