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6"/>
  </p:notesMasterIdLst>
  <p:sldIdLst>
    <p:sldId id="719" r:id="rId6"/>
    <p:sldId id="873" r:id="rId7"/>
    <p:sldId id="869" r:id="rId8"/>
    <p:sldId id="870" r:id="rId9"/>
    <p:sldId id="871" r:id="rId10"/>
    <p:sldId id="872" r:id="rId11"/>
    <p:sldId id="868" r:id="rId12"/>
    <p:sldId id="874" r:id="rId13"/>
    <p:sldId id="875" r:id="rId14"/>
    <p:sldId id="7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D16F9B-74AB-48CF-8860-9AE908AE2FA9}" v="50" dt="2026-04-29T12:40:52.4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modSld">
      <pc:chgData name="Jenifer Prince Devaraj" userId="c3fb109c-09d1-42a6-93f4-69472d709861" providerId="ADAL" clId="{09A26AFE-3578-4143-B1B0-81DF391638B0}" dt="2026-04-29T12:47:15.071" v="163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9T12:47:15.071" v="16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9T12:47:15.071" v="16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41:26.387" v="159" actId="1076"/>
        <pc:sldMkLst>
          <pc:docMk/>
          <pc:sldMk cId="3786575113" sldId="868"/>
        </pc:sldMkLst>
        <pc:spChg chg="mod">
          <ac:chgData name="Jenifer Prince Devaraj" userId="c3fb109c-09d1-42a6-93f4-69472d709861" providerId="ADAL" clId="{09A26AFE-3578-4143-B1B0-81DF391638B0}" dt="2026-04-29T12:41:26.387" v="159" actId="1076"/>
          <ac:spMkLst>
            <pc:docMk/>
            <pc:sldMk cId="3786575113" sldId="868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9A26AFE-3578-4143-B1B0-81DF391638B0}" dt="2026-04-29T12:36:44.204" v="101" actId="20577"/>
          <ac:spMkLst>
            <pc:docMk/>
            <pc:sldMk cId="3786575113" sldId="868"/>
            <ac:spMk id="7" creationId="{53A16465-4C38-454E-BD62-3A694EA6CF1B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41:05.916" v="155" actId="1076"/>
        <pc:sldMkLst>
          <pc:docMk/>
          <pc:sldMk cId="3665866418" sldId="869"/>
        </pc:sldMkLst>
        <pc:spChg chg="mod">
          <ac:chgData name="Jenifer Prince Devaraj" userId="c3fb109c-09d1-42a6-93f4-69472d709861" providerId="ADAL" clId="{09A26AFE-3578-4143-B1B0-81DF391638B0}" dt="2026-04-29T12:41:05.916" v="155" actId="1076"/>
          <ac:spMkLst>
            <pc:docMk/>
            <pc:sldMk cId="3665866418" sldId="869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41:11.215" v="156" actId="1076"/>
        <pc:sldMkLst>
          <pc:docMk/>
          <pc:sldMk cId="334299382" sldId="870"/>
        </pc:sldMkLst>
        <pc:spChg chg="mod">
          <ac:chgData name="Jenifer Prince Devaraj" userId="c3fb109c-09d1-42a6-93f4-69472d709861" providerId="ADAL" clId="{09A26AFE-3578-4143-B1B0-81DF391638B0}" dt="2026-04-29T12:41:11.215" v="156" actId="1076"/>
          <ac:spMkLst>
            <pc:docMk/>
            <pc:sldMk cId="334299382" sldId="870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41:15.647" v="157" actId="1076"/>
        <pc:sldMkLst>
          <pc:docMk/>
          <pc:sldMk cId="1245481388" sldId="871"/>
        </pc:sldMkLst>
        <pc:spChg chg="mod">
          <ac:chgData name="Jenifer Prince Devaraj" userId="c3fb109c-09d1-42a6-93f4-69472d709861" providerId="ADAL" clId="{09A26AFE-3578-4143-B1B0-81DF391638B0}" dt="2026-04-29T12:41:15.647" v="157" actId="1076"/>
          <ac:spMkLst>
            <pc:docMk/>
            <pc:sldMk cId="1245481388" sldId="871"/>
            <ac:spMk id="4" creationId="{4C2BF3F2-4FB6-5823-A8B7-454D0D27F445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4-29T12:41:20.202" v="158" actId="1076"/>
        <pc:sldMkLst>
          <pc:docMk/>
          <pc:sldMk cId="3784796818" sldId="872"/>
        </pc:sldMkLst>
        <pc:spChg chg="mod">
          <ac:chgData name="Jenifer Prince Devaraj" userId="c3fb109c-09d1-42a6-93f4-69472d709861" providerId="ADAL" clId="{09A26AFE-3578-4143-B1B0-81DF391638B0}" dt="2026-04-29T12:41:20.202" v="158" actId="1076"/>
          <ac:spMkLst>
            <pc:docMk/>
            <pc:sldMk cId="3784796818" sldId="872"/>
            <ac:spMk id="4" creationId="{4C2BF3F2-4FB6-5823-A8B7-454D0D27F445}"/>
          </ac:spMkLst>
        </pc:spChg>
        <pc:picChg chg="add mod">
          <ac:chgData name="Jenifer Prince Devaraj" userId="c3fb109c-09d1-42a6-93f4-69472d709861" providerId="ADAL" clId="{09A26AFE-3578-4143-B1B0-81DF391638B0}" dt="2026-04-29T12:35:49.022" v="23" actId="1076"/>
          <ac:picMkLst>
            <pc:docMk/>
            <pc:sldMk cId="3784796818" sldId="872"/>
            <ac:picMk id="6" creationId="{84BC26CC-A262-5AEF-13DE-BD991B3BA216}"/>
          </ac:picMkLst>
        </pc:picChg>
        <pc:picChg chg="add del">
          <ac:chgData name="Jenifer Prince Devaraj" userId="c3fb109c-09d1-42a6-93f4-69472d709861" providerId="ADAL" clId="{09A26AFE-3578-4143-B1B0-81DF391638B0}" dt="2026-04-29T12:33:12.544" v="19" actId="478"/>
          <ac:picMkLst>
            <pc:docMk/>
            <pc:sldMk cId="3784796818" sldId="872"/>
            <ac:picMk id="7" creationId="{AEC30EE4-4944-439D-854F-3BDC7DBCFB14}"/>
          </ac:picMkLst>
        </pc:picChg>
      </pc:sldChg>
      <pc:sldChg chg="addSp delSp modSp mod">
        <pc:chgData name="Jenifer Prince Devaraj" userId="c3fb109c-09d1-42a6-93f4-69472d709861" providerId="ADAL" clId="{09A26AFE-3578-4143-B1B0-81DF391638B0}" dt="2026-04-29T12:41:02.075" v="154" actId="1076"/>
        <pc:sldMkLst>
          <pc:docMk/>
          <pc:sldMk cId="4198233918" sldId="873"/>
        </pc:sldMkLst>
        <pc:spChg chg="mod">
          <ac:chgData name="Jenifer Prince Devaraj" userId="c3fb109c-09d1-42a6-93f4-69472d709861" providerId="ADAL" clId="{09A26AFE-3578-4143-B1B0-81DF391638B0}" dt="2026-04-29T12:27:02.210" v="6" actId="1076"/>
          <ac:spMkLst>
            <pc:docMk/>
            <pc:sldMk cId="4198233918" sldId="87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9A26AFE-3578-4143-B1B0-81DF391638B0}" dt="2026-04-29T12:41:02.075" v="154" actId="1076"/>
          <ac:spMkLst>
            <pc:docMk/>
            <pc:sldMk cId="4198233918" sldId="873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9A26AFE-3578-4143-B1B0-81DF391638B0}" dt="2026-04-29T12:26:59.363" v="5" actId="1076"/>
          <ac:spMkLst>
            <pc:docMk/>
            <pc:sldMk cId="4198233918" sldId="873"/>
            <ac:spMk id="7" creationId="{53A16465-4C38-454E-BD62-3A694EA6CF1B}"/>
          </ac:spMkLst>
        </pc:spChg>
        <pc:picChg chg="add del mod">
          <ac:chgData name="Jenifer Prince Devaraj" userId="c3fb109c-09d1-42a6-93f4-69472d709861" providerId="ADAL" clId="{09A26AFE-3578-4143-B1B0-81DF391638B0}" dt="2026-04-29T12:30:54.159" v="9" actId="478"/>
          <ac:picMkLst>
            <pc:docMk/>
            <pc:sldMk cId="4198233918" sldId="873"/>
            <ac:picMk id="6" creationId="{3227E3D5-6549-50A1-5633-C3DE4F43C8B8}"/>
          </ac:picMkLst>
        </pc:picChg>
        <pc:picChg chg="add mod">
          <ac:chgData name="Jenifer Prince Devaraj" userId="c3fb109c-09d1-42a6-93f4-69472d709861" providerId="ADAL" clId="{09A26AFE-3578-4143-B1B0-81DF391638B0}" dt="2026-04-29T12:31:01.942" v="13" actId="1076"/>
          <ac:picMkLst>
            <pc:docMk/>
            <pc:sldMk cId="4198233918" sldId="873"/>
            <ac:picMk id="9" creationId="{9A1ED096-B805-B42C-D9BF-5DA6F3280A98}"/>
          </ac:picMkLst>
        </pc:picChg>
      </pc:sldChg>
      <pc:sldChg chg="modSp mod">
        <pc:chgData name="Jenifer Prince Devaraj" userId="c3fb109c-09d1-42a6-93f4-69472d709861" providerId="ADAL" clId="{09A26AFE-3578-4143-B1B0-81DF391638B0}" dt="2026-04-29T12:41:31.003" v="160" actId="1076"/>
        <pc:sldMkLst>
          <pc:docMk/>
          <pc:sldMk cId="586764798" sldId="874"/>
        </pc:sldMkLst>
        <pc:spChg chg="mod">
          <ac:chgData name="Jenifer Prince Devaraj" userId="c3fb109c-09d1-42a6-93f4-69472d709861" providerId="ADAL" clId="{09A26AFE-3578-4143-B1B0-81DF391638B0}" dt="2026-04-29T12:41:31.003" v="160" actId="1076"/>
          <ac:spMkLst>
            <pc:docMk/>
            <pc:sldMk cId="586764798" sldId="874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9A26AFE-3578-4143-B1B0-81DF391638B0}" dt="2026-04-29T12:39:12.282" v="144" actId="1076"/>
          <ac:spMkLst>
            <pc:docMk/>
            <pc:sldMk cId="586764798" sldId="874"/>
            <ac:spMk id="7" creationId="{53A16465-4C38-454E-BD62-3A694EA6CF1B}"/>
          </ac:spMkLst>
        </pc:spChg>
        <pc:spChg chg="mod">
          <ac:chgData name="Jenifer Prince Devaraj" userId="c3fb109c-09d1-42a6-93f4-69472d709861" providerId="ADAL" clId="{09A26AFE-3578-4143-B1B0-81DF391638B0}" dt="2026-04-29T12:39:38.071" v="152" actId="1076"/>
          <ac:spMkLst>
            <pc:docMk/>
            <pc:sldMk cId="586764798" sldId="874"/>
            <ac:spMk id="11" creationId="{A51267BA-CDCD-488F-8B27-B7468940E139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41:38.838" v="161" actId="1076"/>
        <pc:sldMkLst>
          <pc:docMk/>
          <pc:sldMk cId="3024712489" sldId="875"/>
        </pc:sldMkLst>
        <pc:spChg chg="mod">
          <ac:chgData name="Jenifer Prince Devaraj" userId="c3fb109c-09d1-42a6-93f4-69472d709861" providerId="ADAL" clId="{09A26AFE-3578-4143-B1B0-81DF391638B0}" dt="2026-04-29T12:41:38.838" v="161" actId="1076"/>
          <ac:spMkLst>
            <pc:docMk/>
            <pc:sldMk cId="3024712489" sldId="875"/>
            <ac:spMk id="4" creationId="{4C2BF3F2-4FB6-5823-A8B7-454D0D27F44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78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36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153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517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583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35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760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648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382731" y="1680640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H- Bridge Motor and ADC Values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17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5" y="1829867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of the L293D Motor Driver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054912" y="463640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655126" y="3028797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is a dual H-bridge motor driver IC.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It allows a microcontroller (PIC, Arduino, AVR) to control two DC motors.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Supports forward, reverse, stop, and brake.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Provides high current and high voltage power to motors safely.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B6882A0-A293-49C0-8810-DA7AE98669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9327" y="1472905"/>
            <a:ext cx="2392268" cy="25896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A1ED096-B805-B42C-D9BF-5DA6F3280A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1981" y="4473262"/>
            <a:ext cx="2389614" cy="192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33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Why L293D is needed?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2960467" y="489710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1012513" y="2021171"/>
            <a:ext cx="9205204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 PIC microcontroller can only output: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5V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20mA (low current)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A DC motor typically needs: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6–12V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100–500mA</a:t>
            </a:r>
          </a:p>
          <a:p>
            <a:pPr marL="285750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acts as a power amplifier between the PIC and motor.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E20759-9890-425F-B279-B59A6EE76A8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9300794" y="1392460"/>
            <a:ext cx="2349621" cy="302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866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Terminals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196580" y="44066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541585" y="2342448"/>
            <a:ext cx="8341552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L293D contains two H-bridges and can control two motors independently.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Each H-bridge has: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 input pins (IN1, IN2)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 output pins (OUT1, OUT2)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 enable pin (EN1)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6E20759-9890-425F-B279-B59A6EE76A8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9300794" y="1392460"/>
            <a:ext cx="2349621" cy="302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99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: Truth Table for Motor Direction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054912" y="46166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090DA7-8B52-483B-B12A-2696C0AFDC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663458"/>
              </p:ext>
            </p:extLst>
          </p:nvPr>
        </p:nvGraphicFramePr>
        <p:xfrm>
          <a:off x="1579478" y="2706176"/>
          <a:ext cx="7718984" cy="300882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929746">
                  <a:extLst>
                    <a:ext uri="{9D8B030D-6E8A-4147-A177-3AD203B41FA5}">
                      <a16:colId xmlns:a16="http://schemas.microsoft.com/office/drawing/2014/main" val="2549768896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546385694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2869987526"/>
                    </a:ext>
                  </a:extLst>
                </a:gridCol>
                <a:gridCol w="1929746">
                  <a:extLst>
                    <a:ext uri="{9D8B030D-6E8A-4147-A177-3AD203B41FA5}">
                      <a16:colId xmlns:a16="http://schemas.microsoft.com/office/drawing/2014/main" val="3722350546"/>
                    </a:ext>
                  </a:extLst>
                </a:gridCol>
              </a:tblGrid>
              <a:tr h="501471">
                <a:tc>
                  <a:txBody>
                    <a:bodyPr/>
                    <a:lstStyle/>
                    <a:p>
                      <a:r>
                        <a:rPr lang="en-GB" sz="1800" dirty="0"/>
                        <a:t>EN1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IN2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Motor Action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3041734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Forward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4235667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Reverse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316296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Brake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2368325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 dirty="0"/>
                        <a:t>1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Coast / Stop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6630231"/>
                  </a:ext>
                </a:extLst>
              </a:tr>
              <a:tr h="501471">
                <a:tc>
                  <a:txBody>
                    <a:bodyPr/>
                    <a:lstStyle/>
                    <a:p>
                      <a:r>
                        <a:rPr lang="en-GB" sz="1800"/>
                        <a:t>0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X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X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Disabled (OFF)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1258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481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L293D : Connection for Dual Motor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153650" y="51653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BC26CC-A262-5AEF-13DE-BD991B3BA21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697468" y="2268101"/>
            <a:ext cx="5416222" cy="370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96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ADC 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2981932" y="505272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/>
              <p:nvPr/>
            </p:nvSpPr>
            <p:spPr>
              <a:xfrm>
                <a:off x="759201" y="1996498"/>
                <a:ext cx="9205204" cy="41354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PIC16F877A has: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10-bit ADC (0–1023 steps)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0–5V </a:t>
                </a:r>
                <a:r>
                  <a:rPr lang="en-GB" dirty="0" err="1">
                    <a:latin typeface="Book Antiqua" panose="02040602050305030304" pitchFamily="18" charset="0"/>
                    <a:ea typeface="Cambria" panose="02040503050406030204" pitchFamily="18" charset="0"/>
                  </a:rPr>
                  <a:t>analog</a:t>
                </a: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input range</a:t>
                </a:r>
              </a:p>
              <a:p>
                <a:pPr marL="35877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ADC step size:</a:t>
                </a:r>
              </a:p>
              <a:p>
                <a:pPr marL="73025" lvl="1" algn="just">
                  <a:lnSpc>
                    <a:spcPct val="200000"/>
                  </a:lnSpc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𝑆𝑡𝑒𝑝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5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1023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=4.88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𝑚𝑉</m:t>
                    </m:r>
                  </m:oMath>
                </a14:m>
                <a:endParaRPr lang="en-GB" b="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35877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Therefore, each ADC Steps refers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𝟖𝟖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𝒎𝑽</m:t>
                    </m:r>
                  </m:oMath>
                </a14:m>
                <a:endParaRPr lang="en-GB" b="1" dirty="0">
                  <a:latin typeface="Book Antiqua" panose="02040602050305030304" pitchFamily="18" charset="0"/>
                </a:endParaRPr>
              </a:p>
              <a:p>
                <a:pPr marL="35877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Temperature in </a:t>
                </a:r>
                <a:r>
                  <a:rPr lang="en-GB" dirty="0" err="1">
                    <a:latin typeface="Book Antiqua" panose="02040602050305030304" pitchFamily="18" charset="0"/>
                    <a:ea typeface="Cambria" panose="02040503050406030204" pitchFamily="18" charset="0"/>
                  </a:rPr>
                  <a:t>Celcus</a:t>
                </a: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is 0.488 which gives a output Voltage about 4.88 mV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201" y="1996498"/>
                <a:ext cx="9205204" cy="4135427"/>
              </a:xfrm>
              <a:prstGeom prst="rect">
                <a:avLst/>
              </a:prstGeom>
              <a:blipFill>
                <a:blip r:embed="rId3"/>
                <a:stretch>
                  <a:fillRect b="-16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70E493A0-9726-42B9-85A1-57773F56E4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3318" y="2776446"/>
            <a:ext cx="5239481" cy="130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75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Converting ADC to Temperature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179408" y="512092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/>
              <p:nvPr/>
            </p:nvSpPr>
            <p:spPr>
              <a:xfrm>
                <a:off x="314357" y="2255159"/>
                <a:ext cx="5987589" cy="33227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LM35 outputs 10 mV per °C</a:t>
                </a:r>
              </a:p>
              <a:p>
                <a:pPr marL="377825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For a 25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endParaRPr lang="en-GB" b="0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The Value of ADC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𝑖𝑛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𝑡h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0.25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≈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51</a:t>
                </a: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1 ADC Count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4.8876 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10 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𝑚𝑉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=0.488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3A16465-4C38-454E-BD62-3A694EA6CF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357" y="2255159"/>
                <a:ext cx="5987589" cy="332276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/>
              <p:nvPr/>
            </p:nvSpPr>
            <p:spPr>
              <a:xfrm>
                <a:off x="6332411" y="2923815"/>
                <a:ext cx="5859589" cy="16760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To convert Back to Temperature </a:t>
                </a: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 =Value of ADC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∗1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𝐴𝐷𝐶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𝐶𝑜𝑢𝑛𝑡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=51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∗0.488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∗0.488=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b="0" i="0" dirty="0" smtClean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4.88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2411" y="2923815"/>
                <a:ext cx="5859589" cy="1676036"/>
              </a:xfrm>
              <a:prstGeom prst="rect">
                <a:avLst/>
              </a:prstGeom>
              <a:blipFill>
                <a:blip r:embed="rId4"/>
                <a:stretch>
                  <a:fillRect b="-36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68BFC6-441D-465A-B725-8D77DEECF9FD}"/>
              </a:ext>
            </a:extLst>
          </p:cNvPr>
          <p:cNvCxnSpPr/>
          <p:nvPr/>
        </p:nvCxnSpPr>
        <p:spPr>
          <a:xfrm>
            <a:off x="6627855" y="2099112"/>
            <a:ext cx="0" cy="408397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764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PIC: Converting ADC to Temperature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09458" y="545904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H- Bridge Motor and ADC Values </a:t>
            </a:r>
            <a:endParaRPr lang="en-IN" sz="36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314357" y="1598974"/>
            <a:ext cx="5987589" cy="5707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Code to include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/>
              <p:nvPr/>
            </p:nvSpPr>
            <p:spPr>
              <a:xfrm>
                <a:off x="2126134" y="4940074"/>
                <a:ext cx="5605334" cy="16775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35025" lvl="1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Temperature </a:t>
                </a: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 =Value of ADC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∗1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𝐴𝐷𝐶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𝐶𝑜𝑢𝑛𝑡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1292225" lvl="2" indent="-28575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58775" algn="l"/>
                  </a:tabLst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T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=51.15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∗0.488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𝐷𝐶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∗0.488=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2</m:t>
                    </m:r>
                    <m:r>
                      <m:rPr>
                        <m:nor/>
                      </m:rPr>
                      <a:rPr lang="en-GB" b="0" i="0" dirty="0" smtClean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4.9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℃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A51267BA-CDCD-488F-8B27-B7468940E1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6134" y="4940074"/>
                <a:ext cx="5605334" cy="1677575"/>
              </a:xfrm>
              <a:prstGeom prst="rect">
                <a:avLst/>
              </a:prstGeom>
              <a:blipFill>
                <a:blip r:embed="rId3"/>
                <a:stretch>
                  <a:fillRect b="-32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C219DAD-1CDA-41CC-AAAA-DB463775B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0407" y="2578642"/>
            <a:ext cx="5981061" cy="225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12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516</Words>
  <Application>Microsoft Office PowerPoint</Application>
  <PresentationFormat>Widescreen</PresentationFormat>
  <Paragraphs>125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Operation of the L293D Motor Driver</vt:lpstr>
      <vt:lpstr>Why L293D is needed?</vt:lpstr>
      <vt:lpstr>L293D Terminals</vt:lpstr>
      <vt:lpstr>L293D : Truth Table for Motor Direction</vt:lpstr>
      <vt:lpstr>L293D : Connection for Dual Motor</vt:lpstr>
      <vt:lpstr>PIC: ADC </vt:lpstr>
      <vt:lpstr>PIC: Converting ADC to Temperature</vt:lpstr>
      <vt:lpstr>PIC: Converting ADC to Temperature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35</cp:revision>
  <dcterms:created xsi:type="dcterms:W3CDTF">2021-03-09T15:35:42Z</dcterms:created>
  <dcterms:modified xsi:type="dcterms:W3CDTF">2026-04-29T12:47:15Z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