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5" r:id="rId3"/>
    <p:sldId id="257" r:id="rId4"/>
    <p:sldId id="261" r:id="rId5"/>
    <p:sldId id="259" r:id="rId6"/>
    <p:sldId id="260" r:id="rId7"/>
    <p:sldId id="262" r:id="rId8"/>
    <p:sldId id="279" r:id="rId9"/>
    <p:sldId id="27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747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bastian Joseph" userId="56c998b81f58c03c" providerId="LiveId" clId="{D9670F64-3F9E-4E71-BED7-7FF2A7692723}"/>
    <pc:docChg chg="custSel addSld delSld modSld">
      <pc:chgData name="Sabastian Joseph" userId="56c998b81f58c03c" providerId="LiveId" clId="{D9670F64-3F9E-4E71-BED7-7FF2A7692723}" dt="2022-06-28T16:05:04.986" v="86" actId="20577"/>
      <pc:docMkLst>
        <pc:docMk/>
      </pc:docMkLst>
      <pc:sldChg chg="modSp mod">
        <pc:chgData name="Sabastian Joseph" userId="56c998b81f58c03c" providerId="LiveId" clId="{D9670F64-3F9E-4E71-BED7-7FF2A7692723}" dt="2022-06-28T15:47:32.159" v="20" actId="14100"/>
        <pc:sldMkLst>
          <pc:docMk/>
          <pc:sldMk cId="1972056831" sldId="256"/>
        </pc:sldMkLst>
        <pc:spChg chg="mod">
          <ac:chgData name="Sabastian Joseph" userId="56c998b81f58c03c" providerId="LiveId" clId="{D9670F64-3F9E-4E71-BED7-7FF2A7692723}" dt="2022-06-28T15:47:22.302" v="19" actId="122"/>
          <ac:spMkLst>
            <pc:docMk/>
            <pc:sldMk cId="1972056831" sldId="256"/>
            <ac:spMk id="3" creationId="{B61340E5-F628-448D-5B92-B516FF2087A9}"/>
          </ac:spMkLst>
        </pc:spChg>
        <pc:spChg chg="mod">
          <ac:chgData name="Sabastian Joseph" userId="56c998b81f58c03c" providerId="LiveId" clId="{D9670F64-3F9E-4E71-BED7-7FF2A7692723}" dt="2022-06-28T15:47:32.159" v="20" actId="14100"/>
          <ac:spMkLst>
            <pc:docMk/>
            <pc:sldMk cId="1972056831" sldId="256"/>
            <ac:spMk id="4" creationId="{6E1398B9-2CAD-2086-A1D7-AF70CEEA3B8B}"/>
          </ac:spMkLst>
        </pc:spChg>
      </pc:sldChg>
      <pc:sldChg chg="delSp modSp mod">
        <pc:chgData name="Sabastian Joseph" userId="56c998b81f58c03c" providerId="LiveId" clId="{D9670F64-3F9E-4E71-BED7-7FF2A7692723}" dt="2022-06-28T15:55:18.756" v="64" actId="1076"/>
        <pc:sldMkLst>
          <pc:docMk/>
          <pc:sldMk cId="1290497478" sldId="257"/>
        </pc:sldMkLst>
        <pc:spChg chg="del mod">
          <ac:chgData name="Sabastian Joseph" userId="56c998b81f58c03c" providerId="LiveId" clId="{D9670F64-3F9E-4E71-BED7-7FF2A7692723}" dt="2022-06-28T15:55:09.557" v="63" actId="478"/>
          <ac:spMkLst>
            <pc:docMk/>
            <pc:sldMk cId="1290497478" sldId="257"/>
            <ac:spMk id="2" creationId="{84D3BDDD-193D-23AD-DD21-C8117D55E27E}"/>
          </ac:spMkLst>
        </pc:spChg>
        <pc:picChg chg="mod">
          <ac:chgData name="Sabastian Joseph" userId="56c998b81f58c03c" providerId="LiveId" clId="{D9670F64-3F9E-4E71-BED7-7FF2A7692723}" dt="2022-06-28T15:55:18.756" v="64" actId="1076"/>
          <ac:picMkLst>
            <pc:docMk/>
            <pc:sldMk cId="1290497478" sldId="257"/>
            <ac:picMk id="11" creationId="{F3215C45-5AE5-B076-DFD8-7480FFF3BBBD}"/>
          </ac:picMkLst>
        </pc:picChg>
      </pc:sldChg>
      <pc:sldChg chg="modSp mod">
        <pc:chgData name="Sabastian Joseph" userId="56c998b81f58c03c" providerId="LiveId" clId="{D9670F64-3F9E-4E71-BED7-7FF2A7692723}" dt="2022-06-28T16:05:04.986" v="86" actId="20577"/>
        <pc:sldMkLst>
          <pc:docMk/>
          <pc:sldMk cId="2012824413" sldId="278"/>
        </pc:sldMkLst>
        <pc:spChg chg="mod">
          <ac:chgData name="Sabastian Joseph" userId="56c998b81f58c03c" providerId="LiveId" clId="{D9670F64-3F9E-4E71-BED7-7FF2A7692723}" dt="2022-06-28T16:05:04.986" v="86" actId="20577"/>
          <ac:spMkLst>
            <pc:docMk/>
            <pc:sldMk cId="2012824413" sldId="278"/>
            <ac:spMk id="2" creationId="{32C37FAB-015B-91F4-2C7F-4A94B494EF9E}"/>
          </ac:spMkLst>
        </pc:spChg>
      </pc:sldChg>
      <pc:sldChg chg="addSp delSp modSp add del mod modClrScheme chgLayout">
        <pc:chgData name="Sabastian Joseph" userId="56c998b81f58c03c" providerId="LiveId" clId="{D9670F64-3F9E-4E71-BED7-7FF2A7692723}" dt="2022-06-28T15:46:08.952" v="6" actId="2696"/>
        <pc:sldMkLst>
          <pc:docMk/>
          <pc:sldMk cId="1370600217" sldId="280"/>
        </pc:sldMkLst>
        <pc:spChg chg="mod">
          <ac:chgData name="Sabastian Joseph" userId="56c998b81f58c03c" providerId="LiveId" clId="{D9670F64-3F9E-4E71-BED7-7FF2A7692723}" dt="2022-06-28T15:46:03.740" v="5" actId="1076"/>
          <ac:spMkLst>
            <pc:docMk/>
            <pc:sldMk cId="1370600217" sldId="280"/>
            <ac:spMk id="3" creationId="{89DBA36F-8262-4A45-90B1-ED6829AB7336}"/>
          </ac:spMkLst>
        </pc:spChg>
        <pc:spChg chg="add del mod ord">
          <ac:chgData name="Sabastian Joseph" userId="56c998b81f58c03c" providerId="LiveId" clId="{D9670F64-3F9E-4E71-BED7-7FF2A7692723}" dt="2022-06-28T15:45:58.952" v="4" actId="700"/>
          <ac:spMkLst>
            <pc:docMk/>
            <pc:sldMk cId="1370600217" sldId="280"/>
            <ac:spMk id="5" creationId="{FAB40286-A7BD-0811-9A8D-C6D22243E6F3}"/>
          </ac:spMkLst>
        </pc:spChg>
        <pc:spChg chg="add del mod ord">
          <ac:chgData name="Sabastian Joseph" userId="56c998b81f58c03c" providerId="LiveId" clId="{D9670F64-3F9E-4E71-BED7-7FF2A7692723}" dt="2022-06-28T15:45:58.952" v="4" actId="700"/>
          <ac:spMkLst>
            <pc:docMk/>
            <pc:sldMk cId="1370600217" sldId="280"/>
            <ac:spMk id="6" creationId="{C9E5ED83-F9E8-109B-0548-5A4075346BFB}"/>
          </ac:spMkLst>
        </pc:spChg>
      </pc:sldChg>
      <pc:sldChg chg="addSp delSp modSp add mod setBg modClrScheme delDesignElem chgLayout">
        <pc:chgData name="Sabastian Joseph" userId="56c998b81f58c03c" providerId="LiveId" clId="{D9670F64-3F9E-4E71-BED7-7FF2A7692723}" dt="2022-06-28T15:54:36.037" v="49" actId="1076"/>
        <pc:sldMkLst>
          <pc:docMk/>
          <pc:sldMk cId="4181589294" sldId="295"/>
        </pc:sldMkLst>
        <pc:spChg chg="del mod ord">
          <ac:chgData name="Sabastian Joseph" userId="56c998b81f58c03c" providerId="LiveId" clId="{D9670F64-3F9E-4E71-BED7-7FF2A7692723}" dt="2022-06-28T15:51:37.615" v="30" actId="21"/>
          <ac:spMkLst>
            <pc:docMk/>
            <pc:sldMk cId="4181589294" sldId="295"/>
            <ac:spMk id="2" creationId="{29F1E5B2-7799-8314-673A-BAE2E6008CC3}"/>
          </ac:spMkLst>
        </pc:spChg>
        <pc:spChg chg="add del mod ord">
          <ac:chgData name="Sabastian Joseph" userId="56c998b81f58c03c" providerId="LiveId" clId="{D9670F64-3F9E-4E71-BED7-7FF2A7692723}" dt="2022-06-28T15:50:33.699" v="24" actId="700"/>
          <ac:spMkLst>
            <pc:docMk/>
            <pc:sldMk cId="4181589294" sldId="295"/>
            <ac:spMk id="3" creationId="{E9A4F6FF-FC2C-4D49-1D4A-DAE67B8B5347}"/>
          </ac:spMkLst>
        </pc:spChg>
        <pc:spChg chg="add del mod ord">
          <ac:chgData name="Sabastian Joseph" userId="56c998b81f58c03c" providerId="LiveId" clId="{D9670F64-3F9E-4E71-BED7-7FF2A7692723}" dt="2022-06-28T15:50:41.925" v="26" actId="478"/>
          <ac:spMkLst>
            <pc:docMk/>
            <pc:sldMk cId="4181589294" sldId="295"/>
            <ac:spMk id="5" creationId="{280E9779-6B83-EE5B-0E50-8B54E89338A8}"/>
          </ac:spMkLst>
        </pc:spChg>
        <pc:spChg chg="add del mod ord">
          <ac:chgData name="Sabastian Joseph" userId="56c998b81f58c03c" providerId="LiveId" clId="{D9670F64-3F9E-4E71-BED7-7FF2A7692723}" dt="2022-06-28T15:50:44.841" v="27" actId="478"/>
          <ac:spMkLst>
            <pc:docMk/>
            <pc:sldMk cId="4181589294" sldId="295"/>
            <ac:spMk id="7" creationId="{42DDBD45-67AD-58E8-D298-0CA2420467E7}"/>
          </ac:spMkLst>
        </pc:spChg>
        <pc:spChg chg="add del mod">
          <ac:chgData name="Sabastian Joseph" userId="56c998b81f58c03c" providerId="LiveId" clId="{D9670F64-3F9E-4E71-BED7-7FF2A7692723}" dt="2022-06-28T15:51:40.491" v="32" actId="478"/>
          <ac:spMkLst>
            <pc:docMk/>
            <pc:sldMk cId="4181589294" sldId="295"/>
            <ac:spMk id="9" creationId="{C73367BA-A8DF-309B-1B59-D550DB10F624}"/>
          </ac:spMkLst>
        </pc:spChg>
        <pc:spChg chg="add del">
          <ac:chgData name="Sabastian Joseph" userId="56c998b81f58c03c" providerId="LiveId" clId="{D9670F64-3F9E-4E71-BED7-7FF2A7692723}" dt="2022-06-28T15:52:09.294" v="35" actId="478"/>
          <ac:spMkLst>
            <pc:docMk/>
            <pc:sldMk cId="4181589294" sldId="295"/>
            <ac:spMk id="10" creationId="{C5A13DD2-826A-20F3-3909-ED719502F5EA}"/>
          </ac:spMkLst>
        </pc:spChg>
        <pc:spChg chg="add mod">
          <ac:chgData name="Sabastian Joseph" userId="56c998b81f58c03c" providerId="LiveId" clId="{D9670F64-3F9E-4E71-BED7-7FF2A7692723}" dt="2022-06-28T15:54:00.407" v="41" actId="208"/>
          <ac:spMkLst>
            <pc:docMk/>
            <pc:sldMk cId="4181589294" sldId="295"/>
            <ac:spMk id="11" creationId="{496D2072-20E0-5D5B-A645-A0C454FD6AE4}"/>
          </ac:spMkLst>
        </pc:spChg>
        <pc:spChg chg="add mod">
          <ac:chgData name="Sabastian Joseph" userId="56c998b81f58c03c" providerId="LiveId" clId="{D9670F64-3F9E-4E71-BED7-7FF2A7692723}" dt="2022-06-28T15:54:19.949" v="44" actId="207"/>
          <ac:spMkLst>
            <pc:docMk/>
            <pc:sldMk cId="4181589294" sldId="295"/>
            <ac:spMk id="13" creationId="{F101F392-5377-CBF7-3287-6EEC6FE5D4A2}"/>
          </ac:spMkLst>
        </pc:spChg>
        <pc:spChg chg="del">
          <ac:chgData name="Sabastian Joseph" userId="56c998b81f58c03c" providerId="LiveId" clId="{D9670F64-3F9E-4E71-BED7-7FF2A7692723}" dt="2022-06-28T15:50:17.056" v="22"/>
          <ac:spMkLst>
            <pc:docMk/>
            <pc:sldMk cId="4181589294" sldId="295"/>
            <ac:spMk id="20" creationId="{73DE2CFE-42F2-48F0-8706-5264E012B10C}"/>
          </ac:spMkLst>
        </pc:spChg>
        <pc:picChg chg="mod">
          <ac:chgData name="Sabastian Joseph" userId="56c998b81f58c03c" providerId="LiveId" clId="{D9670F64-3F9E-4E71-BED7-7FF2A7692723}" dt="2022-06-28T15:54:36.037" v="49" actId="1076"/>
          <ac:picMkLst>
            <pc:docMk/>
            <pc:sldMk cId="4181589294" sldId="295"/>
            <ac:picMk id="4" creationId="{553BC150-2E7B-1E97-C73A-F5E5F79A2387}"/>
          </ac:picMkLst>
        </pc:picChg>
        <pc:picChg chg="mod">
          <ac:chgData name="Sabastian Joseph" userId="56c998b81f58c03c" providerId="LiveId" clId="{D9670F64-3F9E-4E71-BED7-7FF2A7692723}" dt="2022-06-28T15:54:31.232" v="48" actId="1076"/>
          <ac:picMkLst>
            <pc:docMk/>
            <pc:sldMk cId="4181589294" sldId="295"/>
            <ac:picMk id="6" creationId="{627A193B-F321-D162-1CB6-D1A2D44DE863}"/>
          </ac:picMkLst>
        </pc:picChg>
      </pc:sldChg>
      <pc:sldMasterChg chg="delSldLayout">
        <pc:chgData name="Sabastian Joseph" userId="56c998b81f58c03c" providerId="LiveId" clId="{D9670F64-3F9E-4E71-BED7-7FF2A7692723}" dt="2022-06-28T15:45:08.820" v="1" actId="2696"/>
        <pc:sldMasterMkLst>
          <pc:docMk/>
          <pc:sldMasterMk cId="2338459031" sldId="2147483660"/>
        </pc:sldMasterMkLst>
        <pc:sldLayoutChg chg="del">
          <pc:chgData name="Sabastian Joseph" userId="56c998b81f58c03c" providerId="LiveId" clId="{D9670F64-3F9E-4E71-BED7-7FF2A7692723}" dt="2022-06-28T15:45:08.820" v="1" actId="2696"/>
          <pc:sldLayoutMkLst>
            <pc:docMk/>
            <pc:sldMasterMk cId="2338459031" sldId="2147483660"/>
            <pc:sldLayoutMk cId="3185805929" sldId="2147483672"/>
          </pc:sldLayoutMkLst>
        </pc:sldLayoutChg>
      </pc:sldMasterChg>
    </pc:docChg>
  </pc:docChgLst>
  <pc:docChgLst>
    <pc:chgData name="Sabastian Joseph" userId="56c998b81f58c03c" providerId="LiveId" clId="{972C60A4-5893-4DB9-A6BA-D8B14D1F059D}"/>
    <pc:docChg chg="modSld">
      <pc:chgData name="Sabastian Joseph" userId="56c998b81f58c03c" providerId="LiveId" clId="{972C60A4-5893-4DB9-A6BA-D8B14D1F059D}" dt="2022-07-15T15:31:24.889" v="1" actId="20577"/>
      <pc:docMkLst>
        <pc:docMk/>
      </pc:docMkLst>
      <pc:sldChg chg="modSp mod">
        <pc:chgData name="Sabastian Joseph" userId="56c998b81f58c03c" providerId="LiveId" clId="{972C60A4-5893-4DB9-A6BA-D8B14D1F059D}" dt="2022-07-15T15:31:24.889" v="1" actId="20577"/>
        <pc:sldMkLst>
          <pc:docMk/>
          <pc:sldMk cId="1972056831" sldId="256"/>
        </pc:sldMkLst>
        <pc:spChg chg="mod">
          <ac:chgData name="Sabastian Joseph" userId="56c998b81f58c03c" providerId="LiveId" clId="{972C60A4-5893-4DB9-A6BA-D8B14D1F059D}" dt="2022-07-15T15:31:24.889" v="1" actId="20577"/>
          <ac:spMkLst>
            <pc:docMk/>
            <pc:sldMk cId="1972056831" sldId="256"/>
            <ac:spMk id="4" creationId="{6E1398B9-2CAD-2086-A1D7-AF70CEEA3B8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AA5386-BA19-4D34-A995-793A7B2B9F3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0FDFB0-61A0-4778-8971-9054442B11A2}">
      <dgm:prSet/>
      <dgm:spPr/>
      <dgm:t>
        <a:bodyPr/>
        <a:lstStyle/>
        <a:p>
          <a:r>
            <a:rPr lang="en-US"/>
            <a:t>No phones in the rooms</a:t>
          </a:r>
        </a:p>
      </dgm:t>
    </dgm:pt>
    <dgm:pt modelId="{8A04FBA4-7FCB-41D6-AA57-F6B306574823}" type="parTrans" cxnId="{E42A700E-712E-4552-8AAE-F7D6FF4744AC}">
      <dgm:prSet/>
      <dgm:spPr/>
      <dgm:t>
        <a:bodyPr/>
        <a:lstStyle/>
        <a:p>
          <a:endParaRPr lang="en-US"/>
        </a:p>
      </dgm:t>
    </dgm:pt>
    <dgm:pt modelId="{3B1F1B5C-FE0E-4CED-B7D1-4D2FB91298E0}" type="sibTrans" cxnId="{E42A700E-712E-4552-8AAE-F7D6FF4744AC}">
      <dgm:prSet/>
      <dgm:spPr/>
      <dgm:t>
        <a:bodyPr/>
        <a:lstStyle/>
        <a:p>
          <a:endParaRPr lang="en-US"/>
        </a:p>
      </dgm:t>
    </dgm:pt>
    <dgm:pt modelId="{514E31DB-6F88-4B57-9CC1-0F15B444A14C}">
      <dgm:prSet/>
      <dgm:spPr/>
      <dgm:t>
        <a:bodyPr/>
        <a:lstStyle/>
        <a:p>
          <a:r>
            <a:rPr lang="en-US"/>
            <a:t>Some lights are not turn off</a:t>
          </a:r>
        </a:p>
      </dgm:t>
    </dgm:pt>
    <dgm:pt modelId="{7225B1A5-E494-419E-A1B9-2E4644854A77}" type="parTrans" cxnId="{508B6894-B0FE-4128-967C-927B0038F8ED}">
      <dgm:prSet/>
      <dgm:spPr/>
      <dgm:t>
        <a:bodyPr/>
        <a:lstStyle/>
        <a:p>
          <a:endParaRPr lang="en-US"/>
        </a:p>
      </dgm:t>
    </dgm:pt>
    <dgm:pt modelId="{C2E53AD0-AFC3-4E5B-AC5B-0E19D7A08061}" type="sibTrans" cxnId="{508B6894-B0FE-4128-967C-927B0038F8ED}">
      <dgm:prSet/>
      <dgm:spPr/>
      <dgm:t>
        <a:bodyPr/>
        <a:lstStyle/>
        <a:p>
          <a:endParaRPr lang="en-US"/>
        </a:p>
      </dgm:t>
    </dgm:pt>
    <dgm:pt modelId="{0A06FFA0-E12B-47DC-982F-AD33ACE9ADCA}">
      <dgm:prSet/>
      <dgm:spPr/>
      <dgm:t>
        <a:bodyPr/>
        <a:lstStyle/>
        <a:p>
          <a:r>
            <a:rPr lang="en-US"/>
            <a:t>Small rooms</a:t>
          </a:r>
        </a:p>
      </dgm:t>
    </dgm:pt>
    <dgm:pt modelId="{411660AE-3BFC-4B37-87B9-688C10BB2EA4}" type="parTrans" cxnId="{BE57C368-51E1-4D4C-BB1B-6B90989E2CD4}">
      <dgm:prSet/>
      <dgm:spPr/>
      <dgm:t>
        <a:bodyPr/>
        <a:lstStyle/>
        <a:p>
          <a:endParaRPr lang="en-US"/>
        </a:p>
      </dgm:t>
    </dgm:pt>
    <dgm:pt modelId="{91C28C70-1151-4B8D-B962-387132279EE1}" type="sibTrans" cxnId="{BE57C368-51E1-4D4C-BB1B-6B90989E2CD4}">
      <dgm:prSet/>
      <dgm:spPr/>
      <dgm:t>
        <a:bodyPr/>
        <a:lstStyle/>
        <a:p>
          <a:endParaRPr lang="en-US"/>
        </a:p>
      </dgm:t>
    </dgm:pt>
    <dgm:pt modelId="{3B85611B-AEC3-47A9-A728-3240EAA20F01}">
      <dgm:prSet/>
      <dgm:spPr/>
      <dgm:t>
        <a:bodyPr/>
        <a:lstStyle/>
        <a:p>
          <a:r>
            <a:rPr lang="en-US"/>
            <a:t>No Fridge in the rooms</a:t>
          </a:r>
        </a:p>
      </dgm:t>
    </dgm:pt>
    <dgm:pt modelId="{EAA623D6-3E2D-448C-B3B0-E9A7C522BB80}" type="parTrans" cxnId="{CB1F7655-CDBC-463A-8DC9-166E08F0579E}">
      <dgm:prSet/>
      <dgm:spPr/>
      <dgm:t>
        <a:bodyPr/>
        <a:lstStyle/>
        <a:p>
          <a:endParaRPr lang="en-US"/>
        </a:p>
      </dgm:t>
    </dgm:pt>
    <dgm:pt modelId="{4269FCAC-C04D-4EDB-BE21-40CFBDC3672E}" type="sibTrans" cxnId="{CB1F7655-CDBC-463A-8DC9-166E08F0579E}">
      <dgm:prSet/>
      <dgm:spPr/>
      <dgm:t>
        <a:bodyPr/>
        <a:lstStyle/>
        <a:p>
          <a:endParaRPr lang="en-US"/>
        </a:p>
      </dgm:t>
    </dgm:pt>
    <dgm:pt modelId="{FA73F446-15F0-4B83-ABEE-4725037B60E3}">
      <dgm:prSet/>
      <dgm:spPr/>
      <dgm:t>
        <a:bodyPr/>
        <a:lstStyle/>
        <a:p>
          <a:r>
            <a:rPr lang="en-US"/>
            <a:t>Not many wellness features</a:t>
          </a:r>
        </a:p>
      </dgm:t>
    </dgm:pt>
    <dgm:pt modelId="{77221DD0-4792-47D1-BFB5-64C0A62E3074}" type="parTrans" cxnId="{DBE203D2-8208-4226-8117-879421D1C294}">
      <dgm:prSet/>
      <dgm:spPr/>
      <dgm:t>
        <a:bodyPr/>
        <a:lstStyle/>
        <a:p>
          <a:endParaRPr lang="en-US"/>
        </a:p>
      </dgm:t>
    </dgm:pt>
    <dgm:pt modelId="{00B6C834-71E5-46A5-AAB6-0F88023C9194}" type="sibTrans" cxnId="{DBE203D2-8208-4226-8117-879421D1C294}">
      <dgm:prSet/>
      <dgm:spPr/>
      <dgm:t>
        <a:bodyPr/>
        <a:lstStyle/>
        <a:p>
          <a:endParaRPr lang="en-US"/>
        </a:p>
      </dgm:t>
    </dgm:pt>
    <dgm:pt modelId="{F284A02D-B880-4B4D-AB59-01FE752887CA}" type="pres">
      <dgm:prSet presAssocID="{17AA5386-BA19-4D34-A995-793A7B2B9F37}" presName="linear" presStyleCnt="0">
        <dgm:presLayoutVars>
          <dgm:animLvl val="lvl"/>
          <dgm:resizeHandles val="exact"/>
        </dgm:presLayoutVars>
      </dgm:prSet>
      <dgm:spPr/>
    </dgm:pt>
    <dgm:pt modelId="{1914E93E-4F76-4B0E-9537-E09D418D3E40}" type="pres">
      <dgm:prSet presAssocID="{D20FDFB0-61A0-4778-8971-9054442B11A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B36E257-BA92-4DFF-B63F-A492081A06A0}" type="pres">
      <dgm:prSet presAssocID="{3B1F1B5C-FE0E-4CED-B7D1-4D2FB91298E0}" presName="spacer" presStyleCnt="0"/>
      <dgm:spPr/>
    </dgm:pt>
    <dgm:pt modelId="{35E880A9-5872-4F38-B74D-F7BDF6D9850C}" type="pres">
      <dgm:prSet presAssocID="{514E31DB-6F88-4B57-9CC1-0F15B444A14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4B6A81C-836B-422C-A8ED-9FFA19B45B28}" type="pres">
      <dgm:prSet presAssocID="{C2E53AD0-AFC3-4E5B-AC5B-0E19D7A08061}" presName="spacer" presStyleCnt="0"/>
      <dgm:spPr/>
    </dgm:pt>
    <dgm:pt modelId="{81D39865-3A7E-4AAA-9ECB-82D3EB5519AE}" type="pres">
      <dgm:prSet presAssocID="{0A06FFA0-E12B-47DC-982F-AD33ACE9ADC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EE49B31-9596-498A-B2A7-FC3E494761A7}" type="pres">
      <dgm:prSet presAssocID="{91C28C70-1151-4B8D-B962-387132279EE1}" presName="spacer" presStyleCnt="0"/>
      <dgm:spPr/>
    </dgm:pt>
    <dgm:pt modelId="{AB1BE1B7-62C4-4173-83FA-0787D2A991B9}" type="pres">
      <dgm:prSet presAssocID="{3B85611B-AEC3-47A9-A728-3240EAA20F0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34927D5-68BE-4BF8-B336-E7909F4FEFCA}" type="pres">
      <dgm:prSet presAssocID="{4269FCAC-C04D-4EDB-BE21-40CFBDC3672E}" presName="spacer" presStyleCnt="0"/>
      <dgm:spPr/>
    </dgm:pt>
    <dgm:pt modelId="{FF21B5F4-9E18-42CE-BD5D-130D1EADFC38}" type="pres">
      <dgm:prSet presAssocID="{FA73F446-15F0-4B83-ABEE-4725037B60E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AC54309-DEC9-40A0-A6C7-CD51E1B55CAD}" type="presOf" srcId="{FA73F446-15F0-4B83-ABEE-4725037B60E3}" destId="{FF21B5F4-9E18-42CE-BD5D-130D1EADFC38}" srcOrd="0" destOrd="0" presId="urn:microsoft.com/office/officeart/2005/8/layout/vList2"/>
    <dgm:cxn modelId="{E42A700E-712E-4552-8AAE-F7D6FF4744AC}" srcId="{17AA5386-BA19-4D34-A995-793A7B2B9F37}" destId="{D20FDFB0-61A0-4778-8971-9054442B11A2}" srcOrd="0" destOrd="0" parTransId="{8A04FBA4-7FCB-41D6-AA57-F6B306574823}" sibTransId="{3B1F1B5C-FE0E-4CED-B7D1-4D2FB91298E0}"/>
    <dgm:cxn modelId="{CE983231-45D7-45AE-B0A2-797535DE4BB2}" type="presOf" srcId="{17AA5386-BA19-4D34-A995-793A7B2B9F37}" destId="{F284A02D-B880-4B4D-AB59-01FE752887CA}" srcOrd="0" destOrd="0" presId="urn:microsoft.com/office/officeart/2005/8/layout/vList2"/>
    <dgm:cxn modelId="{BE57C368-51E1-4D4C-BB1B-6B90989E2CD4}" srcId="{17AA5386-BA19-4D34-A995-793A7B2B9F37}" destId="{0A06FFA0-E12B-47DC-982F-AD33ACE9ADCA}" srcOrd="2" destOrd="0" parTransId="{411660AE-3BFC-4B37-87B9-688C10BB2EA4}" sibTransId="{91C28C70-1151-4B8D-B962-387132279EE1}"/>
    <dgm:cxn modelId="{79279E6B-4090-4ECB-8BC6-7152B09127C9}" type="presOf" srcId="{3B85611B-AEC3-47A9-A728-3240EAA20F01}" destId="{AB1BE1B7-62C4-4173-83FA-0787D2A991B9}" srcOrd="0" destOrd="0" presId="urn:microsoft.com/office/officeart/2005/8/layout/vList2"/>
    <dgm:cxn modelId="{CB1F7655-CDBC-463A-8DC9-166E08F0579E}" srcId="{17AA5386-BA19-4D34-A995-793A7B2B9F37}" destId="{3B85611B-AEC3-47A9-A728-3240EAA20F01}" srcOrd="3" destOrd="0" parTransId="{EAA623D6-3E2D-448C-B3B0-E9A7C522BB80}" sibTransId="{4269FCAC-C04D-4EDB-BE21-40CFBDC3672E}"/>
    <dgm:cxn modelId="{E2CD285A-C1A7-4026-9A80-3C4A7CAC367D}" type="presOf" srcId="{0A06FFA0-E12B-47DC-982F-AD33ACE9ADCA}" destId="{81D39865-3A7E-4AAA-9ECB-82D3EB5519AE}" srcOrd="0" destOrd="0" presId="urn:microsoft.com/office/officeart/2005/8/layout/vList2"/>
    <dgm:cxn modelId="{508B6894-B0FE-4128-967C-927B0038F8ED}" srcId="{17AA5386-BA19-4D34-A995-793A7B2B9F37}" destId="{514E31DB-6F88-4B57-9CC1-0F15B444A14C}" srcOrd="1" destOrd="0" parTransId="{7225B1A5-E494-419E-A1B9-2E4644854A77}" sibTransId="{C2E53AD0-AFC3-4E5B-AC5B-0E19D7A08061}"/>
    <dgm:cxn modelId="{E7F9B7AA-3B18-4B24-A88C-5B7774990E21}" type="presOf" srcId="{D20FDFB0-61A0-4778-8971-9054442B11A2}" destId="{1914E93E-4F76-4B0E-9537-E09D418D3E40}" srcOrd="0" destOrd="0" presId="urn:microsoft.com/office/officeart/2005/8/layout/vList2"/>
    <dgm:cxn modelId="{DBE203D2-8208-4226-8117-879421D1C294}" srcId="{17AA5386-BA19-4D34-A995-793A7B2B9F37}" destId="{FA73F446-15F0-4B83-ABEE-4725037B60E3}" srcOrd="4" destOrd="0" parTransId="{77221DD0-4792-47D1-BFB5-64C0A62E3074}" sibTransId="{00B6C834-71E5-46A5-AAB6-0F88023C9194}"/>
    <dgm:cxn modelId="{734F76DD-2697-43E7-8F79-CD8D27BC3360}" type="presOf" srcId="{514E31DB-6F88-4B57-9CC1-0F15B444A14C}" destId="{35E880A9-5872-4F38-B74D-F7BDF6D9850C}" srcOrd="0" destOrd="0" presId="urn:microsoft.com/office/officeart/2005/8/layout/vList2"/>
    <dgm:cxn modelId="{3D06D066-A560-4CFA-B479-21569ABD156D}" type="presParOf" srcId="{F284A02D-B880-4B4D-AB59-01FE752887CA}" destId="{1914E93E-4F76-4B0E-9537-E09D418D3E40}" srcOrd="0" destOrd="0" presId="urn:microsoft.com/office/officeart/2005/8/layout/vList2"/>
    <dgm:cxn modelId="{5FC4E715-C074-49C5-920A-0190A5D8E669}" type="presParOf" srcId="{F284A02D-B880-4B4D-AB59-01FE752887CA}" destId="{8B36E257-BA92-4DFF-B63F-A492081A06A0}" srcOrd="1" destOrd="0" presId="urn:microsoft.com/office/officeart/2005/8/layout/vList2"/>
    <dgm:cxn modelId="{1A8B7853-034C-4972-A116-312FC5433EF6}" type="presParOf" srcId="{F284A02D-B880-4B4D-AB59-01FE752887CA}" destId="{35E880A9-5872-4F38-B74D-F7BDF6D9850C}" srcOrd="2" destOrd="0" presId="urn:microsoft.com/office/officeart/2005/8/layout/vList2"/>
    <dgm:cxn modelId="{B9A34F4B-72A3-478A-B420-4B502F34556F}" type="presParOf" srcId="{F284A02D-B880-4B4D-AB59-01FE752887CA}" destId="{14B6A81C-836B-422C-A8ED-9FFA19B45B28}" srcOrd="3" destOrd="0" presId="urn:microsoft.com/office/officeart/2005/8/layout/vList2"/>
    <dgm:cxn modelId="{9EFE8D21-F8FD-4973-895E-5B3FD81683B6}" type="presParOf" srcId="{F284A02D-B880-4B4D-AB59-01FE752887CA}" destId="{81D39865-3A7E-4AAA-9ECB-82D3EB5519AE}" srcOrd="4" destOrd="0" presId="urn:microsoft.com/office/officeart/2005/8/layout/vList2"/>
    <dgm:cxn modelId="{7C787121-8FD5-48FA-8DC1-42E346670F0A}" type="presParOf" srcId="{F284A02D-B880-4B4D-AB59-01FE752887CA}" destId="{7EE49B31-9596-498A-B2A7-FC3E494761A7}" srcOrd="5" destOrd="0" presId="urn:microsoft.com/office/officeart/2005/8/layout/vList2"/>
    <dgm:cxn modelId="{E9789875-53DA-404C-BCD2-A32D45A97286}" type="presParOf" srcId="{F284A02D-B880-4B4D-AB59-01FE752887CA}" destId="{AB1BE1B7-62C4-4173-83FA-0787D2A991B9}" srcOrd="6" destOrd="0" presId="urn:microsoft.com/office/officeart/2005/8/layout/vList2"/>
    <dgm:cxn modelId="{F5564F8B-24BB-482C-864E-EEBB9CC6988E}" type="presParOf" srcId="{F284A02D-B880-4B4D-AB59-01FE752887CA}" destId="{A34927D5-68BE-4BF8-B336-E7909F4FEFCA}" srcOrd="7" destOrd="0" presId="urn:microsoft.com/office/officeart/2005/8/layout/vList2"/>
    <dgm:cxn modelId="{E0718B39-5303-4596-98CA-9376C9EB0B73}" type="presParOf" srcId="{F284A02D-B880-4B4D-AB59-01FE752887CA}" destId="{FF21B5F4-9E18-42CE-BD5D-130D1EADFC3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7DEDC4-FA8A-4512-ADD5-095504453A6B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236969-C49C-4DA2-BA4B-F71C359888AA}">
      <dgm:prSet/>
      <dgm:spPr/>
      <dgm:t>
        <a:bodyPr/>
        <a:lstStyle/>
        <a:p>
          <a:r>
            <a:rPr lang="en-US"/>
            <a:t>A new room Layout for young business travelers</a:t>
          </a:r>
        </a:p>
      </dgm:t>
    </dgm:pt>
    <dgm:pt modelId="{3AEBEB96-36D0-4076-97F0-F5596C539EA7}" type="parTrans" cxnId="{9AE7B241-534A-4EDD-8953-C0F3250BA78E}">
      <dgm:prSet/>
      <dgm:spPr/>
      <dgm:t>
        <a:bodyPr/>
        <a:lstStyle/>
        <a:p>
          <a:endParaRPr lang="en-US"/>
        </a:p>
      </dgm:t>
    </dgm:pt>
    <dgm:pt modelId="{C9B08999-1D03-4BC8-BFAA-22A0F73989EF}" type="sibTrans" cxnId="{9AE7B241-534A-4EDD-8953-C0F3250BA78E}">
      <dgm:prSet/>
      <dgm:spPr/>
      <dgm:t>
        <a:bodyPr/>
        <a:lstStyle/>
        <a:p>
          <a:endParaRPr lang="en-US"/>
        </a:p>
      </dgm:t>
    </dgm:pt>
    <dgm:pt modelId="{CCF0738B-BE8D-41CE-8280-2A0BD35E7689}">
      <dgm:prSet/>
      <dgm:spPr/>
      <dgm:t>
        <a:bodyPr/>
        <a:lstStyle/>
        <a:p>
          <a:r>
            <a:rPr lang="en-US"/>
            <a:t>Web based services- that connect with local food and social opportunities</a:t>
          </a:r>
        </a:p>
      </dgm:t>
    </dgm:pt>
    <dgm:pt modelId="{6F43BBE0-6276-4088-A1CB-7BD106501478}" type="parTrans" cxnId="{4E66F748-90AD-4629-898C-F36DF73CB994}">
      <dgm:prSet/>
      <dgm:spPr/>
      <dgm:t>
        <a:bodyPr/>
        <a:lstStyle/>
        <a:p>
          <a:endParaRPr lang="en-US"/>
        </a:p>
      </dgm:t>
    </dgm:pt>
    <dgm:pt modelId="{1B967676-85B6-400E-BCDC-96EB8BC856BD}" type="sibTrans" cxnId="{4E66F748-90AD-4629-898C-F36DF73CB994}">
      <dgm:prSet/>
      <dgm:spPr/>
      <dgm:t>
        <a:bodyPr/>
        <a:lstStyle/>
        <a:p>
          <a:endParaRPr lang="en-US"/>
        </a:p>
      </dgm:t>
    </dgm:pt>
    <dgm:pt modelId="{8DE85DDB-36AC-4560-B500-CB0B00CDB973}">
      <dgm:prSet/>
      <dgm:spPr/>
      <dgm:t>
        <a:bodyPr/>
        <a:lstStyle/>
        <a:p>
          <a:r>
            <a:rPr lang="en-US"/>
            <a:t>Add some additional features include, a mini fridge, phone  that support the guest comfort.</a:t>
          </a:r>
        </a:p>
      </dgm:t>
    </dgm:pt>
    <dgm:pt modelId="{1B292037-9162-42F3-BDB8-86909A01D031}" type="parTrans" cxnId="{F464515B-02CB-48E7-82D5-CDC6C4D0381D}">
      <dgm:prSet/>
      <dgm:spPr/>
      <dgm:t>
        <a:bodyPr/>
        <a:lstStyle/>
        <a:p>
          <a:endParaRPr lang="en-US"/>
        </a:p>
      </dgm:t>
    </dgm:pt>
    <dgm:pt modelId="{71236FA5-905A-4132-A143-195D8B05A4D1}" type="sibTrans" cxnId="{F464515B-02CB-48E7-82D5-CDC6C4D0381D}">
      <dgm:prSet/>
      <dgm:spPr/>
      <dgm:t>
        <a:bodyPr/>
        <a:lstStyle/>
        <a:p>
          <a:endParaRPr lang="en-US"/>
        </a:p>
      </dgm:t>
    </dgm:pt>
    <dgm:pt modelId="{C7426214-5D22-498C-BDDA-98185E9C1FC2}">
      <dgm:prSet/>
      <dgm:spPr/>
      <dgm:t>
        <a:bodyPr/>
        <a:lstStyle/>
        <a:p>
          <a:r>
            <a:rPr lang="en-US"/>
            <a:t>Add More wellness features like Westin brand hotels.</a:t>
          </a:r>
        </a:p>
      </dgm:t>
    </dgm:pt>
    <dgm:pt modelId="{959CC7DC-A9BA-4209-9753-833C5225CC45}" type="parTrans" cxnId="{AA755F57-D228-4267-826A-5D100FC4D8F4}">
      <dgm:prSet/>
      <dgm:spPr/>
      <dgm:t>
        <a:bodyPr/>
        <a:lstStyle/>
        <a:p>
          <a:endParaRPr lang="en-US"/>
        </a:p>
      </dgm:t>
    </dgm:pt>
    <dgm:pt modelId="{6EEF9C21-58D5-474B-91B5-F78996E0A229}" type="sibTrans" cxnId="{AA755F57-D228-4267-826A-5D100FC4D8F4}">
      <dgm:prSet/>
      <dgm:spPr/>
      <dgm:t>
        <a:bodyPr/>
        <a:lstStyle/>
        <a:p>
          <a:endParaRPr lang="en-US"/>
        </a:p>
      </dgm:t>
    </dgm:pt>
    <dgm:pt modelId="{235DEE15-B191-465F-867D-DA6F7A1D1924}" type="pres">
      <dgm:prSet presAssocID="{EA7DEDC4-FA8A-4512-ADD5-095504453A6B}" presName="matrix" presStyleCnt="0">
        <dgm:presLayoutVars>
          <dgm:chMax val="1"/>
          <dgm:dir/>
          <dgm:resizeHandles val="exact"/>
        </dgm:presLayoutVars>
      </dgm:prSet>
      <dgm:spPr/>
    </dgm:pt>
    <dgm:pt modelId="{97DC1B0C-6375-4141-8CEC-2849CBCAE564}" type="pres">
      <dgm:prSet presAssocID="{EA7DEDC4-FA8A-4512-ADD5-095504453A6B}" presName="diamond" presStyleLbl="bgShp" presStyleIdx="0" presStyleCnt="1"/>
      <dgm:spPr/>
    </dgm:pt>
    <dgm:pt modelId="{2663852C-F81A-4B5E-AA51-7A3542542FB0}" type="pres">
      <dgm:prSet presAssocID="{EA7DEDC4-FA8A-4512-ADD5-095504453A6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B02591D-C9EE-4F12-B8AC-CA3F6ABC909F}" type="pres">
      <dgm:prSet presAssocID="{EA7DEDC4-FA8A-4512-ADD5-095504453A6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E06DA90-2177-42FA-80A4-5A33C0316290}" type="pres">
      <dgm:prSet presAssocID="{EA7DEDC4-FA8A-4512-ADD5-095504453A6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2118A0B-3584-403F-917E-FA67772E7990}" type="pres">
      <dgm:prSet presAssocID="{EA7DEDC4-FA8A-4512-ADD5-095504453A6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34AB027-80F9-4233-B9D5-D9A7FE85C73D}" type="presOf" srcId="{EA7DEDC4-FA8A-4512-ADD5-095504453A6B}" destId="{235DEE15-B191-465F-867D-DA6F7A1D1924}" srcOrd="0" destOrd="0" presId="urn:microsoft.com/office/officeart/2005/8/layout/matrix3"/>
    <dgm:cxn modelId="{F464515B-02CB-48E7-82D5-CDC6C4D0381D}" srcId="{EA7DEDC4-FA8A-4512-ADD5-095504453A6B}" destId="{8DE85DDB-36AC-4560-B500-CB0B00CDB973}" srcOrd="2" destOrd="0" parTransId="{1B292037-9162-42F3-BDB8-86909A01D031}" sibTransId="{71236FA5-905A-4132-A143-195D8B05A4D1}"/>
    <dgm:cxn modelId="{90DA7B5E-E665-4DF4-BE5E-068F32702ED3}" type="presOf" srcId="{C7426214-5D22-498C-BDDA-98185E9C1FC2}" destId="{42118A0B-3584-403F-917E-FA67772E7990}" srcOrd="0" destOrd="0" presId="urn:microsoft.com/office/officeart/2005/8/layout/matrix3"/>
    <dgm:cxn modelId="{9AE7B241-534A-4EDD-8953-C0F3250BA78E}" srcId="{EA7DEDC4-FA8A-4512-ADD5-095504453A6B}" destId="{EA236969-C49C-4DA2-BA4B-F71C359888AA}" srcOrd="0" destOrd="0" parTransId="{3AEBEB96-36D0-4076-97F0-F5596C539EA7}" sibTransId="{C9B08999-1D03-4BC8-BFAA-22A0F73989EF}"/>
    <dgm:cxn modelId="{4E66F748-90AD-4629-898C-F36DF73CB994}" srcId="{EA7DEDC4-FA8A-4512-ADD5-095504453A6B}" destId="{CCF0738B-BE8D-41CE-8280-2A0BD35E7689}" srcOrd="1" destOrd="0" parTransId="{6F43BBE0-6276-4088-A1CB-7BD106501478}" sibTransId="{1B967676-85B6-400E-BCDC-96EB8BC856BD}"/>
    <dgm:cxn modelId="{AA755F57-D228-4267-826A-5D100FC4D8F4}" srcId="{EA7DEDC4-FA8A-4512-ADD5-095504453A6B}" destId="{C7426214-5D22-498C-BDDA-98185E9C1FC2}" srcOrd="3" destOrd="0" parTransId="{959CC7DC-A9BA-4209-9753-833C5225CC45}" sibTransId="{6EEF9C21-58D5-474B-91B5-F78996E0A229}"/>
    <dgm:cxn modelId="{ED746A58-784D-43C6-9F29-7323A92B5C28}" type="presOf" srcId="{CCF0738B-BE8D-41CE-8280-2A0BD35E7689}" destId="{DB02591D-C9EE-4F12-B8AC-CA3F6ABC909F}" srcOrd="0" destOrd="0" presId="urn:microsoft.com/office/officeart/2005/8/layout/matrix3"/>
    <dgm:cxn modelId="{E494CF8D-709E-4E44-8796-30B50CE7C88B}" type="presOf" srcId="{EA236969-C49C-4DA2-BA4B-F71C359888AA}" destId="{2663852C-F81A-4B5E-AA51-7A3542542FB0}" srcOrd="0" destOrd="0" presId="urn:microsoft.com/office/officeart/2005/8/layout/matrix3"/>
    <dgm:cxn modelId="{D1DA5FEB-7018-42D3-9F26-24AFB54051DC}" type="presOf" srcId="{8DE85DDB-36AC-4560-B500-CB0B00CDB973}" destId="{AE06DA90-2177-42FA-80A4-5A33C0316290}" srcOrd="0" destOrd="0" presId="urn:microsoft.com/office/officeart/2005/8/layout/matrix3"/>
    <dgm:cxn modelId="{AA763308-DC26-4AF6-83DF-870D907F3896}" type="presParOf" srcId="{235DEE15-B191-465F-867D-DA6F7A1D1924}" destId="{97DC1B0C-6375-4141-8CEC-2849CBCAE564}" srcOrd="0" destOrd="0" presId="urn:microsoft.com/office/officeart/2005/8/layout/matrix3"/>
    <dgm:cxn modelId="{5040A24B-16C1-4917-AFA6-591257120AA3}" type="presParOf" srcId="{235DEE15-B191-465F-867D-DA6F7A1D1924}" destId="{2663852C-F81A-4B5E-AA51-7A3542542FB0}" srcOrd="1" destOrd="0" presId="urn:microsoft.com/office/officeart/2005/8/layout/matrix3"/>
    <dgm:cxn modelId="{CEF427CB-9CAE-4F9B-99B9-7138056F7459}" type="presParOf" srcId="{235DEE15-B191-465F-867D-DA6F7A1D1924}" destId="{DB02591D-C9EE-4F12-B8AC-CA3F6ABC909F}" srcOrd="2" destOrd="0" presId="urn:microsoft.com/office/officeart/2005/8/layout/matrix3"/>
    <dgm:cxn modelId="{01D25F5D-51B9-459E-95B5-C41DF037E63E}" type="presParOf" srcId="{235DEE15-B191-465F-867D-DA6F7A1D1924}" destId="{AE06DA90-2177-42FA-80A4-5A33C0316290}" srcOrd="3" destOrd="0" presId="urn:microsoft.com/office/officeart/2005/8/layout/matrix3"/>
    <dgm:cxn modelId="{3ECA24EE-F172-4860-8960-E5AE9EF03510}" type="presParOf" srcId="{235DEE15-B191-465F-867D-DA6F7A1D1924}" destId="{42118A0B-3584-403F-917E-FA67772E799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4E93E-4F76-4B0E-9537-E09D418D3E40}">
      <dsp:nvSpPr>
        <dsp:cNvPr id="0" name=""/>
        <dsp:cNvSpPr/>
      </dsp:nvSpPr>
      <dsp:spPr>
        <a:xfrm>
          <a:off x="0" y="31614"/>
          <a:ext cx="5384800" cy="720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No phones in the rooms</a:t>
          </a:r>
        </a:p>
      </dsp:txBody>
      <dsp:txXfrm>
        <a:off x="35183" y="66797"/>
        <a:ext cx="5314434" cy="650354"/>
      </dsp:txXfrm>
    </dsp:sp>
    <dsp:sp modelId="{35E880A9-5872-4F38-B74D-F7BDF6D9850C}">
      <dsp:nvSpPr>
        <dsp:cNvPr id="0" name=""/>
        <dsp:cNvSpPr/>
      </dsp:nvSpPr>
      <dsp:spPr>
        <a:xfrm>
          <a:off x="0" y="832974"/>
          <a:ext cx="5384800" cy="720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Some lights are not turn off</a:t>
          </a:r>
        </a:p>
      </dsp:txBody>
      <dsp:txXfrm>
        <a:off x="35183" y="868157"/>
        <a:ext cx="5314434" cy="650354"/>
      </dsp:txXfrm>
    </dsp:sp>
    <dsp:sp modelId="{81D39865-3A7E-4AAA-9ECB-82D3EB5519AE}">
      <dsp:nvSpPr>
        <dsp:cNvPr id="0" name=""/>
        <dsp:cNvSpPr/>
      </dsp:nvSpPr>
      <dsp:spPr>
        <a:xfrm>
          <a:off x="0" y="1634334"/>
          <a:ext cx="5384800" cy="720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Small rooms</a:t>
          </a:r>
        </a:p>
      </dsp:txBody>
      <dsp:txXfrm>
        <a:off x="35183" y="1669517"/>
        <a:ext cx="5314434" cy="650354"/>
      </dsp:txXfrm>
    </dsp:sp>
    <dsp:sp modelId="{AB1BE1B7-62C4-4173-83FA-0787D2A991B9}">
      <dsp:nvSpPr>
        <dsp:cNvPr id="0" name=""/>
        <dsp:cNvSpPr/>
      </dsp:nvSpPr>
      <dsp:spPr>
        <a:xfrm>
          <a:off x="0" y="2435694"/>
          <a:ext cx="5384800" cy="720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No Fridge in the rooms</a:t>
          </a:r>
        </a:p>
      </dsp:txBody>
      <dsp:txXfrm>
        <a:off x="35183" y="2470877"/>
        <a:ext cx="5314434" cy="650354"/>
      </dsp:txXfrm>
    </dsp:sp>
    <dsp:sp modelId="{FF21B5F4-9E18-42CE-BD5D-130D1EADFC38}">
      <dsp:nvSpPr>
        <dsp:cNvPr id="0" name=""/>
        <dsp:cNvSpPr/>
      </dsp:nvSpPr>
      <dsp:spPr>
        <a:xfrm>
          <a:off x="0" y="3237054"/>
          <a:ext cx="5384800" cy="720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Not many wellness features</a:t>
          </a:r>
        </a:p>
      </dsp:txBody>
      <dsp:txXfrm>
        <a:off x="35183" y="3272237"/>
        <a:ext cx="5314434" cy="6503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DC1B0C-6375-4141-8CEC-2849CBCAE564}">
      <dsp:nvSpPr>
        <dsp:cNvPr id="0" name=""/>
        <dsp:cNvSpPr/>
      </dsp:nvSpPr>
      <dsp:spPr>
        <a:xfrm>
          <a:off x="697706" y="0"/>
          <a:ext cx="3989388" cy="398938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3852C-F81A-4B5E-AA51-7A3542542FB0}">
      <dsp:nvSpPr>
        <dsp:cNvPr id="0" name=""/>
        <dsp:cNvSpPr/>
      </dsp:nvSpPr>
      <dsp:spPr>
        <a:xfrm>
          <a:off x="1076697" y="378991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 new room Layout for young business travelers</a:t>
          </a:r>
        </a:p>
      </dsp:txBody>
      <dsp:txXfrm>
        <a:off x="1152648" y="454942"/>
        <a:ext cx="1403959" cy="1403959"/>
      </dsp:txXfrm>
    </dsp:sp>
    <dsp:sp modelId="{DB02591D-C9EE-4F12-B8AC-CA3F6ABC909F}">
      <dsp:nvSpPr>
        <dsp:cNvPr id="0" name=""/>
        <dsp:cNvSpPr/>
      </dsp:nvSpPr>
      <dsp:spPr>
        <a:xfrm>
          <a:off x="2752240" y="378991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Web based services- that connect with local food and social opportunities</a:t>
          </a:r>
        </a:p>
      </dsp:txBody>
      <dsp:txXfrm>
        <a:off x="2828191" y="454942"/>
        <a:ext cx="1403959" cy="1403959"/>
      </dsp:txXfrm>
    </dsp:sp>
    <dsp:sp modelId="{AE06DA90-2177-42FA-80A4-5A33C0316290}">
      <dsp:nvSpPr>
        <dsp:cNvPr id="0" name=""/>
        <dsp:cNvSpPr/>
      </dsp:nvSpPr>
      <dsp:spPr>
        <a:xfrm>
          <a:off x="1076697" y="2054534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Add some additional features include, a mini fridge, phone  that support the guest comfort.</a:t>
          </a:r>
        </a:p>
      </dsp:txBody>
      <dsp:txXfrm>
        <a:off x="1152648" y="2130485"/>
        <a:ext cx="1403959" cy="1403959"/>
      </dsp:txXfrm>
    </dsp:sp>
    <dsp:sp modelId="{42118A0B-3584-403F-917E-FA67772E7990}">
      <dsp:nvSpPr>
        <dsp:cNvPr id="0" name=""/>
        <dsp:cNvSpPr/>
      </dsp:nvSpPr>
      <dsp:spPr>
        <a:xfrm>
          <a:off x="2752240" y="2054534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Add More wellness features like Westin brand hotels.</a:t>
          </a:r>
        </a:p>
      </dsp:txBody>
      <dsp:txXfrm>
        <a:off x="2828191" y="2130485"/>
        <a:ext cx="1403959" cy="14039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104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162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562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939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13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179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588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786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214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024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313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715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AD75E-E867-4D5C-BEC2-E3F075EAF793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DEA6C-E637-4184-8F50-A1E4255941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459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9.tmp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5.tmp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ipadvisor.co.uk/ShowUserReviews-g186534-d14095349-r717991958-Moxy_Glasgow_Merchant_City-Glasgow_Scotland.html" TargetMode="External"/><Relationship Id="rId3" Type="http://schemas.openxmlformats.org/officeDocument/2006/relationships/hyperlink" Target="https://www.godsavethepoints.com/marriott-moxy-linate-airport-frustrations/" TargetMode="External"/><Relationship Id="rId7" Type="http://schemas.openxmlformats.org/officeDocument/2006/relationships/hyperlink" Target="https://www.tripadvisor.co.uk/ShowUserReviews-g528813-d13120977-r579090856-MOXY_London_Heathrow_Airport-Hounslow_Greater_London_England.html" TargetMode="External"/><Relationship Id="rId2" Type="http://schemas.openxmlformats.org/officeDocument/2006/relationships/hyperlink" Target="https://medium.com/@yardenmoravi/improving-the-user-experience-at-moxy-hotels-case-study-1d10ba8b342b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kift.com/2015/11/12/moxy-hotels-new-youtube-series-is-not-intended-for-mature-audiences/" TargetMode="External"/><Relationship Id="rId5" Type="http://schemas.openxmlformats.org/officeDocument/2006/relationships/hyperlink" Target="https://www.instagram.com/moxyhotels" TargetMode="External"/><Relationship Id="rId4" Type="http://schemas.openxmlformats.org/officeDocument/2006/relationships/hyperlink" Target="https://blog.hotelslash.com/what-to-expect-when-you-stay-at-a-westin/#:~:text=Fitness%20Room%3A%20Most%20Westins%20include%20a%2024%2F7%20WestinWorkout,a%20wellness-centered%20philosophy%20of%20appealing%20to%20seven%20sens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E1398B9-2CAD-2086-A1D7-AF70CEEA3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00" y="990600"/>
            <a:ext cx="4295775" cy="2654301"/>
          </a:xfrm>
        </p:spPr>
        <p:txBody>
          <a:bodyPr anchor="b"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Planning for Contemporary Issues in Marketing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Influencer Marketing at Marriott International</a:t>
            </a:r>
          </a:p>
        </p:txBody>
      </p:sp>
      <p:pic>
        <p:nvPicPr>
          <p:cNvPr id="8" name="Picture 2" descr="Where Higher Education Began in Wales, UWTSD Celebrates its Bicentenary -  Business News Wales">
            <a:extLst>
              <a:ext uri="{FF2B5EF4-FFF2-40B4-BE49-F238E27FC236}">
                <a16:creationId xmlns:a16="http://schemas.microsoft.com/office/drawing/2014/main" id="{A50181E1-0443-142B-AC1C-A4352BB235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5" t="1" r="-185" b="-2"/>
          <a:stretch/>
        </p:blipFill>
        <p:spPr bwMode="auto">
          <a:xfrm>
            <a:off x="4486275" y="0"/>
            <a:ext cx="7705726" cy="5715000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61340E5-F628-448D-5B92-B516FF2087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0500" y="3644901"/>
            <a:ext cx="4295775" cy="402989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June 2022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Management (BMMB7012)</a:t>
            </a:r>
          </a:p>
          <a:p>
            <a:endParaRPr lang="en-US" dirty="0"/>
          </a:p>
          <a:p>
            <a:endParaRPr lang="en-US" dirty="0"/>
          </a:p>
          <a:p>
            <a:pPr algn="ctr"/>
            <a:r>
              <a:rPr lang="en-US" dirty="0"/>
              <a:t>Sabastian Joseph</a:t>
            </a:r>
          </a:p>
          <a:p>
            <a:pPr algn="ctr"/>
            <a:r>
              <a:rPr lang="en-US" dirty="0"/>
              <a:t>1705480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0568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627A193B-F321-D162-1CB6-D1A2D44DE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959" y="2120107"/>
            <a:ext cx="3523004" cy="3523004"/>
          </a:xfrm>
          <a:prstGeom prst="rect">
            <a:avLst/>
          </a:prstGeom>
        </p:spPr>
      </p:pic>
      <p:pic>
        <p:nvPicPr>
          <p:cNvPr id="4" name="Picture 3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553BC150-2E7B-1E97-C73A-F5E5F79A23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2041" y="2820194"/>
            <a:ext cx="5461000" cy="2017713"/>
          </a:xfrm>
          <a:prstGeom prst="rect">
            <a:avLst/>
          </a:prstGeom>
        </p:spPr>
      </p:pic>
      <p:sp>
        <p:nvSpPr>
          <p:cNvPr id="11" name="Arrow: Pentagon 10">
            <a:extLst>
              <a:ext uri="{FF2B5EF4-FFF2-40B4-BE49-F238E27FC236}">
                <a16:creationId xmlns:a16="http://schemas.microsoft.com/office/drawing/2014/main" id="{496D2072-20E0-5D5B-A645-A0C454FD6AE4}"/>
              </a:ext>
            </a:extLst>
          </p:cNvPr>
          <p:cNvSpPr/>
          <p:nvPr/>
        </p:nvSpPr>
        <p:spPr>
          <a:xfrm>
            <a:off x="1556084" y="609600"/>
            <a:ext cx="9721516" cy="1410494"/>
          </a:xfrm>
          <a:prstGeom prst="homePlate">
            <a:avLst/>
          </a:prstGeom>
          <a:solidFill>
            <a:srgbClr val="474747"/>
          </a:solidFill>
          <a:ln>
            <a:solidFill>
              <a:srgbClr val="474747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101F392-5377-CBF7-3287-6EEC6FE5D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09613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chemeClr val="bg1">
                    <a:lumMod val="95000"/>
                  </a:schemeClr>
                </a:solidFill>
              </a:rPr>
              <a:t>Influencer Marketing</a:t>
            </a:r>
          </a:p>
        </p:txBody>
      </p:sp>
    </p:spTree>
    <p:extLst>
      <p:ext uri="{BB962C8B-B14F-4D97-AF65-F5344CB8AC3E}">
        <p14:creationId xmlns:p14="http://schemas.microsoft.com/office/powerpoint/2010/main" val="41815892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AB2F426-C71A-19DF-1858-720D3A65BB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80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Moxy is playful, affordable and stylish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The Millennials focused on Moxy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Unique design and modern furniture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Micro guest room concept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Check in at the Bar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24/7 Bar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Lots of communal areas with fast and free Wi-Fi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Eat the way you want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More than 70 locations worldwide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In UK total 15 hotels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800"/>
              <a:t>Moxy loves social media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800"/>
          </a:p>
          <a:p>
            <a:pPr>
              <a:lnSpc>
                <a:spcPct val="90000"/>
              </a:lnSpc>
            </a:pPr>
            <a:endParaRPr lang="en-US" sz="1800"/>
          </a:p>
        </p:txBody>
      </p:sp>
      <p:pic>
        <p:nvPicPr>
          <p:cNvPr id="11" name="Content Placeholder 10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F3215C45-5AE5-B076-DFD8-7480FFF3BBB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4"/>
          <a:stretch/>
        </p:blipFill>
        <p:spPr>
          <a:xfrm>
            <a:off x="7010400" y="172025"/>
            <a:ext cx="5181600" cy="2032762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290497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6E82B-D763-D739-557B-03338BDF5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Social media Influencers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13791-4EA1-5168-CD6A-D72066FEAB9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Jen Levinson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Sara Hopkins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Tom Juncey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Diipa Khosla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“DO NOT DISTURB” You Tube series with Comedian Taryn Sauthern.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Moxy Copenhagen hotel opening in Denmark, that made 36 million social media impressions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Moxy 108k followers in Instagram</a:t>
            </a:r>
          </a:p>
          <a:p>
            <a:endParaRPr lang="en-GB" dirty="0"/>
          </a:p>
        </p:txBody>
      </p:sp>
      <p:pic>
        <p:nvPicPr>
          <p:cNvPr id="5" name="Picture 6" descr="See the source image">
            <a:extLst>
              <a:ext uri="{FF2B5EF4-FFF2-40B4-BE49-F238E27FC236}">
                <a16:creationId xmlns:a16="http://schemas.microsoft.com/office/drawing/2014/main" id="{F9B8982B-654A-2FB7-FD8C-22958BAAEF9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5566" y="1883341"/>
            <a:ext cx="4340304" cy="2819288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074C98-4BF6-6C61-7160-912621EA9A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62"/>
          <a:stretch/>
        </p:blipFill>
        <p:spPr>
          <a:xfrm>
            <a:off x="2202543" y="410340"/>
            <a:ext cx="2198914" cy="871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053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BED39-882D-83D9-0BD7-191150298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/>
              <a:t>Westin Hotels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FC1B5-E532-520B-003B-63BD32FC55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Mainly resort type properties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5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Premium luxury wellness hotels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5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Signature wellness programs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5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Concept of the brand: Six pillars of wee-being,</a:t>
            </a:r>
          </a:p>
          <a:p>
            <a:pPr marL="0" indent="0">
              <a:lnSpc>
                <a:spcPct val="90000"/>
              </a:lnSpc>
              <a:spcBef>
                <a:spcPct val="20000"/>
              </a:spcBef>
              <a:buNone/>
            </a:pP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/>
              <a:t>Sleep well, Eat well, Move well, Feel well, work, well and Play well.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5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Professional and inspiring         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5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1500" dirty="0"/>
              <a:t>No Influencers.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5" name="Content Placeholder 4" descr="Logo&#10;&#10;Description automatically generated">
            <a:extLst>
              <a:ext uri="{FF2B5EF4-FFF2-40B4-BE49-F238E27FC236}">
                <a16:creationId xmlns:a16="http://schemas.microsoft.com/office/drawing/2014/main" id="{CBB9BEB1-92FD-B7E6-C8C9-D276BB78D2D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0" y="2294943"/>
            <a:ext cx="5384800" cy="2599556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1943146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48704-CAB7-978F-3BAB-6F32623E8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Moxy Vs Westin  Analysis  Issues  and Recommendations: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A200322-4D62-636F-2A7E-03133BBADA98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09600" y="1600200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673C3D2F-E9B1-32E7-EB7E-73B2CE047CC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2184132"/>
              </p:ext>
            </p:extLst>
          </p:nvPr>
        </p:nvGraphicFramePr>
        <p:xfrm>
          <a:off x="6197600" y="1600200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5" name="Picture 4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89E851E4-AB5A-A257-9016-C210B63E72F8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3"/>
          <a:stretch/>
        </p:blipFill>
        <p:spPr>
          <a:xfrm>
            <a:off x="1726162" y="246663"/>
            <a:ext cx="1669143" cy="599475"/>
          </a:xfrm>
          <a:prstGeom prst="rect">
            <a:avLst/>
          </a:prstGeom>
          <a:noFill/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3C14E9AC-5916-C34E-9798-58E81D4375C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3461" y="274638"/>
            <a:ext cx="1468747" cy="597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566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5C88F-DD31-587C-7C1B-D3BCB8C12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Conclusion:</a:t>
            </a:r>
            <a:br>
              <a:rPr lang="en-GB" sz="3700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D1CF0-F50A-E1F4-A925-104C705C88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322085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2000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The use of CSR in promotional material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Developments of social media and It’s use as a marketing platform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Ethics in marketing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Changes in consumer buying behaviour (GDPR)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Most Influenced One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Add more Wellbeing options</a:t>
            </a:r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  <p:pic>
        <p:nvPicPr>
          <p:cNvPr id="5" name="Content Placeholder 4" descr="Chart&#10;&#10;Description automatically generated with low confidence">
            <a:extLst>
              <a:ext uri="{FF2B5EF4-FFF2-40B4-BE49-F238E27FC236}">
                <a16:creationId xmlns:a16="http://schemas.microsoft.com/office/drawing/2014/main" id="{BA2A6111-E264-A905-9518-0D26C973C0C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6"/>
          <a:stretch/>
        </p:blipFill>
        <p:spPr>
          <a:xfrm>
            <a:off x="6197600" y="2024743"/>
            <a:ext cx="5384800" cy="3286382"/>
          </a:xfrm>
          <a:prstGeom prst="rect">
            <a:avLst/>
          </a:prstGeom>
          <a:noFill/>
        </p:spPr>
      </p:pic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8D6F7EEB-0E43-8352-8DCC-677E2ABCC2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0170" y="243723"/>
            <a:ext cx="1933706" cy="1356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171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76133AD-0078-76DF-2C40-BE653548A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42E2716-3857-AB22-18B1-B81AD16EF1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71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C37FAB-015B-91F4-2C7F-4A94B494EF9E}"/>
              </a:ext>
            </a:extLst>
          </p:cNvPr>
          <p:cNvSpPr txBox="1"/>
          <p:nvPr/>
        </p:nvSpPr>
        <p:spPr>
          <a:xfrm>
            <a:off x="188556" y="0"/>
            <a:ext cx="11187810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References:</a:t>
            </a:r>
          </a:p>
          <a:p>
            <a:endParaRPr lang="en-GB" dirty="0">
              <a:hlinkClick r:id="rId2"/>
            </a:endParaRP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Gilbert,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OTT., 2020. 5 things I hated about my first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arriott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oxy experience within 5 Minutes. </a:t>
            </a:r>
            <a:r>
              <a:rPr lang="en-US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God Save The Points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https://www.godsavethepoints.com/marriott-moxy-linate-airport-frustrations/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June 21, 2022].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Hotelslash.com, 2022. What to expect when you stay at a Westin. Hotel Slash.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https://blog.hotelslash.com/what-to-expect-when-you-stay-at-a-westin/#:~:text=Fitness%20Room%3A%20Most%20Westins%20include%20a%2024%2F7%20WestinWorkout,a%20wellness-centered%20philosophy%20of%20appealing%20to%20seven%20senses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[Accessed June 21, 2022].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nstagram.com, login .Instagram. Login • Instagram. Available at: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https://www.instagram.com/moxyhotels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/ [Accessed June 21, 2022]. </a:t>
            </a:r>
          </a:p>
          <a:p>
            <a:endParaRPr lang="en-US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Oates, G., 2015. Moxy Hotels' new YouTube series is not intended for mature audiences. Skift. Available at: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https://skift.com/2015/11/12/moxy-hotels-new-youtube-series-is-not-intended-for-mature-audiences/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June 21, 2022]. </a:t>
            </a:r>
          </a:p>
          <a:p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r>
              <a:rPr kumimoji="0" lang="en-US" sz="1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Moodian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M., 2009. Contemporary Leadership and Intercultural Competence: Exploring the cross-cultural dynamics within organizations</a:t>
            </a:r>
            <a:endParaRPr lang="en-GB" sz="1400" dirty="0"/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Tripadvisor.co.uk, 2021. Review: Very disturbing and disappointing - Moxy London Heathrow Airport, Hounslow. Tripadvisor. Available at: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https://www.tripadvisor.co.uk/ShowUserReviews-g528813-d13120977-r579090856-MOXY_London_Heathrow_Airport-Hounslow_Greater_London_England.html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June 19, 2022]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Tripadvisor.co.uk, 2019. Review: Too hot - Moxy Glasgow merchant city, Glasgow. Tripadvisor. Available at: 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https://www.tripadvisor.co.uk/ShowUserReviews-g186534-d14095349-r717991958-Moxy_Glasgow_Merchant_City-Glasgow_Scotland.html</a:t>
            </a:r>
            <a:r>
              <a:rPr lang="en-US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[Accessed June 21, 2022].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82441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369E9579-7C69-4E7E-A968-9DD2E1ECB138}" vid="{C3D34EC8-48CA-4C84-905D-4222F05C82B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177</TotalTime>
  <Words>617</Words>
  <Application>Microsoft Office PowerPoint</Application>
  <PresentationFormat>Widescreen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Myriad Pro</vt:lpstr>
      <vt:lpstr>UWTSD THEME</vt:lpstr>
      <vt:lpstr>Planning for Contemporary Issues in Marketing Influencer Marketing at Marriott International</vt:lpstr>
      <vt:lpstr>Influencer Marketing</vt:lpstr>
      <vt:lpstr>PowerPoint Presentation</vt:lpstr>
      <vt:lpstr>                  Social media Influencers</vt:lpstr>
      <vt:lpstr>Westin Hotels</vt:lpstr>
      <vt:lpstr> Moxy Vs Westin  Analysis  Issues  and Recommendations:</vt:lpstr>
      <vt:lpstr>Conclusion: </vt:lpstr>
      <vt:lpstr>Thank you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Presentation</dc:title>
  <dc:creator>Sabastian Joseph</dc:creator>
  <cp:lastModifiedBy>Sabastian Joseph</cp:lastModifiedBy>
  <cp:revision>1</cp:revision>
  <dcterms:created xsi:type="dcterms:W3CDTF">2022-06-22T18:32:29Z</dcterms:created>
  <dcterms:modified xsi:type="dcterms:W3CDTF">2022-07-15T15:31:30Z</dcterms:modified>
</cp:coreProperties>
</file>