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B6AF-3B4B-A9FB-FA89-EB8B7A522A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D8E1AD-D09E-219A-8B1F-61A35C717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290DD-AA41-9A64-C58D-A31743C16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43CD7-E2B5-096F-575E-721DE7452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265AF-10B4-8BAB-1EEF-01410A3A9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52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4569A-368C-F0BF-5AAF-48F8A0328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4570A-5D12-29BE-31C8-3AE0738DF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05CE0-51EC-8563-F0D6-A9B61A4B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91A10-F1F3-3CE9-F0D3-70D8E1D73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5B4B7-00E1-58FD-6E4B-1E36E077A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04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AE037-C962-F8A4-D408-C8CA502CA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D6A642-5532-A015-267A-71BD73604A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7C7E4-DB1F-DB73-B9B3-1BCDC1E6C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63016-DFF8-7801-E75C-3FE2C07E6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86C78-DD82-829D-15AD-ECC74F60F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0B1B7-A98C-E24B-BBCC-260B0124B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63AE1-2DE0-BA72-CE58-E387D68C92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C3833-303F-D828-533B-26679B83AA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A656A-0D57-2370-A33A-46A300923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F31A6F-D2BD-F2C8-3F9E-96D8AF1B2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3432EA-E49E-4B8E-FD28-954FEEBDF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240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9316B-5B5D-CA89-1F36-AE116C777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DEA682-F80A-8E63-F0E5-0887CAB39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FFA50C-2A34-0021-33F6-AF4411975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0C6174-6480-A11E-61CF-449EB703ED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3F08F5-DC78-259B-25CE-960F3EFA6B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7735D1-F8DA-AE62-4AA2-173571380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7B0BAE-60F8-09A9-AA91-8183F5BAA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BB2C48-4EE4-E055-4F5B-5B36D24B9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218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B6D44-07D4-FD99-6EEC-4198FE733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A5C50D-C45A-7807-7F7A-D1D48DDB5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AD3AA3-97B4-53BA-7802-77A65B76D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6C99B7-46CA-7B82-BE64-5EBD18107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08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B04662-599A-3AE7-2554-3D3893EB2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BF67A5-9BCA-4220-9826-A6007A7A8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FC52D0-8095-D679-F989-ECC811FF6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152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C4973-EB95-DE3F-9084-E87DDD5AD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25740-42D0-E385-22FB-F30765580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242DDA-1AF7-5225-79E3-367B58C851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1AAC0E-A19F-DB8D-04DD-6FE340A78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E876DB-5EF0-1174-4F3A-130262307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26CDF-B4A4-C291-E9EF-BBAA0B3BF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026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0456-03CF-CF14-26C6-B18EAD2F5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591337-A57D-FBEA-B929-35D333BE09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FE3308-498E-D8DB-A290-444C95CE5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994B9-C90E-BAF1-E53E-3D40B5084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463FD-C919-6E12-B79A-D1C7F0B11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B77CD-BCFC-B4A1-0A37-7DC581757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650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7ED65-504E-544E-6895-C6E2D99FE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07F08E-5AFE-31BB-2FE3-E075C501CF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D4D44-333D-0426-A719-F2B9D7E6E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B15043-8BAF-0B9F-B405-5FF07356B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2718C-17C6-5C83-A245-BC04FE3E5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761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C8DF77-91DD-7D5E-4E0C-E89CBE962D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B0A034-96A1-D28B-9A53-4C4968E280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5D10D-767A-9C87-AFDD-2CDC28ED5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F5D5E-59D8-3653-0850-F8192E3F3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6922F-16E1-9D56-AAE6-3C005CED2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440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B4AA04-70D8-A8BE-7EEC-8E2EC1D47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AA32CC-4D31-A2F1-BE39-D9330DC768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26C30-B343-F365-0AF1-29070C813C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5C4795-7637-4372-94F0-52FCDC90A91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78605-F51E-1676-3BEF-C0398BC902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ED6CA-69C0-CE8C-43BE-B04DB16538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7A5D20-E72D-432C-B7ED-8A2A26F01D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559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3V76NAo880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4lmcqiW_DY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FF05F-D584-9A1B-742B-DB2380F172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This is creative thinking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F56FB8-7685-5216-8403-78F2D2C85D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053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07214-0CC0-3206-CFF2-3810A9510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Creative writing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8483A-64B0-72FC-0851-F63C6BC36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Creative Writing?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is it different from formal writing?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437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96D4-6669-473A-18BB-D7801D7C2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Pie Corbett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D6297-FE3E-4653-15F1-B7B1A57D4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Working on your tables look at who is Pie Corbett?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What is Pie Corbett’s theory?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Feed back to the group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539249-AFDE-04E0-74DB-2EAD91655D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27739"/>
            <a:ext cx="5150277" cy="342727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865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DF10D-F58C-81DB-6C08-F052E8267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A999D7-7C4C-9FE5-5E2C-71A2E2B86E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94608" y="365125"/>
            <a:ext cx="4602783" cy="6113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557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4D1F4-FDD4-9255-0FD5-46EBC9A07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CB8C8-367D-CCF1-7953-38E0BC569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Dylan Thomas Centre</a:t>
            </a:r>
          </a:p>
          <a:p>
            <a:endParaRPr lang="en-GB" dirty="0"/>
          </a:p>
          <a:p>
            <a:r>
              <a:rPr lang="en-GB" dirty="0"/>
              <a:t>Looking at the work of Dylan Thomas</a:t>
            </a:r>
          </a:p>
          <a:p>
            <a:endParaRPr lang="en-GB" dirty="0"/>
          </a:p>
          <a:p>
            <a:r>
              <a:rPr lang="en-GB" dirty="0"/>
              <a:t>Pick a poem by Dylan Thomas and in groups modernise it fit in with the language of today</a:t>
            </a:r>
          </a:p>
        </p:txBody>
      </p:sp>
    </p:spTree>
    <p:extLst>
      <p:ext uri="{BB962C8B-B14F-4D97-AF65-F5344CB8AC3E}">
        <p14:creationId xmlns:p14="http://schemas.microsoft.com/office/powerpoint/2010/main" val="3360873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GEN Z SHAKESPEARE - ROMEO AND JULIET EDITION">
            <a:hlinkClick r:id="" action="ppaction://media"/>
            <a:extLst>
              <a:ext uri="{FF2B5EF4-FFF2-40B4-BE49-F238E27FC236}">
                <a16:creationId xmlns:a16="http://schemas.microsoft.com/office/drawing/2014/main" id="{2F07C10A-3A0C-D519-558D-EECE6D77C2A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67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GEN Z Frankenstein">
            <a:hlinkClick r:id="" action="ppaction://media"/>
            <a:extLst>
              <a:ext uri="{FF2B5EF4-FFF2-40B4-BE49-F238E27FC236}">
                <a16:creationId xmlns:a16="http://schemas.microsoft.com/office/drawing/2014/main" id="{7DA45A16-9C13-B276-D835-68B20E6E1F9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70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</Words>
  <Application>Microsoft Office PowerPoint</Application>
  <PresentationFormat>Widescreen</PresentationFormat>
  <Paragraphs>18</Paragraphs>
  <Slides>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This is creative thinking </vt:lpstr>
      <vt:lpstr>Creative writing </vt:lpstr>
      <vt:lpstr>Pie Corbett</vt:lpstr>
      <vt:lpstr>PowerPoint Presentation</vt:lpstr>
      <vt:lpstr>Plan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Rachel Paynter</dc:creator>
  <cp:lastModifiedBy>Rachel Paynter</cp:lastModifiedBy>
  <cp:revision>1</cp:revision>
  <dcterms:created xsi:type="dcterms:W3CDTF">2025-02-06T09:13:41Z</dcterms:created>
  <dcterms:modified xsi:type="dcterms:W3CDTF">2025-02-06T09:41:10Z</dcterms:modified>
</cp:coreProperties>
</file>