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296" r:id="rId3"/>
    <p:sldId id="280" r:id="rId4"/>
    <p:sldId id="278" r:id="rId5"/>
    <p:sldId id="279" r:id="rId6"/>
    <p:sldId id="281" r:id="rId7"/>
    <p:sldId id="282" r:id="rId8"/>
    <p:sldId id="283" r:id="rId9"/>
    <p:sldId id="284" r:id="rId10"/>
    <p:sldId id="285" r:id="rId11"/>
    <p:sldId id="286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2" d="100"/>
          <a:sy n="82" d="100"/>
        </p:scale>
        <p:origin x="957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Porters 5 Forces Model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0F60B-88A5-447C-A093-24E05FEF2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Aim This Week </a:t>
            </a:r>
          </a:p>
        </p:txBody>
      </p:sp>
      <p:pic>
        <p:nvPicPr>
          <p:cNvPr id="6146" name="Picture 2" descr="Adoption in Merseyside (AiM) - First4Adoption">
            <a:extLst>
              <a:ext uri="{FF2B5EF4-FFF2-40B4-BE49-F238E27FC236}">
                <a16:creationId xmlns:a16="http://schemas.microsoft.com/office/drawing/2014/main" id="{2C1E84C8-D839-4DD3-81FA-9C6791D3C62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980" y="1700807"/>
            <a:ext cx="3888433" cy="388843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A663322-FFF9-4F84-BE47-256B47239F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1343198"/>
            <a:ext cx="4680520" cy="4171603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- To Understand Competitors in a Business Environment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- To Understand Marketing Strategies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- To Understand the Life Cycle of a Product and to understand Place – Distribution Strategies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2BD31-969C-4FBE-AF6C-EAB37E23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16/02/2021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5DCCB-0ED1-4F12-8ED7-819D35683D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9256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E8FF-5FED-4A89-B6AA-E2E2F6C0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Porters 5 Forces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9613-7E7F-4B0E-A546-6435ED30B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</a:t>
            </a:r>
          </a:p>
          <a:p>
            <a:pPr marL="0" indent="0">
              <a:buNone/>
            </a:pPr>
            <a:r>
              <a:rPr lang="en-GB" sz="2000" dirty="0"/>
              <a:t>      profitable themselves.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3AE3D-408C-4DD3-B7AD-94E9E7A9A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ED3AE-52DF-4ADA-9781-D538E1BF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6360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13C7-6A0F-46DB-B376-209E277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Porters 5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19888-4255-4FCB-A557-69AAB9E90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BDE243-9338-4F04-8BCA-2CF014BD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5EE5491-89CD-4A15-ABDF-5B73D2590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57896"/>
            <a:ext cx="5157366" cy="3542208"/>
          </a:xfrm>
        </p:spPr>
      </p:pic>
    </p:spTree>
    <p:extLst>
      <p:ext uri="{BB962C8B-B14F-4D97-AF65-F5344CB8AC3E}">
        <p14:creationId xmlns:p14="http://schemas.microsoft.com/office/powerpoint/2010/main" val="1570628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1195-5C21-49FC-AE01-EED7F6749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Competitive Rivalry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DD478-5F52-4B57-B988-EC10F0CF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rival’s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7358E-426D-4B83-A4CE-5D03AD66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165A4-1DDE-458E-96DE-126FC533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767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0BAE-8790-4E26-8E46-795765DF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u="sng" dirty="0"/>
              <a:t>Competitors can be analysed by asking the following questions: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14FD-B7AA-4843-AE56-7B23D765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15184-8A43-4EF5-838C-67058D82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446C-D608-4092-9FA0-6ADFD6E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6999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2282</TotalTime>
  <Words>402</Words>
  <Application>Microsoft Office PowerPoint</Application>
  <PresentationFormat>On-screen Show (4:3)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LCBB4004</vt:lpstr>
      <vt:lpstr>The Aim This Week </vt:lpstr>
      <vt:lpstr>Porters 5 Forces Model</vt:lpstr>
      <vt:lpstr>Porters 5 Forces</vt:lpstr>
      <vt:lpstr>Competitive Rivalry</vt:lpstr>
      <vt:lpstr>Competitors can be analysed by asking the following questions: </vt:lpstr>
      <vt:lpstr>Threat of new entrants</vt:lpstr>
      <vt:lpstr>PowerPoint Presentation</vt:lpstr>
      <vt:lpstr> Buyer Power </vt:lpstr>
      <vt:lpstr>Supplier Power</vt:lpstr>
      <vt:lpstr> Substitutes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 </cp:lastModifiedBy>
  <cp:revision>139</cp:revision>
  <cp:lastPrinted>2018-07-09T15:27:01Z</cp:lastPrinted>
  <dcterms:created xsi:type="dcterms:W3CDTF">2002-10-07T19:43:58Z</dcterms:created>
  <dcterms:modified xsi:type="dcterms:W3CDTF">2021-02-16T22:55:03Z</dcterms:modified>
</cp:coreProperties>
</file>