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0" r:id="rId1"/>
  </p:sldMasterIdLst>
  <p:sldIdLst>
    <p:sldId id="256" r:id="rId2"/>
    <p:sldId id="257" r:id="rId3"/>
    <p:sldId id="265" r:id="rId4"/>
    <p:sldId id="266" r:id="rId5"/>
    <p:sldId id="267" r:id="rId6"/>
    <p:sldId id="268" r:id="rId7"/>
    <p:sldId id="269" r:id="rId8"/>
    <p:sldId id="270" r:id="rId9"/>
    <p:sldId id="263" r:id="rId10"/>
    <p:sldId id="272" r:id="rId11"/>
    <p:sldId id="273" r:id="rId12"/>
    <p:sldId id="274" r:id="rId13"/>
    <p:sldId id="275" r:id="rId14"/>
    <p:sldId id="258" r:id="rId15"/>
    <p:sldId id="259" r:id="rId16"/>
    <p:sldId id="260" r:id="rId17"/>
    <p:sldId id="261" r:id="rId18"/>
    <p:sldId id="262" r:id="rId19"/>
    <p:sldId id="264"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E33D8C-4517-45D4-9540-DAE5F10C9D21}" v="42" dt="2021-03-17T09:15:27.2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62" autoAdjust="0"/>
    <p:restoredTop sz="94660"/>
  </p:normalViewPr>
  <p:slideViewPr>
    <p:cSldViewPr snapToGrid="0">
      <p:cViewPr varScale="1">
        <p:scale>
          <a:sx n="65" d="100"/>
          <a:sy n="65" d="100"/>
        </p:scale>
        <p:origin x="102" y="1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lorina rusu" userId="6815045a8ef1689c" providerId="LiveId" clId="{51E33D8C-4517-45D4-9540-DAE5F10C9D21}"/>
    <pc:docChg chg="undo custSel addSld delSld modSld sldOrd">
      <pc:chgData name="florina rusu" userId="6815045a8ef1689c" providerId="LiveId" clId="{51E33D8C-4517-45D4-9540-DAE5F10C9D21}" dt="2021-03-17T09:21:43.138" v="1628" actId="26606"/>
      <pc:docMkLst>
        <pc:docMk/>
      </pc:docMkLst>
      <pc:sldChg chg="addSp delSp modSp mod setBg addAnim">
        <pc:chgData name="florina rusu" userId="6815045a8ef1689c" providerId="LiveId" clId="{51E33D8C-4517-45D4-9540-DAE5F10C9D21}" dt="2021-03-16T22:45:29.626" v="689" actId="26606"/>
        <pc:sldMkLst>
          <pc:docMk/>
          <pc:sldMk cId="1276030046" sldId="256"/>
        </pc:sldMkLst>
        <pc:spChg chg="mod">
          <ac:chgData name="florina rusu" userId="6815045a8ef1689c" providerId="LiveId" clId="{51E33D8C-4517-45D4-9540-DAE5F10C9D21}" dt="2021-03-16T22:45:29.626" v="689" actId="26606"/>
          <ac:spMkLst>
            <pc:docMk/>
            <pc:sldMk cId="1276030046" sldId="256"/>
            <ac:spMk id="2" creationId="{5E7CF825-E2FE-47E0-89F1-93D725665E07}"/>
          </ac:spMkLst>
        </pc:spChg>
        <pc:spChg chg="mod">
          <ac:chgData name="florina rusu" userId="6815045a8ef1689c" providerId="LiveId" clId="{51E33D8C-4517-45D4-9540-DAE5F10C9D21}" dt="2021-03-16T22:45:29.626" v="689" actId="26606"/>
          <ac:spMkLst>
            <pc:docMk/>
            <pc:sldMk cId="1276030046" sldId="256"/>
            <ac:spMk id="3" creationId="{1F642D25-C067-460B-9D30-E1E7A140BEE9}"/>
          </ac:spMkLst>
        </pc:spChg>
        <pc:spChg chg="add del mod">
          <ac:chgData name="florina rusu" userId="6815045a8ef1689c" providerId="LiveId" clId="{51E33D8C-4517-45D4-9540-DAE5F10C9D21}" dt="2021-03-16T22:41:41.277" v="548" actId="21"/>
          <ac:spMkLst>
            <pc:docMk/>
            <pc:sldMk cId="1276030046" sldId="256"/>
            <ac:spMk id="6" creationId="{5C58B466-0C9E-4762-8A45-285CF4B65D9B}"/>
          </ac:spMkLst>
        </pc:spChg>
        <pc:spChg chg="add del mod">
          <ac:chgData name="florina rusu" userId="6815045a8ef1689c" providerId="LiveId" clId="{51E33D8C-4517-45D4-9540-DAE5F10C9D21}" dt="2021-03-16T22:44:29.721" v="678"/>
          <ac:spMkLst>
            <pc:docMk/>
            <pc:sldMk cId="1276030046" sldId="256"/>
            <ac:spMk id="9" creationId="{858101FA-7B9C-4E60-9828-8B7E9E0E3ED5}"/>
          </ac:spMkLst>
        </pc:spChg>
        <pc:spChg chg="add del mod">
          <ac:chgData name="florina rusu" userId="6815045a8ef1689c" providerId="LiveId" clId="{51E33D8C-4517-45D4-9540-DAE5F10C9D21}" dt="2021-03-16T22:44:29.721" v="680"/>
          <ac:spMkLst>
            <pc:docMk/>
            <pc:sldMk cId="1276030046" sldId="256"/>
            <ac:spMk id="12" creationId="{C1C9DE9E-4A71-42F2-81B7-EFFD8DABF118}"/>
          </ac:spMkLst>
        </pc:spChg>
        <pc:spChg chg="add del">
          <ac:chgData name="florina rusu" userId="6815045a8ef1689c" providerId="LiveId" clId="{51E33D8C-4517-45D4-9540-DAE5F10C9D21}" dt="2021-03-16T22:45:29.626" v="688" actId="26606"/>
          <ac:spMkLst>
            <pc:docMk/>
            <pc:sldMk cId="1276030046" sldId="256"/>
            <ac:spMk id="19" creationId="{5C1F1266-EBD4-46F5-989F-AD820F65DDDB}"/>
          </ac:spMkLst>
        </pc:spChg>
        <pc:picChg chg="add del mod">
          <ac:chgData name="florina rusu" userId="6815045a8ef1689c" providerId="LiveId" clId="{51E33D8C-4517-45D4-9540-DAE5F10C9D21}" dt="2021-03-16T22:41:41.277" v="548" actId="21"/>
          <ac:picMkLst>
            <pc:docMk/>
            <pc:sldMk cId="1276030046" sldId="256"/>
            <ac:picMk id="5" creationId="{286C8057-66CA-4877-AC72-F55F55F037B4}"/>
          </ac:picMkLst>
        </pc:picChg>
        <pc:picChg chg="add mod">
          <ac:chgData name="florina rusu" userId="6815045a8ef1689c" providerId="LiveId" clId="{51E33D8C-4517-45D4-9540-DAE5F10C9D21}" dt="2021-03-16T22:45:29.626" v="689" actId="26606"/>
          <ac:picMkLst>
            <pc:docMk/>
            <pc:sldMk cId="1276030046" sldId="256"/>
            <ac:picMk id="8" creationId="{7042D967-A8F4-410C-8D4F-346B6CC02827}"/>
          </ac:picMkLst>
        </pc:picChg>
        <pc:picChg chg="add del mod">
          <ac:chgData name="florina rusu" userId="6815045a8ef1689c" providerId="LiveId" clId="{51E33D8C-4517-45D4-9540-DAE5F10C9D21}" dt="2021-03-16T22:44:29.705" v="676" actId="21"/>
          <ac:picMkLst>
            <pc:docMk/>
            <pc:sldMk cId="1276030046" sldId="256"/>
            <ac:picMk id="11" creationId="{69D03B5C-08A1-4734-BAD3-0AC644EA8FF9}"/>
          </ac:picMkLst>
        </pc:picChg>
        <pc:picChg chg="add mod">
          <ac:chgData name="florina rusu" userId="6815045a8ef1689c" providerId="LiveId" clId="{51E33D8C-4517-45D4-9540-DAE5F10C9D21}" dt="2021-03-16T22:45:29.626" v="689" actId="26606"/>
          <ac:picMkLst>
            <pc:docMk/>
            <pc:sldMk cId="1276030046" sldId="256"/>
            <ac:picMk id="14" creationId="{6E6FC3A1-EEF2-4D12-B2F1-A68F9C64B33E}"/>
          </ac:picMkLst>
        </pc:picChg>
        <pc:picChg chg="del mod ord">
          <ac:chgData name="florina rusu" userId="6815045a8ef1689c" providerId="LiveId" clId="{51E33D8C-4517-45D4-9540-DAE5F10C9D21}" dt="2021-03-16T22:44:52.892" v="684" actId="21"/>
          <ac:picMkLst>
            <pc:docMk/>
            <pc:sldMk cId="1276030046" sldId="256"/>
            <ac:picMk id="16" creationId="{762EDBF0-8410-4CB9-9C2A-318B90F71604}"/>
          </ac:picMkLst>
        </pc:picChg>
      </pc:sldChg>
      <pc:sldChg chg="addSp delSp modSp mod setBg addAnim">
        <pc:chgData name="florina rusu" userId="6815045a8ef1689c" providerId="LiveId" clId="{51E33D8C-4517-45D4-9540-DAE5F10C9D21}" dt="2021-03-16T22:03:09.578" v="174" actId="313"/>
        <pc:sldMkLst>
          <pc:docMk/>
          <pc:sldMk cId="2152195514" sldId="258"/>
        </pc:sldMkLst>
        <pc:spChg chg="mod">
          <ac:chgData name="florina rusu" userId="6815045a8ef1689c" providerId="LiveId" clId="{51E33D8C-4517-45D4-9540-DAE5F10C9D21}" dt="2021-03-16T22:03:09.578" v="174" actId="313"/>
          <ac:spMkLst>
            <pc:docMk/>
            <pc:sldMk cId="2152195514" sldId="258"/>
            <ac:spMk id="10" creationId="{F2668FC6-31C0-4C5A-9C0B-ABD6EF4DEC16}"/>
          </ac:spMkLst>
        </pc:spChg>
        <pc:spChg chg="add del">
          <ac:chgData name="florina rusu" userId="6815045a8ef1689c" providerId="LiveId" clId="{51E33D8C-4517-45D4-9540-DAE5F10C9D21}" dt="2021-03-16T20:59:05.001" v="82" actId="26606"/>
          <ac:spMkLst>
            <pc:docMk/>
            <pc:sldMk cId="2152195514" sldId="258"/>
            <ac:spMk id="19" creationId="{8A610DC7-FE1B-47B9-8452-CFC389786C2D}"/>
          </ac:spMkLst>
        </pc:spChg>
        <pc:spChg chg="add del">
          <ac:chgData name="florina rusu" userId="6815045a8ef1689c" providerId="LiveId" clId="{51E33D8C-4517-45D4-9540-DAE5F10C9D21}" dt="2021-03-16T20:59:05.001" v="82" actId="26606"/>
          <ac:spMkLst>
            <pc:docMk/>
            <pc:sldMk cId="2152195514" sldId="258"/>
            <ac:spMk id="25" creationId="{DC9A0934-0C2C-4565-9290-A345B19BD94C}"/>
          </ac:spMkLst>
        </pc:spChg>
        <pc:spChg chg="add del">
          <ac:chgData name="florina rusu" userId="6815045a8ef1689c" providerId="LiveId" clId="{51E33D8C-4517-45D4-9540-DAE5F10C9D21}" dt="2021-03-16T20:59:05.001" v="82" actId="26606"/>
          <ac:spMkLst>
            <pc:docMk/>
            <pc:sldMk cId="2152195514" sldId="258"/>
            <ac:spMk id="27" creationId="{87BE56A7-2B14-4ABE-8DF3-40C07E64B19D}"/>
          </ac:spMkLst>
        </pc:spChg>
        <pc:spChg chg="add del">
          <ac:chgData name="florina rusu" userId="6815045a8ef1689c" providerId="LiveId" clId="{51E33D8C-4517-45D4-9540-DAE5F10C9D21}" dt="2021-03-16T20:59:05.001" v="82" actId="26606"/>
          <ac:spMkLst>
            <pc:docMk/>
            <pc:sldMk cId="2152195514" sldId="258"/>
            <ac:spMk id="29" creationId="{140D5101-D8FB-4102-A338-49651E97150A}"/>
          </ac:spMkLst>
        </pc:spChg>
        <pc:spChg chg="add del">
          <ac:chgData name="florina rusu" userId="6815045a8ef1689c" providerId="LiveId" clId="{51E33D8C-4517-45D4-9540-DAE5F10C9D21}" dt="2021-03-16T20:59:05.001" v="82" actId="26606"/>
          <ac:spMkLst>
            <pc:docMk/>
            <pc:sldMk cId="2152195514" sldId="258"/>
            <ac:spMk id="31" creationId="{73E26159-C029-4449-8912-A9B418CC328B}"/>
          </ac:spMkLst>
        </pc:spChg>
        <pc:spChg chg="add del">
          <ac:chgData name="florina rusu" userId="6815045a8ef1689c" providerId="LiveId" clId="{51E33D8C-4517-45D4-9540-DAE5F10C9D21}" dt="2021-03-16T20:59:07.091" v="84" actId="26606"/>
          <ac:spMkLst>
            <pc:docMk/>
            <pc:sldMk cId="2152195514" sldId="258"/>
            <ac:spMk id="35" creationId="{8A610DC7-FE1B-47B9-8452-CFC389786C2D}"/>
          </ac:spMkLst>
        </pc:spChg>
        <pc:spChg chg="add del">
          <ac:chgData name="florina rusu" userId="6815045a8ef1689c" providerId="LiveId" clId="{51E33D8C-4517-45D4-9540-DAE5F10C9D21}" dt="2021-03-16T20:59:07.091" v="84" actId="26606"/>
          <ac:spMkLst>
            <pc:docMk/>
            <pc:sldMk cId="2152195514" sldId="258"/>
            <ac:spMk id="38" creationId="{DC9A0934-0C2C-4565-9290-A345B19BD94C}"/>
          </ac:spMkLst>
        </pc:spChg>
        <pc:spChg chg="add del">
          <ac:chgData name="florina rusu" userId="6815045a8ef1689c" providerId="LiveId" clId="{51E33D8C-4517-45D4-9540-DAE5F10C9D21}" dt="2021-03-16T20:59:07.091" v="84" actId="26606"/>
          <ac:spMkLst>
            <pc:docMk/>
            <pc:sldMk cId="2152195514" sldId="258"/>
            <ac:spMk id="39" creationId="{75A91A2D-E793-4446-8F66-DC42020FBBA3}"/>
          </ac:spMkLst>
        </pc:spChg>
        <pc:spChg chg="add">
          <ac:chgData name="florina rusu" userId="6815045a8ef1689c" providerId="LiveId" clId="{51E33D8C-4517-45D4-9540-DAE5F10C9D21}" dt="2021-03-16T20:59:07.144" v="85" actId="26606"/>
          <ac:spMkLst>
            <pc:docMk/>
            <pc:sldMk cId="2152195514" sldId="258"/>
            <ac:spMk id="43" creationId="{FE5ECD52-6A23-4FF4-8C32-7B5DE9973ADA}"/>
          </ac:spMkLst>
        </pc:spChg>
        <pc:spChg chg="add">
          <ac:chgData name="florina rusu" userId="6815045a8ef1689c" providerId="LiveId" clId="{51E33D8C-4517-45D4-9540-DAE5F10C9D21}" dt="2021-03-16T20:59:07.144" v="85" actId="26606"/>
          <ac:spMkLst>
            <pc:docMk/>
            <pc:sldMk cId="2152195514" sldId="258"/>
            <ac:spMk id="46" creationId="{45624C63-3CCA-4EA6-B822-6E710A82062B}"/>
          </ac:spMkLst>
        </pc:spChg>
        <pc:picChg chg="mod ord">
          <ac:chgData name="florina rusu" userId="6815045a8ef1689c" providerId="LiveId" clId="{51E33D8C-4517-45D4-9540-DAE5F10C9D21}" dt="2021-03-16T20:59:07.144" v="85" actId="26606"/>
          <ac:picMkLst>
            <pc:docMk/>
            <pc:sldMk cId="2152195514" sldId="258"/>
            <ac:picMk id="6" creationId="{659D0A23-90BF-4B4E-8A27-552589A9B1CB}"/>
          </ac:picMkLst>
        </pc:picChg>
        <pc:picChg chg="add del">
          <ac:chgData name="florina rusu" userId="6815045a8ef1689c" providerId="LiveId" clId="{51E33D8C-4517-45D4-9540-DAE5F10C9D21}" dt="2021-03-16T20:59:05.001" v="82" actId="26606"/>
          <ac:picMkLst>
            <pc:docMk/>
            <pc:sldMk cId="2152195514" sldId="258"/>
            <ac:picMk id="15" creationId="{C9134821-5D8B-4373-BA74-CFE9AB35A55A}"/>
          </ac:picMkLst>
        </pc:picChg>
        <pc:picChg chg="add del">
          <ac:chgData name="florina rusu" userId="6815045a8ef1689c" providerId="LiveId" clId="{51E33D8C-4517-45D4-9540-DAE5F10C9D21}" dt="2021-03-16T20:59:05.001" v="82" actId="26606"/>
          <ac:picMkLst>
            <pc:docMk/>
            <pc:sldMk cId="2152195514" sldId="258"/>
            <ac:picMk id="17" creationId="{5965195F-79F5-4911-907D-13CB3F534351}"/>
          </ac:picMkLst>
        </pc:picChg>
        <pc:picChg chg="add del">
          <ac:chgData name="florina rusu" userId="6815045a8ef1689c" providerId="LiveId" clId="{51E33D8C-4517-45D4-9540-DAE5F10C9D21}" dt="2021-03-16T20:59:05.001" v="82" actId="26606"/>
          <ac:picMkLst>
            <pc:docMk/>
            <pc:sldMk cId="2152195514" sldId="258"/>
            <ac:picMk id="21" creationId="{2742ADC1-2286-40B7-A3C6-D6C3362FA04B}"/>
          </ac:picMkLst>
        </pc:picChg>
        <pc:picChg chg="add del">
          <ac:chgData name="florina rusu" userId="6815045a8ef1689c" providerId="LiveId" clId="{51E33D8C-4517-45D4-9540-DAE5F10C9D21}" dt="2021-03-16T20:59:05.001" v="82" actId="26606"/>
          <ac:picMkLst>
            <pc:docMk/>
            <pc:sldMk cId="2152195514" sldId="258"/>
            <ac:picMk id="23" creationId="{C878FBDC-78F2-4D49-8DB3-1A48CA9F7FC0}"/>
          </ac:picMkLst>
        </pc:picChg>
        <pc:picChg chg="add del">
          <ac:chgData name="florina rusu" userId="6815045a8ef1689c" providerId="LiveId" clId="{51E33D8C-4517-45D4-9540-DAE5F10C9D21}" dt="2021-03-16T20:59:07.091" v="84" actId="26606"/>
          <ac:picMkLst>
            <pc:docMk/>
            <pc:sldMk cId="2152195514" sldId="258"/>
            <ac:picMk id="33" creationId="{C9134821-5D8B-4373-BA74-CFE9AB35A55A}"/>
          </ac:picMkLst>
        </pc:picChg>
        <pc:picChg chg="add del">
          <ac:chgData name="florina rusu" userId="6815045a8ef1689c" providerId="LiveId" clId="{51E33D8C-4517-45D4-9540-DAE5F10C9D21}" dt="2021-03-16T20:59:07.091" v="84" actId="26606"/>
          <ac:picMkLst>
            <pc:docMk/>
            <pc:sldMk cId="2152195514" sldId="258"/>
            <ac:picMk id="34" creationId="{5965195F-79F5-4911-907D-13CB3F534351}"/>
          </ac:picMkLst>
        </pc:picChg>
        <pc:picChg chg="add del">
          <ac:chgData name="florina rusu" userId="6815045a8ef1689c" providerId="LiveId" clId="{51E33D8C-4517-45D4-9540-DAE5F10C9D21}" dt="2021-03-16T20:59:07.091" v="84" actId="26606"/>
          <ac:picMkLst>
            <pc:docMk/>
            <pc:sldMk cId="2152195514" sldId="258"/>
            <ac:picMk id="36" creationId="{2742ADC1-2286-40B7-A3C6-D6C3362FA04B}"/>
          </ac:picMkLst>
        </pc:picChg>
        <pc:picChg chg="add del">
          <ac:chgData name="florina rusu" userId="6815045a8ef1689c" providerId="LiveId" clId="{51E33D8C-4517-45D4-9540-DAE5F10C9D21}" dt="2021-03-16T20:59:07.091" v="84" actId="26606"/>
          <ac:picMkLst>
            <pc:docMk/>
            <pc:sldMk cId="2152195514" sldId="258"/>
            <ac:picMk id="37" creationId="{C878FBDC-78F2-4D49-8DB3-1A48CA9F7FC0}"/>
          </ac:picMkLst>
        </pc:picChg>
        <pc:picChg chg="add">
          <ac:chgData name="florina rusu" userId="6815045a8ef1689c" providerId="LiveId" clId="{51E33D8C-4517-45D4-9540-DAE5F10C9D21}" dt="2021-03-16T20:59:07.144" v="85" actId="26606"/>
          <ac:picMkLst>
            <pc:docMk/>
            <pc:sldMk cId="2152195514" sldId="258"/>
            <ac:picMk id="41" creationId="{26E32CE1-D113-412E-9933-113646E21F53}"/>
          </ac:picMkLst>
        </pc:picChg>
        <pc:picChg chg="add">
          <ac:chgData name="florina rusu" userId="6815045a8ef1689c" providerId="LiveId" clId="{51E33D8C-4517-45D4-9540-DAE5F10C9D21}" dt="2021-03-16T20:59:07.144" v="85" actId="26606"/>
          <ac:picMkLst>
            <pc:docMk/>
            <pc:sldMk cId="2152195514" sldId="258"/>
            <ac:picMk id="42" creationId="{117B7C8B-175B-4009-808B-9F66FD108AB3}"/>
          </ac:picMkLst>
        </pc:picChg>
        <pc:picChg chg="add">
          <ac:chgData name="florina rusu" userId="6815045a8ef1689c" providerId="LiveId" clId="{51E33D8C-4517-45D4-9540-DAE5F10C9D21}" dt="2021-03-16T20:59:07.144" v="85" actId="26606"/>
          <ac:picMkLst>
            <pc:docMk/>
            <pc:sldMk cId="2152195514" sldId="258"/>
            <ac:picMk id="44" creationId="{5C3F2B96-5F34-41C9-8E37-A9CD279A4270}"/>
          </ac:picMkLst>
        </pc:picChg>
        <pc:picChg chg="add">
          <ac:chgData name="florina rusu" userId="6815045a8ef1689c" providerId="LiveId" clId="{51E33D8C-4517-45D4-9540-DAE5F10C9D21}" dt="2021-03-16T20:59:07.144" v="85" actId="26606"/>
          <ac:picMkLst>
            <pc:docMk/>
            <pc:sldMk cId="2152195514" sldId="258"/>
            <ac:picMk id="45" creationId="{9A4E02BF-4F0E-44E2-A489-075900B7866C}"/>
          </ac:picMkLst>
        </pc:picChg>
      </pc:sldChg>
      <pc:sldChg chg="addSp delSp modSp new mod setBg addAnim delAnim">
        <pc:chgData name="florina rusu" userId="6815045a8ef1689c" providerId="LiveId" clId="{51E33D8C-4517-45D4-9540-DAE5F10C9D21}" dt="2021-03-16T21:11:30.845" v="173"/>
        <pc:sldMkLst>
          <pc:docMk/>
          <pc:sldMk cId="1861621629" sldId="259"/>
        </pc:sldMkLst>
        <pc:spChg chg="mod">
          <ac:chgData name="florina rusu" userId="6815045a8ef1689c" providerId="LiveId" clId="{51E33D8C-4517-45D4-9540-DAE5F10C9D21}" dt="2021-03-16T21:11:30.845" v="172" actId="26606"/>
          <ac:spMkLst>
            <pc:docMk/>
            <pc:sldMk cId="1861621629" sldId="259"/>
            <ac:spMk id="2" creationId="{C868D35C-F4E3-416B-9084-837C9349B341}"/>
          </ac:spMkLst>
        </pc:spChg>
        <pc:spChg chg="del">
          <ac:chgData name="florina rusu" userId="6815045a8ef1689c" providerId="LiveId" clId="{51E33D8C-4517-45D4-9540-DAE5F10C9D21}" dt="2021-03-16T21:03:37.089" v="141" actId="931"/>
          <ac:spMkLst>
            <pc:docMk/>
            <pc:sldMk cId="1861621629" sldId="259"/>
            <ac:spMk id="3" creationId="{BB74A94B-7B55-4297-B6E1-A5DC5A557336}"/>
          </ac:spMkLst>
        </pc:spChg>
        <pc:spChg chg="add del mod">
          <ac:chgData name="florina rusu" userId="6815045a8ef1689c" providerId="LiveId" clId="{51E33D8C-4517-45D4-9540-DAE5F10C9D21}" dt="2021-03-16T21:06:42.131" v="145" actId="21"/>
          <ac:spMkLst>
            <pc:docMk/>
            <pc:sldMk cId="1861621629" sldId="259"/>
            <ac:spMk id="6" creationId="{A128DF3D-5446-46FF-A870-715039AF5AEB}"/>
          </ac:spMkLst>
        </pc:spChg>
        <pc:spChg chg="add del mod">
          <ac:chgData name="florina rusu" userId="6815045a8ef1689c" providerId="LiveId" clId="{51E33D8C-4517-45D4-9540-DAE5F10C9D21}" dt="2021-03-16T21:08:07.061" v="146" actId="931"/>
          <ac:spMkLst>
            <pc:docMk/>
            <pc:sldMk cId="1861621629" sldId="259"/>
            <ac:spMk id="8" creationId="{76D94827-443A-4E75-B27F-3EC23A7DC9AD}"/>
          </ac:spMkLst>
        </pc:spChg>
        <pc:spChg chg="add del mod">
          <ac:chgData name="florina rusu" userId="6815045a8ef1689c" providerId="LiveId" clId="{51E33D8C-4517-45D4-9540-DAE5F10C9D21}" dt="2021-03-16T21:08:14.168" v="149" actId="21"/>
          <ac:spMkLst>
            <pc:docMk/>
            <pc:sldMk cId="1861621629" sldId="259"/>
            <ac:spMk id="11" creationId="{63218F23-C410-44B0-8E5B-E804BB9B4E65}"/>
          </ac:spMkLst>
        </pc:spChg>
        <pc:spChg chg="add del mod">
          <ac:chgData name="florina rusu" userId="6815045a8ef1689c" providerId="LiveId" clId="{51E33D8C-4517-45D4-9540-DAE5F10C9D21}" dt="2021-03-16T21:08:41.999" v="150" actId="931"/>
          <ac:spMkLst>
            <pc:docMk/>
            <pc:sldMk cId="1861621629" sldId="259"/>
            <ac:spMk id="13" creationId="{6111E1CE-F84F-445A-A9FD-0AC7A71F05AC}"/>
          </ac:spMkLst>
        </pc:spChg>
        <pc:spChg chg="add del mod">
          <ac:chgData name="florina rusu" userId="6815045a8ef1689c" providerId="LiveId" clId="{51E33D8C-4517-45D4-9540-DAE5F10C9D21}" dt="2021-03-16T21:09:57.406" v="163" actId="21"/>
          <ac:spMkLst>
            <pc:docMk/>
            <pc:sldMk cId="1861621629" sldId="259"/>
            <ac:spMk id="16" creationId="{67204627-F27F-4CEC-9A0D-A34193925267}"/>
          </ac:spMkLst>
        </pc:spChg>
        <pc:spChg chg="add del">
          <ac:chgData name="florina rusu" userId="6815045a8ef1689c" providerId="LiveId" clId="{51E33D8C-4517-45D4-9540-DAE5F10C9D21}" dt="2021-03-16T21:11:11.002" v="168" actId="26606"/>
          <ac:spMkLst>
            <pc:docMk/>
            <pc:sldMk cId="1861621629" sldId="259"/>
            <ac:spMk id="24" creationId="{8A610DC7-FE1B-47B9-8452-CFC389786C2D}"/>
          </ac:spMkLst>
        </pc:spChg>
        <pc:spChg chg="add del">
          <ac:chgData name="florina rusu" userId="6815045a8ef1689c" providerId="LiveId" clId="{51E33D8C-4517-45D4-9540-DAE5F10C9D21}" dt="2021-03-16T21:08:56.568" v="154" actId="26606"/>
          <ac:spMkLst>
            <pc:docMk/>
            <pc:sldMk cId="1861621629" sldId="259"/>
            <ac:spMk id="25" creationId="{FE5ECD52-6A23-4FF4-8C32-7B5DE9973ADA}"/>
          </ac:spMkLst>
        </pc:spChg>
        <pc:spChg chg="add del">
          <ac:chgData name="florina rusu" userId="6815045a8ef1689c" providerId="LiveId" clId="{51E33D8C-4517-45D4-9540-DAE5F10C9D21}" dt="2021-03-16T21:11:11.002" v="168" actId="26606"/>
          <ac:spMkLst>
            <pc:docMk/>
            <pc:sldMk cId="1861621629" sldId="259"/>
            <ac:spMk id="30" creationId="{DC9A0934-0C2C-4565-9290-A345B19BD94C}"/>
          </ac:spMkLst>
        </pc:spChg>
        <pc:spChg chg="add del">
          <ac:chgData name="florina rusu" userId="6815045a8ef1689c" providerId="LiveId" clId="{51E33D8C-4517-45D4-9540-DAE5F10C9D21}" dt="2021-03-16T21:08:56.568" v="154" actId="26606"/>
          <ac:spMkLst>
            <pc:docMk/>
            <pc:sldMk cId="1861621629" sldId="259"/>
            <ac:spMk id="31" creationId="{45624C63-3CCA-4EA6-B822-6E710A82062B}"/>
          </ac:spMkLst>
        </pc:spChg>
        <pc:spChg chg="add del">
          <ac:chgData name="florina rusu" userId="6815045a8ef1689c" providerId="LiveId" clId="{51E33D8C-4517-45D4-9540-DAE5F10C9D21}" dt="2021-03-16T21:11:11.002" v="168" actId="26606"/>
          <ac:spMkLst>
            <pc:docMk/>
            <pc:sldMk cId="1861621629" sldId="259"/>
            <ac:spMk id="32" creationId="{A8A41FDE-DCFF-432F-BE1C-B36B647F6BB3}"/>
          </ac:spMkLst>
        </pc:spChg>
        <pc:spChg chg="add del">
          <ac:chgData name="florina rusu" userId="6815045a8ef1689c" providerId="LiveId" clId="{51E33D8C-4517-45D4-9540-DAE5F10C9D21}" dt="2021-03-16T21:09:12.349" v="157" actId="26606"/>
          <ac:spMkLst>
            <pc:docMk/>
            <pc:sldMk cId="1861621629" sldId="259"/>
            <ac:spMk id="33" creationId="{A8A41FDE-DCFF-432F-BE1C-B36B647F6BB3}"/>
          </ac:spMkLst>
        </pc:spChg>
        <pc:spChg chg="add del">
          <ac:chgData name="florina rusu" userId="6815045a8ef1689c" providerId="LiveId" clId="{51E33D8C-4517-45D4-9540-DAE5F10C9D21}" dt="2021-03-16T21:09:12.349" v="157" actId="26606"/>
          <ac:spMkLst>
            <pc:docMk/>
            <pc:sldMk cId="1861621629" sldId="259"/>
            <ac:spMk id="36" creationId="{8A610DC7-FE1B-47B9-8452-CFC389786C2D}"/>
          </ac:spMkLst>
        </pc:spChg>
        <pc:spChg chg="add del">
          <ac:chgData name="florina rusu" userId="6815045a8ef1689c" providerId="LiveId" clId="{51E33D8C-4517-45D4-9540-DAE5F10C9D21}" dt="2021-03-16T21:09:12.349" v="157" actId="26606"/>
          <ac:spMkLst>
            <pc:docMk/>
            <pc:sldMk cId="1861621629" sldId="259"/>
            <ac:spMk id="39" creationId="{DC9A0934-0C2C-4565-9290-A345B19BD94C}"/>
          </ac:spMkLst>
        </pc:spChg>
        <pc:spChg chg="add del">
          <ac:chgData name="florina rusu" userId="6815045a8ef1689c" providerId="LiveId" clId="{51E33D8C-4517-45D4-9540-DAE5F10C9D21}" dt="2021-03-16T21:11:10.986" v="167" actId="26606"/>
          <ac:spMkLst>
            <pc:docMk/>
            <pc:sldMk cId="1861621629" sldId="259"/>
            <ac:spMk id="41" creationId="{FE5ECD52-6A23-4FF4-8C32-7B5DE9973ADA}"/>
          </ac:spMkLst>
        </pc:spChg>
        <pc:spChg chg="add del mod">
          <ac:chgData name="florina rusu" userId="6815045a8ef1689c" providerId="LiveId" clId="{51E33D8C-4517-45D4-9540-DAE5F10C9D21}" dt="2021-03-16T21:09:44.781" v="162" actId="21"/>
          <ac:spMkLst>
            <pc:docMk/>
            <pc:sldMk cId="1861621629" sldId="259"/>
            <ac:spMk id="43" creationId="{59CD21DD-3367-44BD-A884-75FE889502CB}"/>
          </ac:spMkLst>
        </pc:spChg>
        <pc:spChg chg="add del">
          <ac:chgData name="florina rusu" userId="6815045a8ef1689c" providerId="LiveId" clId="{51E33D8C-4517-45D4-9540-DAE5F10C9D21}" dt="2021-03-16T21:11:10.986" v="167" actId="26606"/>
          <ac:spMkLst>
            <pc:docMk/>
            <pc:sldMk cId="1861621629" sldId="259"/>
            <ac:spMk id="47" creationId="{45624C63-3CCA-4EA6-B822-6E710A82062B}"/>
          </ac:spMkLst>
        </pc:spChg>
        <pc:spChg chg="add del">
          <ac:chgData name="florina rusu" userId="6815045a8ef1689c" providerId="LiveId" clId="{51E33D8C-4517-45D4-9540-DAE5F10C9D21}" dt="2021-03-16T21:11:30.845" v="172" actId="26606"/>
          <ac:spMkLst>
            <pc:docMk/>
            <pc:sldMk cId="1861621629" sldId="259"/>
            <ac:spMk id="49" creationId="{A8A41FDE-DCFF-432F-BE1C-B36B647F6BB3}"/>
          </ac:spMkLst>
        </pc:spChg>
        <pc:spChg chg="add del">
          <ac:chgData name="florina rusu" userId="6815045a8ef1689c" providerId="LiveId" clId="{51E33D8C-4517-45D4-9540-DAE5F10C9D21}" dt="2021-03-16T21:11:30.845" v="172" actId="26606"/>
          <ac:spMkLst>
            <pc:docMk/>
            <pc:sldMk cId="1861621629" sldId="259"/>
            <ac:spMk id="52" creationId="{8A610DC7-FE1B-47B9-8452-CFC389786C2D}"/>
          </ac:spMkLst>
        </pc:spChg>
        <pc:spChg chg="add del">
          <ac:chgData name="florina rusu" userId="6815045a8ef1689c" providerId="LiveId" clId="{51E33D8C-4517-45D4-9540-DAE5F10C9D21}" dt="2021-03-16T21:11:30.845" v="172" actId="26606"/>
          <ac:spMkLst>
            <pc:docMk/>
            <pc:sldMk cId="1861621629" sldId="259"/>
            <ac:spMk id="55" creationId="{DC9A0934-0C2C-4565-9290-A345B19BD94C}"/>
          </ac:spMkLst>
        </pc:spChg>
        <pc:spChg chg="add">
          <ac:chgData name="florina rusu" userId="6815045a8ef1689c" providerId="LiveId" clId="{51E33D8C-4517-45D4-9540-DAE5F10C9D21}" dt="2021-03-16T21:11:30.845" v="172" actId="26606"/>
          <ac:spMkLst>
            <pc:docMk/>
            <pc:sldMk cId="1861621629" sldId="259"/>
            <ac:spMk id="64" creationId="{FE5ECD52-6A23-4FF4-8C32-7B5DE9973ADA}"/>
          </ac:spMkLst>
        </pc:spChg>
        <pc:spChg chg="add">
          <ac:chgData name="florina rusu" userId="6815045a8ef1689c" providerId="LiveId" clId="{51E33D8C-4517-45D4-9540-DAE5F10C9D21}" dt="2021-03-16T21:11:30.845" v="172" actId="26606"/>
          <ac:spMkLst>
            <pc:docMk/>
            <pc:sldMk cId="1861621629" sldId="259"/>
            <ac:spMk id="70" creationId="{45624C63-3CCA-4EA6-B822-6E710A82062B}"/>
          </ac:spMkLst>
        </pc:spChg>
        <pc:picChg chg="add del mod">
          <ac:chgData name="florina rusu" userId="6815045a8ef1689c" providerId="LiveId" clId="{51E33D8C-4517-45D4-9540-DAE5F10C9D21}" dt="2021-03-16T21:06:42.131" v="145" actId="21"/>
          <ac:picMkLst>
            <pc:docMk/>
            <pc:sldMk cId="1861621629" sldId="259"/>
            <ac:picMk id="5" creationId="{EDD01AFE-6EDE-46CA-8F93-2C6282EBD477}"/>
          </ac:picMkLst>
        </pc:picChg>
        <pc:picChg chg="add del mod">
          <ac:chgData name="florina rusu" userId="6815045a8ef1689c" providerId="LiveId" clId="{51E33D8C-4517-45D4-9540-DAE5F10C9D21}" dt="2021-03-16T21:08:14.168" v="149" actId="21"/>
          <ac:picMkLst>
            <pc:docMk/>
            <pc:sldMk cId="1861621629" sldId="259"/>
            <ac:picMk id="10" creationId="{B48781C0-1D75-48FD-A1B2-F4D14E49D936}"/>
          </ac:picMkLst>
        </pc:picChg>
        <pc:picChg chg="add mod">
          <ac:chgData name="florina rusu" userId="6815045a8ef1689c" providerId="LiveId" clId="{51E33D8C-4517-45D4-9540-DAE5F10C9D21}" dt="2021-03-16T21:11:30.845" v="172" actId="26606"/>
          <ac:picMkLst>
            <pc:docMk/>
            <pc:sldMk cId="1861621629" sldId="259"/>
            <ac:picMk id="15" creationId="{8D86D977-0850-4405-B28B-63594DC91579}"/>
          </ac:picMkLst>
        </pc:picChg>
        <pc:picChg chg="add del">
          <ac:chgData name="florina rusu" userId="6815045a8ef1689c" providerId="LiveId" clId="{51E33D8C-4517-45D4-9540-DAE5F10C9D21}" dt="2021-03-16T21:11:11.002" v="168" actId="26606"/>
          <ac:picMkLst>
            <pc:docMk/>
            <pc:sldMk cId="1861621629" sldId="259"/>
            <ac:picMk id="20" creationId="{C9134821-5D8B-4373-BA74-CFE9AB35A55A}"/>
          </ac:picMkLst>
        </pc:picChg>
        <pc:picChg chg="add del">
          <ac:chgData name="florina rusu" userId="6815045a8ef1689c" providerId="LiveId" clId="{51E33D8C-4517-45D4-9540-DAE5F10C9D21}" dt="2021-03-16T21:08:56.568" v="154" actId="26606"/>
          <ac:picMkLst>
            <pc:docMk/>
            <pc:sldMk cId="1861621629" sldId="259"/>
            <ac:picMk id="21" creationId="{26E32CE1-D113-412E-9933-113646E21F53}"/>
          </ac:picMkLst>
        </pc:picChg>
        <pc:picChg chg="add del">
          <ac:chgData name="florina rusu" userId="6815045a8ef1689c" providerId="LiveId" clId="{51E33D8C-4517-45D4-9540-DAE5F10C9D21}" dt="2021-03-16T21:11:11.002" v="168" actId="26606"/>
          <ac:picMkLst>
            <pc:docMk/>
            <pc:sldMk cId="1861621629" sldId="259"/>
            <ac:picMk id="22" creationId="{5965195F-79F5-4911-907D-13CB3F534351}"/>
          </ac:picMkLst>
        </pc:picChg>
        <pc:picChg chg="add del">
          <ac:chgData name="florina rusu" userId="6815045a8ef1689c" providerId="LiveId" clId="{51E33D8C-4517-45D4-9540-DAE5F10C9D21}" dt="2021-03-16T21:08:56.568" v="154" actId="26606"/>
          <ac:picMkLst>
            <pc:docMk/>
            <pc:sldMk cId="1861621629" sldId="259"/>
            <ac:picMk id="23" creationId="{117B7C8B-175B-4009-808B-9F66FD108AB3}"/>
          </ac:picMkLst>
        </pc:picChg>
        <pc:picChg chg="add del">
          <ac:chgData name="florina rusu" userId="6815045a8ef1689c" providerId="LiveId" clId="{51E33D8C-4517-45D4-9540-DAE5F10C9D21}" dt="2021-03-16T21:11:11.002" v="168" actId="26606"/>
          <ac:picMkLst>
            <pc:docMk/>
            <pc:sldMk cId="1861621629" sldId="259"/>
            <ac:picMk id="26" creationId="{2742ADC1-2286-40B7-A3C6-D6C3362FA04B}"/>
          </ac:picMkLst>
        </pc:picChg>
        <pc:picChg chg="add del">
          <ac:chgData name="florina rusu" userId="6815045a8ef1689c" providerId="LiveId" clId="{51E33D8C-4517-45D4-9540-DAE5F10C9D21}" dt="2021-03-16T21:08:56.568" v="154" actId="26606"/>
          <ac:picMkLst>
            <pc:docMk/>
            <pc:sldMk cId="1861621629" sldId="259"/>
            <ac:picMk id="27" creationId="{5C3F2B96-5F34-41C9-8E37-A9CD279A4270}"/>
          </ac:picMkLst>
        </pc:picChg>
        <pc:picChg chg="add del">
          <ac:chgData name="florina rusu" userId="6815045a8ef1689c" providerId="LiveId" clId="{51E33D8C-4517-45D4-9540-DAE5F10C9D21}" dt="2021-03-16T21:11:11.002" v="168" actId="26606"/>
          <ac:picMkLst>
            <pc:docMk/>
            <pc:sldMk cId="1861621629" sldId="259"/>
            <ac:picMk id="28" creationId="{C878FBDC-78F2-4D49-8DB3-1A48CA9F7FC0}"/>
          </ac:picMkLst>
        </pc:picChg>
        <pc:picChg chg="add del">
          <ac:chgData name="florina rusu" userId="6815045a8ef1689c" providerId="LiveId" clId="{51E33D8C-4517-45D4-9540-DAE5F10C9D21}" dt="2021-03-16T21:08:56.568" v="154" actId="26606"/>
          <ac:picMkLst>
            <pc:docMk/>
            <pc:sldMk cId="1861621629" sldId="259"/>
            <ac:picMk id="29" creationId="{9A4E02BF-4F0E-44E2-A489-075900B7866C}"/>
          </ac:picMkLst>
        </pc:picChg>
        <pc:picChg chg="add del">
          <ac:chgData name="florina rusu" userId="6815045a8ef1689c" providerId="LiveId" clId="{51E33D8C-4517-45D4-9540-DAE5F10C9D21}" dt="2021-03-16T21:09:12.349" v="157" actId="26606"/>
          <ac:picMkLst>
            <pc:docMk/>
            <pc:sldMk cId="1861621629" sldId="259"/>
            <ac:picMk id="34" creationId="{C9134821-5D8B-4373-BA74-CFE9AB35A55A}"/>
          </ac:picMkLst>
        </pc:picChg>
        <pc:picChg chg="add del">
          <ac:chgData name="florina rusu" userId="6815045a8ef1689c" providerId="LiveId" clId="{51E33D8C-4517-45D4-9540-DAE5F10C9D21}" dt="2021-03-16T21:09:12.349" v="157" actId="26606"/>
          <ac:picMkLst>
            <pc:docMk/>
            <pc:sldMk cId="1861621629" sldId="259"/>
            <ac:picMk id="35" creationId="{5965195F-79F5-4911-907D-13CB3F534351}"/>
          </ac:picMkLst>
        </pc:picChg>
        <pc:picChg chg="add del">
          <ac:chgData name="florina rusu" userId="6815045a8ef1689c" providerId="LiveId" clId="{51E33D8C-4517-45D4-9540-DAE5F10C9D21}" dt="2021-03-16T21:09:12.349" v="157" actId="26606"/>
          <ac:picMkLst>
            <pc:docMk/>
            <pc:sldMk cId="1861621629" sldId="259"/>
            <ac:picMk id="37" creationId="{2742ADC1-2286-40B7-A3C6-D6C3362FA04B}"/>
          </ac:picMkLst>
        </pc:picChg>
        <pc:picChg chg="add del">
          <ac:chgData name="florina rusu" userId="6815045a8ef1689c" providerId="LiveId" clId="{51E33D8C-4517-45D4-9540-DAE5F10C9D21}" dt="2021-03-16T21:09:12.349" v="157" actId="26606"/>
          <ac:picMkLst>
            <pc:docMk/>
            <pc:sldMk cId="1861621629" sldId="259"/>
            <ac:picMk id="38" creationId="{C878FBDC-78F2-4D49-8DB3-1A48CA9F7FC0}"/>
          </ac:picMkLst>
        </pc:picChg>
        <pc:picChg chg="add del">
          <ac:chgData name="florina rusu" userId="6815045a8ef1689c" providerId="LiveId" clId="{51E33D8C-4517-45D4-9540-DAE5F10C9D21}" dt="2021-03-16T21:11:10.986" v="167" actId="26606"/>
          <ac:picMkLst>
            <pc:docMk/>
            <pc:sldMk cId="1861621629" sldId="259"/>
            <ac:picMk id="40" creationId="{26E32CE1-D113-412E-9933-113646E21F53}"/>
          </ac:picMkLst>
        </pc:picChg>
        <pc:picChg chg="add del">
          <ac:chgData name="florina rusu" userId="6815045a8ef1689c" providerId="LiveId" clId="{51E33D8C-4517-45D4-9540-DAE5F10C9D21}" dt="2021-03-16T21:11:10.986" v="167" actId="26606"/>
          <ac:picMkLst>
            <pc:docMk/>
            <pc:sldMk cId="1861621629" sldId="259"/>
            <ac:picMk id="42" creationId="{117B7C8B-175B-4009-808B-9F66FD108AB3}"/>
          </ac:picMkLst>
        </pc:picChg>
        <pc:picChg chg="add del">
          <ac:chgData name="florina rusu" userId="6815045a8ef1689c" providerId="LiveId" clId="{51E33D8C-4517-45D4-9540-DAE5F10C9D21}" dt="2021-03-16T21:11:10.986" v="167" actId="26606"/>
          <ac:picMkLst>
            <pc:docMk/>
            <pc:sldMk cId="1861621629" sldId="259"/>
            <ac:picMk id="44" creationId="{5C3F2B96-5F34-41C9-8E37-A9CD279A4270}"/>
          </ac:picMkLst>
        </pc:picChg>
        <pc:picChg chg="add del">
          <ac:chgData name="florina rusu" userId="6815045a8ef1689c" providerId="LiveId" clId="{51E33D8C-4517-45D4-9540-DAE5F10C9D21}" dt="2021-03-16T21:11:10.986" v="167" actId="26606"/>
          <ac:picMkLst>
            <pc:docMk/>
            <pc:sldMk cId="1861621629" sldId="259"/>
            <ac:picMk id="45" creationId="{9A4E02BF-4F0E-44E2-A489-075900B7866C}"/>
          </ac:picMkLst>
        </pc:picChg>
        <pc:picChg chg="add del">
          <ac:chgData name="florina rusu" userId="6815045a8ef1689c" providerId="LiveId" clId="{51E33D8C-4517-45D4-9540-DAE5F10C9D21}" dt="2021-03-16T21:11:30.845" v="172" actId="26606"/>
          <ac:picMkLst>
            <pc:docMk/>
            <pc:sldMk cId="1861621629" sldId="259"/>
            <ac:picMk id="50" creationId="{C9134821-5D8B-4373-BA74-CFE9AB35A55A}"/>
          </ac:picMkLst>
        </pc:picChg>
        <pc:picChg chg="add del">
          <ac:chgData name="florina rusu" userId="6815045a8ef1689c" providerId="LiveId" clId="{51E33D8C-4517-45D4-9540-DAE5F10C9D21}" dt="2021-03-16T21:11:30.845" v="172" actId="26606"/>
          <ac:picMkLst>
            <pc:docMk/>
            <pc:sldMk cId="1861621629" sldId="259"/>
            <ac:picMk id="51" creationId="{5965195F-79F5-4911-907D-13CB3F534351}"/>
          </ac:picMkLst>
        </pc:picChg>
        <pc:picChg chg="add del">
          <ac:chgData name="florina rusu" userId="6815045a8ef1689c" providerId="LiveId" clId="{51E33D8C-4517-45D4-9540-DAE5F10C9D21}" dt="2021-03-16T21:11:30.845" v="172" actId="26606"/>
          <ac:picMkLst>
            <pc:docMk/>
            <pc:sldMk cId="1861621629" sldId="259"/>
            <ac:picMk id="53" creationId="{2742ADC1-2286-40B7-A3C6-D6C3362FA04B}"/>
          </ac:picMkLst>
        </pc:picChg>
        <pc:picChg chg="add del">
          <ac:chgData name="florina rusu" userId="6815045a8ef1689c" providerId="LiveId" clId="{51E33D8C-4517-45D4-9540-DAE5F10C9D21}" dt="2021-03-16T21:11:30.845" v="172" actId="26606"/>
          <ac:picMkLst>
            <pc:docMk/>
            <pc:sldMk cId="1861621629" sldId="259"/>
            <ac:picMk id="54" creationId="{C878FBDC-78F2-4D49-8DB3-1A48CA9F7FC0}"/>
          </ac:picMkLst>
        </pc:picChg>
        <pc:picChg chg="add">
          <ac:chgData name="florina rusu" userId="6815045a8ef1689c" providerId="LiveId" clId="{51E33D8C-4517-45D4-9540-DAE5F10C9D21}" dt="2021-03-16T21:11:30.845" v="172" actId="26606"/>
          <ac:picMkLst>
            <pc:docMk/>
            <pc:sldMk cId="1861621629" sldId="259"/>
            <ac:picMk id="60" creationId="{26E32CE1-D113-412E-9933-113646E21F53}"/>
          </ac:picMkLst>
        </pc:picChg>
        <pc:picChg chg="add">
          <ac:chgData name="florina rusu" userId="6815045a8ef1689c" providerId="LiveId" clId="{51E33D8C-4517-45D4-9540-DAE5F10C9D21}" dt="2021-03-16T21:11:30.845" v="172" actId="26606"/>
          <ac:picMkLst>
            <pc:docMk/>
            <pc:sldMk cId="1861621629" sldId="259"/>
            <ac:picMk id="62" creationId="{117B7C8B-175B-4009-808B-9F66FD108AB3}"/>
          </ac:picMkLst>
        </pc:picChg>
        <pc:picChg chg="add">
          <ac:chgData name="florina rusu" userId="6815045a8ef1689c" providerId="LiveId" clId="{51E33D8C-4517-45D4-9540-DAE5F10C9D21}" dt="2021-03-16T21:11:30.845" v="172" actId="26606"/>
          <ac:picMkLst>
            <pc:docMk/>
            <pc:sldMk cId="1861621629" sldId="259"/>
            <ac:picMk id="66" creationId="{5C3F2B96-5F34-41C9-8E37-A9CD279A4270}"/>
          </ac:picMkLst>
        </pc:picChg>
        <pc:picChg chg="add">
          <ac:chgData name="florina rusu" userId="6815045a8ef1689c" providerId="LiveId" clId="{51E33D8C-4517-45D4-9540-DAE5F10C9D21}" dt="2021-03-16T21:11:30.845" v="172" actId="26606"/>
          <ac:picMkLst>
            <pc:docMk/>
            <pc:sldMk cId="1861621629" sldId="259"/>
            <ac:picMk id="68" creationId="{9A4E02BF-4F0E-44E2-A489-075900B7866C}"/>
          </ac:picMkLst>
        </pc:picChg>
      </pc:sldChg>
      <pc:sldChg chg="addSp delSp modSp new del mod setBg">
        <pc:chgData name="florina rusu" userId="6815045a8ef1689c" providerId="LiveId" clId="{51E33D8C-4517-45D4-9540-DAE5F10C9D21}" dt="2021-03-16T22:26:28.477" v="312" actId="2696"/>
        <pc:sldMkLst>
          <pc:docMk/>
          <pc:sldMk cId="2547990419" sldId="260"/>
        </pc:sldMkLst>
        <pc:spChg chg="del">
          <ac:chgData name="florina rusu" userId="6815045a8ef1689c" providerId="LiveId" clId="{51E33D8C-4517-45D4-9540-DAE5F10C9D21}" dt="2021-03-16T22:21:13.875" v="180" actId="21"/>
          <ac:spMkLst>
            <pc:docMk/>
            <pc:sldMk cId="2547990419" sldId="260"/>
            <ac:spMk id="2" creationId="{043959A3-11EF-4B2A-B2E3-E582B1045C67}"/>
          </ac:spMkLst>
        </pc:spChg>
        <pc:spChg chg="del">
          <ac:chgData name="florina rusu" userId="6815045a8ef1689c" providerId="LiveId" clId="{51E33D8C-4517-45D4-9540-DAE5F10C9D21}" dt="2021-03-16T22:20:57.195" v="176"/>
          <ac:spMkLst>
            <pc:docMk/>
            <pc:sldMk cId="2547990419" sldId="260"/>
            <ac:spMk id="3" creationId="{92A24C5D-B8DD-4E15-BDEC-B5F64A35F791}"/>
          </ac:spMkLst>
        </pc:spChg>
        <pc:spChg chg="add mod">
          <ac:chgData name="florina rusu" userId="6815045a8ef1689c" providerId="LiveId" clId="{51E33D8C-4517-45D4-9540-DAE5F10C9D21}" dt="2021-03-16T22:25:49.312" v="309" actId="26606"/>
          <ac:spMkLst>
            <pc:docMk/>
            <pc:sldMk cId="2547990419" sldId="260"/>
            <ac:spMk id="5" creationId="{89456ADE-5853-4D3E-A8E2-01A16E4AA8CD}"/>
          </ac:spMkLst>
        </pc:spChg>
        <pc:spChg chg="add del">
          <ac:chgData name="florina rusu" userId="6815045a8ef1689c" providerId="LiveId" clId="{51E33D8C-4517-45D4-9540-DAE5F10C9D21}" dt="2021-03-16T22:22:32.777" v="191" actId="26606"/>
          <ac:spMkLst>
            <pc:docMk/>
            <pc:sldMk cId="2547990419" sldId="260"/>
            <ac:spMk id="13" creationId="{FE5ECD52-6A23-4FF4-8C32-7B5DE9973ADA}"/>
          </ac:spMkLst>
        </pc:spChg>
        <pc:spChg chg="add del">
          <ac:chgData name="florina rusu" userId="6815045a8ef1689c" providerId="LiveId" clId="{51E33D8C-4517-45D4-9540-DAE5F10C9D21}" dt="2021-03-16T22:22:32.777" v="191" actId="26606"/>
          <ac:spMkLst>
            <pc:docMk/>
            <pc:sldMk cId="2547990419" sldId="260"/>
            <ac:spMk id="19" creationId="{45624C63-3CCA-4EA6-B822-6E710A82062B}"/>
          </ac:spMkLst>
        </pc:spChg>
        <pc:spChg chg="add del">
          <ac:chgData name="florina rusu" userId="6815045a8ef1689c" providerId="LiveId" clId="{51E33D8C-4517-45D4-9540-DAE5F10C9D21}" dt="2021-03-16T22:23:34.672" v="209" actId="26606"/>
          <ac:spMkLst>
            <pc:docMk/>
            <pc:sldMk cId="2547990419" sldId="260"/>
            <ac:spMk id="23" creationId="{FE5ECD52-6A23-4FF4-8C32-7B5DE9973ADA}"/>
          </ac:spMkLst>
        </pc:spChg>
        <pc:spChg chg="add del">
          <ac:chgData name="florina rusu" userId="6815045a8ef1689c" providerId="LiveId" clId="{51E33D8C-4517-45D4-9540-DAE5F10C9D21}" dt="2021-03-16T22:23:34.672" v="209" actId="26606"/>
          <ac:spMkLst>
            <pc:docMk/>
            <pc:sldMk cId="2547990419" sldId="260"/>
            <ac:spMk id="26" creationId="{45624C63-3CCA-4EA6-B822-6E710A82062B}"/>
          </ac:spMkLst>
        </pc:spChg>
        <pc:spChg chg="add del">
          <ac:chgData name="florina rusu" userId="6815045a8ef1689c" providerId="LiveId" clId="{51E33D8C-4517-45D4-9540-DAE5F10C9D21}" dt="2021-03-16T22:25:49.327" v="310" actId="26606"/>
          <ac:spMkLst>
            <pc:docMk/>
            <pc:sldMk cId="2547990419" sldId="260"/>
            <ac:spMk id="31" creationId="{8CFA7DB6-9E1C-4921-AAAA-A5A1EDBCBA15}"/>
          </ac:spMkLst>
        </pc:spChg>
        <pc:spChg chg="add del">
          <ac:chgData name="florina rusu" userId="6815045a8ef1689c" providerId="LiveId" clId="{51E33D8C-4517-45D4-9540-DAE5F10C9D21}" dt="2021-03-16T22:25:49.312" v="309" actId="26606"/>
          <ac:spMkLst>
            <pc:docMk/>
            <pc:sldMk cId="2547990419" sldId="260"/>
            <ac:spMk id="33" creationId="{A7E4379D-E030-4125-9C07-87E8A90A5827}"/>
          </ac:spMkLst>
        </pc:spChg>
        <pc:spChg chg="add">
          <ac:chgData name="florina rusu" userId="6815045a8ef1689c" providerId="LiveId" clId="{51E33D8C-4517-45D4-9540-DAE5F10C9D21}" dt="2021-03-16T22:25:49.327" v="310" actId="26606"/>
          <ac:spMkLst>
            <pc:docMk/>
            <pc:sldMk cId="2547990419" sldId="260"/>
            <ac:spMk id="35" creationId="{8CFA7DB6-9E1C-4921-AAAA-A5A1EDBCBA15}"/>
          </ac:spMkLst>
        </pc:spChg>
        <pc:spChg chg="add del">
          <ac:chgData name="florina rusu" userId="6815045a8ef1689c" providerId="LiveId" clId="{51E33D8C-4517-45D4-9540-DAE5F10C9D21}" dt="2021-03-16T22:25:19.898" v="301" actId="26606"/>
          <ac:spMkLst>
            <pc:docMk/>
            <pc:sldMk cId="2547990419" sldId="260"/>
            <ac:spMk id="36" creationId="{8CFA7DB6-9E1C-4921-AAAA-A5A1EDBCBA15}"/>
          </ac:spMkLst>
        </pc:spChg>
        <pc:spChg chg="add del">
          <ac:chgData name="florina rusu" userId="6815045a8ef1689c" providerId="LiveId" clId="{51E33D8C-4517-45D4-9540-DAE5F10C9D21}" dt="2021-03-16T22:25:27.321" v="303" actId="26606"/>
          <ac:spMkLst>
            <pc:docMk/>
            <pc:sldMk cId="2547990419" sldId="260"/>
            <ac:spMk id="38" creationId="{F532797E-167C-4660-8A7B-5786A0918D6B}"/>
          </ac:spMkLst>
        </pc:spChg>
        <pc:spChg chg="add del">
          <ac:chgData name="florina rusu" userId="6815045a8ef1689c" providerId="LiveId" clId="{51E33D8C-4517-45D4-9540-DAE5F10C9D21}" dt="2021-03-16T22:25:27.321" v="303" actId="26606"/>
          <ac:spMkLst>
            <pc:docMk/>
            <pc:sldMk cId="2547990419" sldId="260"/>
            <ac:spMk id="39" creationId="{EDF212DC-3C79-454E-A58A-843742ACCAA4}"/>
          </ac:spMkLst>
        </pc:spChg>
        <pc:spChg chg="add del">
          <ac:chgData name="florina rusu" userId="6815045a8ef1689c" providerId="LiveId" clId="{51E33D8C-4517-45D4-9540-DAE5F10C9D21}" dt="2021-03-16T22:25:27.321" v="303" actId="26606"/>
          <ac:spMkLst>
            <pc:docMk/>
            <pc:sldMk cId="2547990419" sldId="260"/>
            <ac:spMk id="40" creationId="{729882F8-31AB-4D8B-BAB5-BA1EEFD91346}"/>
          </ac:spMkLst>
        </pc:spChg>
        <pc:spChg chg="add del">
          <ac:chgData name="florina rusu" userId="6815045a8ef1689c" providerId="LiveId" clId="{51E33D8C-4517-45D4-9540-DAE5F10C9D21}" dt="2021-03-16T22:25:39.795" v="305" actId="26606"/>
          <ac:spMkLst>
            <pc:docMk/>
            <pc:sldMk cId="2547990419" sldId="260"/>
            <ac:spMk id="42" creationId="{C1DE0CAB-0099-47AE-8A9D-F0C80866669D}"/>
          </ac:spMkLst>
        </pc:spChg>
        <pc:spChg chg="add del">
          <ac:chgData name="florina rusu" userId="6815045a8ef1689c" providerId="LiveId" clId="{51E33D8C-4517-45D4-9540-DAE5F10C9D21}" dt="2021-03-16T22:25:39.795" v="305" actId="26606"/>
          <ac:spMkLst>
            <pc:docMk/>
            <pc:sldMk cId="2547990419" sldId="260"/>
            <ac:spMk id="43" creationId="{1288C528-6850-4309-8D5E-276D46744006}"/>
          </ac:spMkLst>
        </pc:spChg>
        <pc:spChg chg="add del">
          <ac:chgData name="florina rusu" userId="6815045a8ef1689c" providerId="LiveId" clId="{51E33D8C-4517-45D4-9540-DAE5F10C9D21}" dt="2021-03-16T22:25:39.795" v="305" actId="26606"/>
          <ac:spMkLst>
            <pc:docMk/>
            <pc:sldMk cId="2547990419" sldId="260"/>
            <ac:spMk id="44" creationId="{E83C4BF2-CE85-4725-91F5-903A0C253504}"/>
          </ac:spMkLst>
        </pc:spChg>
        <pc:spChg chg="add del">
          <ac:chgData name="florina rusu" userId="6815045a8ef1689c" providerId="LiveId" clId="{51E33D8C-4517-45D4-9540-DAE5F10C9D21}" dt="2021-03-16T22:25:39.795" v="305" actId="26606"/>
          <ac:spMkLst>
            <pc:docMk/>
            <pc:sldMk cId="2547990419" sldId="260"/>
            <ac:spMk id="45" creationId="{F7E85553-125B-468C-B123-443207482B3E}"/>
          </ac:spMkLst>
        </pc:spChg>
        <pc:picChg chg="add mod ord">
          <ac:chgData name="florina rusu" userId="6815045a8ef1689c" providerId="LiveId" clId="{51E33D8C-4517-45D4-9540-DAE5F10C9D21}" dt="2021-03-16T22:26:16.853" v="311" actId="14100"/>
          <ac:picMkLst>
            <pc:docMk/>
            <pc:sldMk cId="2547990419" sldId="260"/>
            <ac:picMk id="4" creationId="{B9C31EDF-162F-46F1-A3C8-5850A2E9F0CE}"/>
          </ac:picMkLst>
        </pc:picChg>
        <pc:picChg chg="add del">
          <ac:chgData name="florina rusu" userId="6815045a8ef1689c" providerId="LiveId" clId="{51E33D8C-4517-45D4-9540-DAE5F10C9D21}" dt="2021-03-16T22:22:32.777" v="191" actId="26606"/>
          <ac:picMkLst>
            <pc:docMk/>
            <pc:sldMk cId="2547990419" sldId="260"/>
            <ac:picMk id="9" creationId="{26E32CE1-D113-412E-9933-113646E21F53}"/>
          </ac:picMkLst>
        </pc:picChg>
        <pc:picChg chg="add del">
          <ac:chgData name="florina rusu" userId="6815045a8ef1689c" providerId="LiveId" clId="{51E33D8C-4517-45D4-9540-DAE5F10C9D21}" dt="2021-03-16T22:22:32.777" v="191" actId="26606"/>
          <ac:picMkLst>
            <pc:docMk/>
            <pc:sldMk cId="2547990419" sldId="260"/>
            <ac:picMk id="11" creationId="{117B7C8B-175B-4009-808B-9F66FD108AB3}"/>
          </ac:picMkLst>
        </pc:picChg>
        <pc:picChg chg="add del">
          <ac:chgData name="florina rusu" userId="6815045a8ef1689c" providerId="LiveId" clId="{51E33D8C-4517-45D4-9540-DAE5F10C9D21}" dt="2021-03-16T22:22:32.777" v="191" actId="26606"/>
          <ac:picMkLst>
            <pc:docMk/>
            <pc:sldMk cId="2547990419" sldId="260"/>
            <ac:picMk id="15" creationId="{5C3F2B96-5F34-41C9-8E37-A9CD279A4270}"/>
          </ac:picMkLst>
        </pc:picChg>
        <pc:picChg chg="add del">
          <ac:chgData name="florina rusu" userId="6815045a8ef1689c" providerId="LiveId" clId="{51E33D8C-4517-45D4-9540-DAE5F10C9D21}" dt="2021-03-16T22:22:32.777" v="191" actId="26606"/>
          <ac:picMkLst>
            <pc:docMk/>
            <pc:sldMk cId="2547990419" sldId="260"/>
            <ac:picMk id="17" creationId="{9A4E02BF-4F0E-44E2-A489-075900B7866C}"/>
          </ac:picMkLst>
        </pc:picChg>
        <pc:picChg chg="add del">
          <ac:chgData name="florina rusu" userId="6815045a8ef1689c" providerId="LiveId" clId="{51E33D8C-4517-45D4-9540-DAE5F10C9D21}" dt="2021-03-16T22:23:34.672" v="209" actId="26606"/>
          <ac:picMkLst>
            <pc:docMk/>
            <pc:sldMk cId="2547990419" sldId="260"/>
            <ac:picMk id="21" creationId="{26E32CE1-D113-412E-9933-113646E21F53}"/>
          </ac:picMkLst>
        </pc:picChg>
        <pc:picChg chg="add del">
          <ac:chgData name="florina rusu" userId="6815045a8ef1689c" providerId="LiveId" clId="{51E33D8C-4517-45D4-9540-DAE5F10C9D21}" dt="2021-03-16T22:23:34.672" v="209" actId="26606"/>
          <ac:picMkLst>
            <pc:docMk/>
            <pc:sldMk cId="2547990419" sldId="260"/>
            <ac:picMk id="22" creationId="{117B7C8B-175B-4009-808B-9F66FD108AB3}"/>
          </ac:picMkLst>
        </pc:picChg>
        <pc:picChg chg="add del">
          <ac:chgData name="florina rusu" userId="6815045a8ef1689c" providerId="LiveId" clId="{51E33D8C-4517-45D4-9540-DAE5F10C9D21}" dt="2021-03-16T22:23:34.672" v="209" actId="26606"/>
          <ac:picMkLst>
            <pc:docMk/>
            <pc:sldMk cId="2547990419" sldId="260"/>
            <ac:picMk id="24" creationId="{5C3F2B96-5F34-41C9-8E37-A9CD279A4270}"/>
          </ac:picMkLst>
        </pc:picChg>
        <pc:picChg chg="add del">
          <ac:chgData name="florina rusu" userId="6815045a8ef1689c" providerId="LiveId" clId="{51E33D8C-4517-45D4-9540-DAE5F10C9D21}" dt="2021-03-16T22:23:34.672" v="209" actId="26606"/>
          <ac:picMkLst>
            <pc:docMk/>
            <pc:sldMk cId="2547990419" sldId="260"/>
            <ac:picMk id="25" creationId="{9A4E02BF-4F0E-44E2-A489-075900B7866C}"/>
          </ac:picMkLst>
        </pc:picChg>
      </pc:sldChg>
      <pc:sldChg chg="addSp delSp modSp new mod setBg addAnim delAnim">
        <pc:chgData name="florina rusu" userId="6815045a8ef1689c" providerId="LiveId" clId="{51E33D8C-4517-45D4-9540-DAE5F10C9D21}" dt="2021-03-16T22:38:25.933" v="488" actId="26606"/>
        <pc:sldMkLst>
          <pc:docMk/>
          <pc:sldMk cId="4022660389" sldId="260"/>
        </pc:sldMkLst>
        <pc:spChg chg="mod">
          <ac:chgData name="florina rusu" userId="6815045a8ef1689c" providerId="LiveId" clId="{51E33D8C-4517-45D4-9540-DAE5F10C9D21}" dt="2021-03-16T22:38:25.933" v="488" actId="26606"/>
          <ac:spMkLst>
            <pc:docMk/>
            <pc:sldMk cId="4022660389" sldId="260"/>
            <ac:spMk id="2" creationId="{271880D7-EE74-42C9-8C1A-1B1E1A0963E7}"/>
          </ac:spMkLst>
        </pc:spChg>
        <pc:spChg chg="add del">
          <ac:chgData name="florina rusu" userId="6815045a8ef1689c" providerId="LiveId" clId="{51E33D8C-4517-45D4-9540-DAE5F10C9D21}" dt="2021-03-16T22:31:41.229" v="469" actId="26606"/>
          <ac:spMkLst>
            <pc:docMk/>
            <pc:sldMk cId="4022660389" sldId="260"/>
            <ac:spMk id="12" creationId="{8A610DC7-FE1B-47B9-8452-CFC389786C2D}"/>
          </ac:spMkLst>
        </pc:spChg>
        <pc:spChg chg="add del">
          <ac:chgData name="florina rusu" userId="6815045a8ef1689c" providerId="LiveId" clId="{51E33D8C-4517-45D4-9540-DAE5F10C9D21}" dt="2021-03-16T22:31:41.229" v="469" actId="26606"/>
          <ac:spMkLst>
            <pc:docMk/>
            <pc:sldMk cId="4022660389" sldId="260"/>
            <ac:spMk id="18" creationId="{DC9A0934-0C2C-4565-9290-A345B19BD94C}"/>
          </ac:spMkLst>
        </pc:spChg>
        <pc:spChg chg="add del">
          <ac:chgData name="florina rusu" userId="6815045a8ef1689c" providerId="LiveId" clId="{51E33D8C-4517-45D4-9540-DAE5F10C9D21}" dt="2021-03-16T22:31:41.229" v="469" actId="26606"/>
          <ac:spMkLst>
            <pc:docMk/>
            <pc:sldMk cId="4022660389" sldId="260"/>
            <ac:spMk id="20" creationId="{87BE56A7-2B14-4ABE-8DF3-40C07E64B19D}"/>
          </ac:spMkLst>
        </pc:spChg>
        <pc:spChg chg="add del">
          <ac:chgData name="florina rusu" userId="6815045a8ef1689c" providerId="LiveId" clId="{51E33D8C-4517-45D4-9540-DAE5F10C9D21}" dt="2021-03-16T22:31:41.229" v="469" actId="26606"/>
          <ac:spMkLst>
            <pc:docMk/>
            <pc:sldMk cId="4022660389" sldId="260"/>
            <ac:spMk id="22" creationId="{140D5101-D8FB-4102-A338-49651E97150A}"/>
          </ac:spMkLst>
        </pc:spChg>
        <pc:spChg chg="add del">
          <ac:chgData name="florina rusu" userId="6815045a8ef1689c" providerId="LiveId" clId="{51E33D8C-4517-45D4-9540-DAE5F10C9D21}" dt="2021-03-16T22:31:41.229" v="469" actId="26606"/>
          <ac:spMkLst>
            <pc:docMk/>
            <pc:sldMk cId="4022660389" sldId="260"/>
            <ac:spMk id="24" creationId="{73E26159-C029-4449-8912-A9B418CC328B}"/>
          </ac:spMkLst>
        </pc:spChg>
        <pc:spChg chg="add del">
          <ac:chgData name="florina rusu" userId="6815045a8ef1689c" providerId="LiveId" clId="{51E33D8C-4517-45D4-9540-DAE5F10C9D21}" dt="2021-03-16T22:31:41.213" v="468" actId="26606"/>
          <ac:spMkLst>
            <pc:docMk/>
            <pc:sldMk cId="4022660389" sldId="260"/>
            <ac:spMk id="33" creationId="{FE5ECD52-6A23-4FF4-8C32-7B5DE9973ADA}"/>
          </ac:spMkLst>
        </pc:spChg>
        <pc:spChg chg="add del">
          <ac:chgData name="florina rusu" userId="6815045a8ef1689c" providerId="LiveId" clId="{51E33D8C-4517-45D4-9540-DAE5F10C9D21}" dt="2021-03-16T22:31:41.213" v="468" actId="26606"/>
          <ac:spMkLst>
            <pc:docMk/>
            <pc:sldMk cId="4022660389" sldId="260"/>
            <ac:spMk id="39" creationId="{45624C63-3CCA-4EA6-B822-6E710A82062B}"/>
          </ac:spMkLst>
        </pc:spChg>
        <pc:spChg chg="add del">
          <ac:chgData name="florina rusu" userId="6815045a8ef1689c" providerId="LiveId" clId="{51E33D8C-4517-45D4-9540-DAE5F10C9D21}" dt="2021-03-16T22:38:25.933" v="488" actId="26606"/>
          <ac:spMkLst>
            <pc:docMk/>
            <pc:sldMk cId="4022660389" sldId="260"/>
            <ac:spMk id="41" creationId="{EA56AB5D-D5E6-4DDB-8B39-C0594DC18B06}"/>
          </ac:spMkLst>
        </pc:spChg>
        <pc:spChg chg="add del">
          <ac:chgData name="florina rusu" userId="6815045a8ef1689c" providerId="LiveId" clId="{51E33D8C-4517-45D4-9540-DAE5F10C9D21}" dt="2021-03-16T22:38:25.933" v="488" actId="26606"/>
          <ac:spMkLst>
            <pc:docMk/>
            <pc:sldMk cId="4022660389" sldId="260"/>
            <ac:spMk id="43" creationId="{BAFB39E6-FB97-4417-A77C-B8AAD4BC0E7A}"/>
          </ac:spMkLst>
        </pc:spChg>
        <pc:spChg chg="add del">
          <ac:chgData name="florina rusu" userId="6815045a8ef1689c" providerId="LiveId" clId="{51E33D8C-4517-45D4-9540-DAE5F10C9D21}" dt="2021-03-16T22:38:25.933" v="488" actId="26606"/>
          <ac:spMkLst>
            <pc:docMk/>
            <pc:sldMk cId="4022660389" sldId="260"/>
            <ac:spMk id="45" creationId="{7CCB9413-9128-4AD1-B7B7-1F08158FF8CE}"/>
          </ac:spMkLst>
        </pc:spChg>
        <pc:spChg chg="add del">
          <ac:chgData name="florina rusu" userId="6815045a8ef1689c" providerId="LiveId" clId="{51E33D8C-4517-45D4-9540-DAE5F10C9D21}" dt="2021-03-16T22:38:25.933" v="488" actId="26606"/>
          <ac:spMkLst>
            <pc:docMk/>
            <pc:sldMk cId="4022660389" sldId="260"/>
            <ac:spMk id="46" creationId="{8A610DC7-FE1B-47B9-8452-CFC389786C2D}"/>
          </ac:spMkLst>
        </pc:spChg>
        <pc:spChg chg="add del">
          <ac:chgData name="florina rusu" userId="6815045a8ef1689c" providerId="LiveId" clId="{51E33D8C-4517-45D4-9540-DAE5F10C9D21}" dt="2021-03-16T22:38:25.933" v="488" actId="26606"/>
          <ac:spMkLst>
            <pc:docMk/>
            <pc:sldMk cId="4022660389" sldId="260"/>
            <ac:spMk id="49" creationId="{DC9A0934-0C2C-4565-9290-A345B19BD94C}"/>
          </ac:spMkLst>
        </pc:spChg>
        <pc:spChg chg="add">
          <ac:chgData name="florina rusu" userId="6815045a8ef1689c" providerId="LiveId" clId="{51E33D8C-4517-45D4-9540-DAE5F10C9D21}" dt="2021-03-16T22:38:25.933" v="488" actId="26606"/>
          <ac:spMkLst>
            <pc:docMk/>
            <pc:sldMk cId="4022660389" sldId="260"/>
            <ac:spMk id="58" creationId="{8A610DC7-FE1B-47B9-8452-CFC389786C2D}"/>
          </ac:spMkLst>
        </pc:spChg>
        <pc:spChg chg="add">
          <ac:chgData name="florina rusu" userId="6815045a8ef1689c" providerId="LiveId" clId="{51E33D8C-4517-45D4-9540-DAE5F10C9D21}" dt="2021-03-16T22:38:25.933" v="488" actId="26606"/>
          <ac:spMkLst>
            <pc:docMk/>
            <pc:sldMk cId="4022660389" sldId="260"/>
            <ac:spMk id="64" creationId="{DC9A0934-0C2C-4565-9290-A345B19BD94C}"/>
          </ac:spMkLst>
        </pc:spChg>
        <pc:spChg chg="add">
          <ac:chgData name="florina rusu" userId="6815045a8ef1689c" providerId="LiveId" clId="{51E33D8C-4517-45D4-9540-DAE5F10C9D21}" dt="2021-03-16T22:38:25.933" v="488" actId="26606"/>
          <ac:spMkLst>
            <pc:docMk/>
            <pc:sldMk cId="4022660389" sldId="260"/>
            <ac:spMk id="66" creationId="{EA56AB5D-D5E6-4DDB-8B39-C0594DC18B06}"/>
          </ac:spMkLst>
        </pc:spChg>
        <pc:spChg chg="add">
          <ac:chgData name="florina rusu" userId="6815045a8ef1689c" providerId="LiveId" clId="{51E33D8C-4517-45D4-9540-DAE5F10C9D21}" dt="2021-03-16T22:38:25.933" v="488" actId="26606"/>
          <ac:spMkLst>
            <pc:docMk/>
            <pc:sldMk cId="4022660389" sldId="260"/>
            <ac:spMk id="68" creationId="{BAFB39E6-FB97-4417-A77C-B8AAD4BC0E7A}"/>
          </ac:spMkLst>
        </pc:spChg>
        <pc:spChg chg="add">
          <ac:chgData name="florina rusu" userId="6815045a8ef1689c" providerId="LiveId" clId="{51E33D8C-4517-45D4-9540-DAE5F10C9D21}" dt="2021-03-16T22:38:25.933" v="488" actId="26606"/>
          <ac:spMkLst>
            <pc:docMk/>
            <pc:sldMk cId="4022660389" sldId="260"/>
            <ac:spMk id="70" creationId="{7CCB9413-9128-4AD1-B7B7-1F08158FF8CE}"/>
          </ac:spMkLst>
        </pc:spChg>
        <pc:picChg chg="add mod">
          <ac:chgData name="florina rusu" userId="6815045a8ef1689c" providerId="LiveId" clId="{51E33D8C-4517-45D4-9540-DAE5F10C9D21}" dt="2021-03-16T22:31:41.229" v="469" actId="26606"/>
          <ac:picMkLst>
            <pc:docMk/>
            <pc:sldMk cId="4022660389" sldId="260"/>
            <ac:picMk id="3" creationId="{9F509D94-4644-42E2-859B-0009755CD19F}"/>
          </ac:picMkLst>
        </pc:picChg>
        <pc:picChg chg="add del">
          <ac:chgData name="florina rusu" userId="6815045a8ef1689c" providerId="LiveId" clId="{51E33D8C-4517-45D4-9540-DAE5F10C9D21}" dt="2021-03-16T22:31:41.229" v="469" actId="26606"/>
          <ac:picMkLst>
            <pc:docMk/>
            <pc:sldMk cId="4022660389" sldId="260"/>
            <ac:picMk id="8" creationId="{C9134821-5D8B-4373-BA74-CFE9AB35A55A}"/>
          </ac:picMkLst>
        </pc:picChg>
        <pc:picChg chg="add del">
          <ac:chgData name="florina rusu" userId="6815045a8ef1689c" providerId="LiveId" clId="{51E33D8C-4517-45D4-9540-DAE5F10C9D21}" dt="2021-03-16T22:31:41.229" v="469" actId="26606"/>
          <ac:picMkLst>
            <pc:docMk/>
            <pc:sldMk cId="4022660389" sldId="260"/>
            <ac:picMk id="10" creationId="{5965195F-79F5-4911-907D-13CB3F534351}"/>
          </ac:picMkLst>
        </pc:picChg>
        <pc:picChg chg="add del">
          <ac:chgData name="florina rusu" userId="6815045a8ef1689c" providerId="LiveId" clId="{51E33D8C-4517-45D4-9540-DAE5F10C9D21}" dt="2021-03-16T22:31:41.229" v="469" actId="26606"/>
          <ac:picMkLst>
            <pc:docMk/>
            <pc:sldMk cId="4022660389" sldId="260"/>
            <ac:picMk id="14" creationId="{2742ADC1-2286-40B7-A3C6-D6C3362FA04B}"/>
          </ac:picMkLst>
        </pc:picChg>
        <pc:picChg chg="add del">
          <ac:chgData name="florina rusu" userId="6815045a8ef1689c" providerId="LiveId" clId="{51E33D8C-4517-45D4-9540-DAE5F10C9D21}" dt="2021-03-16T22:31:41.229" v="469" actId="26606"/>
          <ac:picMkLst>
            <pc:docMk/>
            <pc:sldMk cId="4022660389" sldId="260"/>
            <ac:picMk id="16" creationId="{C878FBDC-78F2-4D49-8DB3-1A48CA9F7FC0}"/>
          </ac:picMkLst>
        </pc:picChg>
        <pc:picChg chg="add del">
          <ac:chgData name="florina rusu" userId="6815045a8ef1689c" providerId="LiveId" clId="{51E33D8C-4517-45D4-9540-DAE5F10C9D21}" dt="2021-03-16T22:31:41.213" v="468" actId="26606"/>
          <ac:picMkLst>
            <pc:docMk/>
            <pc:sldMk cId="4022660389" sldId="260"/>
            <ac:picMk id="29" creationId="{26E32CE1-D113-412E-9933-113646E21F53}"/>
          </ac:picMkLst>
        </pc:picChg>
        <pc:picChg chg="add del">
          <ac:chgData name="florina rusu" userId="6815045a8ef1689c" providerId="LiveId" clId="{51E33D8C-4517-45D4-9540-DAE5F10C9D21}" dt="2021-03-16T22:31:41.213" v="468" actId="26606"/>
          <ac:picMkLst>
            <pc:docMk/>
            <pc:sldMk cId="4022660389" sldId="260"/>
            <ac:picMk id="31" creationId="{117B7C8B-175B-4009-808B-9F66FD108AB3}"/>
          </ac:picMkLst>
        </pc:picChg>
        <pc:picChg chg="add del">
          <ac:chgData name="florina rusu" userId="6815045a8ef1689c" providerId="LiveId" clId="{51E33D8C-4517-45D4-9540-DAE5F10C9D21}" dt="2021-03-16T22:31:41.213" v="468" actId="26606"/>
          <ac:picMkLst>
            <pc:docMk/>
            <pc:sldMk cId="4022660389" sldId="260"/>
            <ac:picMk id="35" creationId="{5C3F2B96-5F34-41C9-8E37-A9CD279A4270}"/>
          </ac:picMkLst>
        </pc:picChg>
        <pc:picChg chg="add del">
          <ac:chgData name="florina rusu" userId="6815045a8ef1689c" providerId="LiveId" clId="{51E33D8C-4517-45D4-9540-DAE5F10C9D21}" dt="2021-03-16T22:31:41.213" v="468" actId="26606"/>
          <ac:picMkLst>
            <pc:docMk/>
            <pc:sldMk cId="4022660389" sldId="260"/>
            <ac:picMk id="37" creationId="{9A4E02BF-4F0E-44E2-A489-075900B7866C}"/>
          </ac:picMkLst>
        </pc:picChg>
        <pc:picChg chg="add del">
          <ac:chgData name="florina rusu" userId="6815045a8ef1689c" providerId="LiveId" clId="{51E33D8C-4517-45D4-9540-DAE5F10C9D21}" dt="2021-03-16T22:38:25.933" v="488" actId="26606"/>
          <ac:picMkLst>
            <pc:docMk/>
            <pc:sldMk cId="4022660389" sldId="260"/>
            <ac:picMk id="42" creationId="{C9134821-5D8B-4373-BA74-CFE9AB35A55A}"/>
          </ac:picMkLst>
        </pc:picChg>
        <pc:picChg chg="add del">
          <ac:chgData name="florina rusu" userId="6815045a8ef1689c" providerId="LiveId" clId="{51E33D8C-4517-45D4-9540-DAE5F10C9D21}" dt="2021-03-16T22:38:25.933" v="488" actId="26606"/>
          <ac:picMkLst>
            <pc:docMk/>
            <pc:sldMk cId="4022660389" sldId="260"/>
            <ac:picMk id="44" creationId="{5965195F-79F5-4911-907D-13CB3F534351}"/>
          </ac:picMkLst>
        </pc:picChg>
        <pc:picChg chg="add del">
          <ac:chgData name="florina rusu" userId="6815045a8ef1689c" providerId="LiveId" clId="{51E33D8C-4517-45D4-9540-DAE5F10C9D21}" dt="2021-03-16T22:38:25.933" v="488" actId="26606"/>
          <ac:picMkLst>
            <pc:docMk/>
            <pc:sldMk cId="4022660389" sldId="260"/>
            <ac:picMk id="47" creationId="{2742ADC1-2286-40B7-A3C6-D6C3362FA04B}"/>
          </ac:picMkLst>
        </pc:picChg>
        <pc:picChg chg="add del">
          <ac:chgData name="florina rusu" userId="6815045a8ef1689c" providerId="LiveId" clId="{51E33D8C-4517-45D4-9540-DAE5F10C9D21}" dt="2021-03-16T22:38:25.933" v="488" actId="26606"/>
          <ac:picMkLst>
            <pc:docMk/>
            <pc:sldMk cId="4022660389" sldId="260"/>
            <ac:picMk id="48" creationId="{C878FBDC-78F2-4D49-8DB3-1A48CA9F7FC0}"/>
          </ac:picMkLst>
        </pc:picChg>
        <pc:picChg chg="add">
          <ac:chgData name="florina rusu" userId="6815045a8ef1689c" providerId="LiveId" clId="{51E33D8C-4517-45D4-9540-DAE5F10C9D21}" dt="2021-03-16T22:38:25.933" v="488" actId="26606"/>
          <ac:picMkLst>
            <pc:docMk/>
            <pc:sldMk cId="4022660389" sldId="260"/>
            <ac:picMk id="54" creationId="{C9134821-5D8B-4373-BA74-CFE9AB35A55A}"/>
          </ac:picMkLst>
        </pc:picChg>
        <pc:picChg chg="add">
          <ac:chgData name="florina rusu" userId="6815045a8ef1689c" providerId="LiveId" clId="{51E33D8C-4517-45D4-9540-DAE5F10C9D21}" dt="2021-03-16T22:38:25.933" v="488" actId="26606"/>
          <ac:picMkLst>
            <pc:docMk/>
            <pc:sldMk cId="4022660389" sldId="260"/>
            <ac:picMk id="56" creationId="{5965195F-79F5-4911-907D-13CB3F534351}"/>
          </ac:picMkLst>
        </pc:picChg>
        <pc:picChg chg="add">
          <ac:chgData name="florina rusu" userId="6815045a8ef1689c" providerId="LiveId" clId="{51E33D8C-4517-45D4-9540-DAE5F10C9D21}" dt="2021-03-16T22:38:25.933" v="488" actId="26606"/>
          <ac:picMkLst>
            <pc:docMk/>
            <pc:sldMk cId="4022660389" sldId="260"/>
            <ac:picMk id="60" creationId="{2742ADC1-2286-40B7-A3C6-D6C3362FA04B}"/>
          </ac:picMkLst>
        </pc:picChg>
        <pc:picChg chg="add">
          <ac:chgData name="florina rusu" userId="6815045a8ef1689c" providerId="LiveId" clId="{51E33D8C-4517-45D4-9540-DAE5F10C9D21}" dt="2021-03-16T22:38:25.933" v="488" actId="26606"/>
          <ac:picMkLst>
            <pc:docMk/>
            <pc:sldMk cId="4022660389" sldId="260"/>
            <ac:picMk id="62" creationId="{C878FBDC-78F2-4D49-8DB3-1A48CA9F7FC0}"/>
          </ac:picMkLst>
        </pc:picChg>
      </pc:sldChg>
      <pc:sldChg chg="addSp delSp modSp new del mod setBg">
        <pc:chgData name="florina rusu" userId="6815045a8ef1689c" providerId="LiveId" clId="{51E33D8C-4517-45D4-9540-DAE5F10C9D21}" dt="2021-03-16T22:29:39.494" v="370" actId="2696"/>
        <pc:sldMkLst>
          <pc:docMk/>
          <pc:sldMk cId="4112275162" sldId="260"/>
        </pc:sldMkLst>
        <pc:spChg chg="mod ord">
          <ac:chgData name="florina rusu" userId="6815045a8ef1689c" providerId="LiveId" clId="{51E33D8C-4517-45D4-9540-DAE5F10C9D21}" dt="2021-03-16T22:28:45.941" v="363" actId="26606"/>
          <ac:spMkLst>
            <pc:docMk/>
            <pc:sldMk cId="4112275162" sldId="260"/>
            <ac:spMk id="2" creationId="{C0DB60E4-F0BB-4C2F-B86D-B7687F17BA8B}"/>
          </ac:spMkLst>
        </pc:spChg>
        <pc:spChg chg="del">
          <ac:chgData name="florina rusu" userId="6815045a8ef1689c" providerId="LiveId" clId="{51E33D8C-4517-45D4-9540-DAE5F10C9D21}" dt="2021-03-16T22:27:00.024" v="351"/>
          <ac:spMkLst>
            <pc:docMk/>
            <pc:sldMk cId="4112275162" sldId="260"/>
            <ac:spMk id="3" creationId="{DF5110B1-871F-4D1A-824F-5CE275DEF854}"/>
          </ac:spMkLst>
        </pc:spChg>
        <pc:spChg chg="add">
          <ac:chgData name="florina rusu" userId="6815045a8ef1689c" providerId="LiveId" clId="{51E33D8C-4517-45D4-9540-DAE5F10C9D21}" dt="2021-03-16T22:28:45.941" v="363" actId="26606"/>
          <ac:spMkLst>
            <pc:docMk/>
            <pc:sldMk cId="4112275162" sldId="260"/>
            <ac:spMk id="14" creationId="{1D73A963-D417-4FD9-851E-5E323F67D1BF}"/>
          </ac:spMkLst>
        </pc:spChg>
        <pc:spChg chg="add">
          <ac:chgData name="florina rusu" userId="6815045a8ef1689c" providerId="LiveId" clId="{51E33D8C-4517-45D4-9540-DAE5F10C9D21}" dt="2021-03-16T22:28:45.941" v="363" actId="26606"/>
          <ac:spMkLst>
            <pc:docMk/>
            <pc:sldMk cId="4112275162" sldId="260"/>
            <ac:spMk id="20" creationId="{2DCB6E42-3037-40F7-A351-6B952A870339}"/>
          </ac:spMkLst>
        </pc:spChg>
        <pc:spChg chg="add">
          <ac:chgData name="florina rusu" userId="6815045a8ef1689c" providerId="LiveId" clId="{51E33D8C-4517-45D4-9540-DAE5F10C9D21}" dt="2021-03-16T22:28:45.941" v="363" actId="26606"/>
          <ac:spMkLst>
            <pc:docMk/>
            <pc:sldMk cId="4112275162" sldId="260"/>
            <ac:spMk id="22" creationId="{882D5FE2-6806-4596-A6D5-F3B6C0B861E9}"/>
          </ac:spMkLst>
        </pc:spChg>
        <pc:spChg chg="add">
          <ac:chgData name="florina rusu" userId="6815045a8ef1689c" providerId="LiveId" clId="{51E33D8C-4517-45D4-9540-DAE5F10C9D21}" dt="2021-03-16T22:28:45.941" v="363" actId="26606"/>
          <ac:spMkLst>
            <pc:docMk/>
            <pc:sldMk cId="4112275162" sldId="260"/>
            <ac:spMk id="24" creationId="{9DF3C447-5ADC-4A6F-9C9A-74256250F7A7}"/>
          </ac:spMkLst>
        </pc:spChg>
        <pc:spChg chg="add">
          <ac:chgData name="florina rusu" userId="6815045a8ef1689c" providerId="LiveId" clId="{51E33D8C-4517-45D4-9540-DAE5F10C9D21}" dt="2021-03-16T22:28:45.941" v="363" actId="26606"/>
          <ac:spMkLst>
            <pc:docMk/>
            <pc:sldMk cId="4112275162" sldId="260"/>
            <ac:spMk id="26" creationId="{E00EC9B8-02C2-44C2-9D39-D8B477049331}"/>
          </ac:spMkLst>
        </pc:spChg>
        <pc:spChg chg="add">
          <ac:chgData name="florina rusu" userId="6815045a8ef1689c" providerId="LiveId" clId="{51E33D8C-4517-45D4-9540-DAE5F10C9D21}" dt="2021-03-16T22:28:45.941" v="363" actId="26606"/>
          <ac:spMkLst>
            <pc:docMk/>
            <pc:sldMk cId="4112275162" sldId="260"/>
            <ac:spMk id="28" creationId="{45592722-FB34-4E6D-AAAD-C8B7175345DD}"/>
          </ac:spMkLst>
        </pc:spChg>
        <pc:picChg chg="add mod">
          <ac:chgData name="florina rusu" userId="6815045a8ef1689c" providerId="LiveId" clId="{51E33D8C-4517-45D4-9540-DAE5F10C9D21}" dt="2021-03-16T22:28:45.941" v="363" actId="26606"/>
          <ac:picMkLst>
            <pc:docMk/>
            <pc:sldMk cId="4112275162" sldId="260"/>
            <ac:picMk id="4" creationId="{3EFBC73C-A515-4798-B09E-9C395E3458B5}"/>
          </ac:picMkLst>
        </pc:picChg>
        <pc:picChg chg="add mod">
          <ac:chgData name="florina rusu" userId="6815045a8ef1689c" providerId="LiveId" clId="{51E33D8C-4517-45D4-9540-DAE5F10C9D21}" dt="2021-03-16T22:29:12.943" v="369" actId="14100"/>
          <ac:picMkLst>
            <pc:docMk/>
            <pc:sldMk cId="4112275162" sldId="260"/>
            <ac:picMk id="5" creationId="{83FA5D84-208C-478D-A389-A78BB512031E}"/>
          </ac:picMkLst>
        </pc:picChg>
        <pc:picChg chg="add">
          <ac:chgData name="florina rusu" userId="6815045a8ef1689c" providerId="LiveId" clId="{51E33D8C-4517-45D4-9540-DAE5F10C9D21}" dt="2021-03-16T22:28:45.941" v="363" actId="26606"/>
          <ac:picMkLst>
            <pc:docMk/>
            <pc:sldMk cId="4112275162" sldId="260"/>
            <ac:picMk id="10" creationId="{603C1FDD-3EB9-4E32-AAFF-F0872E904A7D}"/>
          </ac:picMkLst>
        </pc:picChg>
        <pc:picChg chg="add">
          <ac:chgData name="florina rusu" userId="6815045a8ef1689c" providerId="LiveId" clId="{51E33D8C-4517-45D4-9540-DAE5F10C9D21}" dt="2021-03-16T22:28:45.941" v="363" actId="26606"/>
          <ac:picMkLst>
            <pc:docMk/>
            <pc:sldMk cId="4112275162" sldId="260"/>
            <ac:picMk id="12" creationId="{B0C4B3D9-75AB-4AAB-B53A-4232B752D2F5}"/>
          </ac:picMkLst>
        </pc:picChg>
        <pc:picChg chg="add">
          <ac:chgData name="florina rusu" userId="6815045a8ef1689c" providerId="LiveId" clId="{51E33D8C-4517-45D4-9540-DAE5F10C9D21}" dt="2021-03-16T22:28:45.941" v="363" actId="26606"/>
          <ac:picMkLst>
            <pc:docMk/>
            <pc:sldMk cId="4112275162" sldId="260"/>
            <ac:picMk id="16" creationId="{72E40AAF-9C56-4002-B55E-6A255814861C}"/>
          </ac:picMkLst>
        </pc:picChg>
        <pc:picChg chg="add">
          <ac:chgData name="florina rusu" userId="6815045a8ef1689c" providerId="LiveId" clId="{51E33D8C-4517-45D4-9540-DAE5F10C9D21}" dt="2021-03-16T22:28:45.941" v="363" actId="26606"/>
          <ac:picMkLst>
            <pc:docMk/>
            <pc:sldMk cId="4112275162" sldId="260"/>
            <ac:picMk id="18" creationId="{CF4F217F-0736-44C0-9047-DD52FCA2F2A4}"/>
          </ac:picMkLst>
        </pc:picChg>
      </pc:sldChg>
      <pc:sldChg chg="addSp delSp modSp new mod setBg">
        <pc:chgData name="florina rusu" userId="6815045a8ef1689c" providerId="LiveId" clId="{51E33D8C-4517-45D4-9540-DAE5F10C9D21}" dt="2021-03-16T22:41:17.888" v="546" actId="26606"/>
        <pc:sldMkLst>
          <pc:docMk/>
          <pc:sldMk cId="3522172708" sldId="261"/>
        </pc:sldMkLst>
        <pc:spChg chg="mod">
          <ac:chgData name="florina rusu" userId="6815045a8ef1689c" providerId="LiveId" clId="{51E33D8C-4517-45D4-9540-DAE5F10C9D21}" dt="2021-03-16T22:41:17.888" v="546" actId="26606"/>
          <ac:spMkLst>
            <pc:docMk/>
            <pc:sldMk cId="3522172708" sldId="261"/>
            <ac:spMk id="2" creationId="{7B0D3948-BC02-4B9F-A51C-459F91CABB00}"/>
          </ac:spMkLst>
        </pc:spChg>
        <pc:spChg chg="add del mod">
          <ac:chgData name="florina rusu" userId="6815045a8ef1689c" providerId="LiveId" clId="{51E33D8C-4517-45D4-9540-DAE5F10C9D21}" dt="2021-03-16T22:39:06.325" v="492" actId="21"/>
          <ac:spMkLst>
            <pc:docMk/>
            <pc:sldMk cId="3522172708" sldId="261"/>
            <ac:spMk id="4" creationId="{15699D4B-A001-4A83-88E6-E2D19E826036}"/>
          </ac:spMkLst>
        </pc:spChg>
        <pc:spChg chg="add del">
          <ac:chgData name="florina rusu" userId="6815045a8ef1689c" providerId="LiveId" clId="{51E33D8C-4517-45D4-9540-DAE5F10C9D21}" dt="2021-03-16T22:41:17.841" v="545" actId="26606"/>
          <ac:spMkLst>
            <pc:docMk/>
            <pc:sldMk cId="3522172708" sldId="261"/>
            <ac:spMk id="12" creationId="{8A610DC7-FE1B-47B9-8452-CFC389786C2D}"/>
          </ac:spMkLst>
        </pc:spChg>
        <pc:spChg chg="add del">
          <ac:chgData name="florina rusu" userId="6815045a8ef1689c" providerId="LiveId" clId="{51E33D8C-4517-45D4-9540-DAE5F10C9D21}" dt="2021-03-16T22:41:17.841" v="545" actId="26606"/>
          <ac:spMkLst>
            <pc:docMk/>
            <pc:sldMk cId="3522172708" sldId="261"/>
            <ac:spMk id="18" creationId="{DC9A0934-0C2C-4565-9290-A345B19BD94C}"/>
          </ac:spMkLst>
        </pc:spChg>
        <pc:spChg chg="add del">
          <ac:chgData name="florina rusu" userId="6815045a8ef1689c" providerId="LiveId" clId="{51E33D8C-4517-45D4-9540-DAE5F10C9D21}" dt="2021-03-16T22:41:17.841" v="545" actId="26606"/>
          <ac:spMkLst>
            <pc:docMk/>
            <pc:sldMk cId="3522172708" sldId="261"/>
            <ac:spMk id="20" creationId="{EA56AB5D-D5E6-4DDB-8B39-C0594DC18B06}"/>
          </ac:spMkLst>
        </pc:spChg>
        <pc:spChg chg="add del">
          <ac:chgData name="florina rusu" userId="6815045a8ef1689c" providerId="LiveId" clId="{51E33D8C-4517-45D4-9540-DAE5F10C9D21}" dt="2021-03-16T22:41:17.841" v="545" actId="26606"/>
          <ac:spMkLst>
            <pc:docMk/>
            <pc:sldMk cId="3522172708" sldId="261"/>
            <ac:spMk id="22" creationId="{BAFB39E6-FB97-4417-A77C-B8AAD4BC0E7A}"/>
          </ac:spMkLst>
        </pc:spChg>
        <pc:spChg chg="add del">
          <ac:chgData name="florina rusu" userId="6815045a8ef1689c" providerId="LiveId" clId="{51E33D8C-4517-45D4-9540-DAE5F10C9D21}" dt="2021-03-16T22:41:17.841" v="545" actId="26606"/>
          <ac:spMkLst>
            <pc:docMk/>
            <pc:sldMk cId="3522172708" sldId="261"/>
            <ac:spMk id="24" creationId="{7CCB9413-9128-4AD1-B7B7-1F08158FF8CE}"/>
          </ac:spMkLst>
        </pc:spChg>
        <pc:spChg chg="add">
          <ac:chgData name="florina rusu" userId="6815045a8ef1689c" providerId="LiveId" clId="{51E33D8C-4517-45D4-9540-DAE5F10C9D21}" dt="2021-03-16T22:41:17.888" v="546" actId="26606"/>
          <ac:spMkLst>
            <pc:docMk/>
            <pc:sldMk cId="3522172708" sldId="261"/>
            <ac:spMk id="28" creationId="{FE5ECD52-6A23-4FF4-8C32-7B5DE9973ADA}"/>
          </ac:spMkLst>
        </pc:spChg>
        <pc:spChg chg="add">
          <ac:chgData name="florina rusu" userId="6815045a8ef1689c" providerId="LiveId" clId="{51E33D8C-4517-45D4-9540-DAE5F10C9D21}" dt="2021-03-16T22:41:17.888" v="546" actId="26606"/>
          <ac:spMkLst>
            <pc:docMk/>
            <pc:sldMk cId="3522172708" sldId="261"/>
            <ac:spMk id="31" creationId="{45624C63-3CCA-4EA6-B822-6E710A82062B}"/>
          </ac:spMkLst>
        </pc:spChg>
        <pc:picChg chg="add mod">
          <ac:chgData name="florina rusu" userId="6815045a8ef1689c" providerId="LiveId" clId="{51E33D8C-4517-45D4-9540-DAE5F10C9D21}" dt="2021-03-16T22:41:17.888" v="546" actId="26606"/>
          <ac:picMkLst>
            <pc:docMk/>
            <pc:sldMk cId="3522172708" sldId="261"/>
            <ac:picMk id="3" creationId="{A67E7531-0F14-4553-A245-52B95F85EB72}"/>
          </ac:picMkLst>
        </pc:picChg>
        <pc:picChg chg="add del">
          <ac:chgData name="florina rusu" userId="6815045a8ef1689c" providerId="LiveId" clId="{51E33D8C-4517-45D4-9540-DAE5F10C9D21}" dt="2021-03-16T22:41:17.841" v="545" actId="26606"/>
          <ac:picMkLst>
            <pc:docMk/>
            <pc:sldMk cId="3522172708" sldId="261"/>
            <ac:picMk id="8" creationId="{C9134821-5D8B-4373-BA74-CFE9AB35A55A}"/>
          </ac:picMkLst>
        </pc:picChg>
        <pc:picChg chg="add del">
          <ac:chgData name="florina rusu" userId="6815045a8ef1689c" providerId="LiveId" clId="{51E33D8C-4517-45D4-9540-DAE5F10C9D21}" dt="2021-03-16T22:41:17.841" v="545" actId="26606"/>
          <ac:picMkLst>
            <pc:docMk/>
            <pc:sldMk cId="3522172708" sldId="261"/>
            <ac:picMk id="10" creationId="{5965195F-79F5-4911-907D-13CB3F534351}"/>
          </ac:picMkLst>
        </pc:picChg>
        <pc:picChg chg="add del">
          <ac:chgData name="florina rusu" userId="6815045a8ef1689c" providerId="LiveId" clId="{51E33D8C-4517-45D4-9540-DAE5F10C9D21}" dt="2021-03-16T22:41:17.841" v="545" actId="26606"/>
          <ac:picMkLst>
            <pc:docMk/>
            <pc:sldMk cId="3522172708" sldId="261"/>
            <ac:picMk id="14" creationId="{2742ADC1-2286-40B7-A3C6-D6C3362FA04B}"/>
          </ac:picMkLst>
        </pc:picChg>
        <pc:picChg chg="add del">
          <ac:chgData name="florina rusu" userId="6815045a8ef1689c" providerId="LiveId" clId="{51E33D8C-4517-45D4-9540-DAE5F10C9D21}" dt="2021-03-16T22:41:17.841" v="545" actId="26606"/>
          <ac:picMkLst>
            <pc:docMk/>
            <pc:sldMk cId="3522172708" sldId="261"/>
            <ac:picMk id="16" creationId="{C878FBDC-78F2-4D49-8DB3-1A48CA9F7FC0}"/>
          </ac:picMkLst>
        </pc:picChg>
        <pc:picChg chg="add">
          <ac:chgData name="florina rusu" userId="6815045a8ef1689c" providerId="LiveId" clId="{51E33D8C-4517-45D4-9540-DAE5F10C9D21}" dt="2021-03-16T22:41:17.888" v="546" actId="26606"/>
          <ac:picMkLst>
            <pc:docMk/>
            <pc:sldMk cId="3522172708" sldId="261"/>
            <ac:picMk id="26" creationId="{26E32CE1-D113-412E-9933-113646E21F53}"/>
          </ac:picMkLst>
        </pc:picChg>
        <pc:picChg chg="add">
          <ac:chgData name="florina rusu" userId="6815045a8ef1689c" providerId="LiveId" clId="{51E33D8C-4517-45D4-9540-DAE5F10C9D21}" dt="2021-03-16T22:41:17.888" v="546" actId="26606"/>
          <ac:picMkLst>
            <pc:docMk/>
            <pc:sldMk cId="3522172708" sldId="261"/>
            <ac:picMk id="27" creationId="{117B7C8B-175B-4009-808B-9F66FD108AB3}"/>
          </ac:picMkLst>
        </pc:picChg>
        <pc:picChg chg="add">
          <ac:chgData name="florina rusu" userId="6815045a8ef1689c" providerId="LiveId" clId="{51E33D8C-4517-45D4-9540-DAE5F10C9D21}" dt="2021-03-16T22:41:17.888" v="546" actId="26606"/>
          <ac:picMkLst>
            <pc:docMk/>
            <pc:sldMk cId="3522172708" sldId="261"/>
            <ac:picMk id="29" creationId="{5C3F2B96-5F34-41C9-8E37-A9CD279A4270}"/>
          </ac:picMkLst>
        </pc:picChg>
        <pc:picChg chg="add">
          <ac:chgData name="florina rusu" userId="6815045a8ef1689c" providerId="LiveId" clId="{51E33D8C-4517-45D4-9540-DAE5F10C9D21}" dt="2021-03-16T22:41:17.888" v="546" actId="26606"/>
          <ac:picMkLst>
            <pc:docMk/>
            <pc:sldMk cId="3522172708" sldId="261"/>
            <ac:picMk id="30" creationId="{9A4E02BF-4F0E-44E2-A489-075900B7866C}"/>
          </ac:picMkLst>
        </pc:picChg>
      </pc:sldChg>
      <pc:sldChg chg="addSp delSp modSp new mod setBg addAnim delAnim">
        <pc:chgData name="florina rusu" userId="6815045a8ef1689c" providerId="LiveId" clId="{51E33D8C-4517-45D4-9540-DAE5F10C9D21}" dt="2021-03-17T08:08:11.427" v="834" actId="20577"/>
        <pc:sldMkLst>
          <pc:docMk/>
          <pc:sldMk cId="3839595402" sldId="262"/>
        </pc:sldMkLst>
        <pc:spChg chg="mod ord">
          <ac:chgData name="florina rusu" userId="6815045a8ef1689c" providerId="LiveId" clId="{51E33D8C-4517-45D4-9540-DAE5F10C9D21}" dt="2021-03-17T08:08:11.427" v="834" actId="20577"/>
          <ac:spMkLst>
            <pc:docMk/>
            <pc:sldMk cId="3839595402" sldId="262"/>
            <ac:spMk id="2" creationId="{BC2BCC51-3327-4D18-80C3-2E2A9230E4F3}"/>
          </ac:spMkLst>
        </pc:spChg>
        <pc:spChg chg="add del">
          <ac:chgData name="florina rusu" userId="6815045a8ef1689c" providerId="LiveId" clId="{51E33D8C-4517-45D4-9540-DAE5F10C9D21}" dt="2021-03-17T08:03:21.010" v="803" actId="26606"/>
          <ac:spMkLst>
            <pc:docMk/>
            <pc:sldMk cId="3839595402" sldId="262"/>
            <ac:spMk id="12" creationId="{FE5ECD52-6A23-4FF4-8C32-7B5DE9973ADA}"/>
          </ac:spMkLst>
        </pc:spChg>
        <pc:spChg chg="add del">
          <ac:chgData name="florina rusu" userId="6815045a8ef1689c" providerId="LiveId" clId="{51E33D8C-4517-45D4-9540-DAE5F10C9D21}" dt="2021-03-17T08:03:21.010" v="803" actId="26606"/>
          <ac:spMkLst>
            <pc:docMk/>
            <pc:sldMk cId="3839595402" sldId="262"/>
            <ac:spMk id="18" creationId="{45624C63-3CCA-4EA6-B822-6E710A82062B}"/>
          </ac:spMkLst>
        </pc:spChg>
        <pc:spChg chg="add del">
          <ac:chgData name="florina rusu" userId="6815045a8ef1689c" providerId="LiveId" clId="{51E33D8C-4517-45D4-9540-DAE5F10C9D21}" dt="2021-03-17T08:03:21.010" v="803" actId="26606"/>
          <ac:spMkLst>
            <pc:docMk/>
            <pc:sldMk cId="3839595402" sldId="262"/>
            <ac:spMk id="20" creationId="{A4322390-8B58-46BE-88EB-D9FD30C08743}"/>
          </ac:spMkLst>
        </pc:spChg>
        <pc:spChg chg="add del">
          <ac:chgData name="florina rusu" userId="6815045a8ef1689c" providerId="LiveId" clId="{51E33D8C-4517-45D4-9540-DAE5F10C9D21}" dt="2021-03-17T08:03:21.010" v="803" actId="26606"/>
          <ac:spMkLst>
            <pc:docMk/>
            <pc:sldMk cId="3839595402" sldId="262"/>
            <ac:spMk id="22" creationId="{C885E190-58DD-42DD-A4A8-401E15C92A52}"/>
          </ac:spMkLst>
        </pc:spChg>
        <pc:spChg chg="add del">
          <ac:chgData name="florina rusu" userId="6815045a8ef1689c" providerId="LiveId" clId="{51E33D8C-4517-45D4-9540-DAE5F10C9D21}" dt="2021-03-17T08:04:26.224" v="813" actId="26606"/>
          <ac:spMkLst>
            <pc:docMk/>
            <pc:sldMk cId="3839595402" sldId="262"/>
            <ac:spMk id="26" creationId="{FE5ECD52-6A23-4FF4-8C32-7B5DE9973ADA}"/>
          </ac:spMkLst>
        </pc:spChg>
        <pc:spChg chg="add del">
          <ac:chgData name="florina rusu" userId="6815045a8ef1689c" providerId="LiveId" clId="{51E33D8C-4517-45D4-9540-DAE5F10C9D21}" dt="2021-03-17T08:04:26.224" v="813" actId="26606"/>
          <ac:spMkLst>
            <pc:docMk/>
            <pc:sldMk cId="3839595402" sldId="262"/>
            <ac:spMk id="29" creationId="{45624C63-3CCA-4EA6-B822-6E710A82062B}"/>
          </ac:spMkLst>
        </pc:spChg>
        <pc:spChg chg="add del">
          <ac:chgData name="florina rusu" userId="6815045a8ef1689c" providerId="LiveId" clId="{51E33D8C-4517-45D4-9540-DAE5F10C9D21}" dt="2021-03-17T08:04:26.224" v="813" actId="26606"/>
          <ac:spMkLst>
            <pc:docMk/>
            <pc:sldMk cId="3839595402" sldId="262"/>
            <ac:spMk id="31" creationId="{C4731D99-FE94-40AD-B267-E598F798859A}"/>
          </ac:spMkLst>
        </pc:spChg>
        <pc:spChg chg="add del">
          <ac:chgData name="florina rusu" userId="6815045a8ef1689c" providerId="LiveId" clId="{51E33D8C-4517-45D4-9540-DAE5F10C9D21}" dt="2021-03-17T08:04:23.770" v="810" actId="26606"/>
          <ac:spMkLst>
            <pc:docMk/>
            <pc:sldMk cId="3839595402" sldId="262"/>
            <ac:spMk id="40" creationId="{15BF20A1-7C3A-4BEC-BE35-8AA3E9F011CA}"/>
          </ac:spMkLst>
        </pc:spChg>
        <pc:spChg chg="add del">
          <ac:chgData name="florina rusu" userId="6815045a8ef1689c" providerId="LiveId" clId="{51E33D8C-4517-45D4-9540-DAE5F10C9D21}" dt="2021-03-17T08:04:23.770" v="810" actId="26606"/>
          <ac:spMkLst>
            <pc:docMk/>
            <pc:sldMk cId="3839595402" sldId="262"/>
            <ac:spMk id="46" creationId="{7FDEDC12-69DE-40B2-9801-E7FFEC7C1727}"/>
          </ac:spMkLst>
        </pc:spChg>
        <pc:spChg chg="add del">
          <ac:chgData name="florina rusu" userId="6815045a8ef1689c" providerId="LiveId" clId="{51E33D8C-4517-45D4-9540-DAE5F10C9D21}" dt="2021-03-17T08:04:26.198" v="812" actId="26606"/>
          <ac:spMkLst>
            <pc:docMk/>
            <pc:sldMk cId="3839595402" sldId="262"/>
            <ac:spMk id="50" creationId="{15BF20A1-7C3A-4BEC-BE35-8AA3E9F011CA}"/>
          </ac:spMkLst>
        </pc:spChg>
        <pc:spChg chg="add del">
          <ac:chgData name="florina rusu" userId="6815045a8ef1689c" providerId="LiveId" clId="{51E33D8C-4517-45D4-9540-DAE5F10C9D21}" dt="2021-03-17T08:04:26.198" v="812" actId="26606"/>
          <ac:spMkLst>
            <pc:docMk/>
            <pc:sldMk cId="3839595402" sldId="262"/>
            <ac:spMk id="53" creationId="{7FDEDC12-69DE-40B2-9801-E7FFEC7C1727}"/>
          </ac:spMkLst>
        </pc:spChg>
        <pc:spChg chg="add del">
          <ac:chgData name="florina rusu" userId="6815045a8ef1689c" providerId="LiveId" clId="{51E33D8C-4517-45D4-9540-DAE5F10C9D21}" dt="2021-03-17T08:05:13.080" v="824" actId="26606"/>
          <ac:spMkLst>
            <pc:docMk/>
            <pc:sldMk cId="3839595402" sldId="262"/>
            <ac:spMk id="57" creationId="{15BF20A1-7C3A-4BEC-BE35-8AA3E9F011CA}"/>
          </ac:spMkLst>
        </pc:spChg>
        <pc:spChg chg="add del">
          <ac:chgData name="florina rusu" userId="6815045a8ef1689c" providerId="LiveId" clId="{51E33D8C-4517-45D4-9540-DAE5F10C9D21}" dt="2021-03-17T08:05:13.080" v="824" actId="26606"/>
          <ac:spMkLst>
            <pc:docMk/>
            <pc:sldMk cId="3839595402" sldId="262"/>
            <ac:spMk id="60" creationId="{7FDEDC12-69DE-40B2-9801-E7FFEC7C1727}"/>
          </ac:spMkLst>
        </pc:spChg>
        <pc:spChg chg="add del">
          <ac:chgData name="florina rusu" userId="6815045a8ef1689c" providerId="LiveId" clId="{51E33D8C-4517-45D4-9540-DAE5F10C9D21}" dt="2021-03-17T08:05:00.247" v="819" actId="26606"/>
          <ac:spMkLst>
            <pc:docMk/>
            <pc:sldMk cId="3839595402" sldId="262"/>
            <ac:spMk id="69" creationId="{15BF20A1-7C3A-4BEC-BE35-8AA3E9F011CA}"/>
          </ac:spMkLst>
        </pc:spChg>
        <pc:spChg chg="add del">
          <ac:chgData name="florina rusu" userId="6815045a8ef1689c" providerId="LiveId" clId="{51E33D8C-4517-45D4-9540-DAE5F10C9D21}" dt="2021-03-17T08:05:00.247" v="819" actId="26606"/>
          <ac:spMkLst>
            <pc:docMk/>
            <pc:sldMk cId="3839595402" sldId="262"/>
            <ac:spMk id="75" creationId="{7FDEDC12-69DE-40B2-9801-E7FFEC7C1727}"/>
          </ac:spMkLst>
        </pc:spChg>
        <pc:spChg chg="add del">
          <ac:chgData name="florina rusu" userId="6815045a8ef1689c" providerId="LiveId" clId="{51E33D8C-4517-45D4-9540-DAE5F10C9D21}" dt="2021-03-17T08:05:04.784" v="821" actId="26606"/>
          <ac:spMkLst>
            <pc:docMk/>
            <pc:sldMk cId="3839595402" sldId="262"/>
            <ac:spMk id="79" creationId="{15BF20A1-7C3A-4BEC-BE35-8AA3E9F011CA}"/>
          </ac:spMkLst>
        </pc:spChg>
        <pc:spChg chg="add del">
          <ac:chgData name="florina rusu" userId="6815045a8ef1689c" providerId="LiveId" clId="{51E33D8C-4517-45D4-9540-DAE5F10C9D21}" dt="2021-03-17T08:05:04.784" v="821" actId="26606"/>
          <ac:spMkLst>
            <pc:docMk/>
            <pc:sldMk cId="3839595402" sldId="262"/>
            <ac:spMk id="82" creationId="{7FDEDC12-69DE-40B2-9801-E7FFEC7C1727}"/>
          </ac:spMkLst>
        </pc:spChg>
        <pc:spChg chg="add del">
          <ac:chgData name="florina rusu" userId="6815045a8ef1689c" providerId="LiveId" clId="{51E33D8C-4517-45D4-9540-DAE5F10C9D21}" dt="2021-03-17T08:05:13.044" v="823" actId="26606"/>
          <ac:spMkLst>
            <pc:docMk/>
            <pc:sldMk cId="3839595402" sldId="262"/>
            <ac:spMk id="86" creationId="{15BF20A1-7C3A-4BEC-BE35-8AA3E9F011CA}"/>
          </ac:spMkLst>
        </pc:spChg>
        <pc:spChg chg="add del">
          <ac:chgData name="florina rusu" userId="6815045a8ef1689c" providerId="LiveId" clId="{51E33D8C-4517-45D4-9540-DAE5F10C9D21}" dt="2021-03-17T08:05:13.044" v="823" actId="26606"/>
          <ac:spMkLst>
            <pc:docMk/>
            <pc:sldMk cId="3839595402" sldId="262"/>
            <ac:spMk id="89" creationId="{7FDEDC12-69DE-40B2-9801-E7FFEC7C1727}"/>
          </ac:spMkLst>
        </pc:spChg>
        <pc:spChg chg="add del">
          <ac:chgData name="florina rusu" userId="6815045a8ef1689c" providerId="LiveId" clId="{51E33D8C-4517-45D4-9540-DAE5F10C9D21}" dt="2021-03-17T08:05:13.044" v="823" actId="26606"/>
          <ac:spMkLst>
            <pc:docMk/>
            <pc:sldMk cId="3839595402" sldId="262"/>
            <ac:spMk id="90" creationId="{8E10C4FC-AA24-40F8-BA49-DD062643FDD7}"/>
          </ac:spMkLst>
        </pc:spChg>
        <pc:spChg chg="add del">
          <ac:chgData name="florina rusu" userId="6815045a8ef1689c" providerId="LiveId" clId="{51E33D8C-4517-45D4-9540-DAE5F10C9D21}" dt="2021-03-17T08:05:13.044" v="823" actId="26606"/>
          <ac:spMkLst>
            <pc:docMk/>
            <pc:sldMk cId="3839595402" sldId="262"/>
            <ac:spMk id="91" creationId="{900580B9-3C87-4449-AC34-297AAB969B68}"/>
          </ac:spMkLst>
        </pc:spChg>
        <pc:spChg chg="add">
          <ac:chgData name="florina rusu" userId="6815045a8ef1689c" providerId="LiveId" clId="{51E33D8C-4517-45D4-9540-DAE5F10C9D21}" dt="2021-03-17T08:05:13.080" v="824" actId="26606"/>
          <ac:spMkLst>
            <pc:docMk/>
            <pc:sldMk cId="3839595402" sldId="262"/>
            <ac:spMk id="95" creationId="{15BF20A1-7C3A-4BEC-BE35-8AA3E9F011CA}"/>
          </ac:spMkLst>
        </pc:spChg>
        <pc:spChg chg="add">
          <ac:chgData name="florina rusu" userId="6815045a8ef1689c" providerId="LiveId" clId="{51E33D8C-4517-45D4-9540-DAE5F10C9D21}" dt="2021-03-17T08:05:13.080" v="824" actId="26606"/>
          <ac:spMkLst>
            <pc:docMk/>
            <pc:sldMk cId="3839595402" sldId="262"/>
            <ac:spMk id="98" creationId="{7FDEDC12-69DE-40B2-9801-E7FFEC7C1727}"/>
          </ac:spMkLst>
        </pc:spChg>
        <pc:picChg chg="add del">
          <ac:chgData name="florina rusu" userId="6815045a8ef1689c" providerId="LiveId" clId="{51E33D8C-4517-45D4-9540-DAE5F10C9D21}" dt="2021-03-17T08:03:21.010" v="803" actId="26606"/>
          <ac:picMkLst>
            <pc:docMk/>
            <pc:sldMk cId="3839595402" sldId="262"/>
            <ac:picMk id="4" creationId="{12AD8D2F-DC39-4613-BA59-84360AF2FBB8}"/>
          </ac:picMkLst>
        </pc:picChg>
        <pc:picChg chg="add mod">
          <ac:chgData name="florina rusu" userId="6815045a8ef1689c" providerId="LiveId" clId="{51E33D8C-4517-45D4-9540-DAE5F10C9D21}" dt="2021-03-17T08:05:13.080" v="824" actId="26606"/>
          <ac:picMkLst>
            <pc:docMk/>
            <pc:sldMk cId="3839595402" sldId="262"/>
            <ac:picMk id="5" creationId="{BA966464-10B2-4D74-9CE0-0D96753A50EE}"/>
          </ac:picMkLst>
        </pc:picChg>
        <pc:picChg chg="add del">
          <ac:chgData name="florina rusu" userId="6815045a8ef1689c" providerId="LiveId" clId="{51E33D8C-4517-45D4-9540-DAE5F10C9D21}" dt="2021-03-17T08:03:21.010" v="803" actId="26606"/>
          <ac:picMkLst>
            <pc:docMk/>
            <pc:sldMk cId="3839595402" sldId="262"/>
            <ac:picMk id="8" creationId="{26E32CE1-D113-412E-9933-113646E21F53}"/>
          </ac:picMkLst>
        </pc:picChg>
        <pc:picChg chg="add del">
          <ac:chgData name="florina rusu" userId="6815045a8ef1689c" providerId="LiveId" clId="{51E33D8C-4517-45D4-9540-DAE5F10C9D21}" dt="2021-03-17T08:03:21.010" v="803" actId="26606"/>
          <ac:picMkLst>
            <pc:docMk/>
            <pc:sldMk cId="3839595402" sldId="262"/>
            <ac:picMk id="10" creationId="{117B7C8B-175B-4009-808B-9F66FD108AB3}"/>
          </ac:picMkLst>
        </pc:picChg>
        <pc:picChg chg="add del">
          <ac:chgData name="florina rusu" userId="6815045a8ef1689c" providerId="LiveId" clId="{51E33D8C-4517-45D4-9540-DAE5F10C9D21}" dt="2021-03-17T08:03:21.010" v="803" actId="26606"/>
          <ac:picMkLst>
            <pc:docMk/>
            <pc:sldMk cId="3839595402" sldId="262"/>
            <ac:picMk id="14" creationId="{5C3F2B96-5F34-41C9-8E37-A9CD279A4270}"/>
          </ac:picMkLst>
        </pc:picChg>
        <pc:picChg chg="add del">
          <ac:chgData name="florina rusu" userId="6815045a8ef1689c" providerId="LiveId" clId="{51E33D8C-4517-45D4-9540-DAE5F10C9D21}" dt="2021-03-17T08:03:21.010" v="803" actId="26606"/>
          <ac:picMkLst>
            <pc:docMk/>
            <pc:sldMk cId="3839595402" sldId="262"/>
            <ac:picMk id="16" creationId="{9A4E02BF-4F0E-44E2-A489-075900B7866C}"/>
          </ac:picMkLst>
        </pc:picChg>
        <pc:picChg chg="add del">
          <ac:chgData name="florina rusu" userId="6815045a8ef1689c" providerId="LiveId" clId="{51E33D8C-4517-45D4-9540-DAE5F10C9D21}" dt="2021-03-17T08:04:26.224" v="813" actId="26606"/>
          <ac:picMkLst>
            <pc:docMk/>
            <pc:sldMk cId="3839595402" sldId="262"/>
            <ac:picMk id="24" creationId="{26E32CE1-D113-412E-9933-113646E21F53}"/>
          </ac:picMkLst>
        </pc:picChg>
        <pc:picChg chg="add del">
          <ac:chgData name="florina rusu" userId="6815045a8ef1689c" providerId="LiveId" clId="{51E33D8C-4517-45D4-9540-DAE5F10C9D21}" dt="2021-03-17T08:04:26.224" v="813" actId="26606"/>
          <ac:picMkLst>
            <pc:docMk/>
            <pc:sldMk cId="3839595402" sldId="262"/>
            <ac:picMk id="25" creationId="{117B7C8B-175B-4009-808B-9F66FD108AB3}"/>
          </ac:picMkLst>
        </pc:picChg>
        <pc:picChg chg="add del">
          <ac:chgData name="florina rusu" userId="6815045a8ef1689c" providerId="LiveId" clId="{51E33D8C-4517-45D4-9540-DAE5F10C9D21}" dt="2021-03-17T08:04:26.224" v="813" actId="26606"/>
          <ac:picMkLst>
            <pc:docMk/>
            <pc:sldMk cId="3839595402" sldId="262"/>
            <ac:picMk id="27" creationId="{5C3F2B96-5F34-41C9-8E37-A9CD279A4270}"/>
          </ac:picMkLst>
        </pc:picChg>
        <pc:picChg chg="add del">
          <ac:chgData name="florina rusu" userId="6815045a8ef1689c" providerId="LiveId" clId="{51E33D8C-4517-45D4-9540-DAE5F10C9D21}" dt="2021-03-17T08:04:26.224" v="813" actId="26606"/>
          <ac:picMkLst>
            <pc:docMk/>
            <pc:sldMk cId="3839595402" sldId="262"/>
            <ac:picMk id="28" creationId="{9A4E02BF-4F0E-44E2-A489-075900B7866C}"/>
          </ac:picMkLst>
        </pc:picChg>
        <pc:picChg chg="add mod ord">
          <ac:chgData name="florina rusu" userId="6815045a8ef1689c" providerId="LiveId" clId="{51E33D8C-4517-45D4-9540-DAE5F10C9D21}" dt="2021-03-17T08:05:13.080" v="824" actId="26606"/>
          <ac:picMkLst>
            <pc:docMk/>
            <pc:sldMk cId="3839595402" sldId="262"/>
            <ac:picMk id="30" creationId="{27D7A0AB-C0A6-467B-B506-61A81B725748}"/>
          </ac:picMkLst>
        </pc:picChg>
        <pc:picChg chg="add del">
          <ac:chgData name="florina rusu" userId="6815045a8ef1689c" providerId="LiveId" clId="{51E33D8C-4517-45D4-9540-DAE5F10C9D21}" dt="2021-03-17T08:04:23.770" v="810" actId="26606"/>
          <ac:picMkLst>
            <pc:docMk/>
            <pc:sldMk cId="3839595402" sldId="262"/>
            <ac:picMk id="36" creationId="{43D1E811-F82C-4FC0-8611-6CFC73FD9613}"/>
          </ac:picMkLst>
        </pc:picChg>
        <pc:picChg chg="add del">
          <ac:chgData name="florina rusu" userId="6815045a8ef1689c" providerId="LiveId" clId="{51E33D8C-4517-45D4-9540-DAE5F10C9D21}" dt="2021-03-17T08:04:23.770" v="810" actId="26606"/>
          <ac:picMkLst>
            <pc:docMk/>
            <pc:sldMk cId="3839595402" sldId="262"/>
            <ac:picMk id="38" creationId="{AAC6183A-13DD-465B-9338-4D7F5D52394F}"/>
          </ac:picMkLst>
        </pc:picChg>
        <pc:picChg chg="add del">
          <ac:chgData name="florina rusu" userId="6815045a8ef1689c" providerId="LiveId" clId="{51E33D8C-4517-45D4-9540-DAE5F10C9D21}" dt="2021-03-17T08:04:23.770" v="810" actId="26606"/>
          <ac:picMkLst>
            <pc:docMk/>
            <pc:sldMk cId="3839595402" sldId="262"/>
            <ac:picMk id="42" creationId="{46D3BD4A-EBCB-4B8A-BA9C-A6927EB621A0}"/>
          </ac:picMkLst>
        </pc:picChg>
        <pc:picChg chg="add del">
          <ac:chgData name="florina rusu" userId="6815045a8ef1689c" providerId="LiveId" clId="{51E33D8C-4517-45D4-9540-DAE5F10C9D21}" dt="2021-03-17T08:04:23.770" v="810" actId="26606"/>
          <ac:picMkLst>
            <pc:docMk/>
            <pc:sldMk cId="3839595402" sldId="262"/>
            <ac:picMk id="44" creationId="{F483E078-4237-4FFA-8437-F7E6C799F7BE}"/>
          </ac:picMkLst>
        </pc:picChg>
        <pc:picChg chg="add del">
          <ac:chgData name="florina rusu" userId="6815045a8ef1689c" providerId="LiveId" clId="{51E33D8C-4517-45D4-9540-DAE5F10C9D21}" dt="2021-03-17T08:04:26.198" v="812" actId="26606"/>
          <ac:picMkLst>
            <pc:docMk/>
            <pc:sldMk cId="3839595402" sldId="262"/>
            <ac:picMk id="48" creationId="{43D1E811-F82C-4FC0-8611-6CFC73FD9613}"/>
          </ac:picMkLst>
        </pc:picChg>
        <pc:picChg chg="add del">
          <ac:chgData name="florina rusu" userId="6815045a8ef1689c" providerId="LiveId" clId="{51E33D8C-4517-45D4-9540-DAE5F10C9D21}" dt="2021-03-17T08:04:26.198" v="812" actId="26606"/>
          <ac:picMkLst>
            <pc:docMk/>
            <pc:sldMk cId="3839595402" sldId="262"/>
            <ac:picMk id="49" creationId="{AAC6183A-13DD-465B-9338-4D7F5D52394F}"/>
          </ac:picMkLst>
        </pc:picChg>
        <pc:picChg chg="add del">
          <ac:chgData name="florina rusu" userId="6815045a8ef1689c" providerId="LiveId" clId="{51E33D8C-4517-45D4-9540-DAE5F10C9D21}" dt="2021-03-17T08:04:26.198" v="812" actId="26606"/>
          <ac:picMkLst>
            <pc:docMk/>
            <pc:sldMk cId="3839595402" sldId="262"/>
            <ac:picMk id="51" creationId="{46D3BD4A-EBCB-4B8A-BA9C-A6927EB621A0}"/>
          </ac:picMkLst>
        </pc:picChg>
        <pc:picChg chg="add del">
          <ac:chgData name="florina rusu" userId="6815045a8ef1689c" providerId="LiveId" clId="{51E33D8C-4517-45D4-9540-DAE5F10C9D21}" dt="2021-03-17T08:04:26.198" v="812" actId="26606"/>
          <ac:picMkLst>
            <pc:docMk/>
            <pc:sldMk cId="3839595402" sldId="262"/>
            <ac:picMk id="52" creationId="{F483E078-4237-4FFA-8437-F7E6C799F7BE}"/>
          </ac:picMkLst>
        </pc:picChg>
        <pc:picChg chg="add del">
          <ac:chgData name="florina rusu" userId="6815045a8ef1689c" providerId="LiveId" clId="{51E33D8C-4517-45D4-9540-DAE5F10C9D21}" dt="2021-03-17T08:05:13.080" v="824" actId="26606"/>
          <ac:picMkLst>
            <pc:docMk/>
            <pc:sldMk cId="3839595402" sldId="262"/>
            <ac:picMk id="55" creationId="{43D1E811-F82C-4FC0-8611-6CFC73FD9613}"/>
          </ac:picMkLst>
        </pc:picChg>
        <pc:picChg chg="add del">
          <ac:chgData name="florina rusu" userId="6815045a8ef1689c" providerId="LiveId" clId="{51E33D8C-4517-45D4-9540-DAE5F10C9D21}" dt="2021-03-17T08:05:13.080" v="824" actId="26606"/>
          <ac:picMkLst>
            <pc:docMk/>
            <pc:sldMk cId="3839595402" sldId="262"/>
            <ac:picMk id="56" creationId="{AAC6183A-13DD-465B-9338-4D7F5D52394F}"/>
          </ac:picMkLst>
        </pc:picChg>
        <pc:picChg chg="add del">
          <ac:chgData name="florina rusu" userId="6815045a8ef1689c" providerId="LiveId" clId="{51E33D8C-4517-45D4-9540-DAE5F10C9D21}" dt="2021-03-17T08:05:13.080" v="824" actId="26606"/>
          <ac:picMkLst>
            <pc:docMk/>
            <pc:sldMk cId="3839595402" sldId="262"/>
            <ac:picMk id="58" creationId="{46D3BD4A-EBCB-4B8A-BA9C-A6927EB621A0}"/>
          </ac:picMkLst>
        </pc:picChg>
        <pc:picChg chg="add del">
          <ac:chgData name="florina rusu" userId="6815045a8ef1689c" providerId="LiveId" clId="{51E33D8C-4517-45D4-9540-DAE5F10C9D21}" dt="2021-03-17T08:05:13.080" v="824" actId="26606"/>
          <ac:picMkLst>
            <pc:docMk/>
            <pc:sldMk cId="3839595402" sldId="262"/>
            <ac:picMk id="59" creationId="{F483E078-4237-4FFA-8437-F7E6C799F7BE}"/>
          </ac:picMkLst>
        </pc:picChg>
        <pc:picChg chg="add del">
          <ac:chgData name="florina rusu" userId="6815045a8ef1689c" providerId="LiveId" clId="{51E33D8C-4517-45D4-9540-DAE5F10C9D21}" dt="2021-03-17T08:05:00.247" v="819" actId="26606"/>
          <ac:picMkLst>
            <pc:docMk/>
            <pc:sldMk cId="3839595402" sldId="262"/>
            <ac:picMk id="65" creationId="{43D1E811-F82C-4FC0-8611-6CFC73FD9613}"/>
          </ac:picMkLst>
        </pc:picChg>
        <pc:picChg chg="add del">
          <ac:chgData name="florina rusu" userId="6815045a8ef1689c" providerId="LiveId" clId="{51E33D8C-4517-45D4-9540-DAE5F10C9D21}" dt="2021-03-17T08:05:00.247" v="819" actId="26606"/>
          <ac:picMkLst>
            <pc:docMk/>
            <pc:sldMk cId="3839595402" sldId="262"/>
            <ac:picMk id="67" creationId="{AAC6183A-13DD-465B-9338-4D7F5D52394F}"/>
          </ac:picMkLst>
        </pc:picChg>
        <pc:picChg chg="add del">
          <ac:chgData name="florina rusu" userId="6815045a8ef1689c" providerId="LiveId" clId="{51E33D8C-4517-45D4-9540-DAE5F10C9D21}" dt="2021-03-17T08:05:00.247" v="819" actId="26606"/>
          <ac:picMkLst>
            <pc:docMk/>
            <pc:sldMk cId="3839595402" sldId="262"/>
            <ac:picMk id="71" creationId="{46D3BD4A-EBCB-4B8A-BA9C-A6927EB621A0}"/>
          </ac:picMkLst>
        </pc:picChg>
        <pc:picChg chg="add del">
          <ac:chgData name="florina rusu" userId="6815045a8ef1689c" providerId="LiveId" clId="{51E33D8C-4517-45D4-9540-DAE5F10C9D21}" dt="2021-03-17T08:05:00.247" v="819" actId="26606"/>
          <ac:picMkLst>
            <pc:docMk/>
            <pc:sldMk cId="3839595402" sldId="262"/>
            <ac:picMk id="73" creationId="{F483E078-4237-4FFA-8437-F7E6C799F7BE}"/>
          </ac:picMkLst>
        </pc:picChg>
        <pc:picChg chg="add del">
          <ac:chgData name="florina rusu" userId="6815045a8ef1689c" providerId="LiveId" clId="{51E33D8C-4517-45D4-9540-DAE5F10C9D21}" dt="2021-03-17T08:05:04.784" v="821" actId="26606"/>
          <ac:picMkLst>
            <pc:docMk/>
            <pc:sldMk cId="3839595402" sldId="262"/>
            <ac:picMk id="77" creationId="{43D1E811-F82C-4FC0-8611-6CFC73FD9613}"/>
          </ac:picMkLst>
        </pc:picChg>
        <pc:picChg chg="add del">
          <ac:chgData name="florina rusu" userId="6815045a8ef1689c" providerId="LiveId" clId="{51E33D8C-4517-45D4-9540-DAE5F10C9D21}" dt="2021-03-17T08:05:04.784" v="821" actId="26606"/>
          <ac:picMkLst>
            <pc:docMk/>
            <pc:sldMk cId="3839595402" sldId="262"/>
            <ac:picMk id="78" creationId="{AAC6183A-13DD-465B-9338-4D7F5D52394F}"/>
          </ac:picMkLst>
        </pc:picChg>
        <pc:picChg chg="add del">
          <ac:chgData name="florina rusu" userId="6815045a8ef1689c" providerId="LiveId" clId="{51E33D8C-4517-45D4-9540-DAE5F10C9D21}" dt="2021-03-17T08:05:04.784" v="821" actId="26606"/>
          <ac:picMkLst>
            <pc:docMk/>
            <pc:sldMk cId="3839595402" sldId="262"/>
            <ac:picMk id="80" creationId="{46D3BD4A-EBCB-4B8A-BA9C-A6927EB621A0}"/>
          </ac:picMkLst>
        </pc:picChg>
        <pc:picChg chg="add del">
          <ac:chgData name="florina rusu" userId="6815045a8ef1689c" providerId="LiveId" clId="{51E33D8C-4517-45D4-9540-DAE5F10C9D21}" dt="2021-03-17T08:05:04.784" v="821" actId="26606"/>
          <ac:picMkLst>
            <pc:docMk/>
            <pc:sldMk cId="3839595402" sldId="262"/>
            <ac:picMk id="81" creationId="{F483E078-4237-4FFA-8437-F7E6C799F7BE}"/>
          </ac:picMkLst>
        </pc:picChg>
        <pc:picChg chg="add del">
          <ac:chgData name="florina rusu" userId="6815045a8ef1689c" providerId="LiveId" clId="{51E33D8C-4517-45D4-9540-DAE5F10C9D21}" dt="2021-03-17T08:05:13.044" v="823" actId="26606"/>
          <ac:picMkLst>
            <pc:docMk/>
            <pc:sldMk cId="3839595402" sldId="262"/>
            <ac:picMk id="84" creationId="{43D1E811-F82C-4FC0-8611-6CFC73FD9613}"/>
          </ac:picMkLst>
        </pc:picChg>
        <pc:picChg chg="add del">
          <ac:chgData name="florina rusu" userId="6815045a8ef1689c" providerId="LiveId" clId="{51E33D8C-4517-45D4-9540-DAE5F10C9D21}" dt="2021-03-17T08:05:13.044" v="823" actId="26606"/>
          <ac:picMkLst>
            <pc:docMk/>
            <pc:sldMk cId="3839595402" sldId="262"/>
            <ac:picMk id="85" creationId="{AAC6183A-13DD-465B-9338-4D7F5D52394F}"/>
          </ac:picMkLst>
        </pc:picChg>
        <pc:picChg chg="add del">
          <ac:chgData name="florina rusu" userId="6815045a8ef1689c" providerId="LiveId" clId="{51E33D8C-4517-45D4-9540-DAE5F10C9D21}" dt="2021-03-17T08:05:13.044" v="823" actId="26606"/>
          <ac:picMkLst>
            <pc:docMk/>
            <pc:sldMk cId="3839595402" sldId="262"/>
            <ac:picMk id="87" creationId="{46D3BD4A-EBCB-4B8A-BA9C-A6927EB621A0}"/>
          </ac:picMkLst>
        </pc:picChg>
        <pc:picChg chg="add del">
          <ac:chgData name="florina rusu" userId="6815045a8ef1689c" providerId="LiveId" clId="{51E33D8C-4517-45D4-9540-DAE5F10C9D21}" dt="2021-03-17T08:05:13.044" v="823" actId="26606"/>
          <ac:picMkLst>
            <pc:docMk/>
            <pc:sldMk cId="3839595402" sldId="262"/>
            <ac:picMk id="88" creationId="{F483E078-4237-4FFA-8437-F7E6C799F7BE}"/>
          </ac:picMkLst>
        </pc:picChg>
        <pc:picChg chg="add">
          <ac:chgData name="florina rusu" userId="6815045a8ef1689c" providerId="LiveId" clId="{51E33D8C-4517-45D4-9540-DAE5F10C9D21}" dt="2021-03-17T08:05:13.080" v="824" actId="26606"/>
          <ac:picMkLst>
            <pc:docMk/>
            <pc:sldMk cId="3839595402" sldId="262"/>
            <ac:picMk id="93" creationId="{43D1E811-F82C-4FC0-8611-6CFC73FD9613}"/>
          </ac:picMkLst>
        </pc:picChg>
        <pc:picChg chg="add">
          <ac:chgData name="florina rusu" userId="6815045a8ef1689c" providerId="LiveId" clId="{51E33D8C-4517-45D4-9540-DAE5F10C9D21}" dt="2021-03-17T08:05:13.080" v="824" actId="26606"/>
          <ac:picMkLst>
            <pc:docMk/>
            <pc:sldMk cId="3839595402" sldId="262"/>
            <ac:picMk id="94" creationId="{AAC6183A-13DD-465B-9338-4D7F5D52394F}"/>
          </ac:picMkLst>
        </pc:picChg>
        <pc:picChg chg="add">
          <ac:chgData name="florina rusu" userId="6815045a8ef1689c" providerId="LiveId" clId="{51E33D8C-4517-45D4-9540-DAE5F10C9D21}" dt="2021-03-17T08:05:13.080" v="824" actId="26606"/>
          <ac:picMkLst>
            <pc:docMk/>
            <pc:sldMk cId="3839595402" sldId="262"/>
            <ac:picMk id="96" creationId="{46D3BD4A-EBCB-4B8A-BA9C-A6927EB621A0}"/>
          </ac:picMkLst>
        </pc:picChg>
        <pc:picChg chg="add">
          <ac:chgData name="florina rusu" userId="6815045a8ef1689c" providerId="LiveId" clId="{51E33D8C-4517-45D4-9540-DAE5F10C9D21}" dt="2021-03-17T08:05:13.080" v="824" actId="26606"/>
          <ac:picMkLst>
            <pc:docMk/>
            <pc:sldMk cId="3839595402" sldId="262"/>
            <ac:picMk id="97" creationId="{F483E078-4237-4FFA-8437-F7E6C799F7BE}"/>
          </ac:picMkLst>
        </pc:picChg>
      </pc:sldChg>
      <pc:sldChg chg="addSp modSp new del mod setBg">
        <pc:chgData name="florina rusu" userId="6815045a8ef1689c" providerId="LiveId" clId="{51E33D8C-4517-45D4-9540-DAE5F10C9D21}" dt="2021-03-17T08:07:58.906" v="829" actId="2696"/>
        <pc:sldMkLst>
          <pc:docMk/>
          <pc:sldMk cId="337301542" sldId="263"/>
        </pc:sldMkLst>
        <pc:spChg chg="add mod">
          <ac:chgData name="florina rusu" userId="6815045a8ef1689c" providerId="LiveId" clId="{51E33D8C-4517-45D4-9540-DAE5F10C9D21}" dt="2021-03-17T08:07:34.390" v="828" actId="26606"/>
          <ac:spMkLst>
            <pc:docMk/>
            <pc:sldMk cId="337301542" sldId="263"/>
            <ac:spMk id="3" creationId="{F10AA09B-4F81-4E73-9E6C-345AF754EDC1}"/>
          </ac:spMkLst>
        </pc:spChg>
        <pc:spChg chg="add">
          <ac:chgData name="florina rusu" userId="6815045a8ef1689c" providerId="LiveId" clId="{51E33D8C-4517-45D4-9540-DAE5F10C9D21}" dt="2021-03-17T08:07:05.705" v="827" actId="22"/>
          <ac:spMkLst>
            <pc:docMk/>
            <pc:sldMk cId="337301542" sldId="263"/>
            <ac:spMk id="5" creationId="{7A94661C-3A28-4CAE-9BFB-F33878399F57}"/>
          </ac:spMkLst>
        </pc:spChg>
        <pc:spChg chg="add">
          <ac:chgData name="florina rusu" userId="6815045a8ef1689c" providerId="LiveId" clId="{51E33D8C-4517-45D4-9540-DAE5F10C9D21}" dt="2021-03-17T08:07:34.390" v="828" actId="26606"/>
          <ac:spMkLst>
            <pc:docMk/>
            <pc:sldMk cId="337301542" sldId="263"/>
            <ac:spMk id="14" creationId="{7A00717A-7D3C-456B-A779-9D0638878237}"/>
          </ac:spMkLst>
        </pc:spChg>
        <pc:spChg chg="add">
          <ac:chgData name="florina rusu" userId="6815045a8ef1689c" providerId="LiveId" clId="{51E33D8C-4517-45D4-9540-DAE5F10C9D21}" dt="2021-03-17T08:07:34.390" v="828" actId="26606"/>
          <ac:spMkLst>
            <pc:docMk/>
            <pc:sldMk cId="337301542" sldId="263"/>
            <ac:spMk id="20" creationId="{546E6246-28E6-4A2D-B924-24539B8C6CB4}"/>
          </ac:spMkLst>
        </pc:spChg>
        <pc:picChg chg="add">
          <ac:chgData name="florina rusu" userId="6815045a8ef1689c" providerId="LiveId" clId="{51E33D8C-4517-45D4-9540-DAE5F10C9D21}" dt="2021-03-17T08:07:34.390" v="828" actId="26606"/>
          <ac:picMkLst>
            <pc:docMk/>
            <pc:sldMk cId="337301542" sldId="263"/>
            <ac:picMk id="10" creationId="{73B88195-8D9E-4359-A86C-9456C469F7CC}"/>
          </ac:picMkLst>
        </pc:picChg>
        <pc:picChg chg="add">
          <ac:chgData name="florina rusu" userId="6815045a8ef1689c" providerId="LiveId" clId="{51E33D8C-4517-45D4-9540-DAE5F10C9D21}" dt="2021-03-17T08:07:34.390" v="828" actId="26606"/>
          <ac:picMkLst>
            <pc:docMk/>
            <pc:sldMk cId="337301542" sldId="263"/>
            <ac:picMk id="12" creationId="{03EC48BD-A960-4717-BC76-7E4C9822503D}"/>
          </ac:picMkLst>
        </pc:picChg>
        <pc:picChg chg="add">
          <ac:chgData name="florina rusu" userId="6815045a8ef1689c" providerId="LiveId" clId="{51E33D8C-4517-45D4-9540-DAE5F10C9D21}" dt="2021-03-17T08:07:34.390" v="828" actId="26606"/>
          <ac:picMkLst>
            <pc:docMk/>
            <pc:sldMk cId="337301542" sldId="263"/>
            <ac:picMk id="16" creationId="{EEB0E133-CF2F-4AD3-ACA6-03E91BB6033D}"/>
          </ac:picMkLst>
        </pc:picChg>
        <pc:picChg chg="add">
          <ac:chgData name="florina rusu" userId="6815045a8ef1689c" providerId="LiveId" clId="{51E33D8C-4517-45D4-9540-DAE5F10C9D21}" dt="2021-03-17T08:07:34.390" v="828" actId="26606"/>
          <ac:picMkLst>
            <pc:docMk/>
            <pc:sldMk cId="337301542" sldId="263"/>
            <ac:picMk id="18" creationId="{6CD94893-A2D1-401B-A469-D34E425DCE3D}"/>
          </ac:picMkLst>
        </pc:picChg>
      </pc:sldChg>
      <pc:sldChg chg="addSp delSp modSp new add del mod ord setBg">
        <pc:chgData name="florina rusu" userId="6815045a8ef1689c" providerId="LiveId" clId="{51E33D8C-4517-45D4-9540-DAE5F10C9D21}" dt="2021-03-17T09:07:19.216" v="1447" actId="20577"/>
        <pc:sldMkLst>
          <pc:docMk/>
          <pc:sldMk cId="1405043947" sldId="263"/>
        </pc:sldMkLst>
        <pc:spChg chg="mod">
          <ac:chgData name="florina rusu" userId="6815045a8ef1689c" providerId="LiveId" clId="{51E33D8C-4517-45D4-9540-DAE5F10C9D21}" dt="2021-03-17T09:07:19.216" v="1447" actId="20577"/>
          <ac:spMkLst>
            <pc:docMk/>
            <pc:sldMk cId="1405043947" sldId="263"/>
            <ac:spMk id="2" creationId="{9185127C-E20C-4BDE-989A-26DE85B0B0DF}"/>
          </ac:spMkLst>
        </pc:spChg>
        <pc:spChg chg="add del">
          <ac:chgData name="florina rusu" userId="6815045a8ef1689c" providerId="LiveId" clId="{51E33D8C-4517-45D4-9540-DAE5F10C9D21}" dt="2021-03-17T08:16:00.513" v="846" actId="26606"/>
          <ac:spMkLst>
            <pc:docMk/>
            <pc:sldMk cId="1405043947" sldId="263"/>
            <ac:spMk id="13" creationId="{8A610DC7-FE1B-47B9-8452-CFC389786C2D}"/>
          </ac:spMkLst>
        </pc:spChg>
        <pc:spChg chg="add del">
          <ac:chgData name="florina rusu" userId="6815045a8ef1689c" providerId="LiveId" clId="{51E33D8C-4517-45D4-9540-DAE5F10C9D21}" dt="2021-03-17T08:16:00.513" v="846" actId="26606"/>
          <ac:spMkLst>
            <pc:docMk/>
            <pc:sldMk cId="1405043947" sldId="263"/>
            <ac:spMk id="19" creationId="{DC9A0934-0C2C-4565-9290-A345B19BD94C}"/>
          </ac:spMkLst>
        </pc:spChg>
        <pc:spChg chg="add del">
          <ac:chgData name="florina rusu" userId="6815045a8ef1689c" providerId="LiveId" clId="{51E33D8C-4517-45D4-9540-DAE5F10C9D21}" dt="2021-03-17T08:16:00.513" v="846" actId="26606"/>
          <ac:spMkLst>
            <pc:docMk/>
            <pc:sldMk cId="1405043947" sldId="263"/>
            <ac:spMk id="21" creationId="{6B42653A-00F8-40F8-9BAA-AFDE65366F65}"/>
          </ac:spMkLst>
        </pc:spChg>
        <pc:spChg chg="add del">
          <ac:chgData name="florina rusu" userId="6815045a8ef1689c" providerId="LiveId" clId="{51E33D8C-4517-45D4-9540-DAE5F10C9D21}" dt="2021-03-17T08:16:00.513" v="846" actId="26606"/>
          <ac:spMkLst>
            <pc:docMk/>
            <pc:sldMk cId="1405043947" sldId="263"/>
            <ac:spMk id="23" creationId="{5D85582E-5C24-4E50-94D0-EBDFCAF82A75}"/>
          </ac:spMkLst>
        </pc:spChg>
        <pc:spChg chg="add del">
          <ac:chgData name="florina rusu" userId="6815045a8ef1689c" providerId="LiveId" clId="{51E33D8C-4517-45D4-9540-DAE5F10C9D21}" dt="2021-03-17T08:16:00.513" v="846" actId="26606"/>
          <ac:spMkLst>
            <pc:docMk/>
            <pc:sldMk cId="1405043947" sldId="263"/>
            <ac:spMk id="25" creationId="{D2CF7175-D926-4ED8-BF71-C9046B886DB7}"/>
          </ac:spMkLst>
        </pc:spChg>
        <pc:spChg chg="add del">
          <ac:chgData name="florina rusu" userId="6815045a8ef1689c" providerId="LiveId" clId="{51E33D8C-4517-45D4-9540-DAE5F10C9D21}" dt="2021-03-17T08:16:00.513" v="846" actId="26606"/>
          <ac:spMkLst>
            <pc:docMk/>
            <pc:sldMk cId="1405043947" sldId="263"/>
            <ac:spMk id="27" creationId="{CE21D3E3-E417-4B15-9ACE-327E9B12B423}"/>
          </ac:spMkLst>
        </pc:spChg>
        <pc:spChg chg="add del">
          <ac:chgData name="florina rusu" userId="6815045a8ef1689c" providerId="LiveId" clId="{51E33D8C-4517-45D4-9540-DAE5F10C9D21}" dt="2021-03-17T08:16:03.833" v="848" actId="26606"/>
          <ac:spMkLst>
            <pc:docMk/>
            <pc:sldMk cId="1405043947" sldId="263"/>
            <ac:spMk id="31" creationId="{8A610DC7-FE1B-47B9-8452-CFC389786C2D}"/>
          </ac:spMkLst>
        </pc:spChg>
        <pc:spChg chg="add del">
          <ac:chgData name="florina rusu" userId="6815045a8ef1689c" providerId="LiveId" clId="{51E33D8C-4517-45D4-9540-DAE5F10C9D21}" dt="2021-03-17T08:16:03.833" v="848" actId="26606"/>
          <ac:spMkLst>
            <pc:docMk/>
            <pc:sldMk cId="1405043947" sldId="263"/>
            <ac:spMk id="34" creationId="{DC9A0934-0C2C-4565-9290-A345B19BD94C}"/>
          </ac:spMkLst>
        </pc:spChg>
        <pc:spChg chg="add del">
          <ac:chgData name="florina rusu" userId="6815045a8ef1689c" providerId="LiveId" clId="{51E33D8C-4517-45D4-9540-DAE5F10C9D21}" dt="2021-03-17T08:16:03.833" v="848" actId="26606"/>
          <ac:spMkLst>
            <pc:docMk/>
            <pc:sldMk cId="1405043947" sldId="263"/>
            <ac:spMk id="35" creationId="{87BE56A7-2B14-4ABE-8DF3-40C07E64B19D}"/>
          </ac:spMkLst>
        </pc:spChg>
        <pc:spChg chg="add del">
          <ac:chgData name="florina rusu" userId="6815045a8ef1689c" providerId="LiveId" clId="{51E33D8C-4517-45D4-9540-DAE5F10C9D21}" dt="2021-03-17T08:16:03.833" v="848" actId="26606"/>
          <ac:spMkLst>
            <pc:docMk/>
            <pc:sldMk cId="1405043947" sldId="263"/>
            <ac:spMk id="36" creationId="{140D5101-D8FB-4102-A338-49651E97150A}"/>
          </ac:spMkLst>
        </pc:spChg>
        <pc:spChg chg="add del">
          <ac:chgData name="florina rusu" userId="6815045a8ef1689c" providerId="LiveId" clId="{51E33D8C-4517-45D4-9540-DAE5F10C9D21}" dt="2021-03-17T08:16:03.833" v="848" actId="26606"/>
          <ac:spMkLst>
            <pc:docMk/>
            <pc:sldMk cId="1405043947" sldId="263"/>
            <ac:spMk id="37" creationId="{73E26159-C029-4449-8912-A9B418CC328B}"/>
          </ac:spMkLst>
        </pc:spChg>
        <pc:spChg chg="add del">
          <ac:chgData name="florina rusu" userId="6815045a8ef1689c" providerId="LiveId" clId="{51E33D8C-4517-45D4-9540-DAE5F10C9D21}" dt="2021-03-17T08:16:07.644" v="850" actId="26606"/>
          <ac:spMkLst>
            <pc:docMk/>
            <pc:sldMk cId="1405043947" sldId="263"/>
            <ac:spMk id="41" creationId="{8A610DC7-FE1B-47B9-8452-CFC389786C2D}"/>
          </ac:spMkLst>
        </pc:spChg>
        <pc:spChg chg="add del">
          <ac:chgData name="florina rusu" userId="6815045a8ef1689c" providerId="LiveId" clId="{51E33D8C-4517-45D4-9540-DAE5F10C9D21}" dt="2021-03-17T08:16:07.644" v="850" actId="26606"/>
          <ac:spMkLst>
            <pc:docMk/>
            <pc:sldMk cId="1405043947" sldId="263"/>
            <ac:spMk id="44" creationId="{DC9A0934-0C2C-4565-9290-A345B19BD94C}"/>
          </ac:spMkLst>
        </pc:spChg>
        <pc:spChg chg="add del">
          <ac:chgData name="florina rusu" userId="6815045a8ef1689c" providerId="LiveId" clId="{51E33D8C-4517-45D4-9540-DAE5F10C9D21}" dt="2021-03-17T08:16:07.644" v="850" actId="26606"/>
          <ac:spMkLst>
            <pc:docMk/>
            <pc:sldMk cId="1405043947" sldId="263"/>
            <ac:spMk id="45" creationId="{87BE56A7-2B14-4ABE-8DF3-40C07E64B19D}"/>
          </ac:spMkLst>
        </pc:spChg>
        <pc:spChg chg="add del">
          <ac:chgData name="florina rusu" userId="6815045a8ef1689c" providerId="LiveId" clId="{51E33D8C-4517-45D4-9540-DAE5F10C9D21}" dt="2021-03-17T08:16:07.644" v="850" actId="26606"/>
          <ac:spMkLst>
            <pc:docMk/>
            <pc:sldMk cId="1405043947" sldId="263"/>
            <ac:spMk id="46" creationId="{140D5101-D8FB-4102-A338-49651E97150A}"/>
          </ac:spMkLst>
        </pc:spChg>
        <pc:spChg chg="add del">
          <ac:chgData name="florina rusu" userId="6815045a8ef1689c" providerId="LiveId" clId="{51E33D8C-4517-45D4-9540-DAE5F10C9D21}" dt="2021-03-17T08:16:07.644" v="850" actId="26606"/>
          <ac:spMkLst>
            <pc:docMk/>
            <pc:sldMk cId="1405043947" sldId="263"/>
            <ac:spMk id="47" creationId="{73E26159-C029-4449-8912-A9B418CC328B}"/>
          </ac:spMkLst>
        </pc:spChg>
        <pc:spChg chg="add del">
          <ac:chgData name="florina rusu" userId="6815045a8ef1689c" providerId="LiveId" clId="{51E33D8C-4517-45D4-9540-DAE5F10C9D21}" dt="2021-03-17T09:01:04.535" v="1400" actId="26606"/>
          <ac:spMkLst>
            <pc:docMk/>
            <pc:sldMk cId="1405043947" sldId="263"/>
            <ac:spMk id="51" creationId="{8A610DC7-FE1B-47B9-8452-CFC389786C2D}"/>
          </ac:spMkLst>
        </pc:spChg>
        <pc:spChg chg="add del">
          <ac:chgData name="florina rusu" userId="6815045a8ef1689c" providerId="LiveId" clId="{51E33D8C-4517-45D4-9540-DAE5F10C9D21}" dt="2021-03-17T09:01:04.535" v="1400" actId="26606"/>
          <ac:spMkLst>
            <pc:docMk/>
            <pc:sldMk cId="1405043947" sldId="263"/>
            <ac:spMk id="54" creationId="{DC9A0934-0C2C-4565-9290-A345B19BD94C}"/>
          </ac:spMkLst>
        </pc:spChg>
        <pc:spChg chg="add del">
          <ac:chgData name="florina rusu" userId="6815045a8ef1689c" providerId="LiveId" clId="{51E33D8C-4517-45D4-9540-DAE5F10C9D21}" dt="2021-03-17T09:01:04.535" v="1400" actId="26606"/>
          <ac:spMkLst>
            <pc:docMk/>
            <pc:sldMk cId="1405043947" sldId="263"/>
            <ac:spMk id="55" creationId="{6B42653A-00F8-40F8-9BAA-AFDE65366F65}"/>
          </ac:spMkLst>
        </pc:spChg>
        <pc:spChg chg="add del">
          <ac:chgData name="florina rusu" userId="6815045a8ef1689c" providerId="LiveId" clId="{51E33D8C-4517-45D4-9540-DAE5F10C9D21}" dt="2021-03-17T09:01:04.535" v="1400" actId="26606"/>
          <ac:spMkLst>
            <pc:docMk/>
            <pc:sldMk cId="1405043947" sldId="263"/>
            <ac:spMk id="56" creationId="{5D85582E-5C24-4E50-94D0-EBDFCAF82A75}"/>
          </ac:spMkLst>
        </pc:spChg>
        <pc:spChg chg="add del">
          <ac:chgData name="florina rusu" userId="6815045a8ef1689c" providerId="LiveId" clId="{51E33D8C-4517-45D4-9540-DAE5F10C9D21}" dt="2021-03-17T09:01:04.535" v="1400" actId="26606"/>
          <ac:spMkLst>
            <pc:docMk/>
            <pc:sldMk cId="1405043947" sldId="263"/>
            <ac:spMk id="57" creationId="{D2CF7175-D926-4ED8-BF71-C9046B886DB7}"/>
          </ac:spMkLst>
        </pc:spChg>
        <pc:spChg chg="add del">
          <ac:chgData name="florina rusu" userId="6815045a8ef1689c" providerId="LiveId" clId="{51E33D8C-4517-45D4-9540-DAE5F10C9D21}" dt="2021-03-17T09:01:04.535" v="1400" actId="26606"/>
          <ac:spMkLst>
            <pc:docMk/>
            <pc:sldMk cId="1405043947" sldId="263"/>
            <ac:spMk id="58" creationId="{CE21D3E3-E417-4B15-9ACE-327E9B12B423}"/>
          </ac:spMkLst>
        </pc:spChg>
        <pc:spChg chg="add del">
          <ac:chgData name="florina rusu" userId="6815045a8ef1689c" providerId="LiveId" clId="{51E33D8C-4517-45D4-9540-DAE5F10C9D21}" dt="2021-03-17T09:00:54.871" v="1395" actId="26606"/>
          <ac:spMkLst>
            <pc:docMk/>
            <pc:sldMk cId="1405043947" sldId="263"/>
            <ac:spMk id="67" creationId="{8A610DC7-FE1B-47B9-8452-CFC389786C2D}"/>
          </ac:spMkLst>
        </pc:spChg>
        <pc:spChg chg="add del">
          <ac:chgData name="florina rusu" userId="6815045a8ef1689c" providerId="LiveId" clId="{51E33D8C-4517-45D4-9540-DAE5F10C9D21}" dt="2021-03-17T09:00:54.871" v="1395" actId="26606"/>
          <ac:spMkLst>
            <pc:docMk/>
            <pc:sldMk cId="1405043947" sldId="263"/>
            <ac:spMk id="73" creationId="{DC9A0934-0C2C-4565-9290-A345B19BD94C}"/>
          </ac:spMkLst>
        </pc:spChg>
        <pc:spChg chg="add del">
          <ac:chgData name="florina rusu" userId="6815045a8ef1689c" providerId="LiveId" clId="{51E33D8C-4517-45D4-9540-DAE5F10C9D21}" dt="2021-03-17T09:00:54.871" v="1395" actId="26606"/>
          <ac:spMkLst>
            <pc:docMk/>
            <pc:sldMk cId="1405043947" sldId="263"/>
            <ac:spMk id="75" creationId="{10208470-709D-4AF1-83BC-8A1019901B0F}"/>
          </ac:spMkLst>
        </pc:spChg>
        <pc:spChg chg="add del">
          <ac:chgData name="florina rusu" userId="6815045a8ef1689c" providerId="LiveId" clId="{51E33D8C-4517-45D4-9540-DAE5F10C9D21}" dt="2021-03-17T09:00:54.871" v="1395" actId="26606"/>
          <ac:spMkLst>
            <pc:docMk/>
            <pc:sldMk cId="1405043947" sldId="263"/>
            <ac:spMk id="77" creationId="{38D8AE6D-D2DF-4BEA-AF55-5E7DD41A31A1}"/>
          </ac:spMkLst>
        </pc:spChg>
        <pc:spChg chg="add del">
          <ac:chgData name="florina rusu" userId="6815045a8ef1689c" providerId="LiveId" clId="{51E33D8C-4517-45D4-9540-DAE5F10C9D21}" dt="2021-03-17T09:00:54.871" v="1395" actId="26606"/>
          <ac:spMkLst>
            <pc:docMk/>
            <pc:sldMk cId="1405043947" sldId="263"/>
            <ac:spMk id="79" creationId="{8D9E9787-9929-42D8-AEDA-28F936807A01}"/>
          </ac:spMkLst>
        </pc:spChg>
        <pc:spChg chg="add del">
          <ac:chgData name="florina rusu" userId="6815045a8ef1689c" providerId="LiveId" clId="{51E33D8C-4517-45D4-9540-DAE5F10C9D21}" dt="2021-03-17T09:00:54.871" v="1395" actId="26606"/>
          <ac:spMkLst>
            <pc:docMk/>
            <pc:sldMk cId="1405043947" sldId="263"/>
            <ac:spMk id="81" creationId="{30A678BD-FD5D-4756-B0DC-E713CB827749}"/>
          </ac:spMkLst>
        </pc:spChg>
        <pc:spChg chg="add del">
          <ac:chgData name="florina rusu" userId="6815045a8ef1689c" providerId="LiveId" clId="{51E33D8C-4517-45D4-9540-DAE5F10C9D21}" dt="2021-03-17T09:01:03.593" v="1397" actId="26606"/>
          <ac:spMkLst>
            <pc:docMk/>
            <pc:sldMk cId="1405043947" sldId="263"/>
            <ac:spMk id="85" creationId="{8A610DC7-FE1B-47B9-8452-CFC389786C2D}"/>
          </ac:spMkLst>
        </pc:spChg>
        <pc:spChg chg="add del">
          <ac:chgData name="florina rusu" userId="6815045a8ef1689c" providerId="LiveId" clId="{51E33D8C-4517-45D4-9540-DAE5F10C9D21}" dt="2021-03-17T09:01:03.593" v="1397" actId="26606"/>
          <ac:spMkLst>
            <pc:docMk/>
            <pc:sldMk cId="1405043947" sldId="263"/>
            <ac:spMk id="88" creationId="{DC9A0934-0C2C-4565-9290-A345B19BD94C}"/>
          </ac:spMkLst>
        </pc:spChg>
        <pc:spChg chg="add del">
          <ac:chgData name="florina rusu" userId="6815045a8ef1689c" providerId="LiveId" clId="{51E33D8C-4517-45D4-9540-DAE5F10C9D21}" dt="2021-03-17T09:01:03.593" v="1397" actId="26606"/>
          <ac:spMkLst>
            <pc:docMk/>
            <pc:sldMk cId="1405043947" sldId="263"/>
            <ac:spMk id="89" creationId="{878E39B0-B6CB-49AB-A20A-A6C85A5CD045}"/>
          </ac:spMkLst>
        </pc:spChg>
        <pc:spChg chg="add del">
          <ac:chgData name="florina rusu" userId="6815045a8ef1689c" providerId="LiveId" clId="{51E33D8C-4517-45D4-9540-DAE5F10C9D21}" dt="2021-03-17T09:01:03.593" v="1397" actId="26606"/>
          <ac:spMkLst>
            <pc:docMk/>
            <pc:sldMk cId="1405043947" sldId="263"/>
            <ac:spMk id="90" creationId="{7D000E2A-988F-47B5-97D7-A1967C197A0A}"/>
          </ac:spMkLst>
        </pc:spChg>
        <pc:spChg chg="add del">
          <ac:chgData name="florina rusu" userId="6815045a8ef1689c" providerId="LiveId" clId="{51E33D8C-4517-45D4-9540-DAE5F10C9D21}" dt="2021-03-17T09:01:03.593" v="1397" actId="26606"/>
          <ac:spMkLst>
            <pc:docMk/>
            <pc:sldMk cId="1405043947" sldId="263"/>
            <ac:spMk id="91" creationId="{2DF9A8DC-DF87-4436-BC2F-27B68DEB3B44}"/>
          </ac:spMkLst>
        </pc:spChg>
        <pc:spChg chg="add del">
          <ac:chgData name="florina rusu" userId="6815045a8ef1689c" providerId="LiveId" clId="{51E33D8C-4517-45D4-9540-DAE5F10C9D21}" dt="2021-03-17T09:01:04.479" v="1399" actId="26606"/>
          <ac:spMkLst>
            <pc:docMk/>
            <pc:sldMk cId="1405043947" sldId="263"/>
            <ac:spMk id="95" creationId="{8A610DC7-FE1B-47B9-8452-CFC389786C2D}"/>
          </ac:spMkLst>
        </pc:spChg>
        <pc:spChg chg="add del">
          <ac:chgData name="florina rusu" userId="6815045a8ef1689c" providerId="LiveId" clId="{51E33D8C-4517-45D4-9540-DAE5F10C9D21}" dt="2021-03-17T09:01:04.479" v="1399" actId="26606"/>
          <ac:spMkLst>
            <pc:docMk/>
            <pc:sldMk cId="1405043947" sldId="263"/>
            <ac:spMk id="98" creationId="{DC9A0934-0C2C-4565-9290-A345B19BD94C}"/>
          </ac:spMkLst>
        </pc:spChg>
        <pc:spChg chg="add del">
          <ac:chgData name="florina rusu" userId="6815045a8ef1689c" providerId="LiveId" clId="{51E33D8C-4517-45D4-9540-DAE5F10C9D21}" dt="2021-03-17T09:01:04.479" v="1399" actId="26606"/>
          <ac:spMkLst>
            <pc:docMk/>
            <pc:sldMk cId="1405043947" sldId="263"/>
            <ac:spMk id="99" creationId="{1288C528-6850-4309-8D5E-276D46744006}"/>
          </ac:spMkLst>
        </pc:spChg>
        <pc:spChg chg="add del">
          <ac:chgData name="florina rusu" userId="6815045a8ef1689c" providerId="LiveId" clId="{51E33D8C-4517-45D4-9540-DAE5F10C9D21}" dt="2021-03-17T09:01:04.479" v="1399" actId="26606"/>
          <ac:spMkLst>
            <pc:docMk/>
            <pc:sldMk cId="1405043947" sldId="263"/>
            <ac:spMk id="100" creationId="{E83C4BF2-CE85-4725-91F5-903A0C253504}"/>
          </ac:spMkLst>
        </pc:spChg>
        <pc:spChg chg="add del">
          <ac:chgData name="florina rusu" userId="6815045a8ef1689c" providerId="LiveId" clId="{51E33D8C-4517-45D4-9540-DAE5F10C9D21}" dt="2021-03-17T09:01:04.479" v="1399" actId="26606"/>
          <ac:spMkLst>
            <pc:docMk/>
            <pc:sldMk cId="1405043947" sldId="263"/>
            <ac:spMk id="101" creationId="{F7E85553-125B-468C-B123-443207482B3E}"/>
          </ac:spMkLst>
        </pc:spChg>
        <pc:spChg chg="add del">
          <ac:chgData name="florina rusu" userId="6815045a8ef1689c" providerId="LiveId" clId="{51E33D8C-4517-45D4-9540-DAE5F10C9D21}" dt="2021-03-17T09:01:04.479" v="1399" actId="26606"/>
          <ac:spMkLst>
            <pc:docMk/>
            <pc:sldMk cId="1405043947" sldId="263"/>
            <ac:spMk id="102" creationId="{C1DE0CAB-0099-47AE-8A9D-F0C80866669D}"/>
          </ac:spMkLst>
        </pc:spChg>
        <pc:spChg chg="add del">
          <ac:chgData name="florina rusu" userId="6815045a8ef1689c" providerId="LiveId" clId="{51E33D8C-4517-45D4-9540-DAE5F10C9D21}" dt="2021-03-17T09:01:46.770" v="1412" actId="26606"/>
          <ac:spMkLst>
            <pc:docMk/>
            <pc:sldMk cId="1405043947" sldId="263"/>
            <ac:spMk id="106" creationId="{8A610DC7-FE1B-47B9-8452-CFC389786C2D}"/>
          </ac:spMkLst>
        </pc:spChg>
        <pc:spChg chg="add del">
          <ac:chgData name="florina rusu" userId="6815045a8ef1689c" providerId="LiveId" clId="{51E33D8C-4517-45D4-9540-DAE5F10C9D21}" dt="2021-03-17T09:01:46.770" v="1412" actId="26606"/>
          <ac:spMkLst>
            <pc:docMk/>
            <pc:sldMk cId="1405043947" sldId="263"/>
            <ac:spMk id="109" creationId="{DC9A0934-0C2C-4565-9290-A345B19BD94C}"/>
          </ac:spMkLst>
        </pc:spChg>
        <pc:spChg chg="add del">
          <ac:chgData name="florina rusu" userId="6815045a8ef1689c" providerId="LiveId" clId="{51E33D8C-4517-45D4-9540-DAE5F10C9D21}" dt="2021-03-17T09:01:46.770" v="1412" actId="26606"/>
          <ac:spMkLst>
            <pc:docMk/>
            <pc:sldMk cId="1405043947" sldId="263"/>
            <ac:spMk id="110" creationId="{1288C528-6850-4309-8D5E-276D46744006}"/>
          </ac:spMkLst>
        </pc:spChg>
        <pc:spChg chg="add del">
          <ac:chgData name="florina rusu" userId="6815045a8ef1689c" providerId="LiveId" clId="{51E33D8C-4517-45D4-9540-DAE5F10C9D21}" dt="2021-03-17T09:01:46.770" v="1412" actId="26606"/>
          <ac:spMkLst>
            <pc:docMk/>
            <pc:sldMk cId="1405043947" sldId="263"/>
            <ac:spMk id="111" creationId="{E83C4BF2-CE85-4725-91F5-903A0C253504}"/>
          </ac:spMkLst>
        </pc:spChg>
        <pc:spChg chg="add del">
          <ac:chgData name="florina rusu" userId="6815045a8ef1689c" providerId="LiveId" clId="{51E33D8C-4517-45D4-9540-DAE5F10C9D21}" dt="2021-03-17T09:01:46.770" v="1412" actId="26606"/>
          <ac:spMkLst>
            <pc:docMk/>
            <pc:sldMk cId="1405043947" sldId="263"/>
            <ac:spMk id="112" creationId="{F7E85553-125B-468C-B123-443207482B3E}"/>
          </ac:spMkLst>
        </pc:spChg>
        <pc:spChg chg="add del">
          <ac:chgData name="florina rusu" userId="6815045a8ef1689c" providerId="LiveId" clId="{51E33D8C-4517-45D4-9540-DAE5F10C9D21}" dt="2021-03-17T09:01:46.770" v="1412" actId="26606"/>
          <ac:spMkLst>
            <pc:docMk/>
            <pc:sldMk cId="1405043947" sldId="263"/>
            <ac:spMk id="113" creationId="{C1DE0CAB-0099-47AE-8A9D-F0C80866669D}"/>
          </ac:spMkLst>
        </pc:spChg>
        <pc:spChg chg="add del">
          <ac:chgData name="florina rusu" userId="6815045a8ef1689c" providerId="LiveId" clId="{51E33D8C-4517-45D4-9540-DAE5F10C9D21}" dt="2021-03-17T09:01:28.077" v="1403" actId="26606"/>
          <ac:spMkLst>
            <pc:docMk/>
            <pc:sldMk cId="1405043947" sldId="263"/>
            <ac:spMk id="122" creationId="{8A610DC7-FE1B-47B9-8452-CFC389786C2D}"/>
          </ac:spMkLst>
        </pc:spChg>
        <pc:spChg chg="add del">
          <ac:chgData name="florina rusu" userId="6815045a8ef1689c" providerId="LiveId" clId="{51E33D8C-4517-45D4-9540-DAE5F10C9D21}" dt="2021-03-17T09:01:28.077" v="1403" actId="26606"/>
          <ac:spMkLst>
            <pc:docMk/>
            <pc:sldMk cId="1405043947" sldId="263"/>
            <ac:spMk id="128" creationId="{DC9A0934-0C2C-4565-9290-A345B19BD94C}"/>
          </ac:spMkLst>
        </pc:spChg>
        <pc:spChg chg="add del">
          <ac:chgData name="florina rusu" userId="6815045a8ef1689c" providerId="LiveId" clId="{51E33D8C-4517-45D4-9540-DAE5F10C9D21}" dt="2021-03-17T09:01:28.077" v="1403" actId="26606"/>
          <ac:spMkLst>
            <pc:docMk/>
            <pc:sldMk cId="1405043947" sldId="263"/>
            <ac:spMk id="130" creationId="{1288C528-6850-4309-8D5E-276D46744006}"/>
          </ac:spMkLst>
        </pc:spChg>
        <pc:spChg chg="add del">
          <ac:chgData name="florina rusu" userId="6815045a8ef1689c" providerId="LiveId" clId="{51E33D8C-4517-45D4-9540-DAE5F10C9D21}" dt="2021-03-17T09:01:28.077" v="1403" actId="26606"/>
          <ac:spMkLst>
            <pc:docMk/>
            <pc:sldMk cId="1405043947" sldId="263"/>
            <ac:spMk id="132" creationId="{E83C4BF2-CE85-4725-91F5-903A0C253504}"/>
          </ac:spMkLst>
        </pc:spChg>
        <pc:spChg chg="add del">
          <ac:chgData name="florina rusu" userId="6815045a8ef1689c" providerId="LiveId" clId="{51E33D8C-4517-45D4-9540-DAE5F10C9D21}" dt="2021-03-17T09:01:28.077" v="1403" actId="26606"/>
          <ac:spMkLst>
            <pc:docMk/>
            <pc:sldMk cId="1405043947" sldId="263"/>
            <ac:spMk id="134" creationId="{F7E85553-125B-468C-B123-443207482B3E}"/>
          </ac:spMkLst>
        </pc:spChg>
        <pc:spChg chg="add del">
          <ac:chgData name="florina rusu" userId="6815045a8ef1689c" providerId="LiveId" clId="{51E33D8C-4517-45D4-9540-DAE5F10C9D21}" dt="2021-03-17T09:01:28.077" v="1403" actId="26606"/>
          <ac:spMkLst>
            <pc:docMk/>
            <pc:sldMk cId="1405043947" sldId="263"/>
            <ac:spMk id="136" creationId="{C1DE0CAB-0099-47AE-8A9D-F0C80866669D}"/>
          </ac:spMkLst>
        </pc:spChg>
        <pc:spChg chg="add del">
          <ac:chgData name="florina rusu" userId="6815045a8ef1689c" providerId="LiveId" clId="{51E33D8C-4517-45D4-9540-DAE5F10C9D21}" dt="2021-03-17T09:01:29.845" v="1405" actId="26606"/>
          <ac:spMkLst>
            <pc:docMk/>
            <pc:sldMk cId="1405043947" sldId="263"/>
            <ac:spMk id="140" creationId="{8A610DC7-FE1B-47B9-8452-CFC389786C2D}"/>
          </ac:spMkLst>
        </pc:spChg>
        <pc:spChg chg="add del">
          <ac:chgData name="florina rusu" userId="6815045a8ef1689c" providerId="LiveId" clId="{51E33D8C-4517-45D4-9540-DAE5F10C9D21}" dt="2021-03-17T09:01:29.845" v="1405" actId="26606"/>
          <ac:spMkLst>
            <pc:docMk/>
            <pc:sldMk cId="1405043947" sldId="263"/>
            <ac:spMk id="143" creationId="{DC9A0934-0C2C-4565-9290-A345B19BD94C}"/>
          </ac:spMkLst>
        </pc:spChg>
        <pc:spChg chg="add del">
          <ac:chgData name="florina rusu" userId="6815045a8ef1689c" providerId="LiveId" clId="{51E33D8C-4517-45D4-9540-DAE5F10C9D21}" dt="2021-03-17T09:01:29.845" v="1405" actId="26606"/>
          <ac:spMkLst>
            <pc:docMk/>
            <pc:sldMk cId="1405043947" sldId="263"/>
            <ac:spMk id="144" creationId="{1288C528-6850-4309-8D5E-276D46744006}"/>
          </ac:spMkLst>
        </pc:spChg>
        <pc:spChg chg="add del">
          <ac:chgData name="florina rusu" userId="6815045a8ef1689c" providerId="LiveId" clId="{51E33D8C-4517-45D4-9540-DAE5F10C9D21}" dt="2021-03-17T09:01:29.845" v="1405" actId="26606"/>
          <ac:spMkLst>
            <pc:docMk/>
            <pc:sldMk cId="1405043947" sldId="263"/>
            <ac:spMk id="145" creationId="{E83C4BF2-CE85-4725-91F5-903A0C253504}"/>
          </ac:spMkLst>
        </pc:spChg>
        <pc:spChg chg="add del">
          <ac:chgData name="florina rusu" userId="6815045a8ef1689c" providerId="LiveId" clId="{51E33D8C-4517-45D4-9540-DAE5F10C9D21}" dt="2021-03-17T09:01:29.845" v="1405" actId="26606"/>
          <ac:spMkLst>
            <pc:docMk/>
            <pc:sldMk cId="1405043947" sldId="263"/>
            <ac:spMk id="146" creationId="{F7E85553-125B-468C-B123-443207482B3E}"/>
          </ac:spMkLst>
        </pc:spChg>
        <pc:spChg chg="add del">
          <ac:chgData name="florina rusu" userId="6815045a8ef1689c" providerId="LiveId" clId="{51E33D8C-4517-45D4-9540-DAE5F10C9D21}" dt="2021-03-17T09:01:29.845" v="1405" actId="26606"/>
          <ac:spMkLst>
            <pc:docMk/>
            <pc:sldMk cId="1405043947" sldId="263"/>
            <ac:spMk id="147" creationId="{C1DE0CAB-0099-47AE-8A9D-F0C80866669D}"/>
          </ac:spMkLst>
        </pc:spChg>
        <pc:spChg chg="add del">
          <ac:chgData name="florina rusu" userId="6815045a8ef1689c" providerId="LiveId" clId="{51E33D8C-4517-45D4-9540-DAE5F10C9D21}" dt="2021-03-17T09:01:35.350" v="1407" actId="26606"/>
          <ac:spMkLst>
            <pc:docMk/>
            <pc:sldMk cId="1405043947" sldId="263"/>
            <ac:spMk id="151" creationId="{8A610DC7-FE1B-47B9-8452-CFC389786C2D}"/>
          </ac:spMkLst>
        </pc:spChg>
        <pc:spChg chg="add del">
          <ac:chgData name="florina rusu" userId="6815045a8ef1689c" providerId="LiveId" clId="{51E33D8C-4517-45D4-9540-DAE5F10C9D21}" dt="2021-03-17T09:01:35.350" v="1407" actId="26606"/>
          <ac:spMkLst>
            <pc:docMk/>
            <pc:sldMk cId="1405043947" sldId="263"/>
            <ac:spMk id="154" creationId="{DC9A0934-0C2C-4565-9290-A345B19BD94C}"/>
          </ac:spMkLst>
        </pc:spChg>
        <pc:spChg chg="add del">
          <ac:chgData name="florina rusu" userId="6815045a8ef1689c" providerId="LiveId" clId="{51E33D8C-4517-45D4-9540-DAE5F10C9D21}" dt="2021-03-17T09:01:35.350" v="1407" actId="26606"/>
          <ac:spMkLst>
            <pc:docMk/>
            <pc:sldMk cId="1405043947" sldId="263"/>
            <ac:spMk id="155" creationId="{32454A55-8D0E-4288-BA8C-0F28467A20D8}"/>
          </ac:spMkLst>
        </pc:spChg>
        <pc:spChg chg="add del">
          <ac:chgData name="florina rusu" userId="6815045a8ef1689c" providerId="LiveId" clId="{51E33D8C-4517-45D4-9540-DAE5F10C9D21}" dt="2021-03-17T09:01:35.350" v="1407" actId="26606"/>
          <ac:spMkLst>
            <pc:docMk/>
            <pc:sldMk cId="1405043947" sldId="263"/>
            <ac:spMk id="156" creationId="{42BF945A-4452-4881-AF25-582DE1943CF8}"/>
          </ac:spMkLst>
        </pc:spChg>
        <pc:spChg chg="add del">
          <ac:chgData name="florina rusu" userId="6815045a8ef1689c" providerId="LiveId" clId="{51E33D8C-4517-45D4-9540-DAE5F10C9D21}" dt="2021-03-17T09:01:35.350" v="1407" actId="26606"/>
          <ac:spMkLst>
            <pc:docMk/>
            <pc:sldMk cId="1405043947" sldId="263"/>
            <ac:spMk id="157" creationId="{7BF02DAB-EEF0-487F-A106-B70843EA6DFC}"/>
          </ac:spMkLst>
        </pc:spChg>
        <pc:spChg chg="add del">
          <ac:chgData name="florina rusu" userId="6815045a8ef1689c" providerId="LiveId" clId="{51E33D8C-4517-45D4-9540-DAE5F10C9D21}" dt="2021-03-17T09:01:44.444" v="1409" actId="26606"/>
          <ac:spMkLst>
            <pc:docMk/>
            <pc:sldMk cId="1405043947" sldId="263"/>
            <ac:spMk id="161" creationId="{8A610DC7-FE1B-47B9-8452-CFC389786C2D}"/>
          </ac:spMkLst>
        </pc:spChg>
        <pc:spChg chg="add del">
          <ac:chgData name="florina rusu" userId="6815045a8ef1689c" providerId="LiveId" clId="{51E33D8C-4517-45D4-9540-DAE5F10C9D21}" dt="2021-03-17T09:01:44.444" v="1409" actId="26606"/>
          <ac:spMkLst>
            <pc:docMk/>
            <pc:sldMk cId="1405043947" sldId="263"/>
            <ac:spMk id="164" creationId="{DC9A0934-0C2C-4565-9290-A345B19BD94C}"/>
          </ac:spMkLst>
        </pc:spChg>
        <pc:spChg chg="add del">
          <ac:chgData name="florina rusu" userId="6815045a8ef1689c" providerId="LiveId" clId="{51E33D8C-4517-45D4-9540-DAE5F10C9D21}" dt="2021-03-17T09:01:44.444" v="1409" actId="26606"/>
          <ac:spMkLst>
            <pc:docMk/>
            <pc:sldMk cId="1405043947" sldId="263"/>
            <ac:spMk id="165" creationId="{10208470-709D-4AF1-83BC-8A1019901B0F}"/>
          </ac:spMkLst>
        </pc:spChg>
        <pc:spChg chg="add del">
          <ac:chgData name="florina rusu" userId="6815045a8ef1689c" providerId="LiveId" clId="{51E33D8C-4517-45D4-9540-DAE5F10C9D21}" dt="2021-03-17T09:01:44.444" v="1409" actId="26606"/>
          <ac:spMkLst>
            <pc:docMk/>
            <pc:sldMk cId="1405043947" sldId="263"/>
            <ac:spMk id="166" creationId="{38D8AE6D-D2DF-4BEA-AF55-5E7DD41A31A1}"/>
          </ac:spMkLst>
        </pc:spChg>
        <pc:spChg chg="add del">
          <ac:chgData name="florina rusu" userId="6815045a8ef1689c" providerId="LiveId" clId="{51E33D8C-4517-45D4-9540-DAE5F10C9D21}" dt="2021-03-17T09:01:44.444" v="1409" actId="26606"/>
          <ac:spMkLst>
            <pc:docMk/>
            <pc:sldMk cId="1405043947" sldId="263"/>
            <ac:spMk id="167" creationId="{8D9E9787-9929-42D8-AEDA-28F936807A01}"/>
          </ac:spMkLst>
        </pc:spChg>
        <pc:spChg chg="add del">
          <ac:chgData name="florina rusu" userId="6815045a8ef1689c" providerId="LiveId" clId="{51E33D8C-4517-45D4-9540-DAE5F10C9D21}" dt="2021-03-17T09:01:44.444" v="1409" actId="26606"/>
          <ac:spMkLst>
            <pc:docMk/>
            <pc:sldMk cId="1405043947" sldId="263"/>
            <ac:spMk id="168" creationId="{30A678BD-FD5D-4756-B0DC-E713CB827749}"/>
          </ac:spMkLst>
        </pc:spChg>
        <pc:spChg chg="add del">
          <ac:chgData name="florina rusu" userId="6815045a8ef1689c" providerId="LiveId" clId="{51E33D8C-4517-45D4-9540-DAE5F10C9D21}" dt="2021-03-17T09:01:46.712" v="1411" actId="26606"/>
          <ac:spMkLst>
            <pc:docMk/>
            <pc:sldMk cId="1405043947" sldId="263"/>
            <ac:spMk id="172" creationId="{8A610DC7-FE1B-47B9-8452-CFC389786C2D}"/>
          </ac:spMkLst>
        </pc:spChg>
        <pc:spChg chg="add del">
          <ac:chgData name="florina rusu" userId="6815045a8ef1689c" providerId="LiveId" clId="{51E33D8C-4517-45D4-9540-DAE5F10C9D21}" dt="2021-03-17T09:01:46.712" v="1411" actId="26606"/>
          <ac:spMkLst>
            <pc:docMk/>
            <pc:sldMk cId="1405043947" sldId="263"/>
            <ac:spMk id="175" creationId="{DC9A0934-0C2C-4565-9290-A345B19BD94C}"/>
          </ac:spMkLst>
        </pc:spChg>
        <pc:spChg chg="add del">
          <ac:chgData name="florina rusu" userId="6815045a8ef1689c" providerId="LiveId" clId="{51E33D8C-4517-45D4-9540-DAE5F10C9D21}" dt="2021-03-17T09:01:46.712" v="1411" actId="26606"/>
          <ac:spMkLst>
            <pc:docMk/>
            <pc:sldMk cId="1405043947" sldId="263"/>
            <ac:spMk id="176" creationId="{EDF212DC-3C79-454E-A58A-843742ACCAA4}"/>
          </ac:spMkLst>
        </pc:spChg>
        <pc:spChg chg="add del">
          <ac:chgData name="florina rusu" userId="6815045a8ef1689c" providerId="LiveId" clId="{51E33D8C-4517-45D4-9540-DAE5F10C9D21}" dt="2021-03-17T09:01:46.712" v="1411" actId="26606"/>
          <ac:spMkLst>
            <pc:docMk/>
            <pc:sldMk cId="1405043947" sldId="263"/>
            <ac:spMk id="177" creationId="{F532797E-167C-4660-8A7B-5786A0918D6B}"/>
          </ac:spMkLst>
        </pc:spChg>
        <pc:spChg chg="add del">
          <ac:chgData name="florina rusu" userId="6815045a8ef1689c" providerId="LiveId" clId="{51E33D8C-4517-45D4-9540-DAE5F10C9D21}" dt="2021-03-17T09:01:46.712" v="1411" actId="26606"/>
          <ac:spMkLst>
            <pc:docMk/>
            <pc:sldMk cId="1405043947" sldId="263"/>
            <ac:spMk id="178" creationId="{729882F8-31AB-4D8B-BAB5-BA1EEFD91346}"/>
          </ac:spMkLst>
        </pc:spChg>
        <pc:spChg chg="add">
          <ac:chgData name="florina rusu" userId="6815045a8ef1689c" providerId="LiveId" clId="{51E33D8C-4517-45D4-9540-DAE5F10C9D21}" dt="2021-03-17T09:01:46.770" v="1412" actId="26606"/>
          <ac:spMkLst>
            <pc:docMk/>
            <pc:sldMk cId="1405043947" sldId="263"/>
            <ac:spMk id="182" creationId="{8A610DC7-FE1B-47B9-8452-CFC389786C2D}"/>
          </ac:spMkLst>
        </pc:spChg>
        <pc:spChg chg="add">
          <ac:chgData name="florina rusu" userId="6815045a8ef1689c" providerId="LiveId" clId="{51E33D8C-4517-45D4-9540-DAE5F10C9D21}" dt="2021-03-17T09:01:46.770" v="1412" actId="26606"/>
          <ac:spMkLst>
            <pc:docMk/>
            <pc:sldMk cId="1405043947" sldId="263"/>
            <ac:spMk id="185" creationId="{DC9A0934-0C2C-4565-9290-A345B19BD94C}"/>
          </ac:spMkLst>
        </pc:spChg>
        <pc:spChg chg="add">
          <ac:chgData name="florina rusu" userId="6815045a8ef1689c" providerId="LiveId" clId="{51E33D8C-4517-45D4-9540-DAE5F10C9D21}" dt="2021-03-17T09:01:46.770" v="1412" actId="26606"/>
          <ac:spMkLst>
            <pc:docMk/>
            <pc:sldMk cId="1405043947" sldId="263"/>
            <ac:spMk id="186" creationId="{10208470-709D-4AF1-83BC-8A1019901B0F}"/>
          </ac:spMkLst>
        </pc:spChg>
        <pc:spChg chg="add">
          <ac:chgData name="florina rusu" userId="6815045a8ef1689c" providerId="LiveId" clId="{51E33D8C-4517-45D4-9540-DAE5F10C9D21}" dt="2021-03-17T09:01:46.770" v="1412" actId="26606"/>
          <ac:spMkLst>
            <pc:docMk/>
            <pc:sldMk cId="1405043947" sldId="263"/>
            <ac:spMk id="187" creationId="{38D8AE6D-D2DF-4BEA-AF55-5E7DD41A31A1}"/>
          </ac:spMkLst>
        </pc:spChg>
        <pc:spChg chg="add">
          <ac:chgData name="florina rusu" userId="6815045a8ef1689c" providerId="LiveId" clId="{51E33D8C-4517-45D4-9540-DAE5F10C9D21}" dt="2021-03-17T09:01:46.770" v="1412" actId="26606"/>
          <ac:spMkLst>
            <pc:docMk/>
            <pc:sldMk cId="1405043947" sldId="263"/>
            <ac:spMk id="188" creationId="{8D9E9787-9929-42D8-AEDA-28F936807A01}"/>
          </ac:spMkLst>
        </pc:spChg>
        <pc:spChg chg="add">
          <ac:chgData name="florina rusu" userId="6815045a8ef1689c" providerId="LiveId" clId="{51E33D8C-4517-45D4-9540-DAE5F10C9D21}" dt="2021-03-17T09:01:46.770" v="1412" actId="26606"/>
          <ac:spMkLst>
            <pc:docMk/>
            <pc:sldMk cId="1405043947" sldId="263"/>
            <ac:spMk id="189" creationId="{30A678BD-FD5D-4756-B0DC-E713CB827749}"/>
          </ac:spMkLst>
        </pc:spChg>
        <pc:graphicFrameChg chg="add mod modGraphic">
          <ac:chgData name="florina rusu" userId="6815045a8ef1689c" providerId="LiveId" clId="{51E33D8C-4517-45D4-9540-DAE5F10C9D21}" dt="2021-03-17T09:02:01.005" v="1416" actId="14100"/>
          <ac:graphicFrameMkLst>
            <pc:docMk/>
            <pc:sldMk cId="1405043947" sldId="263"/>
            <ac:graphicFrameMk id="4" creationId="{13318FE7-92E9-46D7-B9AC-FACAD9061032}"/>
          </ac:graphicFrameMkLst>
        </pc:graphicFrameChg>
        <pc:picChg chg="add del">
          <ac:chgData name="florina rusu" userId="6815045a8ef1689c" providerId="LiveId" clId="{51E33D8C-4517-45D4-9540-DAE5F10C9D21}" dt="2021-03-17T08:16:00.513" v="846" actId="26606"/>
          <ac:picMkLst>
            <pc:docMk/>
            <pc:sldMk cId="1405043947" sldId="263"/>
            <ac:picMk id="9" creationId="{C9134821-5D8B-4373-BA74-CFE9AB35A55A}"/>
          </ac:picMkLst>
        </pc:picChg>
        <pc:picChg chg="add del">
          <ac:chgData name="florina rusu" userId="6815045a8ef1689c" providerId="LiveId" clId="{51E33D8C-4517-45D4-9540-DAE5F10C9D21}" dt="2021-03-17T08:16:00.513" v="846" actId="26606"/>
          <ac:picMkLst>
            <pc:docMk/>
            <pc:sldMk cId="1405043947" sldId="263"/>
            <ac:picMk id="11" creationId="{5965195F-79F5-4911-907D-13CB3F534351}"/>
          </ac:picMkLst>
        </pc:picChg>
        <pc:picChg chg="add del">
          <ac:chgData name="florina rusu" userId="6815045a8ef1689c" providerId="LiveId" clId="{51E33D8C-4517-45D4-9540-DAE5F10C9D21}" dt="2021-03-17T08:16:00.513" v="846" actId="26606"/>
          <ac:picMkLst>
            <pc:docMk/>
            <pc:sldMk cId="1405043947" sldId="263"/>
            <ac:picMk id="15" creationId="{2742ADC1-2286-40B7-A3C6-D6C3362FA04B}"/>
          </ac:picMkLst>
        </pc:picChg>
        <pc:picChg chg="add del">
          <ac:chgData name="florina rusu" userId="6815045a8ef1689c" providerId="LiveId" clId="{51E33D8C-4517-45D4-9540-DAE5F10C9D21}" dt="2021-03-17T08:16:00.513" v="846" actId="26606"/>
          <ac:picMkLst>
            <pc:docMk/>
            <pc:sldMk cId="1405043947" sldId="263"/>
            <ac:picMk id="17" creationId="{C878FBDC-78F2-4D49-8DB3-1A48CA9F7FC0}"/>
          </ac:picMkLst>
        </pc:picChg>
        <pc:picChg chg="add del">
          <ac:chgData name="florina rusu" userId="6815045a8ef1689c" providerId="LiveId" clId="{51E33D8C-4517-45D4-9540-DAE5F10C9D21}" dt="2021-03-17T08:16:03.833" v="848" actId="26606"/>
          <ac:picMkLst>
            <pc:docMk/>
            <pc:sldMk cId="1405043947" sldId="263"/>
            <ac:picMk id="29" creationId="{C9134821-5D8B-4373-BA74-CFE9AB35A55A}"/>
          </ac:picMkLst>
        </pc:picChg>
        <pc:picChg chg="add del">
          <ac:chgData name="florina rusu" userId="6815045a8ef1689c" providerId="LiveId" clId="{51E33D8C-4517-45D4-9540-DAE5F10C9D21}" dt="2021-03-17T08:16:03.833" v="848" actId="26606"/>
          <ac:picMkLst>
            <pc:docMk/>
            <pc:sldMk cId="1405043947" sldId="263"/>
            <ac:picMk id="30" creationId="{5965195F-79F5-4911-907D-13CB3F534351}"/>
          </ac:picMkLst>
        </pc:picChg>
        <pc:picChg chg="add del">
          <ac:chgData name="florina rusu" userId="6815045a8ef1689c" providerId="LiveId" clId="{51E33D8C-4517-45D4-9540-DAE5F10C9D21}" dt="2021-03-17T08:16:03.833" v="848" actId="26606"/>
          <ac:picMkLst>
            <pc:docMk/>
            <pc:sldMk cId="1405043947" sldId="263"/>
            <ac:picMk id="32" creationId="{2742ADC1-2286-40B7-A3C6-D6C3362FA04B}"/>
          </ac:picMkLst>
        </pc:picChg>
        <pc:picChg chg="add del">
          <ac:chgData name="florina rusu" userId="6815045a8ef1689c" providerId="LiveId" clId="{51E33D8C-4517-45D4-9540-DAE5F10C9D21}" dt="2021-03-17T08:16:03.833" v="848" actId="26606"/>
          <ac:picMkLst>
            <pc:docMk/>
            <pc:sldMk cId="1405043947" sldId="263"/>
            <ac:picMk id="33" creationId="{C878FBDC-78F2-4D49-8DB3-1A48CA9F7FC0}"/>
          </ac:picMkLst>
        </pc:picChg>
        <pc:picChg chg="add del">
          <ac:chgData name="florina rusu" userId="6815045a8ef1689c" providerId="LiveId" clId="{51E33D8C-4517-45D4-9540-DAE5F10C9D21}" dt="2021-03-17T08:16:07.644" v="850" actId="26606"/>
          <ac:picMkLst>
            <pc:docMk/>
            <pc:sldMk cId="1405043947" sldId="263"/>
            <ac:picMk id="39" creationId="{C9134821-5D8B-4373-BA74-CFE9AB35A55A}"/>
          </ac:picMkLst>
        </pc:picChg>
        <pc:picChg chg="add del">
          <ac:chgData name="florina rusu" userId="6815045a8ef1689c" providerId="LiveId" clId="{51E33D8C-4517-45D4-9540-DAE5F10C9D21}" dt="2021-03-17T08:16:07.644" v="850" actId="26606"/>
          <ac:picMkLst>
            <pc:docMk/>
            <pc:sldMk cId="1405043947" sldId="263"/>
            <ac:picMk id="40" creationId="{5965195F-79F5-4911-907D-13CB3F534351}"/>
          </ac:picMkLst>
        </pc:picChg>
        <pc:picChg chg="add del">
          <ac:chgData name="florina rusu" userId="6815045a8ef1689c" providerId="LiveId" clId="{51E33D8C-4517-45D4-9540-DAE5F10C9D21}" dt="2021-03-17T08:16:07.644" v="850" actId="26606"/>
          <ac:picMkLst>
            <pc:docMk/>
            <pc:sldMk cId="1405043947" sldId="263"/>
            <ac:picMk id="42" creationId="{2742ADC1-2286-40B7-A3C6-D6C3362FA04B}"/>
          </ac:picMkLst>
        </pc:picChg>
        <pc:picChg chg="add del">
          <ac:chgData name="florina rusu" userId="6815045a8ef1689c" providerId="LiveId" clId="{51E33D8C-4517-45D4-9540-DAE5F10C9D21}" dt="2021-03-17T08:16:07.644" v="850" actId="26606"/>
          <ac:picMkLst>
            <pc:docMk/>
            <pc:sldMk cId="1405043947" sldId="263"/>
            <ac:picMk id="43" creationId="{C878FBDC-78F2-4D49-8DB3-1A48CA9F7FC0}"/>
          </ac:picMkLst>
        </pc:picChg>
        <pc:picChg chg="add del">
          <ac:chgData name="florina rusu" userId="6815045a8ef1689c" providerId="LiveId" clId="{51E33D8C-4517-45D4-9540-DAE5F10C9D21}" dt="2021-03-17T09:01:04.535" v="1400" actId="26606"/>
          <ac:picMkLst>
            <pc:docMk/>
            <pc:sldMk cId="1405043947" sldId="263"/>
            <ac:picMk id="49" creationId="{C9134821-5D8B-4373-BA74-CFE9AB35A55A}"/>
          </ac:picMkLst>
        </pc:picChg>
        <pc:picChg chg="add del">
          <ac:chgData name="florina rusu" userId="6815045a8ef1689c" providerId="LiveId" clId="{51E33D8C-4517-45D4-9540-DAE5F10C9D21}" dt="2021-03-17T09:01:04.535" v="1400" actId="26606"/>
          <ac:picMkLst>
            <pc:docMk/>
            <pc:sldMk cId="1405043947" sldId="263"/>
            <ac:picMk id="50" creationId="{5965195F-79F5-4911-907D-13CB3F534351}"/>
          </ac:picMkLst>
        </pc:picChg>
        <pc:picChg chg="add del">
          <ac:chgData name="florina rusu" userId="6815045a8ef1689c" providerId="LiveId" clId="{51E33D8C-4517-45D4-9540-DAE5F10C9D21}" dt="2021-03-17T09:01:04.535" v="1400" actId="26606"/>
          <ac:picMkLst>
            <pc:docMk/>
            <pc:sldMk cId="1405043947" sldId="263"/>
            <ac:picMk id="52" creationId="{2742ADC1-2286-40B7-A3C6-D6C3362FA04B}"/>
          </ac:picMkLst>
        </pc:picChg>
        <pc:picChg chg="add del">
          <ac:chgData name="florina rusu" userId="6815045a8ef1689c" providerId="LiveId" clId="{51E33D8C-4517-45D4-9540-DAE5F10C9D21}" dt="2021-03-17T09:01:04.535" v="1400" actId="26606"/>
          <ac:picMkLst>
            <pc:docMk/>
            <pc:sldMk cId="1405043947" sldId="263"/>
            <ac:picMk id="53" creationId="{C878FBDC-78F2-4D49-8DB3-1A48CA9F7FC0}"/>
          </ac:picMkLst>
        </pc:picChg>
        <pc:picChg chg="add del">
          <ac:chgData name="florina rusu" userId="6815045a8ef1689c" providerId="LiveId" clId="{51E33D8C-4517-45D4-9540-DAE5F10C9D21}" dt="2021-03-17T09:00:54.871" v="1395" actId="26606"/>
          <ac:picMkLst>
            <pc:docMk/>
            <pc:sldMk cId="1405043947" sldId="263"/>
            <ac:picMk id="63" creationId="{C9134821-5D8B-4373-BA74-CFE9AB35A55A}"/>
          </ac:picMkLst>
        </pc:picChg>
        <pc:picChg chg="add del">
          <ac:chgData name="florina rusu" userId="6815045a8ef1689c" providerId="LiveId" clId="{51E33D8C-4517-45D4-9540-DAE5F10C9D21}" dt="2021-03-17T09:00:54.871" v="1395" actId="26606"/>
          <ac:picMkLst>
            <pc:docMk/>
            <pc:sldMk cId="1405043947" sldId="263"/>
            <ac:picMk id="65" creationId="{5965195F-79F5-4911-907D-13CB3F534351}"/>
          </ac:picMkLst>
        </pc:picChg>
        <pc:picChg chg="add del">
          <ac:chgData name="florina rusu" userId="6815045a8ef1689c" providerId="LiveId" clId="{51E33D8C-4517-45D4-9540-DAE5F10C9D21}" dt="2021-03-17T09:00:54.871" v="1395" actId="26606"/>
          <ac:picMkLst>
            <pc:docMk/>
            <pc:sldMk cId="1405043947" sldId="263"/>
            <ac:picMk id="69" creationId="{2742ADC1-2286-40B7-A3C6-D6C3362FA04B}"/>
          </ac:picMkLst>
        </pc:picChg>
        <pc:picChg chg="add del">
          <ac:chgData name="florina rusu" userId="6815045a8ef1689c" providerId="LiveId" clId="{51E33D8C-4517-45D4-9540-DAE5F10C9D21}" dt="2021-03-17T09:00:54.871" v="1395" actId="26606"/>
          <ac:picMkLst>
            <pc:docMk/>
            <pc:sldMk cId="1405043947" sldId="263"/>
            <ac:picMk id="71" creationId="{C878FBDC-78F2-4D49-8DB3-1A48CA9F7FC0}"/>
          </ac:picMkLst>
        </pc:picChg>
        <pc:picChg chg="add del">
          <ac:chgData name="florina rusu" userId="6815045a8ef1689c" providerId="LiveId" clId="{51E33D8C-4517-45D4-9540-DAE5F10C9D21}" dt="2021-03-17T09:01:03.593" v="1397" actId="26606"/>
          <ac:picMkLst>
            <pc:docMk/>
            <pc:sldMk cId="1405043947" sldId="263"/>
            <ac:picMk id="83" creationId="{C9134821-5D8B-4373-BA74-CFE9AB35A55A}"/>
          </ac:picMkLst>
        </pc:picChg>
        <pc:picChg chg="add del">
          <ac:chgData name="florina rusu" userId="6815045a8ef1689c" providerId="LiveId" clId="{51E33D8C-4517-45D4-9540-DAE5F10C9D21}" dt="2021-03-17T09:01:03.593" v="1397" actId="26606"/>
          <ac:picMkLst>
            <pc:docMk/>
            <pc:sldMk cId="1405043947" sldId="263"/>
            <ac:picMk id="84" creationId="{5965195F-79F5-4911-907D-13CB3F534351}"/>
          </ac:picMkLst>
        </pc:picChg>
        <pc:picChg chg="add del">
          <ac:chgData name="florina rusu" userId="6815045a8ef1689c" providerId="LiveId" clId="{51E33D8C-4517-45D4-9540-DAE5F10C9D21}" dt="2021-03-17T09:01:03.593" v="1397" actId="26606"/>
          <ac:picMkLst>
            <pc:docMk/>
            <pc:sldMk cId="1405043947" sldId="263"/>
            <ac:picMk id="86" creationId="{2742ADC1-2286-40B7-A3C6-D6C3362FA04B}"/>
          </ac:picMkLst>
        </pc:picChg>
        <pc:picChg chg="add del">
          <ac:chgData name="florina rusu" userId="6815045a8ef1689c" providerId="LiveId" clId="{51E33D8C-4517-45D4-9540-DAE5F10C9D21}" dt="2021-03-17T09:01:03.593" v="1397" actId="26606"/>
          <ac:picMkLst>
            <pc:docMk/>
            <pc:sldMk cId="1405043947" sldId="263"/>
            <ac:picMk id="87" creationId="{C878FBDC-78F2-4D49-8DB3-1A48CA9F7FC0}"/>
          </ac:picMkLst>
        </pc:picChg>
        <pc:picChg chg="add del">
          <ac:chgData name="florina rusu" userId="6815045a8ef1689c" providerId="LiveId" clId="{51E33D8C-4517-45D4-9540-DAE5F10C9D21}" dt="2021-03-17T09:01:04.479" v="1399" actId="26606"/>
          <ac:picMkLst>
            <pc:docMk/>
            <pc:sldMk cId="1405043947" sldId="263"/>
            <ac:picMk id="93" creationId="{C9134821-5D8B-4373-BA74-CFE9AB35A55A}"/>
          </ac:picMkLst>
        </pc:picChg>
        <pc:picChg chg="add del">
          <ac:chgData name="florina rusu" userId="6815045a8ef1689c" providerId="LiveId" clId="{51E33D8C-4517-45D4-9540-DAE5F10C9D21}" dt="2021-03-17T09:01:04.479" v="1399" actId="26606"/>
          <ac:picMkLst>
            <pc:docMk/>
            <pc:sldMk cId="1405043947" sldId="263"/>
            <ac:picMk id="94" creationId="{5965195F-79F5-4911-907D-13CB3F534351}"/>
          </ac:picMkLst>
        </pc:picChg>
        <pc:picChg chg="add del">
          <ac:chgData name="florina rusu" userId="6815045a8ef1689c" providerId="LiveId" clId="{51E33D8C-4517-45D4-9540-DAE5F10C9D21}" dt="2021-03-17T09:01:04.479" v="1399" actId="26606"/>
          <ac:picMkLst>
            <pc:docMk/>
            <pc:sldMk cId="1405043947" sldId="263"/>
            <ac:picMk id="96" creationId="{2742ADC1-2286-40B7-A3C6-D6C3362FA04B}"/>
          </ac:picMkLst>
        </pc:picChg>
        <pc:picChg chg="add del">
          <ac:chgData name="florina rusu" userId="6815045a8ef1689c" providerId="LiveId" clId="{51E33D8C-4517-45D4-9540-DAE5F10C9D21}" dt="2021-03-17T09:01:04.479" v="1399" actId="26606"/>
          <ac:picMkLst>
            <pc:docMk/>
            <pc:sldMk cId="1405043947" sldId="263"/>
            <ac:picMk id="97" creationId="{C878FBDC-78F2-4D49-8DB3-1A48CA9F7FC0}"/>
          </ac:picMkLst>
        </pc:picChg>
        <pc:picChg chg="add del">
          <ac:chgData name="florina rusu" userId="6815045a8ef1689c" providerId="LiveId" clId="{51E33D8C-4517-45D4-9540-DAE5F10C9D21}" dt="2021-03-17T09:01:46.770" v="1412" actId="26606"/>
          <ac:picMkLst>
            <pc:docMk/>
            <pc:sldMk cId="1405043947" sldId="263"/>
            <ac:picMk id="104" creationId="{C9134821-5D8B-4373-BA74-CFE9AB35A55A}"/>
          </ac:picMkLst>
        </pc:picChg>
        <pc:picChg chg="add del">
          <ac:chgData name="florina rusu" userId="6815045a8ef1689c" providerId="LiveId" clId="{51E33D8C-4517-45D4-9540-DAE5F10C9D21}" dt="2021-03-17T09:01:46.770" v="1412" actId="26606"/>
          <ac:picMkLst>
            <pc:docMk/>
            <pc:sldMk cId="1405043947" sldId="263"/>
            <ac:picMk id="105" creationId="{5965195F-79F5-4911-907D-13CB3F534351}"/>
          </ac:picMkLst>
        </pc:picChg>
        <pc:picChg chg="add del">
          <ac:chgData name="florina rusu" userId="6815045a8ef1689c" providerId="LiveId" clId="{51E33D8C-4517-45D4-9540-DAE5F10C9D21}" dt="2021-03-17T09:01:46.770" v="1412" actId="26606"/>
          <ac:picMkLst>
            <pc:docMk/>
            <pc:sldMk cId="1405043947" sldId="263"/>
            <ac:picMk id="107" creationId="{2742ADC1-2286-40B7-A3C6-D6C3362FA04B}"/>
          </ac:picMkLst>
        </pc:picChg>
        <pc:picChg chg="add del">
          <ac:chgData name="florina rusu" userId="6815045a8ef1689c" providerId="LiveId" clId="{51E33D8C-4517-45D4-9540-DAE5F10C9D21}" dt="2021-03-17T09:01:46.770" v="1412" actId="26606"/>
          <ac:picMkLst>
            <pc:docMk/>
            <pc:sldMk cId="1405043947" sldId="263"/>
            <ac:picMk id="108" creationId="{C878FBDC-78F2-4D49-8DB3-1A48CA9F7FC0}"/>
          </ac:picMkLst>
        </pc:picChg>
        <pc:picChg chg="add del">
          <ac:chgData name="florina rusu" userId="6815045a8ef1689c" providerId="LiveId" clId="{51E33D8C-4517-45D4-9540-DAE5F10C9D21}" dt="2021-03-17T09:01:28.077" v="1403" actId="26606"/>
          <ac:picMkLst>
            <pc:docMk/>
            <pc:sldMk cId="1405043947" sldId="263"/>
            <ac:picMk id="118" creationId="{C9134821-5D8B-4373-BA74-CFE9AB35A55A}"/>
          </ac:picMkLst>
        </pc:picChg>
        <pc:picChg chg="add del">
          <ac:chgData name="florina rusu" userId="6815045a8ef1689c" providerId="LiveId" clId="{51E33D8C-4517-45D4-9540-DAE5F10C9D21}" dt="2021-03-17T09:01:28.077" v="1403" actId="26606"/>
          <ac:picMkLst>
            <pc:docMk/>
            <pc:sldMk cId="1405043947" sldId="263"/>
            <ac:picMk id="120" creationId="{5965195F-79F5-4911-907D-13CB3F534351}"/>
          </ac:picMkLst>
        </pc:picChg>
        <pc:picChg chg="add del">
          <ac:chgData name="florina rusu" userId="6815045a8ef1689c" providerId="LiveId" clId="{51E33D8C-4517-45D4-9540-DAE5F10C9D21}" dt="2021-03-17T09:01:28.077" v="1403" actId="26606"/>
          <ac:picMkLst>
            <pc:docMk/>
            <pc:sldMk cId="1405043947" sldId="263"/>
            <ac:picMk id="124" creationId="{2742ADC1-2286-40B7-A3C6-D6C3362FA04B}"/>
          </ac:picMkLst>
        </pc:picChg>
        <pc:picChg chg="add del">
          <ac:chgData name="florina rusu" userId="6815045a8ef1689c" providerId="LiveId" clId="{51E33D8C-4517-45D4-9540-DAE5F10C9D21}" dt="2021-03-17T09:01:28.077" v="1403" actId="26606"/>
          <ac:picMkLst>
            <pc:docMk/>
            <pc:sldMk cId="1405043947" sldId="263"/>
            <ac:picMk id="126" creationId="{C878FBDC-78F2-4D49-8DB3-1A48CA9F7FC0}"/>
          </ac:picMkLst>
        </pc:picChg>
        <pc:picChg chg="add del">
          <ac:chgData name="florina rusu" userId="6815045a8ef1689c" providerId="LiveId" clId="{51E33D8C-4517-45D4-9540-DAE5F10C9D21}" dt="2021-03-17T09:01:29.845" v="1405" actId="26606"/>
          <ac:picMkLst>
            <pc:docMk/>
            <pc:sldMk cId="1405043947" sldId="263"/>
            <ac:picMk id="138" creationId="{C9134821-5D8B-4373-BA74-CFE9AB35A55A}"/>
          </ac:picMkLst>
        </pc:picChg>
        <pc:picChg chg="add del">
          <ac:chgData name="florina rusu" userId="6815045a8ef1689c" providerId="LiveId" clId="{51E33D8C-4517-45D4-9540-DAE5F10C9D21}" dt="2021-03-17T09:01:29.845" v="1405" actId="26606"/>
          <ac:picMkLst>
            <pc:docMk/>
            <pc:sldMk cId="1405043947" sldId="263"/>
            <ac:picMk id="139" creationId="{5965195F-79F5-4911-907D-13CB3F534351}"/>
          </ac:picMkLst>
        </pc:picChg>
        <pc:picChg chg="add del">
          <ac:chgData name="florina rusu" userId="6815045a8ef1689c" providerId="LiveId" clId="{51E33D8C-4517-45D4-9540-DAE5F10C9D21}" dt="2021-03-17T09:01:29.845" v="1405" actId="26606"/>
          <ac:picMkLst>
            <pc:docMk/>
            <pc:sldMk cId="1405043947" sldId="263"/>
            <ac:picMk id="141" creationId="{2742ADC1-2286-40B7-A3C6-D6C3362FA04B}"/>
          </ac:picMkLst>
        </pc:picChg>
        <pc:picChg chg="add del">
          <ac:chgData name="florina rusu" userId="6815045a8ef1689c" providerId="LiveId" clId="{51E33D8C-4517-45D4-9540-DAE5F10C9D21}" dt="2021-03-17T09:01:29.845" v="1405" actId="26606"/>
          <ac:picMkLst>
            <pc:docMk/>
            <pc:sldMk cId="1405043947" sldId="263"/>
            <ac:picMk id="142" creationId="{C878FBDC-78F2-4D49-8DB3-1A48CA9F7FC0}"/>
          </ac:picMkLst>
        </pc:picChg>
        <pc:picChg chg="add del">
          <ac:chgData name="florina rusu" userId="6815045a8ef1689c" providerId="LiveId" clId="{51E33D8C-4517-45D4-9540-DAE5F10C9D21}" dt="2021-03-17T09:01:35.350" v="1407" actId="26606"/>
          <ac:picMkLst>
            <pc:docMk/>
            <pc:sldMk cId="1405043947" sldId="263"/>
            <ac:picMk id="149" creationId="{C9134821-5D8B-4373-BA74-CFE9AB35A55A}"/>
          </ac:picMkLst>
        </pc:picChg>
        <pc:picChg chg="add del">
          <ac:chgData name="florina rusu" userId="6815045a8ef1689c" providerId="LiveId" clId="{51E33D8C-4517-45D4-9540-DAE5F10C9D21}" dt="2021-03-17T09:01:35.350" v="1407" actId="26606"/>
          <ac:picMkLst>
            <pc:docMk/>
            <pc:sldMk cId="1405043947" sldId="263"/>
            <ac:picMk id="150" creationId="{5965195F-79F5-4911-907D-13CB3F534351}"/>
          </ac:picMkLst>
        </pc:picChg>
        <pc:picChg chg="add del">
          <ac:chgData name="florina rusu" userId="6815045a8ef1689c" providerId="LiveId" clId="{51E33D8C-4517-45D4-9540-DAE5F10C9D21}" dt="2021-03-17T09:01:35.350" v="1407" actId="26606"/>
          <ac:picMkLst>
            <pc:docMk/>
            <pc:sldMk cId="1405043947" sldId="263"/>
            <ac:picMk id="152" creationId="{2742ADC1-2286-40B7-A3C6-D6C3362FA04B}"/>
          </ac:picMkLst>
        </pc:picChg>
        <pc:picChg chg="add del">
          <ac:chgData name="florina rusu" userId="6815045a8ef1689c" providerId="LiveId" clId="{51E33D8C-4517-45D4-9540-DAE5F10C9D21}" dt="2021-03-17T09:01:35.350" v="1407" actId="26606"/>
          <ac:picMkLst>
            <pc:docMk/>
            <pc:sldMk cId="1405043947" sldId="263"/>
            <ac:picMk id="153" creationId="{C878FBDC-78F2-4D49-8DB3-1A48CA9F7FC0}"/>
          </ac:picMkLst>
        </pc:picChg>
        <pc:picChg chg="add del">
          <ac:chgData name="florina rusu" userId="6815045a8ef1689c" providerId="LiveId" clId="{51E33D8C-4517-45D4-9540-DAE5F10C9D21}" dt="2021-03-17T09:01:44.444" v="1409" actId="26606"/>
          <ac:picMkLst>
            <pc:docMk/>
            <pc:sldMk cId="1405043947" sldId="263"/>
            <ac:picMk id="159" creationId="{C9134821-5D8B-4373-BA74-CFE9AB35A55A}"/>
          </ac:picMkLst>
        </pc:picChg>
        <pc:picChg chg="add del">
          <ac:chgData name="florina rusu" userId="6815045a8ef1689c" providerId="LiveId" clId="{51E33D8C-4517-45D4-9540-DAE5F10C9D21}" dt="2021-03-17T09:01:44.444" v="1409" actId="26606"/>
          <ac:picMkLst>
            <pc:docMk/>
            <pc:sldMk cId="1405043947" sldId="263"/>
            <ac:picMk id="160" creationId="{5965195F-79F5-4911-907D-13CB3F534351}"/>
          </ac:picMkLst>
        </pc:picChg>
        <pc:picChg chg="add del">
          <ac:chgData name="florina rusu" userId="6815045a8ef1689c" providerId="LiveId" clId="{51E33D8C-4517-45D4-9540-DAE5F10C9D21}" dt="2021-03-17T09:01:44.444" v="1409" actId="26606"/>
          <ac:picMkLst>
            <pc:docMk/>
            <pc:sldMk cId="1405043947" sldId="263"/>
            <ac:picMk id="162" creationId="{2742ADC1-2286-40B7-A3C6-D6C3362FA04B}"/>
          </ac:picMkLst>
        </pc:picChg>
        <pc:picChg chg="add del">
          <ac:chgData name="florina rusu" userId="6815045a8ef1689c" providerId="LiveId" clId="{51E33D8C-4517-45D4-9540-DAE5F10C9D21}" dt="2021-03-17T09:01:44.444" v="1409" actId="26606"/>
          <ac:picMkLst>
            <pc:docMk/>
            <pc:sldMk cId="1405043947" sldId="263"/>
            <ac:picMk id="163" creationId="{C878FBDC-78F2-4D49-8DB3-1A48CA9F7FC0}"/>
          </ac:picMkLst>
        </pc:picChg>
        <pc:picChg chg="add del">
          <ac:chgData name="florina rusu" userId="6815045a8ef1689c" providerId="LiveId" clId="{51E33D8C-4517-45D4-9540-DAE5F10C9D21}" dt="2021-03-17T09:01:46.712" v="1411" actId="26606"/>
          <ac:picMkLst>
            <pc:docMk/>
            <pc:sldMk cId="1405043947" sldId="263"/>
            <ac:picMk id="170" creationId="{C9134821-5D8B-4373-BA74-CFE9AB35A55A}"/>
          </ac:picMkLst>
        </pc:picChg>
        <pc:picChg chg="add del">
          <ac:chgData name="florina rusu" userId="6815045a8ef1689c" providerId="LiveId" clId="{51E33D8C-4517-45D4-9540-DAE5F10C9D21}" dt="2021-03-17T09:01:46.712" v="1411" actId="26606"/>
          <ac:picMkLst>
            <pc:docMk/>
            <pc:sldMk cId="1405043947" sldId="263"/>
            <ac:picMk id="171" creationId="{5965195F-79F5-4911-907D-13CB3F534351}"/>
          </ac:picMkLst>
        </pc:picChg>
        <pc:picChg chg="add del">
          <ac:chgData name="florina rusu" userId="6815045a8ef1689c" providerId="LiveId" clId="{51E33D8C-4517-45D4-9540-DAE5F10C9D21}" dt="2021-03-17T09:01:46.712" v="1411" actId="26606"/>
          <ac:picMkLst>
            <pc:docMk/>
            <pc:sldMk cId="1405043947" sldId="263"/>
            <ac:picMk id="173" creationId="{2742ADC1-2286-40B7-A3C6-D6C3362FA04B}"/>
          </ac:picMkLst>
        </pc:picChg>
        <pc:picChg chg="add del">
          <ac:chgData name="florina rusu" userId="6815045a8ef1689c" providerId="LiveId" clId="{51E33D8C-4517-45D4-9540-DAE5F10C9D21}" dt="2021-03-17T09:01:46.712" v="1411" actId="26606"/>
          <ac:picMkLst>
            <pc:docMk/>
            <pc:sldMk cId="1405043947" sldId="263"/>
            <ac:picMk id="174" creationId="{C878FBDC-78F2-4D49-8DB3-1A48CA9F7FC0}"/>
          </ac:picMkLst>
        </pc:picChg>
        <pc:picChg chg="add">
          <ac:chgData name="florina rusu" userId="6815045a8ef1689c" providerId="LiveId" clId="{51E33D8C-4517-45D4-9540-DAE5F10C9D21}" dt="2021-03-17T09:01:46.770" v="1412" actId="26606"/>
          <ac:picMkLst>
            <pc:docMk/>
            <pc:sldMk cId="1405043947" sldId="263"/>
            <ac:picMk id="180" creationId="{C9134821-5D8B-4373-BA74-CFE9AB35A55A}"/>
          </ac:picMkLst>
        </pc:picChg>
        <pc:picChg chg="add">
          <ac:chgData name="florina rusu" userId="6815045a8ef1689c" providerId="LiveId" clId="{51E33D8C-4517-45D4-9540-DAE5F10C9D21}" dt="2021-03-17T09:01:46.770" v="1412" actId="26606"/>
          <ac:picMkLst>
            <pc:docMk/>
            <pc:sldMk cId="1405043947" sldId="263"/>
            <ac:picMk id="181" creationId="{5965195F-79F5-4911-907D-13CB3F534351}"/>
          </ac:picMkLst>
        </pc:picChg>
        <pc:picChg chg="add">
          <ac:chgData name="florina rusu" userId="6815045a8ef1689c" providerId="LiveId" clId="{51E33D8C-4517-45D4-9540-DAE5F10C9D21}" dt="2021-03-17T09:01:46.770" v="1412" actId="26606"/>
          <ac:picMkLst>
            <pc:docMk/>
            <pc:sldMk cId="1405043947" sldId="263"/>
            <ac:picMk id="183" creationId="{2742ADC1-2286-40B7-A3C6-D6C3362FA04B}"/>
          </ac:picMkLst>
        </pc:picChg>
        <pc:picChg chg="add">
          <ac:chgData name="florina rusu" userId="6815045a8ef1689c" providerId="LiveId" clId="{51E33D8C-4517-45D4-9540-DAE5F10C9D21}" dt="2021-03-17T09:01:46.770" v="1412" actId="26606"/>
          <ac:picMkLst>
            <pc:docMk/>
            <pc:sldMk cId="1405043947" sldId="263"/>
            <ac:picMk id="184" creationId="{C878FBDC-78F2-4D49-8DB3-1A48CA9F7FC0}"/>
          </ac:picMkLst>
        </pc:picChg>
      </pc:sldChg>
      <pc:sldChg chg="addSp">
        <pc:chgData name="florina rusu" userId="6815045a8ef1689c" providerId="LiveId" clId="{51E33D8C-4517-45D4-9540-DAE5F10C9D21}" dt="2021-03-17T08:14:13.684" v="843"/>
        <pc:sldMkLst>
          <pc:docMk/>
          <pc:sldMk cId="2559379840" sldId="263"/>
        </pc:sldMkLst>
        <pc:spChg chg="add">
          <ac:chgData name="florina rusu" userId="6815045a8ef1689c" providerId="LiveId" clId="{51E33D8C-4517-45D4-9540-DAE5F10C9D21}" dt="2021-03-17T08:14:13.684" v="843"/>
          <ac:spMkLst>
            <pc:docMk/>
            <pc:sldMk cId="2559379840" sldId="263"/>
            <ac:spMk id="2" creationId="{9185127C-E20C-4BDE-989A-26DE85B0B0DF}"/>
          </ac:spMkLst>
        </pc:spChg>
      </pc:sldChg>
      <pc:sldChg chg="addSp delSp modSp add mod setBg setClrOvrMap">
        <pc:chgData name="florina rusu" userId="6815045a8ef1689c" providerId="LiveId" clId="{51E33D8C-4517-45D4-9540-DAE5F10C9D21}" dt="2021-03-17T09:08:23.007" v="1452" actId="26606"/>
        <pc:sldMkLst>
          <pc:docMk/>
          <pc:sldMk cId="337301542" sldId="264"/>
        </pc:sldMkLst>
        <pc:spChg chg="mod">
          <ac:chgData name="florina rusu" userId="6815045a8ef1689c" providerId="LiveId" clId="{51E33D8C-4517-45D4-9540-DAE5F10C9D21}" dt="2021-03-17T09:08:23.007" v="1452" actId="26606"/>
          <ac:spMkLst>
            <pc:docMk/>
            <pc:sldMk cId="337301542" sldId="264"/>
            <ac:spMk id="3" creationId="{F10AA09B-4F81-4E73-9E6C-345AF754EDC1}"/>
          </ac:spMkLst>
        </pc:spChg>
        <pc:spChg chg="del">
          <ac:chgData name="florina rusu" userId="6815045a8ef1689c" providerId="LiveId" clId="{51E33D8C-4517-45D4-9540-DAE5F10C9D21}" dt="2021-03-17T08:09:44.467" v="841" actId="21"/>
          <ac:spMkLst>
            <pc:docMk/>
            <pc:sldMk cId="337301542" sldId="264"/>
            <ac:spMk id="5" creationId="{7A94661C-3A28-4CAE-9BFB-F33878399F57}"/>
          </ac:spMkLst>
        </pc:spChg>
        <pc:spChg chg="add del">
          <ac:chgData name="florina rusu" userId="6815045a8ef1689c" providerId="LiveId" clId="{51E33D8C-4517-45D4-9540-DAE5F10C9D21}" dt="2021-03-17T08:09:22.757" v="839" actId="26606"/>
          <ac:spMkLst>
            <pc:docMk/>
            <pc:sldMk cId="337301542" sldId="264"/>
            <ac:spMk id="14" creationId="{7A00717A-7D3C-456B-A779-9D0638878237}"/>
          </ac:spMkLst>
        </pc:spChg>
        <pc:spChg chg="add del">
          <ac:chgData name="florina rusu" userId="6815045a8ef1689c" providerId="LiveId" clId="{51E33D8C-4517-45D4-9540-DAE5F10C9D21}" dt="2021-03-17T08:09:22.757" v="839" actId="26606"/>
          <ac:spMkLst>
            <pc:docMk/>
            <pc:sldMk cId="337301542" sldId="264"/>
            <ac:spMk id="20" creationId="{546E6246-28E6-4A2D-B924-24539B8C6CB4}"/>
          </ac:spMkLst>
        </pc:spChg>
        <pc:spChg chg="add del">
          <ac:chgData name="florina rusu" userId="6815045a8ef1689c" providerId="LiveId" clId="{51E33D8C-4517-45D4-9540-DAE5F10C9D21}" dt="2021-03-17T08:09:22.757" v="839" actId="26606"/>
          <ac:spMkLst>
            <pc:docMk/>
            <pc:sldMk cId="337301542" sldId="264"/>
            <ac:spMk id="22" creationId="{74CD14DB-BB81-479F-A1FC-1C75640E9F84}"/>
          </ac:spMkLst>
        </pc:spChg>
        <pc:spChg chg="add del">
          <ac:chgData name="florina rusu" userId="6815045a8ef1689c" providerId="LiveId" clId="{51E33D8C-4517-45D4-9540-DAE5F10C9D21}" dt="2021-03-17T08:09:22.757" v="839" actId="26606"/>
          <ac:spMkLst>
            <pc:docMk/>
            <pc:sldMk cId="337301542" sldId="264"/>
            <ac:spMk id="24" creationId="{C943A91B-7CA7-4592-A975-73B1BF8C4C74}"/>
          </ac:spMkLst>
        </pc:spChg>
        <pc:spChg chg="add del">
          <ac:chgData name="florina rusu" userId="6815045a8ef1689c" providerId="LiveId" clId="{51E33D8C-4517-45D4-9540-DAE5F10C9D21}" dt="2021-03-17T08:09:22.757" v="839" actId="26606"/>
          <ac:spMkLst>
            <pc:docMk/>
            <pc:sldMk cId="337301542" sldId="264"/>
            <ac:spMk id="26" creationId="{EC471314-E46A-414B-8D91-74880E84F187}"/>
          </ac:spMkLst>
        </pc:spChg>
        <pc:spChg chg="add del">
          <ac:chgData name="florina rusu" userId="6815045a8ef1689c" providerId="LiveId" clId="{51E33D8C-4517-45D4-9540-DAE5F10C9D21}" dt="2021-03-17T08:09:22.757" v="839" actId="26606"/>
          <ac:spMkLst>
            <pc:docMk/>
            <pc:sldMk cId="337301542" sldId="264"/>
            <ac:spMk id="28" creationId="{6A681326-1C9D-44A3-A627-3871BDAE4127}"/>
          </ac:spMkLst>
        </pc:spChg>
        <pc:spChg chg="add del">
          <ac:chgData name="florina rusu" userId="6815045a8ef1689c" providerId="LiveId" clId="{51E33D8C-4517-45D4-9540-DAE5F10C9D21}" dt="2021-03-17T09:08:23.007" v="1452" actId="26606"/>
          <ac:spMkLst>
            <pc:docMk/>
            <pc:sldMk cId="337301542" sldId="264"/>
            <ac:spMk id="32" creationId="{7A00717A-7D3C-456B-A779-9D0638878237}"/>
          </ac:spMkLst>
        </pc:spChg>
        <pc:spChg chg="add del">
          <ac:chgData name="florina rusu" userId="6815045a8ef1689c" providerId="LiveId" clId="{51E33D8C-4517-45D4-9540-DAE5F10C9D21}" dt="2021-03-17T09:08:23.007" v="1452" actId="26606"/>
          <ac:spMkLst>
            <pc:docMk/>
            <pc:sldMk cId="337301542" sldId="264"/>
            <ac:spMk id="35" creationId="{546E6246-28E6-4A2D-B924-24539B8C6CB4}"/>
          </ac:spMkLst>
        </pc:spChg>
        <pc:spChg chg="add del">
          <ac:chgData name="florina rusu" userId="6815045a8ef1689c" providerId="LiveId" clId="{51E33D8C-4517-45D4-9540-DAE5F10C9D21}" dt="2021-03-17T09:08:19.735" v="1449" actId="26606"/>
          <ac:spMkLst>
            <pc:docMk/>
            <pc:sldMk cId="337301542" sldId="264"/>
            <ac:spMk id="44" creationId="{7A00717A-7D3C-456B-A779-9D0638878237}"/>
          </ac:spMkLst>
        </pc:spChg>
        <pc:spChg chg="add del">
          <ac:chgData name="florina rusu" userId="6815045a8ef1689c" providerId="LiveId" clId="{51E33D8C-4517-45D4-9540-DAE5F10C9D21}" dt="2021-03-17T09:08:19.735" v="1449" actId="26606"/>
          <ac:spMkLst>
            <pc:docMk/>
            <pc:sldMk cId="337301542" sldId="264"/>
            <ac:spMk id="50" creationId="{546E6246-28E6-4A2D-B924-24539B8C6CB4}"/>
          </ac:spMkLst>
        </pc:spChg>
        <pc:spChg chg="add del">
          <ac:chgData name="florina rusu" userId="6815045a8ef1689c" providerId="LiveId" clId="{51E33D8C-4517-45D4-9540-DAE5F10C9D21}" dt="2021-03-17T09:08:19.735" v="1449" actId="26606"/>
          <ac:spMkLst>
            <pc:docMk/>
            <pc:sldMk cId="337301542" sldId="264"/>
            <ac:spMk id="52" creationId="{923E8915-D2AA-4327-A45A-972C3CA9574B}"/>
          </ac:spMkLst>
        </pc:spChg>
        <pc:spChg chg="add del">
          <ac:chgData name="florina rusu" userId="6815045a8ef1689c" providerId="LiveId" clId="{51E33D8C-4517-45D4-9540-DAE5F10C9D21}" dt="2021-03-17T09:08:19.735" v="1449" actId="26606"/>
          <ac:spMkLst>
            <pc:docMk/>
            <pc:sldMk cId="337301542" sldId="264"/>
            <ac:spMk id="54" creationId="{8302FC3C-9804-4950-B721-5FD704BA6065}"/>
          </ac:spMkLst>
        </pc:spChg>
        <pc:spChg chg="add del">
          <ac:chgData name="florina rusu" userId="6815045a8ef1689c" providerId="LiveId" clId="{51E33D8C-4517-45D4-9540-DAE5F10C9D21}" dt="2021-03-17T09:08:19.735" v="1449" actId="26606"/>
          <ac:spMkLst>
            <pc:docMk/>
            <pc:sldMk cId="337301542" sldId="264"/>
            <ac:spMk id="60" creationId="{F3798573-F27B-47EB-8EA4-7EE34954C2D6}"/>
          </ac:spMkLst>
        </pc:spChg>
        <pc:spChg chg="add del">
          <ac:chgData name="florina rusu" userId="6815045a8ef1689c" providerId="LiveId" clId="{51E33D8C-4517-45D4-9540-DAE5F10C9D21}" dt="2021-03-17T09:08:22.921" v="1451" actId="26606"/>
          <ac:spMkLst>
            <pc:docMk/>
            <pc:sldMk cId="337301542" sldId="264"/>
            <ac:spMk id="64" creationId="{7A00717A-7D3C-456B-A779-9D0638878237}"/>
          </ac:spMkLst>
        </pc:spChg>
        <pc:spChg chg="add del">
          <ac:chgData name="florina rusu" userId="6815045a8ef1689c" providerId="LiveId" clId="{51E33D8C-4517-45D4-9540-DAE5F10C9D21}" dt="2021-03-17T09:08:22.921" v="1451" actId="26606"/>
          <ac:spMkLst>
            <pc:docMk/>
            <pc:sldMk cId="337301542" sldId="264"/>
            <ac:spMk id="67" creationId="{546E6246-28E6-4A2D-B924-24539B8C6CB4}"/>
          </ac:spMkLst>
        </pc:spChg>
        <pc:spChg chg="add del">
          <ac:chgData name="florina rusu" userId="6815045a8ef1689c" providerId="LiveId" clId="{51E33D8C-4517-45D4-9540-DAE5F10C9D21}" dt="2021-03-17T09:08:22.921" v="1451" actId="26606"/>
          <ac:spMkLst>
            <pc:docMk/>
            <pc:sldMk cId="337301542" sldId="264"/>
            <ac:spMk id="68" creationId="{74171A0C-99A8-498E-9F1F-86C734DB8FD8}"/>
          </ac:spMkLst>
        </pc:spChg>
        <pc:spChg chg="add del">
          <ac:chgData name="florina rusu" userId="6815045a8ef1689c" providerId="LiveId" clId="{51E33D8C-4517-45D4-9540-DAE5F10C9D21}" dt="2021-03-17T09:08:22.921" v="1451" actId="26606"/>
          <ac:spMkLst>
            <pc:docMk/>
            <pc:sldMk cId="337301542" sldId="264"/>
            <ac:spMk id="69" creationId="{270BDA80-627C-422A-AFFD-B7F1DC0F7734}"/>
          </ac:spMkLst>
        </pc:spChg>
        <pc:spChg chg="add">
          <ac:chgData name="florina rusu" userId="6815045a8ef1689c" providerId="LiveId" clId="{51E33D8C-4517-45D4-9540-DAE5F10C9D21}" dt="2021-03-17T09:08:23.007" v="1452" actId="26606"/>
          <ac:spMkLst>
            <pc:docMk/>
            <pc:sldMk cId="337301542" sldId="264"/>
            <ac:spMk id="73" creationId="{7A00717A-7D3C-456B-A779-9D0638878237}"/>
          </ac:spMkLst>
        </pc:spChg>
        <pc:spChg chg="add">
          <ac:chgData name="florina rusu" userId="6815045a8ef1689c" providerId="LiveId" clId="{51E33D8C-4517-45D4-9540-DAE5F10C9D21}" dt="2021-03-17T09:08:23.007" v="1452" actId="26606"/>
          <ac:spMkLst>
            <pc:docMk/>
            <pc:sldMk cId="337301542" sldId="264"/>
            <ac:spMk id="76" creationId="{546E6246-28E6-4A2D-B924-24539B8C6CB4}"/>
          </ac:spMkLst>
        </pc:spChg>
        <pc:spChg chg="add">
          <ac:chgData name="florina rusu" userId="6815045a8ef1689c" providerId="LiveId" clId="{51E33D8C-4517-45D4-9540-DAE5F10C9D21}" dt="2021-03-17T09:08:23.007" v="1452" actId="26606"/>
          <ac:spMkLst>
            <pc:docMk/>
            <pc:sldMk cId="337301542" sldId="264"/>
            <ac:spMk id="77" creationId="{923E8915-D2AA-4327-A45A-972C3CA9574B}"/>
          </ac:spMkLst>
        </pc:spChg>
        <pc:spChg chg="add">
          <ac:chgData name="florina rusu" userId="6815045a8ef1689c" providerId="LiveId" clId="{51E33D8C-4517-45D4-9540-DAE5F10C9D21}" dt="2021-03-17T09:08:23.007" v="1452" actId="26606"/>
          <ac:spMkLst>
            <pc:docMk/>
            <pc:sldMk cId="337301542" sldId="264"/>
            <ac:spMk id="78" creationId="{8302FC3C-9804-4950-B721-5FD704BA6065}"/>
          </ac:spMkLst>
        </pc:spChg>
        <pc:spChg chg="add">
          <ac:chgData name="florina rusu" userId="6815045a8ef1689c" providerId="LiveId" clId="{51E33D8C-4517-45D4-9540-DAE5F10C9D21}" dt="2021-03-17T09:08:23.007" v="1452" actId="26606"/>
          <ac:spMkLst>
            <pc:docMk/>
            <pc:sldMk cId="337301542" sldId="264"/>
            <ac:spMk id="81" creationId="{F3798573-F27B-47EB-8EA4-7EE34954C2D6}"/>
          </ac:spMkLst>
        </pc:spChg>
        <pc:picChg chg="add del">
          <ac:chgData name="florina rusu" userId="6815045a8ef1689c" providerId="LiveId" clId="{51E33D8C-4517-45D4-9540-DAE5F10C9D21}" dt="2021-03-17T08:09:22.757" v="839" actId="26606"/>
          <ac:picMkLst>
            <pc:docMk/>
            <pc:sldMk cId="337301542" sldId="264"/>
            <ac:picMk id="10" creationId="{73B88195-8D9E-4359-A86C-9456C469F7CC}"/>
          </ac:picMkLst>
        </pc:picChg>
        <pc:picChg chg="add del">
          <ac:chgData name="florina rusu" userId="6815045a8ef1689c" providerId="LiveId" clId="{51E33D8C-4517-45D4-9540-DAE5F10C9D21}" dt="2021-03-17T08:09:22.757" v="839" actId="26606"/>
          <ac:picMkLst>
            <pc:docMk/>
            <pc:sldMk cId="337301542" sldId="264"/>
            <ac:picMk id="12" creationId="{03EC48BD-A960-4717-BC76-7E4C9822503D}"/>
          </ac:picMkLst>
        </pc:picChg>
        <pc:picChg chg="add del">
          <ac:chgData name="florina rusu" userId="6815045a8ef1689c" providerId="LiveId" clId="{51E33D8C-4517-45D4-9540-DAE5F10C9D21}" dt="2021-03-17T08:09:22.757" v="839" actId="26606"/>
          <ac:picMkLst>
            <pc:docMk/>
            <pc:sldMk cId="337301542" sldId="264"/>
            <ac:picMk id="16" creationId="{EEB0E133-CF2F-4AD3-ACA6-03E91BB6033D}"/>
          </ac:picMkLst>
        </pc:picChg>
        <pc:picChg chg="add del">
          <ac:chgData name="florina rusu" userId="6815045a8ef1689c" providerId="LiveId" clId="{51E33D8C-4517-45D4-9540-DAE5F10C9D21}" dt="2021-03-17T08:09:22.757" v="839" actId="26606"/>
          <ac:picMkLst>
            <pc:docMk/>
            <pc:sldMk cId="337301542" sldId="264"/>
            <ac:picMk id="18" creationId="{6CD94893-A2D1-401B-A469-D34E425DCE3D}"/>
          </ac:picMkLst>
        </pc:picChg>
        <pc:picChg chg="add del">
          <ac:chgData name="florina rusu" userId="6815045a8ef1689c" providerId="LiveId" clId="{51E33D8C-4517-45D4-9540-DAE5F10C9D21}" dt="2021-03-17T09:08:23.007" v="1452" actId="26606"/>
          <ac:picMkLst>
            <pc:docMk/>
            <pc:sldMk cId="337301542" sldId="264"/>
            <ac:picMk id="30" creationId="{73B88195-8D9E-4359-A86C-9456C469F7CC}"/>
          </ac:picMkLst>
        </pc:picChg>
        <pc:picChg chg="add del">
          <ac:chgData name="florina rusu" userId="6815045a8ef1689c" providerId="LiveId" clId="{51E33D8C-4517-45D4-9540-DAE5F10C9D21}" dt="2021-03-17T09:08:23.007" v="1452" actId="26606"/>
          <ac:picMkLst>
            <pc:docMk/>
            <pc:sldMk cId="337301542" sldId="264"/>
            <ac:picMk id="31" creationId="{03EC48BD-A960-4717-BC76-7E4C9822503D}"/>
          </ac:picMkLst>
        </pc:picChg>
        <pc:picChg chg="add del">
          <ac:chgData name="florina rusu" userId="6815045a8ef1689c" providerId="LiveId" clId="{51E33D8C-4517-45D4-9540-DAE5F10C9D21}" dt="2021-03-17T09:08:23.007" v="1452" actId="26606"/>
          <ac:picMkLst>
            <pc:docMk/>
            <pc:sldMk cId="337301542" sldId="264"/>
            <ac:picMk id="33" creationId="{EEB0E133-CF2F-4AD3-ACA6-03E91BB6033D}"/>
          </ac:picMkLst>
        </pc:picChg>
        <pc:picChg chg="add del">
          <ac:chgData name="florina rusu" userId="6815045a8ef1689c" providerId="LiveId" clId="{51E33D8C-4517-45D4-9540-DAE5F10C9D21}" dt="2021-03-17T09:08:23.007" v="1452" actId="26606"/>
          <ac:picMkLst>
            <pc:docMk/>
            <pc:sldMk cId="337301542" sldId="264"/>
            <ac:picMk id="34" creationId="{6CD94893-A2D1-401B-A469-D34E425DCE3D}"/>
          </ac:picMkLst>
        </pc:picChg>
        <pc:picChg chg="add del">
          <ac:chgData name="florina rusu" userId="6815045a8ef1689c" providerId="LiveId" clId="{51E33D8C-4517-45D4-9540-DAE5F10C9D21}" dt="2021-03-17T09:08:19.735" v="1449" actId="26606"/>
          <ac:picMkLst>
            <pc:docMk/>
            <pc:sldMk cId="337301542" sldId="264"/>
            <ac:picMk id="40" creationId="{73B88195-8D9E-4359-A86C-9456C469F7CC}"/>
          </ac:picMkLst>
        </pc:picChg>
        <pc:picChg chg="add del">
          <ac:chgData name="florina rusu" userId="6815045a8ef1689c" providerId="LiveId" clId="{51E33D8C-4517-45D4-9540-DAE5F10C9D21}" dt="2021-03-17T09:08:19.735" v="1449" actId="26606"/>
          <ac:picMkLst>
            <pc:docMk/>
            <pc:sldMk cId="337301542" sldId="264"/>
            <ac:picMk id="42" creationId="{03EC48BD-A960-4717-BC76-7E4C9822503D}"/>
          </ac:picMkLst>
        </pc:picChg>
        <pc:picChg chg="add del">
          <ac:chgData name="florina rusu" userId="6815045a8ef1689c" providerId="LiveId" clId="{51E33D8C-4517-45D4-9540-DAE5F10C9D21}" dt="2021-03-17T09:08:19.735" v="1449" actId="26606"/>
          <ac:picMkLst>
            <pc:docMk/>
            <pc:sldMk cId="337301542" sldId="264"/>
            <ac:picMk id="46" creationId="{EEB0E133-CF2F-4AD3-ACA6-03E91BB6033D}"/>
          </ac:picMkLst>
        </pc:picChg>
        <pc:picChg chg="add del">
          <ac:chgData name="florina rusu" userId="6815045a8ef1689c" providerId="LiveId" clId="{51E33D8C-4517-45D4-9540-DAE5F10C9D21}" dt="2021-03-17T09:08:19.735" v="1449" actId="26606"/>
          <ac:picMkLst>
            <pc:docMk/>
            <pc:sldMk cId="337301542" sldId="264"/>
            <ac:picMk id="48" creationId="{6CD94893-A2D1-401B-A469-D34E425DCE3D}"/>
          </ac:picMkLst>
        </pc:picChg>
        <pc:picChg chg="add del">
          <ac:chgData name="florina rusu" userId="6815045a8ef1689c" providerId="LiveId" clId="{51E33D8C-4517-45D4-9540-DAE5F10C9D21}" dt="2021-03-17T09:08:19.735" v="1449" actId="26606"/>
          <ac:picMkLst>
            <pc:docMk/>
            <pc:sldMk cId="337301542" sldId="264"/>
            <ac:picMk id="58" creationId="{3BC6EBB2-9BDC-4075-BA6B-43A9FBF9C86C}"/>
          </ac:picMkLst>
        </pc:picChg>
        <pc:picChg chg="add del">
          <ac:chgData name="florina rusu" userId="6815045a8ef1689c" providerId="LiveId" clId="{51E33D8C-4517-45D4-9540-DAE5F10C9D21}" dt="2021-03-17T09:08:22.921" v="1451" actId="26606"/>
          <ac:picMkLst>
            <pc:docMk/>
            <pc:sldMk cId="337301542" sldId="264"/>
            <ac:picMk id="62" creationId="{73B88195-8D9E-4359-A86C-9456C469F7CC}"/>
          </ac:picMkLst>
        </pc:picChg>
        <pc:picChg chg="add del">
          <ac:chgData name="florina rusu" userId="6815045a8ef1689c" providerId="LiveId" clId="{51E33D8C-4517-45D4-9540-DAE5F10C9D21}" dt="2021-03-17T09:08:22.921" v="1451" actId="26606"/>
          <ac:picMkLst>
            <pc:docMk/>
            <pc:sldMk cId="337301542" sldId="264"/>
            <ac:picMk id="63" creationId="{03EC48BD-A960-4717-BC76-7E4C9822503D}"/>
          </ac:picMkLst>
        </pc:picChg>
        <pc:picChg chg="add del">
          <ac:chgData name="florina rusu" userId="6815045a8ef1689c" providerId="LiveId" clId="{51E33D8C-4517-45D4-9540-DAE5F10C9D21}" dt="2021-03-17T09:08:22.921" v="1451" actId="26606"/>
          <ac:picMkLst>
            <pc:docMk/>
            <pc:sldMk cId="337301542" sldId="264"/>
            <ac:picMk id="65" creationId="{EEB0E133-CF2F-4AD3-ACA6-03E91BB6033D}"/>
          </ac:picMkLst>
        </pc:picChg>
        <pc:picChg chg="add del">
          <ac:chgData name="florina rusu" userId="6815045a8ef1689c" providerId="LiveId" clId="{51E33D8C-4517-45D4-9540-DAE5F10C9D21}" dt="2021-03-17T09:08:22.921" v="1451" actId="26606"/>
          <ac:picMkLst>
            <pc:docMk/>
            <pc:sldMk cId="337301542" sldId="264"/>
            <ac:picMk id="66" creationId="{6CD94893-A2D1-401B-A469-D34E425DCE3D}"/>
          </ac:picMkLst>
        </pc:picChg>
        <pc:picChg chg="add">
          <ac:chgData name="florina rusu" userId="6815045a8ef1689c" providerId="LiveId" clId="{51E33D8C-4517-45D4-9540-DAE5F10C9D21}" dt="2021-03-17T09:08:23.007" v="1452" actId="26606"/>
          <ac:picMkLst>
            <pc:docMk/>
            <pc:sldMk cId="337301542" sldId="264"/>
            <ac:picMk id="71" creationId="{73B88195-8D9E-4359-A86C-9456C469F7CC}"/>
          </ac:picMkLst>
        </pc:picChg>
        <pc:picChg chg="add">
          <ac:chgData name="florina rusu" userId="6815045a8ef1689c" providerId="LiveId" clId="{51E33D8C-4517-45D4-9540-DAE5F10C9D21}" dt="2021-03-17T09:08:23.007" v="1452" actId="26606"/>
          <ac:picMkLst>
            <pc:docMk/>
            <pc:sldMk cId="337301542" sldId="264"/>
            <ac:picMk id="72" creationId="{03EC48BD-A960-4717-BC76-7E4C9822503D}"/>
          </ac:picMkLst>
        </pc:picChg>
        <pc:picChg chg="add">
          <ac:chgData name="florina rusu" userId="6815045a8ef1689c" providerId="LiveId" clId="{51E33D8C-4517-45D4-9540-DAE5F10C9D21}" dt="2021-03-17T09:08:23.007" v="1452" actId="26606"/>
          <ac:picMkLst>
            <pc:docMk/>
            <pc:sldMk cId="337301542" sldId="264"/>
            <ac:picMk id="74" creationId="{EEB0E133-CF2F-4AD3-ACA6-03E91BB6033D}"/>
          </ac:picMkLst>
        </pc:picChg>
        <pc:picChg chg="add">
          <ac:chgData name="florina rusu" userId="6815045a8ef1689c" providerId="LiveId" clId="{51E33D8C-4517-45D4-9540-DAE5F10C9D21}" dt="2021-03-17T09:08:23.007" v="1452" actId="26606"/>
          <ac:picMkLst>
            <pc:docMk/>
            <pc:sldMk cId="337301542" sldId="264"/>
            <ac:picMk id="75" creationId="{6CD94893-A2D1-401B-A469-D34E425DCE3D}"/>
          </ac:picMkLst>
        </pc:picChg>
        <pc:picChg chg="add">
          <ac:chgData name="florina rusu" userId="6815045a8ef1689c" providerId="LiveId" clId="{51E33D8C-4517-45D4-9540-DAE5F10C9D21}" dt="2021-03-17T09:08:23.007" v="1452" actId="26606"/>
          <ac:picMkLst>
            <pc:docMk/>
            <pc:sldMk cId="337301542" sldId="264"/>
            <ac:picMk id="80" creationId="{3BC6EBB2-9BDC-4075-BA6B-43A9FBF9C86C}"/>
          </ac:picMkLst>
        </pc:picChg>
        <pc:cxnChg chg="add del">
          <ac:chgData name="florina rusu" userId="6815045a8ef1689c" providerId="LiveId" clId="{51E33D8C-4517-45D4-9540-DAE5F10C9D21}" dt="2021-03-17T09:08:19.735" v="1449" actId="26606"/>
          <ac:cxnSpMkLst>
            <pc:docMk/>
            <pc:sldMk cId="337301542" sldId="264"/>
            <ac:cxnSpMk id="56" creationId="{6B9695BD-ECF6-49CA-8877-8C493193C65D}"/>
          </ac:cxnSpMkLst>
        </pc:cxnChg>
        <pc:cxnChg chg="add">
          <ac:chgData name="florina rusu" userId="6815045a8ef1689c" providerId="LiveId" clId="{51E33D8C-4517-45D4-9540-DAE5F10C9D21}" dt="2021-03-17T09:08:23.007" v="1452" actId="26606"/>
          <ac:cxnSpMkLst>
            <pc:docMk/>
            <pc:sldMk cId="337301542" sldId="264"/>
            <ac:cxnSpMk id="79" creationId="{6B9695BD-ECF6-49CA-8877-8C493193C65D}"/>
          </ac:cxnSpMkLst>
        </pc:cxnChg>
      </pc:sldChg>
      <pc:sldChg chg="addSp delSp modSp new mod ord setBg setClrOvrMap">
        <pc:chgData name="florina rusu" userId="6815045a8ef1689c" providerId="LiveId" clId="{51E33D8C-4517-45D4-9540-DAE5F10C9D21}" dt="2021-03-17T09:06:00.505" v="1439" actId="5793"/>
        <pc:sldMkLst>
          <pc:docMk/>
          <pc:sldMk cId="3017770996" sldId="265"/>
        </pc:sldMkLst>
        <pc:spChg chg="add mod ord">
          <ac:chgData name="florina rusu" userId="6815045a8ef1689c" providerId="LiveId" clId="{51E33D8C-4517-45D4-9540-DAE5F10C9D21}" dt="2021-03-17T09:06:00.505" v="1439" actId="5793"/>
          <ac:spMkLst>
            <pc:docMk/>
            <pc:sldMk cId="3017770996" sldId="265"/>
            <ac:spMk id="3" creationId="{E03277F5-DB57-4C5D-9ED5-B7CFC004C861}"/>
          </ac:spMkLst>
        </pc:spChg>
        <pc:spChg chg="add del mod">
          <ac:chgData name="florina rusu" userId="6815045a8ef1689c" providerId="LiveId" clId="{51E33D8C-4517-45D4-9540-DAE5F10C9D21}" dt="2021-03-17T08:42:39.628" v="1313" actId="21"/>
          <ac:spMkLst>
            <pc:docMk/>
            <pc:sldMk cId="3017770996" sldId="265"/>
            <ac:spMk id="6" creationId="{7F72064E-753B-4E1D-8E2D-E83FBE67BD59}"/>
          </ac:spMkLst>
        </pc:spChg>
        <pc:spChg chg="add del">
          <ac:chgData name="florina rusu" userId="6815045a8ef1689c" providerId="LiveId" clId="{51E33D8C-4517-45D4-9540-DAE5F10C9D21}" dt="2021-03-17T08:35:28.240" v="1221" actId="26606"/>
          <ac:spMkLst>
            <pc:docMk/>
            <pc:sldMk cId="3017770996" sldId="265"/>
            <ac:spMk id="12" creationId="{7A00717A-7D3C-456B-A779-9D0638878237}"/>
          </ac:spMkLst>
        </pc:spChg>
        <pc:spChg chg="add del">
          <ac:chgData name="florina rusu" userId="6815045a8ef1689c" providerId="LiveId" clId="{51E33D8C-4517-45D4-9540-DAE5F10C9D21}" dt="2021-03-17T08:35:28.240" v="1221" actId="26606"/>
          <ac:spMkLst>
            <pc:docMk/>
            <pc:sldMk cId="3017770996" sldId="265"/>
            <ac:spMk id="18" creationId="{546E6246-28E6-4A2D-B924-24539B8C6CB4}"/>
          </ac:spMkLst>
        </pc:spChg>
        <pc:spChg chg="add del">
          <ac:chgData name="florina rusu" userId="6815045a8ef1689c" providerId="LiveId" clId="{51E33D8C-4517-45D4-9540-DAE5F10C9D21}" dt="2021-03-17T08:35:28.240" v="1221" actId="26606"/>
          <ac:spMkLst>
            <pc:docMk/>
            <pc:sldMk cId="3017770996" sldId="265"/>
            <ac:spMk id="20" creationId="{74CD14DB-BB81-479F-A1FC-1C75640E9F84}"/>
          </ac:spMkLst>
        </pc:spChg>
        <pc:spChg chg="add del">
          <ac:chgData name="florina rusu" userId="6815045a8ef1689c" providerId="LiveId" clId="{51E33D8C-4517-45D4-9540-DAE5F10C9D21}" dt="2021-03-17T08:35:28.240" v="1221" actId="26606"/>
          <ac:spMkLst>
            <pc:docMk/>
            <pc:sldMk cId="3017770996" sldId="265"/>
            <ac:spMk id="22" creationId="{C943A91B-7CA7-4592-A975-73B1BF8C4C74}"/>
          </ac:spMkLst>
        </pc:spChg>
        <pc:spChg chg="add del">
          <ac:chgData name="florina rusu" userId="6815045a8ef1689c" providerId="LiveId" clId="{51E33D8C-4517-45D4-9540-DAE5F10C9D21}" dt="2021-03-17T08:35:28.240" v="1221" actId="26606"/>
          <ac:spMkLst>
            <pc:docMk/>
            <pc:sldMk cId="3017770996" sldId="265"/>
            <ac:spMk id="24" creationId="{EC471314-E46A-414B-8D91-74880E84F187}"/>
          </ac:spMkLst>
        </pc:spChg>
        <pc:spChg chg="add del">
          <ac:chgData name="florina rusu" userId="6815045a8ef1689c" providerId="LiveId" clId="{51E33D8C-4517-45D4-9540-DAE5F10C9D21}" dt="2021-03-17T08:35:28.240" v="1221" actId="26606"/>
          <ac:spMkLst>
            <pc:docMk/>
            <pc:sldMk cId="3017770996" sldId="265"/>
            <ac:spMk id="26" creationId="{6A681326-1C9D-44A3-A627-3871BDAE4127}"/>
          </ac:spMkLst>
        </pc:spChg>
        <pc:spChg chg="add del">
          <ac:chgData name="florina rusu" userId="6815045a8ef1689c" providerId="LiveId" clId="{51E33D8C-4517-45D4-9540-DAE5F10C9D21}" dt="2021-03-17T08:41:28.952" v="1246" actId="26606"/>
          <ac:spMkLst>
            <pc:docMk/>
            <pc:sldMk cId="3017770996" sldId="265"/>
            <ac:spMk id="35" creationId="{7A00717A-7D3C-456B-A779-9D0638878237}"/>
          </ac:spMkLst>
        </pc:spChg>
        <pc:spChg chg="add del">
          <ac:chgData name="florina rusu" userId="6815045a8ef1689c" providerId="LiveId" clId="{51E33D8C-4517-45D4-9540-DAE5F10C9D21}" dt="2021-03-17T08:41:28.952" v="1246" actId="26606"/>
          <ac:spMkLst>
            <pc:docMk/>
            <pc:sldMk cId="3017770996" sldId="265"/>
            <ac:spMk id="41" creationId="{546E6246-28E6-4A2D-B924-24539B8C6CB4}"/>
          </ac:spMkLst>
        </pc:spChg>
        <pc:spChg chg="add del">
          <ac:chgData name="florina rusu" userId="6815045a8ef1689c" providerId="LiveId" clId="{51E33D8C-4517-45D4-9540-DAE5F10C9D21}" dt="2021-03-17T08:41:28.952" v="1246" actId="26606"/>
          <ac:spMkLst>
            <pc:docMk/>
            <pc:sldMk cId="3017770996" sldId="265"/>
            <ac:spMk id="43" creationId="{74CD14DB-BB81-479F-A1FC-1C75640E9F84}"/>
          </ac:spMkLst>
        </pc:spChg>
        <pc:spChg chg="add del">
          <ac:chgData name="florina rusu" userId="6815045a8ef1689c" providerId="LiveId" clId="{51E33D8C-4517-45D4-9540-DAE5F10C9D21}" dt="2021-03-17T08:41:28.952" v="1246" actId="26606"/>
          <ac:spMkLst>
            <pc:docMk/>
            <pc:sldMk cId="3017770996" sldId="265"/>
            <ac:spMk id="45" creationId="{C943A91B-7CA7-4592-A975-73B1BF8C4C74}"/>
          </ac:spMkLst>
        </pc:spChg>
        <pc:spChg chg="add del">
          <ac:chgData name="florina rusu" userId="6815045a8ef1689c" providerId="LiveId" clId="{51E33D8C-4517-45D4-9540-DAE5F10C9D21}" dt="2021-03-17T08:41:28.952" v="1246" actId="26606"/>
          <ac:spMkLst>
            <pc:docMk/>
            <pc:sldMk cId="3017770996" sldId="265"/>
            <ac:spMk id="47" creationId="{EC471314-E46A-414B-8D91-74880E84F187}"/>
          </ac:spMkLst>
        </pc:spChg>
        <pc:spChg chg="add del">
          <ac:chgData name="florina rusu" userId="6815045a8ef1689c" providerId="LiveId" clId="{51E33D8C-4517-45D4-9540-DAE5F10C9D21}" dt="2021-03-17T08:41:28.952" v="1246" actId="26606"/>
          <ac:spMkLst>
            <pc:docMk/>
            <pc:sldMk cId="3017770996" sldId="265"/>
            <ac:spMk id="49" creationId="{6A681326-1C9D-44A3-A627-3871BDAE4127}"/>
          </ac:spMkLst>
        </pc:spChg>
        <pc:spChg chg="add del">
          <ac:chgData name="florina rusu" userId="6815045a8ef1689c" providerId="LiveId" clId="{51E33D8C-4517-45D4-9540-DAE5F10C9D21}" dt="2021-03-17T08:42:19.146" v="1255" actId="26606"/>
          <ac:spMkLst>
            <pc:docMk/>
            <pc:sldMk cId="3017770996" sldId="265"/>
            <ac:spMk id="58" creationId="{FE5ECD52-6A23-4FF4-8C32-7B5DE9973ADA}"/>
          </ac:spMkLst>
        </pc:spChg>
        <pc:spChg chg="add del">
          <ac:chgData name="florina rusu" userId="6815045a8ef1689c" providerId="LiveId" clId="{51E33D8C-4517-45D4-9540-DAE5F10C9D21}" dt="2021-03-17T08:42:19.146" v="1255" actId="26606"/>
          <ac:spMkLst>
            <pc:docMk/>
            <pc:sldMk cId="3017770996" sldId="265"/>
            <ac:spMk id="64" creationId="{45624C63-3CCA-4EA6-B822-6E710A82062B}"/>
          </ac:spMkLst>
        </pc:spChg>
        <pc:spChg chg="add del">
          <ac:chgData name="florina rusu" userId="6815045a8ef1689c" providerId="LiveId" clId="{51E33D8C-4517-45D4-9540-DAE5F10C9D21}" dt="2021-03-17T08:42:19.146" v="1255" actId="26606"/>
          <ac:spMkLst>
            <pc:docMk/>
            <pc:sldMk cId="3017770996" sldId="265"/>
            <ac:spMk id="66" creationId="{A7E4379D-E030-4125-9C07-87E8A90A5827}"/>
          </ac:spMkLst>
        </pc:spChg>
        <pc:spChg chg="add del">
          <ac:chgData name="florina rusu" userId="6815045a8ef1689c" providerId="LiveId" clId="{51E33D8C-4517-45D4-9540-DAE5F10C9D21}" dt="2021-03-17T08:42:10.324" v="1250" actId="26606"/>
          <ac:spMkLst>
            <pc:docMk/>
            <pc:sldMk cId="3017770996" sldId="265"/>
            <ac:spMk id="75" creationId="{FE5ECD52-6A23-4FF4-8C32-7B5DE9973ADA}"/>
          </ac:spMkLst>
        </pc:spChg>
        <pc:spChg chg="add del">
          <ac:chgData name="florina rusu" userId="6815045a8ef1689c" providerId="LiveId" clId="{51E33D8C-4517-45D4-9540-DAE5F10C9D21}" dt="2021-03-17T08:42:10.324" v="1250" actId="26606"/>
          <ac:spMkLst>
            <pc:docMk/>
            <pc:sldMk cId="3017770996" sldId="265"/>
            <ac:spMk id="81" creationId="{45624C63-3CCA-4EA6-B822-6E710A82062B}"/>
          </ac:spMkLst>
        </pc:spChg>
        <pc:spChg chg="add del">
          <ac:chgData name="florina rusu" userId="6815045a8ef1689c" providerId="LiveId" clId="{51E33D8C-4517-45D4-9540-DAE5F10C9D21}" dt="2021-03-17T08:42:10.324" v="1250" actId="26606"/>
          <ac:spMkLst>
            <pc:docMk/>
            <pc:sldMk cId="3017770996" sldId="265"/>
            <ac:spMk id="83" creationId="{A7E4379D-E030-4125-9C07-87E8A90A5827}"/>
          </ac:spMkLst>
        </pc:spChg>
        <pc:spChg chg="add del">
          <ac:chgData name="florina rusu" userId="6815045a8ef1689c" providerId="LiveId" clId="{51E33D8C-4517-45D4-9540-DAE5F10C9D21}" dt="2021-03-17T08:42:13.381" v="1252" actId="26606"/>
          <ac:spMkLst>
            <pc:docMk/>
            <pc:sldMk cId="3017770996" sldId="265"/>
            <ac:spMk id="87" creationId="{FE5ECD52-6A23-4FF4-8C32-7B5DE9973ADA}"/>
          </ac:spMkLst>
        </pc:spChg>
        <pc:spChg chg="add del">
          <ac:chgData name="florina rusu" userId="6815045a8ef1689c" providerId="LiveId" clId="{51E33D8C-4517-45D4-9540-DAE5F10C9D21}" dt="2021-03-17T08:42:13.381" v="1252" actId="26606"/>
          <ac:spMkLst>
            <pc:docMk/>
            <pc:sldMk cId="3017770996" sldId="265"/>
            <ac:spMk id="90" creationId="{45624C63-3CCA-4EA6-B822-6E710A82062B}"/>
          </ac:spMkLst>
        </pc:spChg>
        <pc:spChg chg="add del">
          <ac:chgData name="florina rusu" userId="6815045a8ef1689c" providerId="LiveId" clId="{51E33D8C-4517-45D4-9540-DAE5F10C9D21}" dt="2021-03-17T08:42:19.111" v="1254" actId="26606"/>
          <ac:spMkLst>
            <pc:docMk/>
            <pc:sldMk cId="3017770996" sldId="265"/>
            <ac:spMk id="94" creationId="{8A610DC7-FE1B-47B9-8452-CFC389786C2D}"/>
          </ac:spMkLst>
        </pc:spChg>
        <pc:spChg chg="add del">
          <ac:chgData name="florina rusu" userId="6815045a8ef1689c" providerId="LiveId" clId="{51E33D8C-4517-45D4-9540-DAE5F10C9D21}" dt="2021-03-17T08:42:19.111" v="1254" actId="26606"/>
          <ac:spMkLst>
            <pc:docMk/>
            <pc:sldMk cId="3017770996" sldId="265"/>
            <ac:spMk id="97" creationId="{DC9A0934-0C2C-4565-9290-A345B19BD94C}"/>
          </ac:spMkLst>
        </pc:spChg>
        <pc:spChg chg="add del">
          <ac:chgData name="florina rusu" userId="6815045a8ef1689c" providerId="LiveId" clId="{51E33D8C-4517-45D4-9540-DAE5F10C9D21}" dt="2021-03-17T08:42:19.111" v="1254" actId="26606"/>
          <ac:spMkLst>
            <pc:docMk/>
            <pc:sldMk cId="3017770996" sldId="265"/>
            <ac:spMk id="98" creationId="{1288C528-6850-4309-8D5E-276D46744006}"/>
          </ac:spMkLst>
        </pc:spChg>
        <pc:spChg chg="add del">
          <ac:chgData name="florina rusu" userId="6815045a8ef1689c" providerId="LiveId" clId="{51E33D8C-4517-45D4-9540-DAE5F10C9D21}" dt="2021-03-17T08:42:19.111" v="1254" actId="26606"/>
          <ac:spMkLst>
            <pc:docMk/>
            <pc:sldMk cId="3017770996" sldId="265"/>
            <ac:spMk id="99" creationId="{E83C4BF2-CE85-4725-91F5-903A0C253504}"/>
          </ac:spMkLst>
        </pc:spChg>
        <pc:spChg chg="add del">
          <ac:chgData name="florina rusu" userId="6815045a8ef1689c" providerId="LiveId" clId="{51E33D8C-4517-45D4-9540-DAE5F10C9D21}" dt="2021-03-17T08:42:19.111" v="1254" actId="26606"/>
          <ac:spMkLst>
            <pc:docMk/>
            <pc:sldMk cId="3017770996" sldId="265"/>
            <ac:spMk id="100" creationId="{F7E85553-125B-468C-B123-443207482B3E}"/>
          </ac:spMkLst>
        </pc:spChg>
        <pc:spChg chg="add del">
          <ac:chgData name="florina rusu" userId="6815045a8ef1689c" providerId="LiveId" clId="{51E33D8C-4517-45D4-9540-DAE5F10C9D21}" dt="2021-03-17T08:42:19.111" v="1254" actId="26606"/>
          <ac:spMkLst>
            <pc:docMk/>
            <pc:sldMk cId="3017770996" sldId="265"/>
            <ac:spMk id="101" creationId="{C1DE0CAB-0099-47AE-8A9D-F0C80866669D}"/>
          </ac:spMkLst>
        </pc:spChg>
        <pc:spChg chg="add del">
          <ac:chgData name="florina rusu" userId="6815045a8ef1689c" providerId="LiveId" clId="{51E33D8C-4517-45D4-9540-DAE5F10C9D21}" dt="2021-03-17T08:43:05.765" v="1318" actId="26606"/>
          <ac:spMkLst>
            <pc:docMk/>
            <pc:sldMk cId="3017770996" sldId="265"/>
            <ac:spMk id="105" creationId="{FE5ECD52-6A23-4FF4-8C32-7B5DE9973ADA}"/>
          </ac:spMkLst>
        </pc:spChg>
        <pc:spChg chg="add del">
          <ac:chgData name="florina rusu" userId="6815045a8ef1689c" providerId="LiveId" clId="{51E33D8C-4517-45D4-9540-DAE5F10C9D21}" dt="2021-03-17T08:43:05.765" v="1318" actId="26606"/>
          <ac:spMkLst>
            <pc:docMk/>
            <pc:sldMk cId="3017770996" sldId="265"/>
            <ac:spMk id="108" creationId="{45624C63-3CCA-4EA6-B822-6E710A82062B}"/>
          </ac:spMkLst>
        </pc:spChg>
        <pc:spChg chg="add del">
          <ac:chgData name="florina rusu" userId="6815045a8ef1689c" providerId="LiveId" clId="{51E33D8C-4517-45D4-9540-DAE5F10C9D21}" dt="2021-03-17T09:03:48.382" v="1430" actId="26606"/>
          <ac:spMkLst>
            <pc:docMk/>
            <pc:sldMk cId="3017770996" sldId="265"/>
            <ac:spMk id="116" creationId="{8A610DC7-FE1B-47B9-8452-CFC389786C2D}"/>
          </ac:spMkLst>
        </pc:spChg>
        <pc:spChg chg="add del">
          <ac:chgData name="florina rusu" userId="6815045a8ef1689c" providerId="LiveId" clId="{51E33D8C-4517-45D4-9540-DAE5F10C9D21}" dt="2021-03-17T08:42:59.607" v="1315" actId="26606"/>
          <ac:spMkLst>
            <pc:docMk/>
            <pc:sldMk cId="3017770996" sldId="265"/>
            <ac:spMk id="117" creationId="{FE5ECD52-6A23-4FF4-8C32-7B5DE9973ADA}"/>
          </ac:spMkLst>
        </pc:spChg>
        <pc:spChg chg="add del">
          <ac:chgData name="florina rusu" userId="6815045a8ef1689c" providerId="LiveId" clId="{51E33D8C-4517-45D4-9540-DAE5F10C9D21}" dt="2021-03-17T09:03:48.382" v="1430" actId="26606"/>
          <ac:spMkLst>
            <pc:docMk/>
            <pc:sldMk cId="3017770996" sldId="265"/>
            <ac:spMk id="122" creationId="{DC9A0934-0C2C-4565-9290-A345B19BD94C}"/>
          </ac:spMkLst>
        </pc:spChg>
        <pc:spChg chg="add del">
          <ac:chgData name="florina rusu" userId="6815045a8ef1689c" providerId="LiveId" clId="{51E33D8C-4517-45D4-9540-DAE5F10C9D21}" dt="2021-03-17T08:42:59.607" v="1315" actId="26606"/>
          <ac:spMkLst>
            <pc:docMk/>
            <pc:sldMk cId="3017770996" sldId="265"/>
            <ac:spMk id="123" creationId="{45624C63-3CCA-4EA6-B822-6E710A82062B}"/>
          </ac:spMkLst>
        </pc:spChg>
        <pc:spChg chg="add del">
          <ac:chgData name="florina rusu" userId="6815045a8ef1689c" providerId="LiveId" clId="{51E33D8C-4517-45D4-9540-DAE5F10C9D21}" dt="2021-03-17T09:03:48.382" v="1430" actId="26606"/>
          <ac:spMkLst>
            <pc:docMk/>
            <pc:sldMk cId="3017770996" sldId="265"/>
            <ac:spMk id="124" creationId="{1288C528-6850-4309-8D5E-276D46744006}"/>
          </ac:spMkLst>
        </pc:spChg>
        <pc:spChg chg="add del">
          <ac:chgData name="florina rusu" userId="6815045a8ef1689c" providerId="LiveId" clId="{51E33D8C-4517-45D4-9540-DAE5F10C9D21}" dt="2021-03-17T08:42:59.607" v="1315" actId="26606"/>
          <ac:spMkLst>
            <pc:docMk/>
            <pc:sldMk cId="3017770996" sldId="265"/>
            <ac:spMk id="125" creationId="{A7E4379D-E030-4125-9C07-87E8A90A5827}"/>
          </ac:spMkLst>
        </pc:spChg>
        <pc:spChg chg="add del">
          <ac:chgData name="florina rusu" userId="6815045a8ef1689c" providerId="LiveId" clId="{51E33D8C-4517-45D4-9540-DAE5F10C9D21}" dt="2021-03-17T09:03:48.382" v="1430" actId="26606"/>
          <ac:spMkLst>
            <pc:docMk/>
            <pc:sldMk cId="3017770996" sldId="265"/>
            <ac:spMk id="126" creationId="{E83C4BF2-CE85-4725-91F5-903A0C253504}"/>
          </ac:spMkLst>
        </pc:spChg>
        <pc:spChg chg="add del">
          <ac:chgData name="florina rusu" userId="6815045a8ef1689c" providerId="LiveId" clId="{51E33D8C-4517-45D4-9540-DAE5F10C9D21}" dt="2021-03-17T08:43:05.731" v="1317" actId="26606"/>
          <ac:spMkLst>
            <pc:docMk/>
            <pc:sldMk cId="3017770996" sldId="265"/>
            <ac:spMk id="127" creationId="{E83C4BF2-CE85-4725-91F5-903A0C253504}"/>
          </ac:spMkLst>
        </pc:spChg>
        <pc:spChg chg="add del">
          <ac:chgData name="florina rusu" userId="6815045a8ef1689c" providerId="LiveId" clId="{51E33D8C-4517-45D4-9540-DAE5F10C9D21}" dt="2021-03-17T08:43:05.731" v="1317" actId="26606"/>
          <ac:spMkLst>
            <pc:docMk/>
            <pc:sldMk cId="3017770996" sldId="265"/>
            <ac:spMk id="129" creationId="{F7E85553-125B-468C-B123-443207482B3E}"/>
          </ac:spMkLst>
        </pc:spChg>
        <pc:spChg chg="add del">
          <ac:chgData name="florina rusu" userId="6815045a8ef1689c" providerId="LiveId" clId="{51E33D8C-4517-45D4-9540-DAE5F10C9D21}" dt="2021-03-17T08:43:05.731" v="1317" actId="26606"/>
          <ac:spMkLst>
            <pc:docMk/>
            <pc:sldMk cId="3017770996" sldId="265"/>
            <ac:spMk id="131" creationId="{C1DE0CAB-0099-47AE-8A9D-F0C80866669D}"/>
          </ac:spMkLst>
        </pc:spChg>
        <pc:spChg chg="add del">
          <ac:chgData name="florina rusu" userId="6815045a8ef1689c" providerId="LiveId" clId="{51E33D8C-4517-45D4-9540-DAE5F10C9D21}" dt="2021-03-17T08:43:05.731" v="1317" actId="26606"/>
          <ac:spMkLst>
            <pc:docMk/>
            <pc:sldMk cId="3017770996" sldId="265"/>
            <ac:spMk id="132" creationId="{8A610DC7-FE1B-47B9-8452-CFC389786C2D}"/>
          </ac:spMkLst>
        </pc:spChg>
        <pc:spChg chg="add del">
          <ac:chgData name="florina rusu" userId="6815045a8ef1689c" providerId="LiveId" clId="{51E33D8C-4517-45D4-9540-DAE5F10C9D21}" dt="2021-03-17T08:43:05.731" v="1317" actId="26606"/>
          <ac:spMkLst>
            <pc:docMk/>
            <pc:sldMk cId="3017770996" sldId="265"/>
            <ac:spMk id="135" creationId="{DC9A0934-0C2C-4565-9290-A345B19BD94C}"/>
          </ac:spMkLst>
        </pc:spChg>
        <pc:spChg chg="add del">
          <ac:chgData name="florina rusu" userId="6815045a8ef1689c" providerId="LiveId" clId="{51E33D8C-4517-45D4-9540-DAE5F10C9D21}" dt="2021-03-17T08:43:05.731" v="1317" actId="26606"/>
          <ac:spMkLst>
            <pc:docMk/>
            <pc:sldMk cId="3017770996" sldId="265"/>
            <ac:spMk id="136" creationId="{1288C528-6850-4309-8D5E-276D46744006}"/>
          </ac:spMkLst>
        </pc:spChg>
        <pc:spChg chg="add del">
          <ac:chgData name="florina rusu" userId="6815045a8ef1689c" providerId="LiveId" clId="{51E33D8C-4517-45D4-9540-DAE5F10C9D21}" dt="2021-03-17T09:03:25.645" v="1424" actId="26606"/>
          <ac:spMkLst>
            <pc:docMk/>
            <pc:sldMk cId="3017770996" sldId="265"/>
            <ac:spMk id="140" creationId="{FE5ECD52-6A23-4FF4-8C32-7B5DE9973ADA}"/>
          </ac:spMkLst>
        </pc:spChg>
        <pc:spChg chg="add del">
          <ac:chgData name="florina rusu" userId="6815045a8ef1689c" providerId="LiveId" clId="{51E33D8C-4517-45D4-9540-DAE5F10C9D21}" dt="2021-03-17T09:03:25.645" v="1424" actId="26606"/>
          <ac:spMkLst>
            <pc:docMk/>
            <pc:sldMk cId="3017770996" sldId="265"/>
            <ac:spMk id="143" creationId="{45624C63-3CCA-4EA6-B822-6E710A82062B}"/>
          </ac:spMkLst>
        </pc:spChg>
        <pc:spChg chg="add del">
          <ac:chgData name="florina rusu" userId="6815045a8ef1689c" providerId="LiveId" clId="{51E33D8C-4517-45D4-9540-DAE5F10C9D21}" dt="2021-03-17T09:03:25.645" v="1424" actId="26606"/>
          <ac:spMkLst>
            <pc:docMk/>
            <pc:sldMk cId="3017770996" sldId="265"/>
            <ac:spMk id="144" creationId="{A7E4379D-E030-4125-9C07-87E8A90A5827}"/>
          </ac:spMkLst>
        </pc:spChg>
        <pc:spChg chg="add del">
          <ac:chgData name="florina rusu" userId="6815045a8ef1689c" providerId="LiveId" clId="{51E33D8C-4517-45D4-9540-DAE5F10C9D21}" dt="2021-03-17T09:03:23.580" v="1421" actId="26606"/>
          <ac:spMkLst>
            <pc:docMk/>
            <pc:sldMk cId="3017770996" sldId="265"/>
            <ac:spMk id="148" creationId="{8A610DC7-FE1B-47B9-8452-CFC389786C2D}"/>
          </ac:spMkLst>
        </pc:spChg>
        <pc:spChg chg="add del">
          <ac:chgData name="florina rusu" userId="6815045a8ef1689c" providerId="LiveId" clId="{51E33D8C-4517-45D4-9540-DAE5F10C9D21}" dt="2021-03-17T09:03:23.580" v="1421" actId="26606"/>
          <ac:spMkLst>
            <pc:docMk/>
            <pc:sldMk cId="3017770996" sldId="265"/>
            <ac:spMk id="150" creationId="{DC9A0934-0C2C-4565-9290-A345B19BD94C}"/>
          </ac:spMkLst>
        </pc:spChg>
        <pc:spChg chg="add del">
          <ac:chgData name="florina rusu" userId="6815045a8ef1689c" providerId="LiveId" clId="{51E33D8C-4517-45D4-9540-DAE5F10C9D21}" dt="2021-03-17T09:03:23.580" v="1421" actId="26606"/>
          <ac:spMkLst>
            <pc:docMk/>
            <pc:sldMk cId="3017770996" sldId="265"/>
            <ac:spMk id="151" creationId="{10208470-709D-4AF1-83BC-8A1019901B0F}"/>
          </ac:spMkLst>
        </pc:spChg>
        <pc:spChg chg="add del">
          <ac:chgData name="florina rusu" userId="6815045a8ef1689c" providerId="LiveId" clId="{51E33D8C-4517-45D4-9540-DAE5F10C9D21}" dt="2021-03-17T09:03:23.580" v="1421" actId="26606"/>
          <ac:spMkLst>
            <pc:docMk/>
            <pc:sldMk cId="3017770996" sldId="265"/>
            <ac:spMk id="152" creationId="{38D8AE6D-D2DF-4BEA-AF55-5E7DD41A31A1}"/>
          </ac:spMkLst>
        </pc:spChg>
        <pc:spChg chg="add del">
          <ac:chgData name="florina rusu" userId="6815045a8ef1689c" providerId="LiveId" clId="{51E33D8C-4517-45D4-9540-DAE5F10C9D21}" dt="2021-03-17T09:03:23.580" v="1421" actId="26606"/>
          <ac:spMkLst>
            <pc:docMk/>
            <pc:sldMk cId="3017770996" sldId="265"/>
            <ac:spMk id="153" creationId="{8D9E9787-9929-42D8-AEDA-28F936807A01}"/>
          </ac:spMkLst>
        </pc:spChg>
        <pc:spChg chg="add del">
          <ac:chgData name="florina rusu" userId="6815045a8ef1689c" providerId="LiveId" clId="{51E33D8C-4517-45D4-9540-DAE5F10C9D21}" dt="2021-03-17T09:03:23.580" v="1421" actId="26606"/>
          <ac:spMkLst>
            <pc:docMk/>
            <pc:sldMk cId="3017770996" sldId="265"/>
            <ac:spMk id="154" creationId="{30A678BD-FD5D-4756-B0DC-E713CB827749}"/>
          </ac:spMkLst>
        </pc:spChg>
        <pc:spChg chg="add del">
          <ac:chgData name="florina rusu" userId="6815045a8ef1689c" providerId="LiveId" clId="{51E33D8C-4517-45D4-9540-DAE5F10C9D21}" dt="2021-03-17T09:03:25.607" v="1423" actId="26606"/>
          <ac:spMkLst>
            <pc:docMk/>
            <pc:sldMk cId="3017770996" sldId="265"/>
            <ac:spMk id="158" creationId="{FE5ECD52-6A23-4FF4-8C32-7B5DE9973ADA}"/>
          </ac:spMkLst>
        </pc:spChg>
        <pc:spChg chg="add del">
          <ac:chgData name="florina rusu" userId="6815045a8ef1689c" providerId="LiveId" clId="{51E33D8C-4517-45D4-9540-DAE5F10C9D21}" dt="2021-03-17T09:03:25.607" v="1423" actId="26606"/>
          <ac:spMkLst>
            <pc:docMk/>
            <pc:sldMk cId="3017770996" sldId="265"/>
            <ac:spMk id="161" creationId="{45624C63-3CCA-4EA6-B822-6E710A82062B}"/>
          </ac:spMkLst>
        </pc:spChg>
        <pc:spChg chg="add del">
          <ac:chgData name="florina rusu" userId="6815045a8ef1689c" providerId="LiveId" clId="{51E33D8C-4517-45D4-9540-DAE5F10C9D21}" dt="2021-03-17T09:03:35.676" v="1426" actId="26606"/>
          <ac:spMkLst>
            <pc:docMk/>
            <pc:sldMk cId="3017770996" sldId="265"/>
            <ac:spMk id="165" creationId="{8A610DC7-FE1B-47B9-8452-CFC389786C2D}"/>
          </ac:spMkLst>
        </pc:spChg>
        <pc:spChg chg="add del">
          <ac:chgData name="florina rusu" userId="6815045a8ef1689c" providerId="LiveId" clId="{51E33D8C-4517-45D4-9540-DAE5F10C9D21}" dt="2021-03-17T09:03:35.676" v="1426" actId="26606"/>
          <ac:spMkLst>
            <pc:docMk/>
            <pc:sldMk cId="3017770996" sldId="265"/>
            <ac:spMk id="168" creationId="{DC9A0934-0C2C-4565-9290-A345B19BD94C}"/>
          </ac:spMkLst>
        </pc:spChg>
        <pc:spChg chg="add del">
          <ac:chgData name="florina rusu" userId="6815045a8ef1689c" providerId="LiveId" clId="{51E33D8C-4517-45D4-9540-DAE5F10C9D21}" dt="2021-03-17T09:03:35.676" v="1426" actId="26606"/>
          <ac:spMkLst>
            <pc:docMk/>
            <pc:sldMk cId="3017770996" sldId="265"/>
            <ac:spMk id="169" creationId="{EDF212DC-3C79-454E-A58A-843742ACCAA4}"/>
          </ac:spMkLst>
        </pc:spChg>
        <pc:spChg chg="add del">
          <ac:chgData name="florina rusu" userId="6815045a8ef1689c" providerId="LiveId" clId="{51E33D8C-4517-45D4-9540-DAE5F10C9D21}" dt="2021-03-17T09:03:35.676" v="1426" actId="26606"/>
          <ac:spMkLst>
            <pc:docMk/>
            <pc:sldMk cId="3017770996" sldId="265"/>
            <ac:spMk id="170" creationId="{F532797E-167C-4660-8A7B-5786A0918D6B}"/>
          </ac:spMkLst>
        </pc:spChg>
        <pc:spChg chg="add del">
          <ac:chgData name="florina rusu" userId="6815045a8ef1689c" providerId="LiveId" clId="{51E33D8C-4517-45D4-9540-DAE5F10C9D21}" dt="2021-03-17T09:03:35.676" v="1426" actId="26606"/>
          <ac:spMkLst>
            <pc:docMk/>
            <pc:sldMk cId="3017770996" sldId="265"/>
            <ac:spMk id="171" creationId="{729882F8-31AB-4D8B-BAB5-BA1EEFD91346}"/>
          </ac:spMkLst>
        </pc:spChg>
        <pc:spChg chg="add del">
          <ac:chgData name="florina rusu" userId="6815045a8ef1689c" providerId="LiveId" clId="{51E33D8C-4517-45D4-9540-DAE5F10C9D21}" dt="2021-03-17T09:03:48.382" v="1430" actId="26606"/>
          <ac:spMkLst>
            <pc:docMk/>
            <pc:sldMk cId="3017770996" sldId="265"/>
            <ac:spMk id="184" creationId="{F7E85553-125B-468C-B123-443207482B3E}"/>
          </ac:spMkLst>
        </pc:spChg>
        <pc:spChg chg="add del">
          <ac:chgData name="florina rusu" userId="6815045a8ef1689c" providerId="LiveId" clId="{51E33D8C-4517-45D4-9540-DAE5F10C9D21}" dt="2021-03-17T09:03:48.382" v="1430" actId="26606"/>
          <ac:spMkLst>
            <pc:docMk/>
            <pc:sldMk cId="3017770996" sldId="265"/>
            <ac:spMk id="186" creationId="{C1DE0CAB-0099-47AE-8A9D-F0C80866669D}"/>
          </ac:spMkLst>
        </pc:spChg>
        <pc:spChg chg="add del">
          <ac:chgData name="florina rusu" userId="6815045a8ef1689c" providerId="LiveId" clId="{51E33D8C-4517-45D4-9540-DAE5F10C9D21}" dt="2021-03-17T09:03:48.348" v="1429" actId="26606"/>
          <ac:spMkLst>
            <pc:docMk/>
            <pc:sldMk cId="3017770996" sldId="265"/>
            <ac:spMk id="195" creationId="{8A610DC7-FE1B-47B9-8452-CFC389786C2D}"/>
          </ac:spMkLst>
        </pc:spChg>
        <pc:spChg chg="add del">
          <ac:chgData name="florina rusu" userId="6815045a8ef1689c" providerId="LiveId" clId="{51E33D8C-4517-45D4-9540-DAE5F10C9D21}" dt="2021-03-17T09:03:48.348" v="1429" actId="26606"/>
          <ac:spMkLst>
            <pc:docMk/>
            <pc:sldMk cId="3017770996" sldId="265"/>
            <ac:spMk id="201" creationId="{DC9A0934-0C2C-4565-9290-A345B19BD94C}"/>
          </ac:spMkLst>
        </pc:spChg>
        <pc:spChg chg="add del">
          <ac:chgData name="florina rusu" userId="6815045a8ef1689c" providerId="LiveId" clId="{51E33D8C-4517-45D4-9540-DAE5F10C9D21}" dt="2021-03-17T09:03:48.348" v="1429" actId="26606"/>
          <ac:spMkLst>
            <pc:docMk/>
            <pc:sldMk cId="3017770996" sldId="265"/>
            <ac:spMk id="203" creationId="{1288C528-6850-4309-8D5E-276D46744006}"/>
          </ac:spMkLst>
        </pc:spChg>
        <pc:spChg chg="add del">
          <ac:chgData name="florina rusu" userId="6815045a8ef1689c" providerId="LiveId" clId="{51E33D8C-4517-45D4-9540-DAE5F10C9D21}" dt="2021-03-17T09:03:48.348" v="1429" actId="26606"/>
          <ac:spMkLst>
            <pc:docMk/>
            <pc:sldMk cId="3017770996" sldId="265"/>
            <ac:spMk id="205" creationId="{E83C4BF2-CE85-4725-91F5-903A0C253504}"/>
          </ac:spMkLst>
        </pc:spChg>
        <pc:spChg chg="add del">
          <ac:chgData name="florina rusu" userId="6815045a8ef1689c" providerId="LiveId" clId="{51E33D8C-4517-45D4-9540-DAE5F10C9D21}" dt="2021-03-17T09:03:48.348" v="1429" actId="26606"/>
          <ac:spMkLst>
            <pc:docMk/>
            <pc:sldMk cId="3017770996" sldId="265"/>
            <ac:spMk id="207" creationId="{F7E85553-125B-468C-B123-443207482B3E}"/>
          </ac:spMkLst>
        </pc:spChg>
        <pc:spChg chg="add del">
          <ac:chgData name="florina rusu" userId="6815045a8ef1689c" providerId="LiveId" clId="{51E33D8C-4517-45D4-9540-DAE5F10C9D21}" dt="2021-03-17T09:03:48.348" v="1429" actId="26606"/>
          <ac:spMkLst>
            <pc:docMk/>
            <pc:sldMk cId="3017770996" sldId="265"/>
            <ac:spMk id="209" creationId="{C1DE0CAB-0099-47AE-8A9D-F0C80866669D}"/>
          </ac:spMkLst>
        </pc:spChg>
        <pc:spChg chg="add del">
          <ac:chgData name="florina rusu" userId="6815045a8ef1689c" providerId="LiveId" clId="{51E33D8C-4517-45D4-9540-DAE5F10C9D21}" dt="2021-03-17T09:04:17.588" v="1431" actId="26606"/>
          <ac:spMkLst>
            <pc:docMk/>
            <pc:sldMk cId="3017770996" sldId="265"/>
            <ac:spMk id="213" creationId="{FE5ECD52-6A23-4FF4-8C32-7B5DE9973ADA}"/>
          </ac:spMkLst>
        </pc:spChg>
        <pc:spChg chg="add del">
          <ac:chgData name="florina rusu" userId="6815045a8ef1689c" providerId="LiveId" clId="{51E33D8C-4517-45D4-9540-DAE5F10C9D21}" dt="2021-03-17T09:04:17.588" v="1431" actId="26606"/>
          <ac:spMkLst>
            <pc:docMk/>
            <pc:sldMk cId="3017770996" sldId="265"/>
            <ac:spMk id="216" creationId="{45624C63-3CCA-4EA6-B822-6E710A82062B}"/>
          </ac:spMkLst>
        </pc:spChg>
        <pc:spChg chg="add">
          <ac:chgData name="florina rusu" userId="6815045a8ef1689c" providerId="LiveId" clId="{51E33D8C-4517-45D4-9540-DAE5F10C9D21}" dt="2021-03-17T09:04:17.588" v="1431" actId="26606"/>
          <ac:spMkLst>
            <pc:docMk/>
            <pc:sldMk cId="3017770996" sldId="265"/>
            <ac:spMk id="220" creationId="{FE5ECD52-6A23-4FF4-8C32-7B5DE9973ADA}"/>
          </ac:spMkLst>
        </pc:spChg>
        <pc:spChg chg="add">
          <ac:chgData name="florina rusu" userId="6815045a8ef1689c" providerId="LiveId" clId="{51E33D8C-4517-45D4-9540-DAE5F10C9D21}" dt="2021-03-17T09:04:17.588" v="1431" actId="26606"/>
          <ac:spMkLst>
            <pc:docMk/>
            <pc:sldMk cId="3017770996" sldId="265"/>
            <ac:spMk id="223" creationId="{45624C63-3CCA-4EA6-B822-6E710A82062B}"/>
          </ac:spMkLst>
        </pc:spChg>
        <pc:spChg chg="add">
          <ac:chgData name="florina rusu" userId="6815045a8ef1689c" providerId="LiveId" clId="{51E33D8C-4517-45D4-9540-DAE5F10C9D21}" dt="2021-03-17T09:04:17.588" v="1431" actId="26606"/>
          <ac:spMkLst>
            <pc:docMk/>
            <pc:sldMk cId="3017770996" sldId="265"/>
            <ac:spMk id="224" creationId="{A7E4379D-E030-4125-9C07-87E8A90A5827}"/>
          </ac:spMkLst>
        </pc:spChg>
        <pc:picChg chg="add mod ord">
          <ac:chgData name="florina rusu" userId="6815045a8ef1689c" providerId="LiveId" clId="{51E33D8C-4517-45D4-9540-DAE5F10C9D21}" dt="2021-03-17T09:04:17.588" v="1431" actId="26606"/>
          <ac:picMkLst>
            <pc:docMk/>
            <pc:sldMk cId="3017770996" sldId="265"/>
            <ac:picMk id="5" creationId="{8BD1A305-FB25-41DC-8A43-3349313E8965}"/>
          </ac:picMkLst>
        </pc:picChg>
        <pc:picChg chg="add del">
          <ac:chgData name="florina rusu" userId="6815045a8ef1689c" providerId="LiveId" clId="{51E33D8C-4517-45D4-9540-DAE5F10C9D21}" dt="2021-03-17T08:35:28.240" v="1221" actId="26606"/>
          <ac:picMkLst>
            <pc:docMk/>
            <pc:sldMk cId="3017770996" sldId="265"/>
            <ac:picMk id="8" creationId="{73B88195-8D9E-4359-A86C-9456C469F7CC}"/>
          </ac:picMkLst>
        </pc:picChg>
        <pc:picChg chg="add del">
          <ac:chgData name="florina rusu" userId="6815045a8ef1689c" providerId="LiveId" clId="{51E33D8C-4517-45D4-9540-DAE5F10C9D21}" dt="2021-03-17T08:35:28.240" v="1221" actId="26606"/>
          <ac:picMkLst>
            <pc:docMk/>
            <pc:sldMk cId="3017770996" sldId="265"/>
            <ac:picMk id="10" creationId="{03EC48BD-A960-4717-BC76-7E4C9822503D}"/>
          </ac:picMkLst>
        </pc:picChg>
        <pc:picChg chg="add del">
          <ac:chgData name="florina rusu" userId="6815045a8ef1689c" providerId="LiveId" clId="{51E33D8C-4517-45D4-9540-DAE5F10C9D21}" dt="2021-03-17T08:35:28.240" v="1221" actId="26606"/>
          <ac:picMkLst>
            <pc:docMk/>
            <pc:sldMk cId="3017770996" sldId="265"/>
            <ac:picMk id="14" creationId="{EEB0E133-CF2F-4AD3-ACA6-03E91BB6033D}"/>
          </ac:picMkLst>
        </pc:picChg>
        <pc:picChg chg="add del">
          <ac:chgData name="florina rusu" userId="6815045a8ef1689c" providerId="LiveId" clId="{51E33D8C-4517-45D4-9540-DAE5F10C9D21}" dt="2021-03-17T08:35:28.240" v="1221" actId="26606"/>
          <ac:picMkLst>
            <pc:docMk/>
            <pc:sldMk cId="3017770996" sldId="265"/>
            <ac:picMk id="16" creationId="{6CD94893-A2D1-401B-A469-D34E425DCE3D}"/>
          </ac:picMkLst>
        </pc:picChg>
        <pc:picChg chg="add del">
          <ac:chgData name="florina rusu" userId="6815045a8ef1689c" providerId="LiveId" clId="{51E33D8C-4517-45D4-9540-DAE5F10C9D21}" dt="2021-03-17T08:41:28.952" v="1246" actId="26606"/>
          <ac:picMkLst>
            <pc:docMk/>
            <pc:sldMk cId="3017770996" sldId="265"/>
            <ac:picMk id="31" creationId="{73B88195-8D9E-4359-A86C-9456C469F7CC}"/>
          </ac:picMkLst>
        </pc:picChg>
        <pc:picChg chg="add del">
          <ac:chgData name="florina rusu" userId="6815045a8ef1689c" providerId="LiveId" clId="{51E33D8C-4517-45D4-9540-DAE5F10C9D21}" dt="2021-03-17T08:41:28.952" v="1246" actId="26606"/>
          <ac:picMkLst>
            <pc:docMk/>
            <pc:sldMk cId="3017770996" sldId="265"/>
            <ac:picMk id="33" creationId="{03EC48BD-A960-4717-BC76-7E4C9822503D}"/>
          </ac:picMkLst>
        </pc:picChg>
        <pc:picChg chg="add del">
          <ac:chgData name="florina rusu" userId="6815045a8ef1689c" providerId="LiveId" clId="{51E33D8C-4517-45D4-9540-DAE5F10C9D21}" dt="2021-03-17T08:41:28.952" v="1246" actId="26606"/>
          <ac:picMkLst>
            <pc:docMk/>
            <pc:sldMk cId="3017770996" sldId="265"/>
            <ac:picMk id="37" creationId="{EEB0E133-CF2F-4AD3-ACA6-03E91BB6033D}"/>
          </ac:picMkLst>
        </pc:picChg>
        <pc:picChg chg="add del">
          <ac:chgData name="florina rusu" userId="6815045a8ef1689c" providerId="LiveId" clId="{51E33D8C-4517-45D4-9540-DAE5F10C9D21}" dt="2021-03-17T08:41:28.952" v="1246" actId="26606"/>
          <ac:picMkLst>
            <pc:docMk/>
            <pc:sldMk cId="3017770996" sldId="265"/>
            <ac:picMk id="39" creationId="{6CD94893-A2D1-401B-A469-D34E425DCE3D}"/>
          </ac:picMkLst>
        </pc:picChg>
        <pc:picChg chg="add del">
          <ac:chgData name="florina rusu" userId="6815045a8ef1689c" providerId="LiveId" clId="{51E33D8C-4517-45D4-9540-DAE5F10C9D21}" dt="2021-03-17T08:42:19.146" v="1255" actId="26606"/>
          <ac:picMkLst>
            <pc:docMk/>
            <pc:sldMk cId="3017770996" sldId="265"/>
            <ac:picMk id="54" creationId="{26E32CE1-D113-412E-9933-113646E21F53}"/>
          </ac:picMkLst>
        </pc:picChg>
        <pc:picChg chg="add del">
          <ac:chgData name="florina rusu" userId="6815045a8ef1689c" providerId="LiveId" clId="{51E33D8C-4517-45D4-9540-DAE5F10C9D21}" dt="2021-03-17T08:42:19.146" v="1255" actId="26606"/>
          <ac:picMkLst>
            <pc:docMk/>
            <pc:sldMk cId="3017770996" sldId="265"/>
            <ac:picMk id="56" creationId="{117B7C8B-175B-4009-808B-9F66FD108AB3}"/>
          </ac:picMkLst>
        </pc:picChg>
        <pc:picChg chg="add del">
          <ac:chgData name="florina rusu" userId="6815045a8ef1689c" providerId="LiveId" clId="{51E33D8C-4517-45D4-9540-DAE5F10C9D21}" dt="2021-03-17T08:42:19.146" v="1255" actId="26606"/>
          <ac:picMkLst>
            <pc:docMk/>
            <pc:sldMk cId="3017770996" sldId="265"/>
            <ac:picMk id="60" creationId="{5C3F2B96-5F34-41C9-8E37-A9CD279A4270}"/>
          </ac:picMkLst>
        </pc:picChg>
        <pc:picChg chg="add del">
          <ac:chgData name="florina rusu" userId="6815045a8ef1689c" providerId="LiveId" clId="{51E33D8C-4517-45D4-9540-DAE5F10C9D21}" dt="2021-03-17T08:42:19.146" v="1255" actId="26606"/>
          <ac:picMkLst>
            <pc:docMk/>
            <pc:sldMk cId="3017770996" sldId="265"/>
            <ac:picMk id="62" creationId="{9A4E02BF-4F0E-44E2-A489-075900B7866C}"/>
          </ac:picMkLst>
        </pc:picChg>
        <pc:picChg chg="add del">
          <ac:chgData name="florina rusu" userId="6815045a8ef1689c" providerId="LiveId" clId="{51E33D8C-4517-45D4-9540-DAE5F10C9D21}" dt="2021-03-17T08:42:10.324" v="1250" actId="26606"/>
          <ac:picMkLst>
            <pc:docMk/>
            <pc:sldMk cId="3017770996" sldId="265"/>
            <ac:picMk id="71" creationId="{26E32CE1-D113-412E-9933-113646E21F53}"/>
          </ac:picMkLst>
        </pc:picChg>
        <pc:picChg chg="add del">
          <ac:chgData name="florina rusu" userId="6815045a8ef1689c" providerId="LiveId" clId="{51E33D8C-4517-45D4-9540-DAE5F10C9D21}" dt="2021-03-17T08:42:10.324" v="1250" actId="26606"/>
          <ac:picMkLst>
            <pc:docMk/>
            <pc:sldMk cId="3017770996" sldId="265"/>
            <ac:picMk id="73" creationId="{117B7C8B-175B-4009-808B-9F66FD108AB3}"/>
          </ac:picMkLst>
        </pc:picChg>
        <pc:picChg chg="add del">
          <ac:chgData name="florina rusu" userId="6815045a8ef1689c" providerId="LiveId" clId="{51E33D8C-4517-45D4-9540-DAE5F10C9D21}" dt="2021-03-17T08:42:10.324" v="1250" actId="26606"/>
          <ac:picMkLst>
            <pc:docMk/>
            <pc:sldMk cId="3017770996" sldId="265"/>
            <ac:picMk id="77" creationId="{5C3F2B96-5F34-41C9-8E37-A9CD279A4270}"/>
          </ac:picMkLst>
        </pc:picChg>
        <pc:picChg chg="add del">
          <ac:chgData name="florina rusu" userId="6815045a8ef1689c" providerId="LiveId" clId="{51E33D8C-4517-45D4-9540-DAE5F10C9D21}" dt="2021-03-17T08:42:10.324" v="1250" actId="26606"/>
          <ac:picMkLst>
            <pc:docMk/>
            <pc:sldMk cId="3017770996" sldId="265"/>
            <ac:picMk id="79" creationId="{9A4E02BF-4F0E-44E2-A489-075900B7866C}"/>
          </ac:picMkLst>
        </pc:picChg>
        <pc:picChg chg="add del">
          <ac:chgData name="florina rusu" userId="6815045a8ef1689c" providerId="LiveId" clId="{51E33D8C-4517-45D4-9540-DAE5F10C9D21}" dt="2021-03-17T08:42:13.381" v="1252" actId="26606"/>
          <ac:picMkLst>
            <pc:docMk/>
            <pc:sldMk cId="3017770996" sldId="265"/>
            <ac:picMk id="85" creationId="{26E32CE1-D113-412E-9933-113646E21F53}"/>
          </ac:picMkLst>
        </pc:picChg>
        <pc:picChg chg="add del">
          <ac:chgData name="florina rusu" userId="6815045a8ef1689c" providerId="LiveId" clId="{51E33D8C-4517-45D4-9540-DAE5F10C9D21}" dt="2021-03-17T08:42:13.381" v="1252" actId="26606"/>
          <ac:picMkLst>
            <pc:docMk/>
            <pc:sldMk cId="3017770996" sldId="265"/>
            <ac:picMk id="86" creationId="{117B7C8B-175B-4009-808B-9F66FD108AB3}"/>
          </ac:picMkLst>
        </pc:picChg>
        <pc:picChg chg="add del">
          <ac:chgData name="florina rusu" userId="6815045a8ef1689c" providerId="LiveId" clId="{51E33D8C-4517-45D4-9540-DAE5F10C9D21}" dt="2021-03-17T08:42:13.381" v="1252" actId="26606"/>
          <ac:picMkLst>
            <pc:docMk/>
            <pc:sldMk cId="3017770996" sldId="265"/>
            <ac:picMk id="88" creationId="{5C3F2B96-5F34-41C9-8E37-A9CD279A4270}"/>
          </ac:picMkLst>
        </pc:picChg>
        <pc:picChg chg="add del">
          <ac:chgData name="florina rusu" userId="6815045a8ef1689c" providerId="LiveId" clId="{51E33D8C-4517-45D4-9540-DAE5F10C9D21}" dt="2021-03-17T08:42:13.381" v="1252" actId="26606"/>
          <ac:picMkLst>
            <pc:docMk/>
            <pc:sldMk cId="3017770996" sldId="265"/>
            <ac:picMk id="89" creationId="{9A4E02BF-4F0E-44E2-A489-075900B7866C}"/>
          </ac:picMkLst>
        </pc:picChg>
        <pc:picChg chg="add del">
          <ac:chgData name="florina rusu" userId="6815045a8ef1689c" providerId="LiveId" clId="{51E33D8C-4517-45D4-9540-DAE5F10C9D21}" dt="2021-03-17T09:03:23.580" v="1421" actId="26606"/>
          <ac:picMkLst>
            <pc:docMk/>
            <pc:sldMk cId="3017770996" sldId="265"/>
            <ac:picMk id="91" creationId="{2742ADC1-2286-40B7-A3C6-D6C3362FA04B}"/>
          </ac:picMkLst>
        </pc:picChg>
        <pc:picChg chg="add del">
          <ac:chgData name="florina rusu" userId="6815045a8ef1689c" providerId="LiveId" clId="{51E33D8C-4517-45D4-9540-DAE5F10C9D21}" dt="2021-03-17T08:42:19.111" v="1254" actId="26606"/>
          <ac:picMkLst>
            <pc:docMk/>
            <pc:sldMk cId="3017770996" sldId="265"/>
            <ac:picMk id="92" creationId="{C9134821-5D8B-4373-BA74-CFE9AB35A55A}"/>
          </ac:picMkLst>
        </pc:picChg>
        <pc:picChg chg="add del">
          <ac:chgData name="florina rusu" userId="6815045a8ef1689c" providerId="LiveId" clId="{51E33D8C-4517-45D4-9540-DAE5F10C9D21}" dt="2021-03-17T08:42:19.111" v="1254" actId="26606"/>
          <ac:picMkLst>
            <pc:docMk/>
            <pc:sldMk cId="3017770996" sldId="265"/>
            <ac:picMk id="93" creationId="{5965195F-79F5-4911-907D-13CB3F534351}"/>
          </ac:picMkLst>
        </pc:picChg>
        <pc:picChg chg="add del">
          <ac:chgData name="florina rusu" userId="6815045a8ef1689c" providerId="LiveId" clId="{51E33D8C-4517-45D4-9540-DAE5F10C9D21}" dt="2021-03-17T08:42:19.111" v="1254" actId="26606"/>
          <ac:picMkLst>
            <pc:docMk/>
            <pc:sldMk cId="3017770996" sldId="265"/>
            <ac:picMk id="95" creationId="{2742ADC1-2286-40B7-A3C6-D6C3362FA04B}"/>
          </ac:picMkLst>
        </pc:picChg>
        <pc:picChg chg="add del">
          <ac:chgData name="florina rusu" userId="6815045a8ef1689c" providerId="LiveId" clId="{51E33D8C-4517-45D4-9540-DAE5F10C9D21}" dt="2021-03-17T08:42:19.111" v="1254" actId="26606"/>
          <ac:picMkLst>
            <pc:docMk/>
            <pc:sldMk cId="3017770996" sldId="265"/>
            <ac:picMk id="96" creationId="{C878FBDC-78F2-4D49-8DB3-1A48CA9F7FC0}"/>
          </ac:picMkLst>
        </pc:picChg>
        <pc:picChg chg="add del">
          <ac:chgData name="florina rusu" userId="6815045a8ef1689c" providerId="LiveId" clId="{51E33D8C-4517-45D4-9540-DAE5F10C9D21}" dt="2021-03-17T08:43:05.765" v="1318" actId="26606"/>
          <ac:picMkLst>
            <pc:docMk/>
            <pc:sldMk cId="3017770996" sldId="265"/>
            <ac:picMk id="103" creationId="{26E32CE1-D113-412E-9933-113646E21F53}"/>
          </ac:picMkLst>
        </pc:picChg>
        <pc:picChg chg="add del">
          <ac:chgData name="florina rusu" userId="6815045a8ef1689c" providerId="LiveId" clId="{51E33D8C-4517-45D4-9540-DAE5F10C9D21}" dt="2021-03-17T08:43:05.765" v="1318" actId="26606"/>
          <ac:picMkLst>
            <pc:docMk/>
            <pc:sldMk cId="3017770996" sldId="265"/>
            <ac:picMk id="104" creationId="{117B7C8B-175B-4009-808B-9F66FD108AB3}"/>
          </ac:picMkLst>
        </pc:picChg>
        <pc:picChg chg="add del">
          <ac:chgData name="florina rusu" userId="6815045a8ef1689c" providerId="LiveId" clId="{51E33D8C-4517-45D4-9540-DAE5F10C9D21}" dt="2021-03-17T08:43:05.765" v="1318" actId="26606"/>
          <ac:picMkLst>
            <pc:docMk/>
            <pc:sldMk cId="3017770996" sldId="265"/>
            <ac:picMk id="106" creationId="{5C3F2B96-5F34-41C9-8E37-A9CD279A4270}"/>
          </ac:picMkLst>
        </pc:picChg>
        <pc:picChg chg="add del">
          <ac:chgData name="florina rusu" userId="6815045a8ef1689c" providerId="LiveId" clId="{51E33D8C-4517-45D4-9540-DAE5F10C9D21}" dt="2021-03-17T08:43:05.765" v="1318" actId="26606"/>
          <ac:picMkLst>
            <pc:docMk/>
            <pc:sldMk cId="3017770996" sldId="265"/>
            <ac:picMk id="107" creationId="{9A4E02BF-4F0E-44E2-A489-075900B7866C}"/>
          </ac:picMkLst>
        </pc:picChg>
        <pc:picChg chg="add del">
          <ac:chgData name="florina rusu" userId="6815045a8ef1689c" providerId="LiveId" clId="{51E33D8C-4517-45D4-9540-DAE5F10C9D21}" dt="2021-03-17T09:03:48.382" v="1430" actId="26606"/>
          <ac:picMkLst>
            <pc:docMk/>
            <pc:sldMk cId="3017770996" sldId="265"/>
            <ac:picMk id="112" creationId="{C9134821-5D8B-4373-BA74-CFE9AB35A55A}"/>
          </ac:picMkLst>
        </pc:picChg>
        <pc:picChg chg="add del">
          <ac:chgData name="florina rusu" userId="6815045a8ef1689c" providerId="LiveId" clId="{51E33D8C-4517-45D4-9540-DAE5F10C9D21}" dt="2021-03-17T08:42:59.607" v="1315" actId="26606"/>
          <ac:picMkLst>
            <pc:docMk/>
            <pc:sldMk cId="3017770996" sldId="265"/>
            <ac:picMk id="113" creationId="{26E32CE1-D113-412E-9933-113646E21F53}"/>
          </ac:picMkLst>
        </pc:picChg>
        <pc:picChg chg="add del">
          <ac:chgData name="florina rusu" userId="6815045a8ef1689c" providerId="LiveId" clId="{51E33D8C-4517-45D4-9540-DAE5F10C9D21}" dt="2021-03-17T09:03:48.382" v="1430" actId="26606"/>
          <ac:picMkLst>
            <pc:docMk/>
            <pc:sldMk cId="3017770996" sldId="265"/>
            <ac:picMk id="114" creationId="{5965195F-79F5-4911-907D-13CB3F534351}"/>
          </ac:picMkLst>
        </pc:picChg>
        <pc:picChg chg="add del">
          <ac:chgData name="florina rusu" userId="6815045a8ef1689c" providerId="LiveId" clId="{51E33D8C-4517-45D4-9540-DAE5F10C9D21}" dt="2021-03-17T08:42:59.607" v="1315" actId="26606"/>
          <ac:picMkLst>
            <pc:docMk/>
            <pc:sldMk cId="3017770996" sldId="265"/>
            <ac:picMk id="115" creationId="{117B7C8B-175B-4009-808B-9F66FD108AB3}"/>
          </ac:picMkLst>
        </pc:picChg>
        <pc:picChg chg="add del">
          <ac:chgData name="florina rusu" userId="6815045a8ef1689c" providerId="LiveId" clId="{51E33D8C-4517-45D4-9540-DAE5F10C9D21}" dt="2021-03-17T09:03:48.382" v="1430" actId="26606"/>
          <ac:picMkLst>
            <pc:docMk/>
            <pc:sldMk cId="3017770996" sldId="265"/>
            <ac:picMk id="118" creationId="{2742ADC1-2286-40B7-A3C6-D6C3362FA04B}"/>
          </ac:picMkLst>
        </pc:picChg>
        <pc:picChg chg="add del">
          <ac:chgData name="florina rusu" userId="6815045a8ef1689c" providerId="LiveId" clId="{51E33D8C-4517-45D4-9540-DAE5F10C9D21}" dt="2021-03-17T08:42:59.607" v="1315" actId="26606"/>
          <ac:picMkLst>
            <pc:docMk/>
            <pc:sldMk cId="3017770996" sldId="265"/>
            <ac:picMk id="119" creationId="{5C3F2B96-5F34-41C9-8E37-A9CD279A4270}"/>
          </ac:picMkLst>
        </pc:picChg>
        <pc:picChg chg="add del">
          <ac:chgData name="florina rusu" userId="6815045a8ef1689c" providerId="LiveId" clId="{51E33D8C-4517-45D4-9540-DAE5F10C9D21}" dt="2021-03-17T09:03:48.382" v="1430" actId="26606"/>
          <ac:picMkLst>
            <pc:docMk/>
            <pc:sldMk cId="3017770996" sldId="265"/>
            <ac:picMk id="120" creationId="{C878FBDC-78F2-4D49-8DB3-1A48CA9F7FC0}"/>
          </ac:picMkLst>
        </pc:picChg>
        <pc:picChg chg="add del">
          <ac:chgData name="florina rusu" userId="6815045a8ef1689c" providerId="LiveId" clId="{51E33D8C-4517-45D4-9540-DAE5F10C9D21}" dt="2021-03-17T08:42:59.607" v="1315" actId="26606"/>
          <ac:picMkLst>
            <pc:docMk/>
            <pc:sldMk cId="3017770996" sldId="265"/>
            <ac:picMk id="121" creationId="{9A4E02BF-4F0E-44E2-A489-075900B7866C}"/>
          </ac:picMkLst>
        </pc:picChg>
        <pc:picChg chg="add del">
          <ac:chgData name="florina rusu" userId="6815045a8ef1689c" providerId="LiveId" clId="{51E33D8C-4517-45D4-9540-DAE5F10C9D21}" dt="2021-03-17T08:43:05.731" v="1317" actId="26606"/>
          <ac:picMkLst>
            <pc:docMk/>
            <pc:sldMk cId="3017770996" sldId="265"/>
            <ac:picMk id="128" creationId="{C9134821-5D8B-4373-BA74-CFE9AB35A55A}"/>
          </ac:picMkLst>
        </pc:picChg>
        <pc:picChg chg="add del">
          <ac:chgData name="florina rusu" userId="6815045a8ef1689c" providerId="LiveId" clId="{51E33D8C-4517-45D4-9540-DAE5F10C9D21}" dt="2021-03-17T08:43:05.731" v="1317" actId="26606"/>
          <ac:picMkLst>
            <pc:docMk/>
            <pc:sldMk cId="3017770996" sldId="265"/>
            <ac:picMk id="130" creationId="{5965195F-79F5-4911-907D-13CB3F534351}"/>
          </ac:picMkLst>
        </pc:picChg>
        <pc:picChg chg="add del">
          <ac:chgData name="florina rusu" userId="6815045a8ef1689c" providerId="LiveId" clId="{51E33D8C-4517-45D4-9540-DAE5F10C9D21}" dt="2021-03-17T08:43:05.731" v="1317" actId="26606"/>
          <ac:picMkLst>
            <pc:docMk/>
            <pc:sldMk cId="3017770996" sldId="265"/>
            <ac:picMk id="133" creationId="{2742ADC1-2286-40B7-A3C6-D6C3362FA04B}"/>
          </ac:picMkLst>
        </pc:picChg>
        <pc:picChg chg="add del">
          <ac:chgData name="florina rusu" userId="6815045a8ef1689c" providerId="LiveId" clId="{51E33D8C-4517-45D4-9540-DAE5F10C9D21}" dt="2021-03-17T08:43:05.731" v="1317" actId="26606"/>
          <ac:picMkLst>
            <pc:docMk/>
            <pc:sldMk cId="3017770996" sldId="265"/>
            <ac:picMk id="134" creationId="{C878FBDC-78F2-4D49-8DB3-1A48CA9F7FC0}"/>
          </ac:picMkLst>
        </pc:picChg>
        <pc:picChg chg="add del">
          <ac:chgData name="florina rusu" userId="6815045a8ef1689c" providerId="LiveId" clId="{51E33D8C-4517-45D4-9540-DAE5F10C9D21}" dt="2021-03-17T09:03:25.645" v="1424" actId="26606"/>
          <ac:picMkLst>
            <pc:docMk/>
            <pc:sldMk cId="3017770996" sldId="265"/>
            <ac:picMk id="138" creationId="{26E32CE1-D113-412E-9933-113646E21F53}"/>
          </ac:picMkLst>
        </pc:picChg>
        <pc:picChg chg="add del">
          <ac:chgData name="florina rusu" userId="6815045a8ef1689c" providerId="LiveId" clId="{51E33D8C-4517-45D4-9540-DAE5F10C9D21}" dt="2021-03-17T09:03:25.645" v="1424" actId="26606"/>
          <ac:picMkLst>
            <pc:docMk/>
            <pc:sldMk cId="3017770996" sldId="265"/>
            <ac:picMk id="139" creationId="{117B7C8B-175B-4009-808B-9F66FD108AB3}"/>
          </ac:picMkLst>
        </pc:picChg>
        <pc:picChg chg="add del">
          <ac:chgData name="florina rusu" userId="6815045a8ef1689c" providerId="LiveId" clId="{51E33D8C-4517-45D4-9540-DAE5F10C9D21}" dt="2021-03-17T09:03:25.645" v="1424" actId="26606"/>
          <ac:picMkLst>
            <pc:docMk/>
            <pc:sldMk cId="3017770996" sldId="265"/>
            <ac:picMk id="141" creationId="{5C3F2B96-5F34-41C9-8E37-A9CD279A4270}"/>
          </ac:picMkLst>
        </pc:picChg>
        <pc:picChg chg="add del">
          <ac:chgData name="florina rusu" userId="6815045a8ef1689c" providerId="LiveId" clId="{51E33D8C-4517-45D4-9540-DAE5F10C9D21}" dt="2021-03-17T09:03:25.645" v="1424" actId="26606"/>
          <ac:picMkLst>
            <pc:docMk/>
            <pc:sldMk cId="3017770996" sldId="265"/>
            <ac:picMk id="142" creationId="{9A4E02BF-4F0E-44E2-A489-075900B7866C}"/>
          </ac:picMkLst>
        </pc:picChg>
        <pc:picChg chg="add del">
          <ac:chgData name="florina rusu" userId="6815045a8ef1689c" providerId="LiveId" clId="{51E33D8C-4517-45D4-9540-DAE5F10C9D21}" dt="2021-03-17T09:03:23.580" v="1421" actId="26606"/>
          <ac:picMkLst>
            <pc:docMk/>
            <pc:sldMk cId="3017770996" sldId="265"/>
            <ac:picMk id="146" creationId="{C9134821-5D8B-4373-BA74-CFE9AB35A55A}"/>
          </ac:picMkLst>
        </pc:picChg>
        <pc:picChg chg="add del">
          <ac:chgData name="florina rusu" userId="6815045a8ef1689c" providerId="LiveId" clId="{51E33D8C-4517-45D4-9540-DAE5F10C9D21}" dt="2021-03-17T09:03:23.580" v="1421" actId="26606"/>
          <ac:picMkLst>
            <pc:docMk/>
            <pc:sldMk cId="3017770996" sldId="265"/>
            <ac:picMk id="147" creationId="{5965195F-79F5-4911-907D-13CB3F534351}"/>
          </ac:picMkLst>
        </pc:picChg>
        <pc:picChg chg="add del">
          <ac:chgData name="florina rusu" userId="6815045a8ef1689c" providerId="LiveId" clId="{51E33D8C-4517-45D4-9540-DAE5F10C9D21}" dt="2021-03-17T09:03:23.580" v="1421" actId="26606"/>
          <ac:picMkLst>
            <pc:docMk/>
            <pc:sldMk cId="3017770996" sldId="265"/>
            <ac:picMk id="149" creationId="{C878FBDC-78F2-4D49-8DB3-1A48CA9F7FC0}"/>
          </ac:picMkLst>
        </pc:picChg>
        <pc:picChg chg="add del">
          <ac:chgData name="florina rusu" userId="6815045a8ef1689c" providerId="LiveId" clId="{51E33D8C-4517-45D4-9540-DAE5F10C9D21}" dt="2021-03-17T09:03:25.607" v="1423" actId="26606"/>
          <ac:picMkLst>
            <pc:docMk/>
            <pc:sldMk cId="3017770996" sldId="265"/>
            <ac:picMk id="156" creationId="{26E32CE1-D113-412E-9933-113646E21F53}"/>
          </ac:picMkLst>
        </pc:picChg>
        <pc:picChg chg="add del">
          <ac:chgData name="florina rusu" userId="6815045a8ef1689c" providerId="LiveId" clId="{51E33D8C-4517-45D4-9540-DAE5F10C9D21}" dt="2021-03-17T09:03:25.607" v="1423" actId="26606"/>
          <ac:picMkLst>
            <pc:docMk/>
            <pc:sldMk cId="3017770996" sldId="265"/>
            <ac:picMk id="157" creationId="{117B7C8B-175B-4009-808B-9F66FD108AB3}"/>
          </ac:picMkLst>
        </pc:picChg>
        <pc:picChg chg="add del">
          <ac:chgData name="florina rusu" userId="6815045a8ef1689c" providerId="LiveId" clId="{51E33D8C-4517-45D4-9540-DAE5F10C9D21}" dt="2021-03-17T09:03:25.607" v="1423" actId="26606"/>
          <ac:picMkLst>
            <pc:docMk/>
            <pc:sldMk cId="3017770996" sldId="265"/>
            <ac:picMk id="159" creationId="{5C3F2B96-5F34-41C9-8E37-A9CD279A4270}"/>
          </ac:picMkLst>
        </pc:picChg>
        <pc:picChg chg="add del">
          <ac:chgData name="florina rusu" userId="6815045a8ef1689c" providerId="LiveId" clId="{51E33D8C-4517-45D4-9540-DAE5F10C9D21}" dt="2021-03-17T09:03:25.607" v="1423" actId="26606"/>
          <ac:picMkLst>
            <pc:docMk/>
            <pc:sldMk cId="3017770996" sldId="265"/>
            <ac:picMk id="160" creationId="{9A4E02BF-4F0E-44E2-A489-075900B7866C}"/>
          </ac:picMkLst>
        </pc:picChg>
        <pc:picChg chg="add del">
          <ac:chgData name="florina rusu" userId="6815045a8ef1689c" providerId="LiveId" clId="{51E33D8C-4517-45D4-9540-DAE5F10C9D21}" dt="2021-03-17T09:03:35.676" v="1426" actId="26606"/>
          <ac:picMkLst>
            <pc:docMk/>
            <pc:sldMk cId="3017770996" sldId="265"/>
            <ac:picMk id="163" creationId="{C9134821-5D8B-4373-BA74-CFE9AB35A55A}"/>
          </ac:picMkLst>
        </pc:picChg>
        <pc:picChg chg="add del">
          <ac:chgData name="florina rusu" userId="6815045a8ef1689c" providerId="LiveId" clId="{51E33D8C-4517-45D4-9540-DAE5F10C9D21}" dt="2021-03-17T09:03:35.676" v="1426" actId="26606"/>
          <ac:picMkLst>
            <pc:docMk/>
            <pc:sldMk cId="3017770996" sldId="265"/>
            <ac:picMk id="164" creationId="{5965195F-79F5-4911-907D-13CB3F534351}"/>
          </ac:picMkLst>
        </pc:picChg>
        <pc:picChg chg="add del">
          <ac:chgData name="florina rusu" userId="6815045a8ef1689c" providerId="LiveId" clId="{51E33D8C-4517-45D4-9540-DAE5F10C9D21}" dt="2021-03-17T09:03:35.676" v="1426" actId="26606"/>
          <ac:picMkLst>
            <pc:docMk/>
            <pc:sldMk cId="3017770996" sldId="265"/>
            <ac:picMk id="166" creationId="{2742ADC1-2286-40B7-A3C6-D6C3362FA04B}"/>
          </ac:picMkLst>
        </pc:picChg>
        <pc:picChg chg="add del">
          <ac:chgData name="florina rusu" userId="6815045a8ef1689c" providerId="LiveId" clId="{51E33D8C-4517-45D4-9540-DAE5F10C9D21}" dt="2021-03-17T09:03:35.676" v="1426" actId="26606"/>
          <ac:picMkLst>
            <pc:docMk/>
            <pc:sldMk cId="3017770996" sldId="265"/>
            <ac:picMk id="167" creationId="{C878FBDC-78F2-4D49-8DB3-1A48CA9F7FC0}"/>
          </ac:picMkLst>
        </pc:picChg>
        <pc:picChg chg="add del">
          <ac:chgData name="florina rusu" userId="6815045a8ef1689c" providerId="LiveId" clId="{51E33D8C-4517-45D4-9540-DAE5F10C9D21}" dt="2021-03-17T09:03:48.348" v="1429" actId="26606"/>
          <ac:picMkLst>
            <pc:docMk/>
            <pc:sldMk cId="3017770996" sldId="265"/>
            <ac:picMk id="191" creationId="{C9134821-5D8B-4373-BA74-CFE9AB35A55A}"/>
          </ac:picMkLst>
        </pc:picChg>
        <pc:picChg chg="add del">
          <ac:chgData name="florina rusu" userId="6815045a8ef1689c" providerId="LiveId" clId="{51E33D8C-4517-45D4-9540-DAE5F10C9D21}" dt="2021-03-17T09:03:48.348" v="1429" actId="26606"/>
          <ac:picMkLst>
            <pc:docMk/>
            <pc:sldMk cId="3017770996" sldId="265"/>
            <ac:picMk id="193" creationId="{5965195F-79F5-4911-907D-13CB3F534351}"/>
          </ac:picMkLst>
        </pc:picChg>
        <pc:picChg chg="add del">
          <ac:chgData name="florina rusu" userId="6815045a8ef1689c" providerId="LiveId" clId="{51E33D8C-4517-45D4-9540-DAE5F10C9D21}" dt="2021-03-17T09:03:48.348" v="1429" actId="26606"/>
          <ac:picMkLst>
            <pc:docMk/>
            <pc:sldMk cId="3017770996" sldId="265"/>
            <ac:picMk id="197" creationId="{2742ADC1-2286-40B7-A3C6-D6C3362FA04B}"/>
          </ac:picMkLst>
        </pc:picChg>
        <pc:picChg chg="add del">
          <ac:chgData name="florina rusu" userId="6815045a8ef1689c" providerId="LiveId" clId="{51E33D8C-4517-45D4-9540-DAE5F10C9D21}" dt="2021-03-17T09:03:48.348" v="1429" actId="26606"/>
          <ac:picMkLst>
            <pc:docMk/>
            <pc:sldMk cId="3017770996" sldId="265"/>
            <ac:picMk id="199" creationId="{C878FBDC-78F2-4D49-8DB3-1A48CA9F7FC0}"/>
          </ac:picMkLst>
        </pc:picChg>
        <pc:picChg chg="add del">
          <ac:chgData name="florina rusu" userId="6815045a8ef1689c" providerId="LiveId" clId="{51E33D8C-4517-45D4-9540-DAE5F10C9D21}" dt="2021-03-17T09:04:17.588" v="1431" actId="26606"/>
          <ac:picMkLst>
            <pc:docMk/>
            <pc:sldMk cId="3017770996" sldId="265"/>
            <ac:picMk id="211" creationId="{26E32CE1-D113-412E-9933-113646E21F53}"/>
          </ac:picMkLst>
        </pc:picChg>
        <pc:picChg chg="add del">
          <ac:chgData name="florina rusu" userId="6815045a8ef1689c" providerId="LiveId" clId="{51E33D8C-4517-45D4-9540-DAE5F10C9D21}" dt="2021-03-17T09:04:17.588" v="1431" actId="26606"/>
          <ac:picMkLst>
            <pc:docMk/>
            <pc:sldMk cId="3017770996" sldId="265"/>
            <ac:picMk id="212" creationId="{117B7C8B-175B-4009-808B-9F66FD108AB3}"/>
          </ac:picMkLst>
        </pc:picChg>
        <pc:picChg chg="add del">
          <ac:chgData name="florina rusu" userId="6815045a8ef1689c" providerId="LiveId" clId="{51E33D8C-4517-45D4-9540-DAE5F10C9D21}" dt="2021-03-17T09:04:17.588" v="1431" actId="26606"/>
          <ac:picMkLst>
            <pc:docMk/>
            <pc:sldMk cId="3017770996" sldId="265"/>
            <ac:picMk id="214" creationId="{5C3F2B96-5F34-41C9-8E37-A9CD279A4270}"/>
          </ac:picMkLst>
        </pc:picChg>
        <pc:picChg chg="add del">
          <ac:chgData name="florina rusu" userId="6815045a8ef1689c" providerId="LiveId" clId="{51E33D8C-4517-45D4-9540-DAE5F10C9D21}" dt="2021-03-17T09:04:17.588" v="1431" actId="26606"/>
          <ac:picMkLst>
            <pc:docMk/>
            <pc:sldMk cId="3017770996" sldId="265"/>
            <ac:picMk id="215" creationId="{9A4E02BF-4F0E-44E2-A489-075900B7866C}"/>
          </ac:picMkLst>
        </pc:picChg>
        <pc:picChg chg="add">
          <ac:chgData name="florina rusu" userId="6815045a8ef1689c" providerId="LiveId" clId="{51E33D8C-4517-45D4-9540-DAE5F10C9D21}" dt="2021-03-17T09:04:17.588" v="1431" actId="26606"/>
          <ac:picMkLst>
            <pc:docMk/>
            <pc:sldMk cId="3017770996" sldId="265"/>
            <ac:picMk id="218" creationId="{26E32CE1-D113-412E-9933-113646E21F53}"/>
          </ac:picMkLst>
        </pc:picChg>
        <pc:picChg chg="add">
          <ac:chgData name="florina rusu" userId="6815045a8ef1689c" providerId="LiveId" clId="{51E33D8C-4517-45D4-9540-DAE5F10C9D21}" dt="2021-03-17T09:04:17.588" v="1431" actId="26606"/>
          <ac:picMkLst>
            <pc:docMk/>
            <pc:sldMk cId="3017770996" sldId="265"/>
            <ac:picMk id="219" creationId="{117B7C8B-175B-4009-808B-9F66FD108AB3}"/>
          </ac:picMkLst>
        </pc:picChg>
        <pc:picChg chg="add">
          <ac:chgData name="florina rusu" userId="6815045a8ef1689c" providerId="LiveId" clId="{51E33D8C-4517-45D4-9540-DAE5F10C9D21}" dt="2021-03-17T09:04:17.588" v="1431" actId="26606"/>
          <ac:picMkLst>
            <pc:docMk/>
            <pc:sldMk cId="3017770996" sldId="265"/>
            <ac:picMk id="221" creationId="{5C3F2B96-5F34-41C9-8E37-A9CD279A4270}"/>
          </ac:picMkLst>
        </pc:picChg>
        <pc:picChg chg="add">
          <ac:chgData name="florina rusu" userId="6815045a8ef1689c" providerId="LiveId" clId="{51E33D8C-4517-45D4-9540-DAE5F10C9D21}" dt="2021-03-17T09:04:17.588" v="1431" actId="26606"/>
          <ac:picMkLst>
            <pc:docMk/>
            <pc:sldMk cId="3017770996" sldId="265"/>
            <ac:picMk id="222" creationId="{9A4E02BF-4F0E-44E2-A489-075900B7866C}"/>
          </ac:picMkLst>
        </pc:picChg>
      </pc:sldChg>
      <pc:sldChg chg="addSp modSp new mod ord setBg setClrOvrMap">
        <pc:chgData name="florina rusu" userId="6815045a8ef1689c" providerId="LiveId" clId="{51E33D8C-4517-45D4-9540-DAE5F10C9D21}" dt="2021-03-17T08:48:19.480" v="1358"/>
        <pc:sldMkLst>
          <pc:docMk/>
          <pc:sldMk cId="1298075886" sldId="266"/>
        </pc:sldMkLst>
        <pc:spChg chg="add mod">
          <ac:chgData name="florina rusu" userId="6815045a8ef1689c" providerId="LiveId" clId="{51E33D8C-4517-45D4-9540-DAE5F10C9D21}" dt="2021-03-17T08:46:06.201" v="1343" actId="113"/>
          <ac:spMkLst>
            <pc:docMk/>
            <pc:sldMk cId="1298075886" sldId="266"/>
            <ac:spMk id="3" creationId="{FD1374DC-B13B-4120-B735-64913D1FCD32}"/>
          </ac:spMkLst>
        </pc:spChg>
        <pc:spChg chg="add">
          <ac:chgData name="florina rusu" userId="6815045a8ef1689c" providerId="LiveId" clId="{51E33D8C-4517-45D4-9540-DAE5F10C9D21}" dt="2021-03-17T08:36:28.898" v="1224" actId="26606"/>
          <ac:spMkLst>
            <pc:docMk/>
            <pc:sldMk cId="1298075886" sldId="266"/>
            <ac:spMk id="12" creationId="{7A00717A-7D3C-456B-A779-9D0638878237}"/>
          </ac:spMkLst>
        </pc:spChg>
        <pc:spChg chg="add">
          <ac:chgData name="florina rusu" userId="6815045a8ef1689c" providerId="LiveId" clId="{51E33D8C-4517-45D4-9540-DAE5F10C9D21}" dt="2021-03-17T08:36:28.898" v="1224" actId="26606"/>
          <ac:spMkLst>
            <pc:docMk/>
            <pc:sldMk cId="1298075886" sldId="266"/>
            <ac:spMk id="18" creationId="{546E6246-28E6-4A2D-B924-24539B8C6CB4}"/>
          </ac:spMkLst>
        </pc:spChg>
        <pc:spChg chg="add">
          <ac:chgData name="florina rusu" userId="6815045a8ef1689c" providerId="LiveId" clId="{51E33D8C-4517-45D4-9540-DAE5F10C9D21}" dt="2021-03-17T08:36:28.898" v="1224" actId="26606"/>
          <ac:spMkLst>
            <pc:docMk/>
            <pc:sldMk cId="1298075886" sldId="266"/>
            <ac:spMk id="20" creationId="{74CD14DB-BB81-479F-A1FC-1C75640E9F84}"/>
          </ac:spMkLst>
        </pc:spChg>
        <pc:spChg chg="add">
          <ac:chgData name="florina rusu" userId="6815045a8ef1689c" providerId="LiveId" clId="{51E33D8C-4517-45D4-9540-DAE5F10C9D21}" dt="2021-03-17T08:36:28.898" v="1224" actId="26606"/>
          <ac:spMkLst>
            <pc:docMk/>
            <pc:sldMk cId="1298075886" sldId="266"/>
            <ac:spMk id="22" creationId="{C943A91B-7CA7-4592-A975-73B1BF8C4C74}"/>
          </ac:spMkLst>
        </pc:spChg>
        <pc:spChg chg="add">
          <ac:chgData name="florina rusu" userId="6815045a8ef1689c" providerId="LiveId" clId="{51E33D8C-4517-45D4-9540-DAE5F10C9D21}" dt="2021-03-17T08:36:28.898" v="1224" actId="26606"/>
          <ac:spMkLst>
            <pc:docMk/>
            <pc:sldMk cId="1298075886" sldId="266"/>
            <ac:spMk id="24" creationId="{EC471314-E46A-414B-8D91-74880E84F187}"/>
          </ac:spMkLst>
        </pc:spChg>
        <pc:spChg chg="add">
          <ac:chgData name="florina rusu" userId="6815045a8ef1689c" providerId="LiveId" clId="{51E33D8C-4517-45D4-9540-DAE5F10C9D21}" dt="2021-03-17T08:36:28.898" v="1224" actId="26606"/>
          <ac:spMkLst>
            <pc:docMk/>
            <pc:sldMk cId="1298075886" sldId="266"/>
            <ac:spMk id="26" creationId="{6A681326-1C9D-44A3-A627-3871BDAE4127}"/>
          </ac:spMkLst>
        </pc:spChg>
        <pc:picChg chg="add">
          <ac:chgData name="florina rusu" userId="6815045a8ef1689c" providerId="LiveId" clId="{51E33D8C-4517-45D4-9540-DAE5F10C9D21}" dt="2021-03-17T08:36:28.898" v="1224" actId="26606"/>
          <ac:picMkLst>
            <pc:docMk/>
            <pc:sldMk cId="1298075886" sldId="266"/>
            <ac:picMk id="8" creationId="{73B88195-8D9E-4359-A86C-9456C469F7CC}"/>
          </ac:picMkLst>
        </pc:picChg>
        <pc:picChg chg="add">
          <ac:chgData name="florina rusu" userId="6815045a8ef1689c" providerId="LiveId" clId="{51E33D8C-4517-45D4-9540-DAE5F10C9D21}" dt="2021-03-17T08:36:28.898" v="1224" actId="26606"/>
          <ac:picMkLst>
            <pc:docMk/>
            <pc:sldMk cId="1298075886" sldId="266"/>
            <ac:picMk id="10" creationId="{03EC48BD-A960-4717-BC76-7E4C9822503D}"/>
          </ac:picMkLst>
        </pc:picChg>
        <pc:picChg chg="add">
          <ac:chgData name="florina rusu" userId="6815045a8ef1689c" providerId="LiveId" clId="{51E33D8C-4517-45D4-9540-DAE5F10C9D21}" dt="2021-03-17T08:36:28.898" v="1224" actId="26606"/>
          <ac:picMkLst>
            <pc:docMk/>
            <pc:sldMk cId="1298075886" sldId="266"/>
            <ac:picMk id="14" creationId="{EEB0E133-CF2F-4AD3-ACA6-03E91BB6033D}"/>
          </ac:picMkLst>
        </pc:picChg>
        <pc:picChg chg="add">
          <ac:chgData name="florina rusu" userId="6815045a8ef1689c" providerId="LiveId" clId="{51E33D8C-4517-45D4-9540-DAE5F10C9D21}" dt="2021-03-17T08:36:28.898" v="1224" actId="26606"/>
          <ac:picMkLst>
            <pc:docMk/>
            <pc:sldMk cId="1298075886" sldId="266"/>
            <ac:picMk id="16" creationId="{6CD94893-A2D1-401B-A469-D34E425DCE3D}"/>
          </ac:picMkLst>
        </pc:picChg>
      </pc:sldChg>
      <pc:sldChg chg="addSp modSp new mod ord setBg setClrOvrMap">
        <pc:chgData name="florina rusu" userId="6815045a8ef1689c" providerId="LiveId" clId="{51E33D8C-4517-45D4-9540-DAE5F10C9D21}" dt="2021-03-17T08:49:52.244" v="1366"/>
        <pc:sldMkLst>
          <pc:docMk/>
          <pc:sldMk cId="3488920530" sldId="267"/>
        </pc:sldMkLst>
        <pc:spChg chg="add mod">
          <ac:chgData name="florina rusu" userId="6815045a8ef1689c" providerId="LiveId" clId="{51E33D8C-4517-45D4-9540-DAE5F10C9D21}" dt="2021-03-17T08:46:18.948" v="1344" actId="113"/>
          <ac:spMkLst>
            <pc:docMk/>
            <pc:sldMk cId="3488920530" sldId="267"/>
            <ac:spMk id="3" creationId="{C1742905-859D-435C-BF79-C99C1617890A}"/>
          </ac:spMkLst>
        </pc:spChg>
        <pc:spChg chg="add">
          <ac:chgData name="florina rusu" userId="6815045a8ef1689c" providerId="LiveId" clId="{51E33D8C-4517-45D4-9540-DAE5F10C9D21}" dt="2021-03-17T08:37:56.458" v="1228" actId="26606"/>
          <ac:spMkLst>
            <pc:docMk/>
            <pc:sldMk cId="3488920530" sldId="267"/>
            <ac:spMk id="12" creationId="{7A00717A-7D3C-456B-A779-9D0638878237}"/>
          </ac:spMkLst>
        </pc:spChg>
        <pc:spChg chg="add">
          <ac:chgData name="florina rusu" userId="6815045a8ef1689c" providerId="LiveId" clId="{51E33D8C-4517-45D4-9540-DAE5F10C9D21}" dt="2021-03-17T08:37:56.458" v="1228" actId="26606"/>
          <ac:spMkLst>
            <pc:docMk/>
            <pc:sldMk cId="3488920530" sldId="267"/>
            <ac:spMk id="18" creationId="{546E6246-28E6-4A2D-B924-24539B8C6CB4}"/>
          </ac:spMkLst>
        </pc:spChg>
        <pc:spChg chg="add">
          <ac:chgData name="florina rusu" userId="6815045a8ef1689c" providerId="LiveId" clId="{51E33D8C-4517-45D4-9540-DAE5F10C9D21}" dt="2021-03-17T08:37:56.458" v="1228" actId="26606"/>
          <ac:spMkLst>
            <pc:docMk/>
            <pc:sldMk cId="3488920530" sldId="267"/>
            <ac:spMk id="20" creationId="{74CD14DB-BB81-479F-A1FC-1C75640E9F84}"/>
          </ac:spMkLst>
        </pc:spChg>
        <pc:spChg chg="add">
          <ac:chgData name="florina rusu" userId="6815045a8ef1689c" providerId="LiveId" clId="{51E33D8C-4517-45D4-9540-DAE5F10C9D21}" dt="2021-03-17T08:37:56.458" v="1228" actId="26606"/>
          <ac:spMkLst>
            <pc:docMk/>
            <pc:sldMk cId="3488920530" sldId="267"/>
            <ac:spMk id="22" creationId="{C943A91B-7CA7-4592-A975-73B1BF8C4C74}"/>
          </ac:spMkLst>
        </pc:spChg>
        <pc:spChg chg="add">
          <ac:chgData name="florina rusu" userId="6815045a8ef1689c" providerId="LiveId" clId="{51E33D8C-4517-45D4-9540-DAE5F10C9D21}" dt="2021-03-17T08:37:56.458" v="1228" actId="26606"/>
          <ac:spMkLst>
            <pc:docMk/>
            <pc:sldMk cId="3488920530" sldId="267"/>
            <ac:spMk id="24" creationId="{EC471314-E46A-414B-8D91-74880E84F187}"/>
          </ac:spMkLst>
        </pc:spChg>
        <pc:spChg chg="add">
          <ac:chgData name="florina rusu" userId="6815045a8ef1689c" providerId="LiveId" clId="{51E33D8C-4517-45D4-9540-DAE5F10C9D21}" dt="2021-03-17T08:37:56.458" v="1228" actId="26606"/>
          <ac:spMkLst>
            <pc:docMk/>
            <pc:sldMk cId="3488920530" sldId="267"/>
            <ac:spMk id="26" creationId="{6A681326-1C9D-44A3-A627-3871BDAE4127}"/>
          </ac:spMkLst>
        </pc:spChg>
        <pc:picChg chg="add">
          <ac:chgData name="florina rusu" userId="6815045a8ef1689c" providerId="LiveId" clId="{51E33D8C-4517-45D4-9540-DAE5F10C9D21}" dt="2021-03-17T08:37:56.458" v="1228" actId="26606"/>
          <ac:picMkLst>
            <pc:docMk/>
            <pc:sldMk cId="3488920530" sldId="267"/>
            <ac:picMk id="8" creationId="{73B88195-8D9E-4359-A86C-9456C469F7CC}"/>
          </ac:picMkLst>
        </pc:picChg>
        <pc:picChg chg="add">
          <ac:chgData name="florina rusu" userId="6815045a8ef1689c" providerId="LiveId" clId="{51E33D8C-4517-45D4-9540-DAE5F10C9D21}" dt="2021-03-17T08:37:56.458" v="1228" actId="26606"/>
          <ac:picMkLst>
            <pc:docMk/>
            <pc:sldMk cId="3488920530" sldId="267"/>
            <ac:picMk id="10" creationId="{03EC48BD-A960-4717-BC76-7E4C9822503D}"/>
          </ac:picMkLst>
        </pc:picChg>
        <pc:picChg chg="add">
          <ac:chgData name="florina rusu" userId="6815045a8ef1689c" providerId="LiveId" clId="{51E33D8C-4517-45D4-9540-DAE5F10C9D21}" dt="2021-03-17T08:37:56.458" v="1228" actId="26606"/>
          <ac:picMkLst>
            <pc:docMk/>
            <pc:sldMk cId="3488920530" sldId="267"/>
            <ac:picMk id="14" creationId="{EEB0E133-CF2F-4AD3-ACA6-03E91BB6033D}"/>
          </ac:picMkLst>
        </pc:picChg>
        <pc:picChg chg="add">
          <ac:chgData name="florina rusu" userId="6815045a8ef1689c" providerId="LiveId" clId="{51E33D8C-4517-45D4-9540-DAE5F10C9D21}" dt="2021-03-17T08:37:56.458" v="1228" actId="26606"/>
          <ac:picMkLst>
            <pc:docMk/>
            <pc:sldMk cId="3488920530" sldId="267"/>
            <ac:picMk id="16" creationId="{6CD94893-A2D1-401B-A469-D34E425DCE3D}"/>
          </ac:picMkLst>
        </pc:picChg>
      </pc:sldChg>
      <pc:sldChg chg="addSp modSp new mod ord setBg setClrOvrMap">
        <pc:chgData name="florina rusu" userId="6815045a8ef1689c" providerId="LiveId" clId="{51E33D8C-4517-45D4-9540-DAE5F10C9D21}" dt="2021-03-17T08:50:08.820" v="1370"/>
        <pc:sldMkLst>
          <pc:docMk/>
          <pc:sldMk cId="179070812" sldId="268"/>
        </pc:sldMkLst>
        <pc:spChg chg="add mod">
          <ac:chgData name="florina rusu" userId="6815045a8ef1689c" providerId="LiveId" clId="{51E33D8C-4517-45D4-9540-DAE5F10C9D21}" dt="2021-03-17T08:46:27.819" v="1345" actId="113"/>
          <ac:spMkLst>
            <pc:docMk/>
            <pc:sldMk cId="179070812" sldId="268"/>
            <ac:spMk id="3" creationId="{AD9131E0-E92A-4E2E-A1A3-682DC5B78234}"/>
          </ac:spMkLst>
        </pc:spChg>
        <pc:spChg chg="add">
          <ac:chgData name="florina rusu" userId="6815045a8ef1689c" providerId="LiveId" clId="{51E33D8C-4517-45D4-9540-DAE5F10C9D21}" dt="2021-03-17T08:38:44.661" v="1231" actId="26606"/>
          <ac:spMkLst>
            <pc:docMk/>
            <pc:sldMk cId="179070812" sldId="268"/>
            <ac:spMk id="12" creationId="{7A00717A-7D3C-456B-A779-9D0638878237}"/>
          </ac:spMkLst>
        </pc:spChg>
        <pc:spChg chg="add">
          <ac:chgData name="florina rusu" userId="6815045a8ef1689c" providerId="LiveId" clId="{51E33D8C-4517-45D4-9540-DAE5F10C9D21}" dt="2021-03-17T08:38:44.661" v="1231" actId="26606"/>
          <ac:spMkLst>
            <pc:docMk/>
            <pc:sldMk cId="179070812" sldId="268"/>
            <ac:spMk id="18" creationId="{546E6246-28E6-4A2D-B924-24539B8C6CB4}"/>
          </ac:spMkLst>
        </pc:spChg>
        <pc:spChg chg="add">
          <ac:chgData name="florina rusu" userId="6815045a8ef1689c" providerId="LiveId" clId="{51E33D8C-4517-45D4-9540-DAE5F10C9D21}" dt="2021-03-17T08:38:44.661" v="1231" actId="26606"/>
          <ac:spMkLst>
            <pc:docMk/>
            <pc:sldMk cId="179070812" sldId="268"/>
            <ac:spMk id="20" creationId="{74CD14DB-BB81-479F-A1FC-1C75640E9F84}"/>
          </ac:spMkLst>
        </pc:spChg>
        <pc:spChg chg="add">
          <ac:chgData name="florina rusu" userId="6815045a8ef1689c" providerId="LiveId" clId="{51E33D8C-4517-45D4-9540-DAE5F10C9D21}" dt="2021-03-17T08:38:44.661" v="1231" actId="26606"/>
          <ac:spMkLst>
            <pc:docMk/>
            <pc:sldMk cId="179070812" sldId="268"/>
            <ac:spMk id="22" creationId="{C943A91B-7CA7-4592-A975-73B1BF8C4C74}"/>
          </ac:spMkLst>
        </pc:spChg>
        <pc:spChg chg="add">
          <ac:chgData name="florina rusu" userId="6815045a8ef1689c" providerId="LiveId" clId="{51E33D8C-4517-45D4-9540-DAE5F10C9D21}" dt="2021-03-17T08:38:44.661" v="1231" actId="26606"/>
          <ac:spMkLst>
            <pc:docMk/>
            <pc:sldMk cId="179070812" sldId="268"/>
            <ac:spMk id="24" creationId="{EC471314-E46A-414B-8D91-74880E84F187}"/>
          </ac:spMkLst>
        </pc:spChg>
        <pc:spChg chg="add">
          <ac:chgData name="florina rusu" userId="6815045a8ef1689c" providerId="LiveId" clId="{51E33D8C-4517-45D4-9540-DAE5F10C9D21}" dt="2021-03-17T08:38:44.661" v="1231" actId="26606"/>
          <ac:spMkLst>
            <pc:docMk/>
            <pc:sldMk cId="179070812" sldId="268"/>
            <ac:spMk id="26" creationId="{6A681326-1C9D-44A3-A627-3871BDAE4127}"/>
          </ac:spMkLst>
        </pc:spChg>
        <pc:picChg chg="add">
          <ac:chgData name="florina rusu" userId="6815045a8ef1689c" providerId="LiveId" clId="{51E33D8C-4517-45D4-9540-DAE5F10C9D21}" dt="2021-03-17T08:38:44.661" v="1231" actId="26606"/>
          <ac:picMkLst>
            <pc:docMk/>
            <pc:sldMk cId="179070812" sldId="268"/>
            <ac:picMk id="8" creationId="{73B88195-8D9E-4359-A86C-9456C469F7CC}"/>
          </ac:picMkLst>
        </pc:picChg>
        <pc:picChg chg="add">
          <ac:chgData name="florina rusu" userId="6815045a8ef1689c" providerId="LiveId" clId="{51E33D8C-4517-45D4-9540-DAE5F10C9D21}" dt="2021-03-17T08:38:44.661" v="1231" actId="26606"/>
          <ac:picMkLst>
            <pc:docMk/>
            <pc:sldMk cId="179070812" sldId="268"/>
            <ac:picMk id="10" creationId="{03EC48BD-A960-4717-BC76-7E4C9822503D}"/>
          </ac:picMkLst>
        </pc:picChg>
        <pc:picChg chg="add">
          <ac:chgData name="florina rusu" userId="6815045a8ef1689c" providerId="LiveId" clId="{51E33D8C-4517-45D4-9540-DAE5F10C9D21}" dt="2021-03-17T08:38:44.661" v="1231" actId="26606"/>
          <ac:picMkLst>
            <pc:docMk/>
            <pc:sldMk cId="179070812" sldId="268"/>
            <ac:picMk id="14" creationId="{EEB0E133-CF2F-4AD3-ACA6-03E91BB6033D}"/>
          </ac:picMkLst>
        </pc:picChg>
        <pc:picChg chg="add">
          <ac:chgData name="florina rusu" userId="6815045a8ef1689c" providerId="LiveId" clId="{51E33D8C-4517-45D4-9540-DAE5F10C9D21}" dt="2021-03-17T08:38:44.661" v="1231" actId="26606"/>
          <ac:picMkLst>
            <pc:docMk/>
            <pc:sldMk cId="179070812" sldId="268"/>
            <ac:picMk id="16" creationId="{6CD94893-A2D1-401B-A469-D34E425DCE3D}"/>
          </ac:picMkLst>
        </pc:picChg>
      </pc:sldChg>
      <pc:sldChg chg="addSp modSp new mod ord setBg setClrOvrMap">
        <pc:chgData name="florina rusu" userId="6815045a8ef1689c" providerId="LiveId" clId="{51E33D8C-4517-45D4-9540-DAE5F10C9D21}" dt="2021-03-17T08:50:21.975" v="1372"/>
        <pc:sldMkLst>
          <pc:docMk/>
          <pc:sldMk cId="3315937921" sldId="269"/>
        </pc:sldMkLst>
        <pc:spChg chg="add mod">
          <ac:chgData name="florina rusu" userId="6815045a8ef1689c" providerId="LiveId" clId="{51E33D8C-4517-45D4-9540-DAE5F10C9D21}" dt="2021-03-17T08:46:34.757" v="1346" actId="113"/>
          <ac:spMkLst>
            <pc:docMk/>
            <pc:sldMk cId="3315937921" sldId="269"/>
            <ac:spMk id="3" creationId="{F400F92C-28EC-4620-A133-6EF26667F99C}"/>
          </ac:spMkLst>
        </pc:spChg>
        <pc:spChg chg="add">
          <ac:chgData name="florina rusu" userId="6815045a8ef1689c" providerId="LiveId" clId="{51E33D8C-4517-45D4-9540-DAE5F10C9D21}" dt="2021-03-17T08:39:32.335" v="1234" actId="26606"/>
          <ac:spMkLst>
            <pc:docMk/>
            <pc:sldMk cId="3315937921" sldId="269"/>
            <ac:spMk id="12" creationId="{7A00717A-7D3C-456B-A779-9D0638878237}"/>
          </ac:spMkLst>
        </pc:spChg>
        <pc:spChg chg="add">
          <ac:chgData name="florina rusu" userId="6815045a8ef1689c" providerId="LiveId" clId="{51E33D8C-4517-45D4-9540-DAE5F10C9D21}" dt="2021-03-17T08:39:32.335" v="1234" actId="26606"/>
          <ac:spMkLst>
            <pc:docMk/>
            <pc:sldMk cId="3315937921" sldId="269"/>
            <ac:spMk id="18" creationId="{546E6246-28E6-4A2D-B924-24539B8C6CB4}"/>
          </ac:spMkLst>
        </pc:spChg>
        <pc:spChg chg="add">
          <ac:chgData name="florina rusu" userId="6815045a8ef1689c" providerId="LiveId" clId="{51E33D8C-4517-45D4-9540-DAE5F10C9D21}" dt="2021-03-17T08:39:32.335" v="1234" actId="26606"/>
          <ac:spMkLst>
            <pc:docMk/>
            <pc:sldMk cId="3315937921" sldId="269"/>
            <ac:spMk id="20" creationId="{74CD14DB-BB81-479F-A1FC-1C75640E9F84}"/>
          </ac:spMkLst>
        </pc:spChg>
        <pc:spChg chg="add">
          <ac:chgData name="florina rusu" userId="6815045a8ef1689c" providerId="LiveId" clId="{51E33D8C-4517-45D4-9540-DAE5F10C9D21}" dt="2021-03-17T08:39:32.335" v="1234" actId="26606"/>
          <ac:spMkLst>
            <pc:docMk/>
            <pc:sldMk cId="3315937921" sldId="269"/>
            <ac:spMk id="22" creationId="{C943A91B-7CA7-4592-A975-73B1BF8C4C74}"/>
          </ac:spMkLst>
        </pc:spChg>
        <pc:spChg chg="add">
          <ac:chgData name="florina rusu" userId="6815045a8ef1689c" providerId="LiveId" clId="{51E33D8C-4517-45D4-9540-DAE5F10C9D21}" dt="2021-03-17T08:39:32.335" v="1234" actId="26606"/>
          <ac:spMkLst>
            <pc:docMk/>
            <pc:sldMk cId="3315937921" sldId="269"/>
            <ac:spMk id="24" creationId="{EC471314-E46A-414B-8D91-74880E84F187}"/>
          </ac:spMkLst>
        </pc:spChg>
        <pc:spChg chg="add">
          <ac:chgData name="florina rusu" userId="6815045a8ef1689c" providerId="LiveId" clId="{51E33D8C-4517-45D4-9540-DAE5F10C9D21}" dt="2021-03-17T08:39:32.335" v="1234" actId="26606"/>
          <ac:spMkLst>
            <pc:docMk/>
            <pc:sldMk cId="3315937921" sldId="269"/>
            <ac:spMk id="26" creationId="{6A681326-1C9D-44A3-A627-3871BDAE4127}"/>
          </ac:spMkLst>
        </pc:spChg>
        <pc:picChg chg="add">
          <ac:chgData name="florina rusu" userId="6815045a8ef1689c" providerId="LiveId" clId="{51E33D8C-4517-45D4-9540-DAE5F10C9D21}" dt="2021-03-17T08:39:32.335" v="1234" actId="26606"/>
          <ac:picMkLst>
            <pc:docMk/>
            <pc:sldMk cId="3315937921" sldId="269"/>
            <ac:picMk id="8" creationId="{73B88195-8D9E-4359-A86C-9456C469F7CC}"/>
          </ac:picMkLst>
        </pc:picChg>
        <pc:picChg chg="add">
          <ac:chgData name="florina rusu" userId="6815045a8ef1689c" providerId="LiveId" clId="{51E33D8C-4517-45D4-9540-DAE5F10C9D21}" dt="2021-03-17T08:39:32.335" v="1234" actId="26606"/>
          <ac:picMkLst>
            <pc:docMk/>
            <pc:sldMk cId="3315937921" sldId="269"/>
            <ac:picMk id="10" creationId="{03EC48BD-A960-4717-BC76-7E4C9822503D}"/>
          </ac:picMkLst>
        </pc:picChg>
        <pc:picChg chg="add">
          <ac:chgData name="florina rusu" userId="6815045a8ef1689c" providerId="LiveId" clId="{51E33D8C-4517-45D4-9540-DAE5F10C9D21}" dt="2021-03-17T08:39:32.335" v="1234" actId="26606"/>
          <ac:picMkLst>
            <pc:docMk/>
            <pc:sldMk cId="3315937921" sldId="269"/>
            <ac:picMk id="14" creationId="{EEB0E133-CF2F-4AD3-ACA6-03E91BB6033D}"/>
          </ac:picMkLst>
        </pc:picChg>
        <pc:picChg chg="add">
          <ac:chgData name="florina rusu" userId="6815045a8ef1689c" providerId="LiveId" clId="{51E33D8C-4517-45D4-9540-DAE5F10C9D21}" dt="2021-03-17T08:39:32.335" v="1234" actId="26606"/>
          <ac:picMkLst>
            <pc:docMk/>
            <pc:sldMk cId="3315937921" sldId="269"/>
            <ac:picMk id="16" creationId="{6CD94893-A2D1-401B-A469-D34E425DCE3D}"/>
          </ac:picMkLst>
        </pc:picChg>
      </pc:sldChg>
      <pc:sldChg chg="addSp delSp modSp new mod ord setBg setClrOvrMap">
        <pc:chgData name="florina rusu" userId="6815045a8ef1689c" providerId="LiveId" clId="{51E33D8C-4517-45D4-9540-DAE5F10C9D21}" dt="2021-03-17T08:50:48.584" v="1380"/>
        <pc:sldMkLst>
          <pc:docMk/>
          <pc:sldMk cId="2746853825" sldId="270"/>
        </pc:sldMkLst>
        <pc:spChg chg="add mod">
          <ac:chgData name="florina rusu" userId="6815045a8ef1689c" providerId="LiveId" clId="{51E33D8C-4517-45D4-9540-DAE5F10C9D21}" dt="2021-03-17T08:46:46.331" v="1348" actId="113"/>
          <ac:spMkLst>
            <pc:docMk/>
            <pc:sldMk cId="2746853825" sldId="270"/>
            <ac:spMk id="3" creationId="{1EDDD45C-9D91-4A67-B637-FD41E6A1EEA3}"/>
          </ac:spMkLst>
        </pc:spChg>
        <pc:spChg chg="add del">
          <ac:chgData name="florina rusu" userId="6815045a8ef1689c" providerId="LiveId" clId="{51E33D8C-4517-45D4-9540-DAE5F10C9D21}" dt="2021-03-17T08:40:18.080" v="1238" actId="26606"/>
          <ac:spMkLst>
            <pc:docMk/>
            <pc:sldMk cId="2746853825" sldId="270"/>
            <ac:spMk id="12" creationId="{7A00717A-7D3C-456B-A779-9D0638878237}"/>
          </ac:spMkLst>
        </pc:spChg>
        <pc:spChg chg="add del">
          <ac:chgData name="florina rusu" userId="6815045a8ef1689c" providerId="LiveId" clId="{51E33D8C-4517-45D4-9540-DAE5F10C9D21}" dt="2021-03-17T08:40:18.080" v="1238" actId="26606"/>
          <ac:spMkLst>
            <pc:docMk/>
            <pc:sldMk cId="2746853825" sldId="270"/>
            <ac:spMk id="18" creationId="{546E6246-28E6-4A2D-B924-24539B8C6CB4}"/>
          </ac:spMkLst>
        </pc:spChg>
        <pc:spChg chg="add del">
          <ac:chgData name="florina rusu" userId="6815045a8ef1689c" providerId="LiveId" clId="{51E33D8C-4517-45D4-9540-DAE5F10C9D21}" dt="2021-03-17T08:40:18.080" v="1238" actId="26606"/>
          <ac:spMkLst>
            <pc:docMk/>
            <pc:sldMk cId="2746853825" sldId="270"/>
            <ac:spMk id="20" creationId="{74CD14DB-BB81-479F-A1FC-1C75640E9F84}"/>
          </ac:spMkLst>
        </pc:spChg>
        <pc:spChg chg="add del">
          <ac:chgData name="florina rusu" userId="6815045a8ef1689c" providerId="LiveId" clId="{51E33D8C-4517-45D4-9540-DAE5F10C9D21}" dt="2021-03-17T08:40:18.080" v="1238" actId="26606"/>
          <ac:spMkLst>
            <pc:docMk/>
            <pc:sldMk cId="2746853825" sldId="270"/>
            <ac:spMk id="22" creationId="{C943A91B-7CA7-4592-A975-73B1BF8C4C74}"/>
          </ac:spMkLst>
        </pc:spChg>
        <pc:spChg chg="add del">
          <ac:chgData name="florina rusu" userId="6815045a8ef1689c" providerId="LiveId" clId="{51E33D8C-4517-45D4-9540-DAE5F10C9D21}" dt="2021-03-17T08:40:18.080" v="1238" actId="26606"/>
          <ac:spMkLst>
            <pc:docMk/>
            <pc:sldMk cId="2746853825" sldId="270"/>
            <ac:spMk id="24" creationId="{EC471314-E46A-414B-8D91-74880E84F187}"/>
          </ac:spMkLst>
        </pc:spChg>
        <pc:spChg chg="add del">
          <ac:chgData name="florina rusu" userId="6815045a8ef1689c" providerId="LiveId" clId="{51E33D8C-4517-45D4-9540-DAE5F10C9D21}" dt="2021-03-17T08:40:18.080" v="1238" actId="26606"/>
          <ac:spMkLst>
            <pc:docMk/>
            <pc:sldMk cId="2746853825" sldId="270"/>
            <ac:spMk id="26" creationId="{6A681326-1C9D-44A3-A627-3871BDAE4127}"/>
          </ac:spMkLst>
        </pc:spChg>
        <pc:spChg chg="add del">
          <ac:chgData name="florina rusu" userId="6815045a8ef1689c" providerId="LiveId" clId="{51E33D8C-4517-45D4-9540-DAE5F10C9D21}" dt="2021-03-17T08:40:20.012" v="1240" actId="26606"/>
          <ac:spMkLst>
            <pc:docMk/>
            <pc:sldMk cId="2746853825" sldId="270"/>
            <ac:spMk id="30" creationId="{7A00717A-7D3C-456B-A779-9D0638878237}"/>
          </ac:spMkLst>
        </pc:spChg>
        <pc:spChg chg="add del">
          <ac:chgData name="florina rusu" userId="6815045a8ef1689c" providerId="LiveId" clId="{51E33D8C-4517-45D4-9540-DAE5F10C9D21}" dt="2021-03-17T08:40:20.012" v="1240" actId="26606"/>
          <ac:spMkLst>
            <pc:docMk/>
            <pc:sldMk cId="2746853825" sldId="270"/>
            <ac:spMk id="33" creationId="{546E6246-28E6-4A2D-B924-24539B8C6CB4}"/>
          </ac:spMkLst>
        </pc:spChg>
        <pc:spChg chg="add del">
          <ac:chgData name="florina rusu" userId="6815045a8ef1689c" providerId="LiveId" clId="{51E33D8C-4517-45D4-9540-DAE5F10C9D21}" dt="2021-03-17T08:40:20.012" v="1240" actId="26606"/>
          <ac:spMkLst>
            <pc:docMk/>
            <pc:sldMk cId="2746853825" sldId="270"/>
            <ac:spMk id="34" creationId="{DDBA86CC-34C3-43C1-B328-62490FE69046}"/>
          </ac:spMkLst>
        </pc:spChg>
        <pc:spChg chg="add del">
          <ac:chgData name="florina rusu" userId="6815045a8ef1689c" providerId="LiveId" clId="{51E33D8C-4517-45D4-9540-DAE5F10C9D21}" dt="2021-03-17T08:40:20.012" v="1240" actId="26606"/>
          <ac:spMkLst>
            <pc:docMk/>
            <pc:sldMk cId="2746853825" sldId="270"/>
            <ac:spMk id="35" creationId="{9CF4C9D6-90BC-48A0-91E8-0F0373CA11B5}"/>
          </ac:spMkLst>
        </pc:spChg>
        <pc:spChg chg="add">
          <ac:chgData name="florina rusu" userId="6815045a8ef1689c" providerId="LiveId" clId="{51E33D8C-4517-45D4-9540-DAE5F10C9D21}" dt="2021-03-17T08:40:20.048" v="1241" actId="26606"/>
          <ac:spMkLst>
            <pc:docMk/>
            <pc:sldMk cId="2746853825" sldId="270"/>
            <ac:spMk id="39" creationId="{7A00717A-7D3C-456B-A779-9D0638878237}"/>
          </ac:spMkLst>
        </pc:spChg>
        <pc:spChg chg="add">
          <ac:chgData name="florina rusu" userId="6815045a8ef1689c" providerId="LiveId" clId="{51E33D8C-4517-45D4-9540-DAE5F10C9D21}" dt="2021-03-17T08:40:20.048" v="1241" actId="26606"/>
          <ac:spMkLst>
            <pc:docMk/>
            <pc:sldMk cId="2746853825" sldId="270"/>
            <ac:spMk id="42" creationId="{546E6246-28E6-4A2D-B924-24539B8C6CB4}"/>
          </ac:spMkLst>
        </pc:spChg>
        <pc:spChg chg="add">
          <ac:chgData name="florina rusu" userId="6815045a8ef1689c" providerId="LiveId" clId="{51E33D8C-4517-45D4-9540-DAE5F10C9D21}" dt="2021-03-17T08:40:20.048" v="1241" actId="26606"/>
          <ac:spMkLst>
            <pc:docMk/>
            <pc:sldMk cId="2746853825" sldId="270"/>
            <ac:spMk id="43" creationId="{74CD14DB-BB81-479F-A1FC-1C75640E9F84}"/>
          </ac:spMkLst>
        </pc:spChg>
        <pc:spChg chg="add">
          <ac:chgData name="florina rusu" userId="6815045a8ef1689c" providerId="LiveId" clId="{51E33D8C-4517-45D4-9540-DAE5F10C9D21}" dt="2021-03-17T08:40:20.048" v="1241" actId="26606"/>
          <ac:spMkLst>
            <pc:docMk/>
            <pc:sldMk cId="2746853825" sldId="270"/>
            <ac:spMk id="44" creationId="{C943A91B-7CA7-4592-A975-73B1BF8C4C74}"/>
          </ac:spMkLst>
        </pc:spChg>
        <pc:spChg chg="add">
          <ac:chgData name="florina rusu" userId="6815045a8ef1689c" providerId="LiveId" clId="{51E33D8C-4517-45D4-9540-DAE5F10C9D21}" dt="2021-03-17T08:40:20.048" v="1241" actId="26606"/>
          <ac:spMkLst>
            <pc:docMk/>
            <pc:sldMk cId="2746853825" sldId="270"/>
            <ac:spMk id="45" creationId="{EC471314-E46A-414B-8D91-74880E84F187}"/>
          </ac:spMkLst>
        </pc:spChg>
        <pc:spChg chg="add">
          <ac:chgData name="florina rusu" userId="6815045a8ef1689c" providerId="LiveId" clId="{51E33D8C-4517-45D4-9540-DAE5F10C9D21}" dt="2021-03-17T08:40:20.048" v="1241" actId="26606"/>
          <ac:spMkLst>
            <pc:docMk/>
            <pc:sldMk cId="2746853825" sldId="270"/>
            <ac:spMk id="46" creationId="{6A681326-1C9D-44A3-A627-3871BDAE4127}"/>
          </ac:spMkLst>
        </pc:spChg>
        <pc:picChg chg="add del">
          <ac:chgData name="florina rusu" userId="6815045a8ef1689c" providerId="LiveId" clId="{51E33D8C-4517-45D4-9540-DAE5F10C9D21}" dt="2021-03-17T08:40:18.080" v="1238" actId="26606"/>
          <ac:picMkLst>
            <pc:docMk/>
            <pc:sldMk cId="2746853825" sldId="270"/>
            <ac:picMk id="8" creationId="{73B88195-8D9E-4359-A86C-9456C469F7CC}"/>
          </ac:picMkLst>
        </pc:picChg>
        <pc:picChg chg="add del">
          <ac:chgData name="florina rusu" userId="6815045a8ef1689c" providerId="LiveId" clId="{51E33D8C-4517-45D4-9540-DAE5F10C9D21}" dt="2021-03-17T08:40:18.080" v="1238" actId="26606"/>
          <ac:picMkLst>
            <pc:docMk/>
            <pc:sldMk cId="2746853825" sldId="270"/>
            <ac:picMk id="10" creationId="{03EC48BD-A960-4717-BC76-7E4C9822503D}"/>
          </ac:picMkLst>
        </pc:picChg>
        <pc:picChg chg="add del">
          <ac:chgData name="florina rusu" userId="6815045a8ef1689c" providerId="LiveId" clId="{51E33D8C-4517-45D4-9540-DAE5F10C9D21}" dt="2021-03-17T08:40:18.080" v="1238" actId="26606"/>
          <ac:picMkLst>
            <pc:docMk/>
            <pc:sldMk cId="2746853825" sldId="270"/>
            <ac:picMk id="14" creationId="{EEB0E133-CF2F-4AD3-ACA6-03E91BB6033D}"/>
          </ac:picMkLst>
        </pc:picChg>
        <pc:picChg chg="add del">
          <ac:chgData name="florina rusu" userId="6815045a8ef1689c" providerId="LiveId" clId="{51E33D8C-4517-45D4-9540-DAE5F10C9D21}" dt="2021-03-17T08:40:18.080" v="1238" actId="26606"/>
          <ac:picMkLst>
            <pc:docMk/>
            <pc:sldMk cId="2746853825" sldId="270"/>
            <ac:picMk id="16" creationId="{6CD94893-A2D1-401B-A469-D34E425DCE3D}"/>
          </ac:picMkLst>
        </pc:picChg>
        <pc:picChg chg="add del">
          <ac:chgData name="florina rusu" userId="6815045a8ef1689c" providerId="LiveId" clId="{51E33D8C-4517-45D4-9540-DAE5F10C9D21}" dt="2021-03-17T08:40:20.012" v="1240" actId="26606"/>
          <ac:picMkLst>
            <pc:docMk/>
            <pc:sldMk cId="2746853825" sldId="270"/>
            <ac:picMk id="28" creationId="{73B88195-8D9E-4359-A86C-9456C469F7CC}"/>
          </ac:picMkLst>
        </pc:picChg>
        <pc:picChg chg="add del">
          <ac:chgData name="florina rusu" userId="6815045a8ef1689c" providerId="LiveId" clId="{51E33D8C-4517-45D4-9540-DAE5F10C9D21}" dt="2021-03-17T08:40:20.012" v="1240" actId="26606"/>
          <ac:picMkLst>
            <pc:docMk/>
            <pc:sldMk cId="2746853825" sldId="270"/>
            <ac:picMk id="29" creationId="{03EC48BD-A960-4717-BC76-7E4C9822503D}"/>
          </ac:picMkLst>
        </pc:picChg>
        <pc:picChg chg="add del">
          <ac:chgData name="florina rusu" userId="6815045a8ef1689c" providerId="LiveId" clId="{51E33D8C-4517-45D4-9540-DAE5F10C9D21}" dt="2021-03-17T08:40:20.012" v="1240" actId="26606"/>
          <ac:picMkLst>
            <pc:docMk/>
            <pc:sldMk cId="2746853825" sldId="270"/>
            <ac:picMk id="31" creationId="{EEB0E133-CF2F-4AD3-ACA6-03E91BB6033D}"/>
          </ac:picMkLst>
        </pc:picChg>
        <pc:picChg chg="add del">
          <ac:chgData name="florina rusu" userId="6815045a8ef1689c" providerId="LiveId" clId="{51E33D8C-4517-45D4-9540-DAE5F10C9D21}" dt="2021-03-17T08:40:20.012" v="1240" actId="26606"/>
          <ac:picMkLst>
            <pc:docMk/>
            <pc:sldMk cId="2746853825" sldId="270"/>
            <ac:picMk id="32" creationId="{6CD94893-A2D1-401B-A469-D34E425DCE3D}"/>
          </ac:picMkLst>
        </pc:picChg>
        <pc:picChg chg="add">
          <ac:chgData name="florina rusu" userId="6815045a8ef1689c" providerId="LiveId" clId="{51E33D8C-4517-45D4-9540-DAE5F10C9D21}" dt="2021-03-17T08:40:20.048" v="1241" actId="26606"/>
          <ac:picMkLst>
            <pc:docMk/>
            <pc:sldMk cId="2746853825" sldId="270"/>
            <ac:picMk id="37" creationId="{73B88195-8D9E-4359-A86C-9456C469F7CC}"/>
          </ac:picMkLst>
        </pc:picChg>
        <pc:picChg chg="add">
          <ac:chgData name="florina rusu" userId="6815045a8ef1689c" providerId="LiveId" clId="{51E33D8C-4517-45D4-9540-DAE5F10C9D21}" dt="2021-03-17T08:40:20.048" v="1241" actId="26606"/>
          <ac:picMkLst>
            <pc:docMk/>
            <pc:sldMk cId="2746853825" sldId="270"/>
            <ac:picMk id="38" creationId="{03EC48BD-A960-4717-BC76-7E4C9822503D}"/>
          </ac:picMkLst>
        </pc:picChg>
        <pc:picChg chg="add">
          <ac:chgData name="florina rusu" userId="6815045a8ef1689c" providerId="LiveId" clId="{51E33D8C-4517-45D4-9540-DAE5F10C9D21}" dt="2021-03-17T08:40:20.048" v="1241" actId="26606"/>
          <ac:picMkLst>
            <pc:docMk/>
            <pc:sldMk cId="2746853825" sldId="270"/>
            <ac:picMk id="40" creationId="{EEB0E133-CF2F-4AD3-ACA6-03E91BB6033D}"/>
          </ac:picMkLst>
        </pc:picChg>
        <pc:picChg chg="add">
          <ac:chgData name="florina rusu" userId="6815045a8ef1689c" providerId="LiveId" clId="{51E33D8C-4517-45D4-9540-DAE5F10C9D21}" dt="2021-03-17T08:40:20.048" v="1241" actId="26606"/>
          <ac:picMkLst>
            <pc:docMk/>
            <pc:sldMk cId="2746853825" sldId="270"/>
            <ac:picMk id="41" creationId="{6CD94893-A2D1-401B-A469-D34E425DCE3D}"/>
          </ac:picMkLst>
        </pc:picChg>
      </pc:sldChg>
      <pc:sldChg chg="addSp delSp modSp new add del mod setBg setClrOvrMap chgLayout">
        <pc:chgData name="florina rusu" userId="6815045a8ef1689c" providerId="LiveId" clId="{51E33D8C-4517-45D4-9540-DAE5F10C9D21}" dt="2021-03-17T09:14:55.964" v="1587" actId="2696"/>
        <pc:sldMkLst>
          <pc:docMk/>
          <pc:sldMk cId="82046073" sldId="271"/>
        </pc:sldMkLst>
        <pc:spChg chg="add mod">
          <ac:chgData name="florina rusu" userId="6815045a8ef1689c" providerId="LiveId" clId="{51E33D8C-4517-45D4-9540-DAE5F10C9D21}" dt="2021-03-17T09:13:00.550" v="1578" actId="20577"/>
          <ac:spMkLst>
            <pc:docMk/>
            <pc:sldMk cId="82046073" sldId="271"/>
            <ac:spMk id="3" creationId="{96554752-26CB-4673-8300-25DD6707B639}"/>
          </ac:spMkLst>
        </pc:spChg>
        <pc:spChg chg="add mod">
          <ac:chgData name="florina rusu" userId="6815045a8ef1689c" providerId="LiveId" clId="{51E33D8C-4517-45D4-9540-DAE5F10C9D21}" dt="2021-03-17T09:11:34.880" v="1459" actId="26606"/>
          <ac:spMkLst>
            <pc:docMk/>
            <pc:sldMk cId="82046073" sldId="271"/>
            <ac:spMk id="6" creationId="{785D46B3-F8C6-4B2F-92BD-0DD32C3492BD}"/>
          </ac:spMkLst>
        </pc:spChg>
        <pc:spChg chg="add del">
          <ac:chgData name="florina rusu" userId="6815045a8ef1689c" providerId="LiveId" clId="{51E33D8C-4517-45D4-9540-DAE5F10C9D21}" dt="2021-03-17T09:11:34.880" v="1459" actId="26606"/>
          <ac:spMkLst>
            <pc:docMk/>
            <pc:sldMk cId="82046073" sldId="271"/>
            <ac:spMk id="12" creationId="{7A00717A-7D3C-456B-A779-9D0638878237}"/>
          </ac:spMkLst>
        </pc:spChg>
        <pc:spChg chg="add del">
          <ac:chgData name="florina rusu" userId="6815045a8ef1689c" providerId="LiveId" clId="{51E33D8C-4517-45D4-9540-DAE5F10C9D21}" dt="2021-03-17T09:11:34.880" v="1459" actId="26606"/>
          <ac:spMkLst>
            <pc:docMk/>
            <pc:sldMk cId="82046073" sldId="271"/>
            <ac:spMk id="18" creationId="{546E6246-28E6-4A2D-B924-24539B8C6CB4}"/>
          </ac:spMkLst>
        </pc:spChg>
        <pc:spChg chg="add del">
          <ac:chgData name="florina rusu" userId="6815045a8ef1689c" providerId="LiveId" clId="{51E33D8C-4517-45D4-9540-DAE5F10C9D21}" dt="2021-03-17T09:11:34.880" v="1459" actId="26606"/>
          <ac:spMkLst>
            <pc:docMk/>
            <pc:sldMk cId="82046073" sldId="271"/>
            <ac:spMk id="20" creationId="{74CD14DB-BB81-479F-A1FC-1C75640E9F84}"/>
          </ac:spMkLst>
        </pc:spChg>
        <pc:spChg chg="add del">
          <ac:chgData name="florina rusu" userId="6815045a8ef1689c" providerId="LiveId" clId="{51E33D8C-4517-45D4-9540-DAE5F10C9D21}" dt="2021-03-17T09:11:34.880" v="1459" actId="26606"/>
          <ac:spMkLst>
            <pc:docMk/>
            <pc:sldMk cId="82046073" sldId="271"/>
            <ac:spMk id="22" creationId="{C943A91B-7CA7-4592-A975-73B1BF8C4C74}"/>
          </ac:spMkLst>
        </pc:spChg>
        <pc:spChg chg="add del">
          <ac:chgData name="florina rusu" userId="6815045a8ef1689c" providerId="LiveId" clId="{51E33D8C-4517-45D4-9540-DAE5F10C9D21}" dt="2021-03-17T09:11:34.880" v="1459" actId="26606"/>
          <ac:spMkLst>
            <pc:docMk/>
            <pc:sldMk cId="82046073" sldId="271"/>
            <ac:spMk id="24" creationId="{EC471314-E46A-414B-8D91-74880E84F187}"/>
          </ac:spMkLst>
        </pc:spChg>
        <pc:spChg chg="add del">
          <ac:chgData name="florina rusu" userId="6815045a8ef1689c" providerId="LiveId" clId="{51E33D8C-4517-45D4-9540-DAE5F10C9D21}" dt="2021-03-17T09:11:34.880" v="1459" actId="26606"/>
          <ac:spMkLst>
            <pc:docMk/>
            <pc:sldMk cId="82046073" sldId="271"/>
            <ac:spMk id="26" creationId="{6A681326-1C9D-44A3-A627-3871BDAE4127}"/>
          </ac:spMkLst>
        </pc:spChg>
        <pc:spChg chg="add">
          <ac:chgData name="florina rusu" userId="6815045a8ef1689c" providerId="LiveId" clId="{51E33D8C-4517-45D4-9540-DAE5F10C9D21}" dt="2021-03-17T09:11:34.880" v="1459" actId="26606"/>
          <ac:spMkLst>
            <pc:docMk/>
            <pc:sldMk cId="82046073" sldId="271"/>
            <ac:spMk id="35" creationId="{8A610DC7-FE1B-47B9-8452-CFC389786C2D}"/>
          </ac:spMkLst>
        </pc:spChg>
        <pc:spChg chg="add">
          <ac:chgData name="florina rusu" userId="6815045a8ef1689c" providerId="LiveId" clId="{51E33D8C-4517-45D4-9540-DAE5F10C9D21}" dt="2021-03-17T09:11:34.880" v="1459" actId="26606"/>
          <ac:spMkLst>
            <pc:docMk/>
            <pc:sldMk cId="82046073" sldId="271"/>
            <ac:spMk id="41" creationId="{DC9A0934-0C2C-4565-9290-A345B19BD94C}"/>
          </ac:spMkLst>
        </pc:spChg>
        <pc:spChg chg="add">
          <ac:chgData name="florina rusu" userId="6815045a8ef1689c" providerId="LiveId" clId="{51E33D8C-4517-45D4-9540-DAE5F10C9D21}" dt="2021-03-17T09:11:34.880" v="1459" actId="26606"/>
          <ac:spMkLst>
            <pc:docMk/>
            <pc:sldMk cId="82046073" sldId="271"/>
            <ac:spMk id="43" creationId="{EDF212DC-3C79-454E-A58A-843742ACCAA4}"/>
          </ac:spMkLst>
        </pc:spChg>
        <pc:spChg chg="add">
          <ac:chgData name="florina rusu" userId="6815045a8ef1689c" providerId="LiveId" clId="{51E33D8C-4517-45D4-9540-DAE5F10C9D21}" dt="2021-03-17T09:11:34.880" v="1459" actId="26606"/>
          <ac:spMkLst>
            <pc:docMk/>
            <pc:sldMk cId="82046073" sldId="271"/>
            <ac:spMk id="45" creationId="{F532797E-167C-4660-8A7B-5786A0918D6B}"/>
          </ac:spMkLst>
        </pc:spChg>
        <pc:spChg chg="add">
          <ac:chgData name="florina rusu" userId="6815045a8ef1689c" providerId="LiveId" clId="{51E33D8C-4517-45D4-9540-DAE5F10C9D21}" dt="2021-03-17T09:11:34.880" v="1459" actId="26606"/>
          <ac:spMkLst>
            <pc:docMk/>
            <pc:sldMk cId="82046073" sldId="271"/>
            <ac:spMk id="47" creationId="{729882F8-31AB-4D8B-BAB5-BA1EEFD91346}"/>
          </ac:spMkLst>
        </pc:spChg>
        <pc:picChg chg="add mod">
          <ac:chgData name="florina rusu" userId="6815045a8ef1689c" providerId="LiveId" clId="{51E33D8C-4517-45D4-9540-DAE5F10C9D21}" dt="2021-03-17T09:11:34.880" v="1459" actId="26606"/>
          <ac:picMkLst>
            <pc:docMk/>
            <pc:sldMk cId="82046073" sldId="271"/>
            <ac:picMk id="5" creationId="{5EC9439E-BD66-4B5D-A5FB-157F0CED32FB}"/>
          </ac:picMkLst>
        </pc:picChg>
        <pc:picChg chg="add del">
          <ac:chgData name="florina rusu" userId="6815045a8ef1689c" providerId="LiveId" clId="{51E33D8C-4517-45D4-9540-DAE5F10C9D21}" dt="2021-03-17T09:11:34.880" v="1459" actId="26606"/>
          <ac:picMkLst>
            <pc:docMk/>
            <pc:sldMk cId="82046073" sldId="271"/>
            <ac:picMk id="8" creationId="{73B88195-8D9E-4359-A86C-9456C469F7CC}"/>
          </ac:picMkLst>
        </pc:picChg>
        <pc:picChg chg="add del">
          <ac:chgData name="florina rusu" userId="6815045a8ef1689c" providerId="LiveId" clId="{51E33D8C-4517-45D4-9540-DAE5F10C9D21}" dt="2021-03-17T09:11:34.880" v="1459" actId="26606"/>
          <ac:picMkLst>
            <pc:docMk/>
            <pc:sldMk cId="82046073" sldId="271"/>
            <ac:picMk id="10" creationId="{03EC48BD-A960-4717-BC76-7E4C9822503D}"/>
          </ac:picMkLst>
        </pc:picChg>
        <pc:picChg chg="add del">
          <ac:chgData name="florina rusu" userId="6815045a8ef1689c" providerId="LiveId" clId="{51E33D8C-4517-45D4-9540-DAE5F10C9D21}" dt="2021-03-17T09:11:34.880" v="1459" actId="26606"/>
          <ac:picMkLst>
            <pc:docMk/>
            <pc:sldMk cId="82046073" sldId="271"/>
            <ac:picMk id="14" creationId="{EEB0E133-CF2F-4AD3-ACA6-03E91BB6033D}"/>
          </ac:picMkLst>
        </pc:picChg>
        <pc:picChg chg="add del">
          <ac:chgData name="florina rusu" userId="6815045a8ef1689c" providerId="LiveId" clId="{51E33D8C-4517-45D4-9540-DAE5F10C9D21}" dt="2021-03-17T09:11:34.880" v="1459" actId="26606"/>
          <ac:picMkLst>
            <pc:docMk/>
            <pc:sldMk cId="82046073" sldId="271"/>
            <ac:picMk id="16" creationId="{6CD94893-A2D1-401B-A469-D34E425DCE3D}"/>
          </ac:picMkLst>
        </pc:picChg>
        <pc:picChg chg="add">
          <ac:chgData name="florina rusu" userId="6815045a8ef1689c" providerId="LiveId" clId="{51E33D8C-4517-45D4-9540-DAE5F10C9D21}" dt="2021-03-17T09:11:34.880" v="1459" actId="26606"/>
          <ac:picMkLst>
            <pc:docMk/>
            <pc:sldMk cId="82046073" sldId="271"/>
            <ac:picMk id="31" creationId="{C9134821-5D8B-4373-BA74-CFE9AB35A55A}"/>
          </ac:picMkLst>
        </pc:picChg>
        <pc:picChg chg="add">
          <ac:chgData name="florina rusu" userId="6815045a8ef1689c" providerId="LiveId" clId="{51E33D8C-4517-45D4-9540-DAE5F10C9D21}" dt="2021-03-17T09:11:34.880" v="1459" actId="26606"/>
          <ac:picMkLst>
            <pc:docMk/>
            <pc:sldMk cId="82046073" sldId="271"/>
            <ac:picMk id="33" creationId="{5965195F-79F5-4911-907D-13CB3F534351}"/>
          </ac:picMkLst>
        </pc:picChg>
        <pc:picChg chg="add">
          <ac:chgData name="florina rusu" userId="6815045a8ef1689c" providerId="LiveId" clId="{51E33D8C-4517-45D4-9540-DAE5F10C9D21}" dt="2021-03-17T09:11:34.880" v="1459" actId="26606"/>
          <ac:picMkLst>
            <pc:docMk/>
            <pc:sldMk cId="82046073" sldId="271"/>
            <ac:picMk id="37" creationId="{2742ADC1-2286-40B7-A3C6-D6C3362FA04B}"/>
          </ac:picMkLst>
        </pc:picChg>
        <pc:picChg chg="add">
          <ac:chgData name="florina rusu" userId="6815045a8ef1689c" providerId="LiveId" clId="{51E33D8C-4517-45D4-9540-DAE5F10C9D21}" dt="2021-03-17T09:11:34.880" v="1459" actId="26606"/>
          <ac:picMkLst>
            <pc:docMk/>
            <pc:sldMk cId="82046073" sldId="271"/>
            <ac:picMk id="39" creationId="{C878FBDC-78F2-4D49-8DB3-1A48CA9F7FC0}"/>
          </ac:picMkLst>
        </pc:picChg>
      </pc:sldChg>
      <pc:sldChg chg="addSp delSp modSp new mod setBg setClrOvrMap">
        <pc:chgData name="florina rusu" userId="6815045a8ef1689c" providerId="LiveId" clId="{51E33D8C-4517-45D4-9540-DAE5F10C9D21}" dt="2021-03-17T09:16:52.827" v="1612" actId="14100"/>
        <pc:sldMkLst>
          <pc:docMk/>
          <pc:sldMk cId="978584463" sldId="272"/>
        </pc:sldMkLst>
        <pc:spChg chg="add mod ord">
          <ac:chgData name="florina rusu" userId="6815045a8ef1689c" providerId="LiveId" clId="{51E33D8C-4517-45D4-9540-DAE5F10C9D21}" dt="2021-03-17T09:16:52.827" v="1612" actId="14100"/>
          <ac:spMkLst>
            <pc:docMk/>
            <pc:sldMk cId="978584463" sldId="272"/>
            <ac:spMk id="3" creationId="{F7627B9C-CF80-4C43-966D-434E75906BF4}"/>
          </ac:spMkLst>
        </pc:spChg>
        <pc:spChg chg="add del mod">
          <ac:chgData name="florina rusu" userId="6815045a8ef1689c" providerId="LiveId" clId="{51E33D8C-4517-45D4-9540-DAE5F10C9D21}" dt="2021-03-17T09:15:48.567" v="1596" actId="21"/>
          <ac:spMkLst>
            <pc:docMk/>
            <pc:sldMk cId="978584463" sldId="272"/>
            <ac:spMk id="6" creationId="{6A4487D6-1576-44CA-A3AC-7FBD98A188A1}"/>
          </ac:spMkLst>
        </pc:spChg>
        <pc:spChg chg="add del">
          <ac:chgData name="florina rusu" userId="6815045a8ef1689c" providerId="LiveId" clId="{51E33D8C-4517-45D4-9540-DAE5F10C9D21}" dt="2021-03-17T09:15:38.661" v="1595" actId="26606"/>
          <ac:spMkLst>
            <pc:docMk/>
            <pc:sldMk cId="978584463" sldId="272"/>
            <ac:spMk id="12" creationId="{7A00717A-7D3C-456B-A779-9D0638878237}"/>
          </ac:spMkLst>
        </pc:spChg>
        <pc:spChg chg="add del">
          <ac:chgData name="florina rusu" userId="6815045a8ef1689c" providerId="LiveId" clId="{51E33D8C-4517-45D4-9540-DAE5F10C9D21}" dt="2021-03-17T09:15:38.661" v="1595" actId="26606"/>
          <ac:spMkLst>
            <pc:docMk/>
            <pc:sldMk cId="978584463" sldId="272"/>
            <ac:spMk id="18" creationId="{546E6246-28E6-4A2D-B924-24539B8C6CB4}"/>
          </ac:spMkLst>
        </pc:spChg>
        <pc:spChg chg="add del">
          <ac:chgData name="florina rusu" userId="6815045a8ef1689c" providerId="LiveId" clId="{51E33D8C-4517-45D4-9540-DAE5F10C9D21}" dt="2021-03-17T09:15:38.661" v="1595" actId="26606"/>
          <ac:spMkLst>
            <pc:docMk/>
            <pc:sldMk cId="978584463" sldId="272"/>
            <ac:spMk id="20" creationId="{74CD14DB-BB81-479F-A1FC-1C75640E9F84}"/>
          </ac:spMkLst>
        </pc:spChg>
        <pc:spChg chg="add del">
          <ac:chgData name="florina rusu" userId="6815045a8ef1689c" providerId="LiveId" clId="{51E33D8C-4517-45D4-9540-DAE5F10C9D21}" dt="2021-03-17T09:15:38.661" v="1595" actId="26606"/>
          <ac:spMkLst>
            <pc:docMk/>
            <pc:sldMk cId="978584463" sldId="272"/>
            <ac:spMk id="22" creationId="{C943A91B-7CA7-4592-A975-73B1BF8C4C74}"/>
          </ac:spMkLst>
        </pc:spChg>
        <pc:spChg chg="add del">
          <ac:chgData name="florina rusu" userId="6815045a8ef1689c" providerId="LiveId" clId="{51E33D8C-4517-45D4-9540-DAE5F10C9D21}" dt="2021-03-17T09:15:38.661" v="1595" actId="26606"/>
          <ac:spMkLst>
            <pc:docMk/>
            <pc:sldMk cId="978584463" sldId="272"/>
            <ac:spMk id="24" creationId="{EC471314-E46A-414B-8D91-74880E84F187}"/>
          </ac:spMkLst>
        </pc:spChg>
        <pc:spChg chg="add del">
          <ac:chgData name="florina rusu" userId="6815045a8ef1689c" providerId="LiveId" clId="{51E33D8C-4517-45D4-9540-DAE5F10C9D21}" dt="2021-03-17T09:15:38.661" v="1595" actId="26606"/>
          <ac:spMkLst>
            <pc:docMk/>
            <pc:sldMk cId="978584463" sldId="272"/>
            <ac:spMk id="26" creationId="{6A681326-1C9D-44A3-A627-3871BDAE4127}"/>
          </ac:spMkLst>
        </pc:spChg>
        <pc:spChg chg="add del">
          <ac:chgData name="florina rusu" userId="6815045a8ef1689c" providerId="LiveId" clId="{51E33D8C-4517-45D4-9540-DAE5F10C9D21}" dt="2021-03-17T09:15:36.907" v="1592" actId="26606"/>
          <ac:spMkLst>
            <pc:docMk/>
            <pc:sldMk cId="978584463" sldId="272"/>
            <ac:spMk id="35" creationId="{FE5ECD52-6A23-4FF4-8C32-7B5DE9973ADA}"/>
          </ac:spMkLst>
        </pc:spChg>
        <pc:spChg chg="add del">
          <ac:chgData name="florina rusu" userId="6815045a8ef1689c" providerId="LiveId" clId="{51E33D8C-4517-45D4-9540-DAE5F10C9D21}" dt="2021-03-17T09:15:36.907" v="1592" actId="26606"/>
          <ac:spMkLst>
            <pc:docMk/>
            <pc:sldMk cId="978584463" sldId="272"/>
            <ac:spMk id="41" creationId="{45624C63-3CCA-4EA6-B822-6E710A82062B}"/>
          </ac:spMkLst>
        </pc:spChg>
        <pc:spChg chg="add del">
          <ac:chgData name="florina rusu" userId="6815045a8ef1689c" providerId="LiveId" clId="{51E33D8C-4517-45D4-9540-DAE5F10C9D21}" dt="2021-03-17T09:15:38.597" v="1594" actId="26606"/>
          <ac:spMkLst>
            <pc:docMk/>
            <pc:sldMk cId="978584463" sldId="272"/>
            <ac:spMk id="45" creationId="{FE5ECD52-6A23-4FF4-8C32-7B5DE9973ADA}"/>
          </ac:spMkLst>
        </pc:spChg>
        <pc:spChg chg="add del">
          <ac:chgData name="florina rusu" userId="6815045a8ef1689c" providerId="LiveId" clId="{51E33D8C-4517-45D4-9540-DAE5F10C9D21}" dt="2021-03-17T09:15:38.597" v="1594" actId="26606"/>
          <ac:spMkLst>
            <pc:docMk/>
            <pc:sldMk cId="978584463" sldId="272"/>
            <ac:spMk id="48" creationId="{45624C63-3CCA-4EA6-B822-6E710A82062B}"/>
          </ac:spMkLst>
        </pc:spChg>
        <pc:spChg chg="add del">
          <ac:chgData name="florina rusu" userId="6815045a8ef1689c" providerId="LiveId" clId="{51E33D8C-4517-45D4-9540-DAE5F10C9D21}" dt="2021-03-17T09:15:59.771" v="1601" actId="26606"/>
          <ac:spMkLst>
            <pc:docMk/>
            <pc:sldMk cId="978584463" sldId="272"/>
            <ac:spMk id="52" creationId="{FE5ECD52-6A23-4FF4-8C32-7B5DE9973ADA}"/>
          </ac:spMkLst>
        </pc:spChg>
        <pc:spChg chg="add del">
          <ac:chgData name="florina rusu" userId="6815045a8ef1689c" providerId="LiveId" clId="{51E33D8C-4517-45D4-9540-DAE5F10C9D21}" dt="2021-03-17T09:15:59.771" v="1601" actId="26606"/>
          <ac:spMkLst>
            <pc:docMk/>
            <pc:sldMk cId="978584463" sldId="272"/>
            <ac:spMk id="55" creationId="{45624C63-3CCA-4EA6-B822-6E710A82062B}"/>
          </ac:spMkLst>
        </pc:spChg>
        <pc:spChg chg="add del">
          <ac:chgData name="florina rusu" userId="6815045a8ef1689c" providerId="LiveId" clId="{51E33D8C-4517-45D4-9540-DAE5F10C9D21}" dt="2021-03-17T09:15:59.771" v="1601" actId="26606"/>
          <ac:spMkLst>
            <pc:docMk/>
            <pc:sldMk cId="978584463" sldId="272"/>
            <ac:spMk id="56" creationId="{A7E4379D-E030-4125-9C07-87E8A90A5827}"/>
          </ac:spMkLst>
        </pc:spChg>
        <pc:spChg chg="add del">
          <ac:chgData name="florina rusu" userId="6815045a8ef1689c" providerId="LiveId" clId="{51E33D8C-4517-45D4-9540-DAE5F10C9D21}" dt="2021-03-17T09:15:56.996" v="1598" actId="26606"/>
          <ac:spMkLst>
            <pc:docMk/>
            <pc:sldMk cId="978584463" sldId="272"/>
            <ac:spMk id="65" creationId="{7A00717A-7D3C-456B-A779-9D0638878237}"/>
          </ac:spMkLst>
        </pc:spChg>
        <pc:spChg chg="add del">
          <ac:chgData name="florina rusu" userId="6815045a8ef1689c" providerId="LiveId" clId="{51E33D8C-4517-45D4-9540-DAE5F10C9D21}" dt="2021-03-17T09:15:56.996" v="1598" actId="26606"/>
          <ac:spMkLst>
            <pc:docMk/>
            <pc:sldMk cId="978584463" sldId="272"/>
            <ac:spMk id="71" creationId="{546E6246-28E6-4A2D-B924-24539B8C6CB4}"/>
          </ac:spMkLst>
        </pc:spChg>
        <pc:spChg chg="add del">
          <ac:chgData name="florina rusu" userId="6815045a8ef1689c" providerId="LiveId" clId="{51E33D8C-4517-45D4-9540-DAE5F10C9D21}" dt="2021-03-17T09:15:56.996" v="1598" actId="26606"/>
          <ac:spMkLst>
            <pc:docMk/>
            <pc:sldMk cId="978584463" sldId="272"/>
            <ac:spMk id="73" creationId="{74CD14DB-BB81-479F-A1FC-1C75640E9F84}"/>
          </ac:spMkLst>
        </pc:spChg>
        <pc:spChg chg="add del">
          <ac:chgData name="florina rusu" userId="6815045a8ef1689c" providerId="LiveId" clId="{51E33D8C-4517-45D4-9540-DAE5F10C9D21}" dt="2021-03-17T09:15:56.996" v="1598" actId="26606"/>
          <ac:spMkLst>
            <pc:docMk/>
            <pc:sldMk cId="978584463" sldId="272"/>
            <ac:spMk id="75" creationId="{C943A91B-7CA7-4592-A975-73B1BF8C4C74}"/>
          </ac:spMkLst>
        </pc:spChg>
        <pc:spChg chg="add del">
          <ac:chgData name="florina rusu" userId="6815045a8ef1689c" providerId="LiveId" clId="{51E33D8C-4517-45D4-9540-DAE5F10C9D21}" dt="2021-03-17T09:15:56.996" v="1598" actId="26606"/>
          <ac:spMkLst>
            <pc:docMk/>
            <pc:sldMk cId="978584463" sldId="272"/>
            <ac:spMk id="77" creationId="{EC471314-E46A-414B-8D91-74880E84F187}"/>
          </ac:spMkLst>
        </pc:spChg>
        <pc:spChg chg="add del">
          <ac:chgData name="florina rusu" userId="6815045a8ef1689c" providerId="LiveId" clId="{51E33D8C-4517-45D4-9540-DAE5F10C9D21}" dt="2021-03-17T09:15:56.996" v="1598" actId="26606"/>
          <ac:spMkLst>
            <pc:docMk/>
            <pc:sldMk cId="978584463" sldId="272"/>
            <ac:spMk id="79" creationId="{6A681326-1C9D-44A3-A627-3871BDAE4127}"/>
          </ac:spMkLst>
        </pc:spChg>
        <pc:spChg chg="add del">
          <ac:chgData name="florina rusu" userId="6815045a8ef1689c" providerId="LiveId" clId="{51E33D8C-4517-45D4-9540-DAE5F10C9D21}" dt="2021-03-17T09:15:59.738" v="1600" actId="26606"/>
          <ac:spMkLst>
            <pc:docMk/>
            <pc:sldMk cId="978584463" sldId="272"/>
            <ac:spMk id="83" creationId="{7A00717A-7D3C-456B-A779-9D0638878237}"/>
          </ac:spMkLst>
        </pc:spChg>
        <pc:spChg chg="add del">
          <ac:chgData name="florina rusu" userId="6815045a8ef1689c" providerId="LiveId" clId="{51E33D8C-4517-45D4-9540-DAE5F10C9D21}" dt="2021-03-17T09:15:59.738" v="1600" actId="26606"/>
          <ac:spMkLst>
            <pc:docMk/>
            <pc:sldMk cId="978584463" sldId="272"/>
            <ac:spMk id="86" creationId="{546E6246-28E6-4A2D-B924-24539B8C6CB4}"/>
          </ac:spMkLst>
        </pc:spChg>
        <pc:spChg chg="add del">
          <ac:chgData name="florina rusu" userId="6815045a8ef1689c" providerId="LiveId" clId="{51E33D8C-4517-45D4-9540-DAE5F10C9D21}" dt="2021-03-17T09:15:59.738" v="1600" actId="26606"/>
          <ac:spMkLst>
            <pc:docMk/>
            <pc:sldMk cId="978584463" sldId="272"/>
            <ac:spMk id="87" creationId="{052BEFF1-896C-45B1-B02C-96A6A1BC389A}"/>
          </ac:spMkLst>
        </pc:spChg>
        <pc:spChg chg="add del">
          <ac:chgData name="florina rusu" userId="6815045a8ef1689c" providerId="LiveId" clId="{51E33D8C-4517-45D4-9540-DAE5F10C9D21}" dt="2021-03-17T09:15:59.738" v="1600" actId="26606"/>
          <ac:spMkLst>
            <pc:docMk/>
            <pc:sldMk cId="978584463" sldId="272"/>
            <ac:spMk id="88" creationId="{BB237A14-61B1-4C00-A670-5D8D68A8668E}"/>
          </ac:spMkLst>
        </pc:spChg>
        <pc:spChg chg="add del">
          <ac:chgData name="florina rusu" userId="6815045a8ef1689c" providerId="LiveId" clId="{51E33D8C-4517-45D4-9540-DAE5F10C9D21}" dt="2021-03-17T09:15:59.738" v="1600" actId="26606"/>
          <ac:spMkLst>
            <pc:docMk/>
            <pc:sldMk cId="978584463" sldId="272"/>
            <ac:spMk id="89" creationId="{8598F259-6F54-47A3-8D13-1603D786A328}"/>
          </ac:spMkLst>
        </pc:spChg>
        <pc:spChg chg="add del">
          <ac:chgData name="florina rusu" userId="6815045a8ef1689c" providerId="LiveId" clId="{51E33D8C-4517-45D4-9540-DAE5F10C9D21}" dt="2021-03-17T09:15:59.738" v="1600" actId="26606"/>
          <ac:spMkLst>
            <pc:docMk/>
            <pc:sldMk cId="978584463" sldId="272"/>
            <ac:spMk id="90" creationId="{0BA768A8-4FED-4ED8-9E46-6BE72188ECD2}"/>
          </ac:spMkLst>
        </pc:spChg>
        <pc:spChg chg="add del">
          <ac:chgData name="florina rusu" userId="6815045a8ef1689c" providerId="LiveId" clId="{51E33D8C-4517-45D4-9540-DAE5F10C9D21}" dt="2021-03-17T09:16:35.950" v="1610" actId="26606"/>
          <ac:spMkLst>
            <pc:docMk/>
            <pc:sldMk cId="978584463" sldId="272"/>
            <ac:spMk id="94" creationId="{7A00717A-7D3C-456B-A779-9D0638878237}"/>
          </ac:spMkLst>
        </pc:spChg>
        <pc:spChg chg="add del">
          <ac:chgData name="florina rusu" userId="6815045a8ef1689c" providerId="LiveId" clId="{51E33D8C-4517-45D4-9540-DAE5F10C9D21}" dt="2021-03-17T09:16:35.950" v="1610" actId="26606"/>
          <ac:spMkLst>
            <pc:docMk/>
            <pc:sldMk cId="978584463" sldId="272"/>
            <ac:spMk id="97" creationId="{546E6246-28E6-4A2D-B924-24539B8C6CB4}"/>
          </ac:spMkLst>
        </pc:spChg>
        <pc:spChg chg="add del">
          <ac:chgData name="florina rusu" userId="6815045a8ef1689c" providerId="LiveId" clId="{51E33D8C-4517-45D4-9540-DAE5F10C9D21}" dt="2021-03-17T09:16:35.950" v="1610" actId="26606"/>
          <ac:spMkLst>
            <pc:docMk/>
            <pc:sldMk cId="978584463" sldId="272"/>
            <ac:spMk id="98" creationId="{74CD14DB-BB81-479F-A1FC-1C75640E9F84}"/>
          </ac:spMkLst>
        </pc:spChg>
        <pc:spChg chg="add del">
          <ac:chgData name="florina rusu" userId="6815045a8ef1689c" providerId="LiveId" clId="{51E33D8C-4517-45D4-9540-DAE5F10C9D21}" dt="2021-03-17T09:16:35.950" v="1610" actId="26606"/>
          <ac:spMkLst>
            <pc:docMk/>
            <pc:sldMk cId="978584463" sldId="272"/>
            <ac:spMk id="99" creationId="{C943A91B-7CA7-4592-A975-73B1BF8C4C74}"/>
          </ac:spMkLst>
        </pc:spChg>
        <pc:spChg chg="add del">
          <ac:chgData name="florina rusu" userId="6815045a8ef1689c" providerId="LiveId" clId="{51E33D8C-4517-45D4-9540-DAE5F10C9D21}" dt="2021-03-17T09:16:35.950" v="1610" actId="26606"/>
          <ac:spMkLst>
            <pc:docMk/>
            <pc:sldMk cId="978584463" sldId="272"/>
            <ac:spMk id="100" creationId="{EC471314-E46A-414B-8D91-74880E84F187}"/>
          </ac:spMkLst>
        </pc:spChg>
        <pc:spChg chg="add del">
          <ac:chgData name="florina rusu" userId="6815045a8ef1689c" providerId="LiveId" clId="{51E33D8C-4517-45D4-9540-DAE5F10C9D21}" dt="2021-03-17T09:16:35.950" v="1610" actId="26606"/>
          <ac:spMkLst>
            <pc:docMk/>
            <pc:sldMk cId="978584463" sldId="272"/>
            <ac:spMk id="101" creationId="{6A681326-1C9D-44A3-A627-3871BDAE4127}"/>
          </ac:spMkLst>
        </pc:spChg>
        <pc:spChg chg="add del">
          <ac:chgData name="florina rusu" userId="6815045a8ef1689c" providerId="LiveId" clId="{51E33D8C-4517-45D4-9540-DAE5F10C9D21}" dt="2021-03-17T09:16:30.637" v="1605" actId="26606"/>
          <ac:spMkLst>
            <pc:docMk/>
            <pc:sldMk cId="978584463" sldId="272"/>
            <ac:spMk id="110" creationId="{7A00717A-7D3C-456B-A779-9D0638878237}"/>
          </ac:spMkLst>
        </pc:spChg>
        <pc:spChg chg="add del">
          <ac:chgData name="florina rusu" userId="6815045a8ef1689c" providerId="LiveId" clId="{51E33D8C-4517-45D4-9540-DAE5F10C9D21}" dt="2021-03-17T09:16:30.637" v="1605" actId="26606"/>
          <ac:spMkLst>
            <pc:docMk/>
            <pc:sldMk cId="978584463" sldId="272"/>
            <ac:spMk id="116" creationId="{546E6246-28E6-4A2D-B924-24539B8C6CB4}"/>
          </ac:spMkLst>
        </pc:spChg>
        <pc:spChg chg="add del">
          <ac:chgData name="florina rusu" userId="6815045a8ef1689c" providerId="LiveId" clId="{51E33D8C-4517-45D4-9540-DAE5F10C9D21}" dt="2021-03-17T09:16:30.637" v="1605" actId="26606"/>
          <ac:spMkLst>
            <pc:docMk/>
            <pc:sldMk cId="978584463" sldId="272"/>
            <ac:spMk id="118" creationId="{74CD14DB-BB81-479F-A1FC-1C75640E9F84}"/>
          </ac:spMkLst>
        </pc:spChg>
        <pc:spChg chg="add del">
          <ac:chgData name="florina rusu" userId="6815045a8ef1689c" providerId="LiveId" clId="{51E33D8C-4517-45D4-9540-DAE5F10C9D21}" dt="2021-03-17T09:16:30.637" v="1605" actId="26606"/>
          <ac:spMkLst>
            <pc:docMk/>
            <pc:sldMk cId="978584463" sldId="272"/>
            <ac:spMk id="120" creationId="{C943A91B-7CA7-4592-A975-73B1BF8C4C74}"/>
          </ac:spMkLst>
        </pc:spChg>
        <pc:spChg chg="add del">
          <ac:chgData name="florina rusu" userId="6815045a8ef1689c" providerId="LiveId" clId="{51E33D8C-4517-45D4-9540-DAE5F10C9D21}" dt="2021-03-17T09:16:30.637" v="1605" actId="26606"/>
          <ac:spMkLst>
            <pc:docMk/>
            <pc:sldMk cId="978584463" sldId="272"/>
            <ac:spMk id="122" creationId="{EC471314-E46A-414B-8D91-74880E84F187}"/>
          </ac:spMkLst>
        </pc:spChg>
        <pc:spChg chg="add del">
          <ac:chgData name="florina rusu" userId="6815045a8ef1689c" providerId="LiveId" clId="{51E33D8C-4517-45D4-9540-DAE5F10C9D21}" dt="2021-03-17T09:16:30.637" v="1605" actId="26606"/>
          <ac:spMkLst>
            <pc:docMk/>
            <pc:sldMk cId="978584463" sldId="272"/>
            <ac:spMk id="124" creationId="{6A681326-1C9D-44A3-A627-3871BDAE4127}"/>
          </ac:spMkLst>
        </pc:spChg>
        <pc:spChg chg="add del">
          <ac:chgData name="florina rusu" userId="6815045a8ef1689c" providerId="LiveId" clId="{51E33D8C-4517-45D4-9540-DAE5F10C9D21}" dt="2021-03-17T09:16:32.385" v="1607" actId="26606"/>
          <ac:spMkLst>
            <pc:docMk/>
            <pc:sldMk cId="978584463" sldId="272"/>
            <ac:spMk id="128" creationId="{7A00717A-7D3C-456B-A779-9D0638878237}"/>
          </ac:spMkLst>
        </pc:spChg>
        <pc:spChg chg="add del">
          <ac:chgData name="florina rusu" userId="6815045a8ef1689c" providerId="LiveId" clId="{51E33D8C-4517-45D4-9540-DAE5F10C9D21}" dt="2021-03-17T09:16:32.385" v="1607" actId="26606"/>
          <ac:spMkLst>
            <pc:docMk/>
            <pc:sldMk cId="978584463" sldId="272"/>
            <ac:spMk id="131" creationId="{546E6246-28E6-4A2D-B924-24539B8C6CB4}"/>
          </ac:spMkLst>
        </pc:spChg>
        <pc:spChg chg="add del">
          <ac:chgData name="florina rusu" userId="6815045a8ef1689c" providerId="LiveId" clId="{51E33D8C-4517-45D4-9540-DAE5F10C9D21}" dt="2021-03-17T09:16:32.385" v="1607" actId="26606"/>
          <ac:spMkLst>
            <pc:docMk/>
            <pc:sldMk cId="978584463" sldId="272"/>
            <ac:spMk id="132" creationId="{052BEFF1-896C-45B1-B02C-96A6A1BC389A}"/>
          </ac:spMkLst>
        </pc:spChg>
        <pc:spChg chg="add del">
          <ac:chgData name="florina rusu" userId="6815045a8ef1689c" providerId="LiveId" clId="{51E33D8C-4517-45D4-9540-DAE5F10C9D21}" dt="2021-03-17T09:16:32.385" v="1607" actId="26606"/>
          <ac:spMkLst>
            <pc:docMk/>
            <pc:sldMk cId="978584463" sldId="272"/>
            <ac:spMk id="133" creationId="{BB237A14-61B1-4C00-A670-5D8D68A8668E}"/>
          </ac:spMkLst>
        </pc:spChg>
        <pc:spChg chg="add del">
          <ac:chgData name="florina rusu" userId="6815045a8ef1689c" providerId="LiveId" clId="{51E33D8C-4517-45D4-9540-DAE5F10C9D21}" dt="2021-03-17T09:16:32.385" v="1607" actId="26606"/>
          <ac:spMkLst>
            <pc:docMk/>
            <pc:sldMk cId="978584463" sldId="272"/>
            <ac:spMk id="134" creationId="{8598F259-6F54-47A3-8D13-1603D786A328}"/>
          </ac:spMkLst>
        </pc:spChg>
        <pc:spChg chg="add del">
          <ac:chgData name="florina rusu" userId="6815045a8ef1689c" providerId="LiveId" clId="{51E33D8C-4517-45D4-9540-DAE5F10C9D21}" dt="2021-03-17T09:16:32.385" v="1607" actId="26606"/>
          <ac:spMkLst>
            <pc:docMk/>
            <pc:sldMk cId="978584463" sldId="272"/>
            <ac:spMk id="135" creationId="{0BA768A8-4FED-4ED8-9E46-6BE72188ECD2}"/>
          </ac:spMkLst>
        </pc:spChg>
        <pc:spChg chg="add del">
          <ac:chgData name="florina rusu" userId="6815045a8ef1689c" providerId="LiveId" clId="{51E33D8C-4517-45D4-9540-DAE5F10C9D21}" dt="2021-03-17T09:16:35.915" v="1609" actId="26606"/>
          <ac:spMkLst>
            <pc:docMk/>
            <pc:sldMk cId="978584463" sldId="272"/>
            <ac:spMk id="139" creationId="{7A00717A-7D3C-456B-A779-9D0638878237}"/>
          </ac:spMkLst>
        </pc:spChg>
        <pc:spChg chg="add del">
          <ac:chgData name="florina rusu" userId="6815045a8ef1689c" providerId="LiveId" clId="{51E33D8C-4517-45D4-9540-DAE5F10C9D21}" dt="2021-03-17T09:16:35.915" v="1609" actId="26606"/>
          <ac:spMkLst>
            <pc:docMk/>
            <pc:sldMk cId="978584463" sldId="272"/>
            <ac:spMk id="142" creationId="{546E6246-28E6-4A2D-B924-24539B8C6CB4}"/>
          </ac:spMkLst>
        </pc:spChg>
        <pc:spChg chg="add del">
          <ac:chgData name="florina rusu" userId="6815045a8ef1689c" providerId="LiveId" clId="{51E33D8C-4517-45D4-9540-DAE5F10C9D21}" dt="2021-03-17T09:16:35.915" v="1609" actId="26606"/>
          <ac:spMkLst>
            <pc:docMk/>
            <pc:sldMk cId="978584463" sldId="272"/>
            <ac:spMk id="143" creationId="{052BEFF1-896C-45B1-B02C-96A6A1BC389A}"/>
          </ac:spMkLst>
        </pc:spChg>
        <pc:spChg chg="add del">
          <ac:chgData name="florina rusu" userId="6815045a8ef1689c" providerId="LiveId" clId="{51E33D8C-4517-45D4-9540-DAE5F10C9D21}" dt="2021-03-17T09:16:35.915" v="1609" actId="26606"/>
          <ac:spMkLst>
            <pc:docMk/>
            <pc:sldMk cId="978584463" sldId="272"/>
            <ac:spMk id="144" creationId="{0BA768A8-4FED-4ED8-9E46-6BE72188ECD2}"/>
          </ac:spMkLst>
        </pc:spChg>
        <pc:spChg chg="add del">
          <ac:chgData name="florina rusu" userId="6815045a8ef1689c" providerId="LiveId" clId="{51E33D8C-4517-45D4-9540-DAE5F10C9D21}" dt="2021-03-17T09:16:35.915" v="1609" actId="26606"/>
          <ac:spMkLst>
            <pc:docMk/>
            <pc:sldMk cId="978584463" sldId="272"/>
            <ac:spMk id="145" creationId="{BB237A14-61B1-4C00-A670-5D8D68A8668E}"/>
          </ac:spMkLst>
        </pc:spChg>
        <pc:spChg chg="add del">
          <ac:chgData name="florina rusu" userId="6815045a8ef1689c" providerId="LiveId" clId="{51E33D8C-4517-45D4-9540-DAE5F10C9D21}" dt="2021-03-17T09:16:35.915" v="1609" actId="26606"/>
          <ac:spMkLst>
            <pc:docMk/>
            <pc:sldMk cId="978584463" sldId="272"/>
            <ac:spMk id="146" creationId="{8598F259-6F54-47A3-8D13-1603D786A328}"/>
          </ac:spMkLst>
        </pc:spChg>
        <pc:spChg chg="add">
          <ac:chgData name="florina rusu" userId="6815045a8ef1689c" providerId="LiveId" clId="{51E33D8C-4517-45D4-9540-DAE5F10C9D21}" dt="2021-03-17T09:16:35.950" v="1610" actId="26606"/>
          <ac:spMkLst>
            <pc:docMk/>
            <pc:sldMk cId="978584463" sldId="272"/>
            <ac:spMk id="150" creationId="{7A00717A-7D3C-456B-A779-9D0638878237}"/>
          </ac:spMkLst>
        </pc:spChg>
        <pc:spChg chg="add">
          <ac:chgData name="florina rusu" userId="6815045a8ef1689c" providerId="LiveId" clId="{51E33D8C-4517-45D4-9540-DAE5F10C9D21}" dt="2021-03-17T09:16:35.950" v="1610" actId="26606"/>
          <ac:spMkLst>
            <pc:docMk/>
            <pc:sldMk cId="978584463" sldId="272"/>
            <ac:spMk id="153" creationId="{546E6246-28E6-4A2D-B924-24539B8C6CB4}"/>
          </ac:spMkLst>
        </pc:spChg>
        <pc:spChg chg="add">
          <ac:chgData name="florina rusu" userId="6815045a8ef1689c" providerId="LiveId" clId="{51E33D8C-4517-45D4-9540-DAE5F10C9D21}" dt="2021-03-17T09:16:35.950" v="1610" actId="26606"/>
          <ac:spMkLst>
            <pc:docMk/>
            <pc:sldMk cId="978584463" sldId="272"/>
            <ac:spMk id="154" creationId="{74CD14DB-BB81-479F-A1FC-1C75640E9F84}"/>
          </ac:spMkLst>
        </pc:spChg>
        <pc:spChg chg="add">
          <ac:chgData name="florina rusu" userId="6815045a8ef1689c" providerId="LiveId" clId="{51E33D8C-4517-45D4-9540-DAE5F10C9D21}" dt="2021-03-17T09:16:35.950" v="1610" actId="26606"/>
          <ac:spMkLst>
            <pc:docMk/>
            <pc:sldMk cId="978584463" sldId="272"/>
            <ac:spMk id="155" creationId="{C943A91B-7CA7-4592-A975-73B1BF8C4C74}"/>
          </ac:spMkLst>
        </pc:spChg>
        <pc:spChg chg="add">
          <ac:chgData name="florina rusu" userId="6815045a8ef1689c" providerId="LiveId" clId="{51E33D8C-4517-45D4-9540-DAE5F10C9D21}" dt="2021-03-17T09:16:35.950" v="1610" actId="26606"/>
          <ac:spMkLst>
            <pc:docMk/>
            <pc:sldMk cId="978584463" sldId="272"/>
            <ac:spMk id="156" creationId="{EC471314-E46A-414B-8D91-74880E84F187}"/>
          </ac:spMkLst>
        </pc:spChg>
        <pc:spChg chg="add">
          <ac:chgData name="florina rusu" userId="6815045a8ef1689c" providerId="LiveId" clId="{51E33D8C-4517-45D4-9540-DAE5F10C9D21}" dt="2021-03-17T09:16:35.950" v="1610" actId="26606"/>
          <ac:spMkLst>
            <pc:docMk/>
            <pc:sldMk cId="978584463" sldId="272"/>
            <ac:spMk id="157" creationId="{6A681326-1C9D-44A3-A627-3871BDAE4127}"/>
          </ac:spMkLst>
        </pc:spChg>
        <pc:picChg chg="add del mod">
          <ac:chgData name="florina rusu" userId="6815045a8ef1689c" providerId="LiveId" clId="{51E33D8C-4517-45D4-9540-DAE5F10C9D21}" dt="2021-03-17T09:15:48.567" v="1596" actId="21"/>
          <ac:picMkLst>
            <pc:docMk/>
            <pc:sldMk cId="978584463" sldId="272"/>
            <ac:picMk id="5" creationId="{3D214F5B-98FC-417A-895F-59E7D6C914D7}"/>
          </ac:picMkLst>
        </pc:picChg>
        <pc:picChg chg="add del">
          <ac:chgData name="florina rusu" userId="6815045a8ef1689c" providerId="LiveId" clId="{51E33D8C-4517-45D4-9540-DAE5F10C9D21}" dt="2021-03-17T09:15:38.661" v="1595" actId="26606"/>
          <ac:picMkLst>
            <pc:docMk/>
            <pc:sldMk cId="978584463" sldId="272"/>
            <ac:picMk id="8" creationId="{73B88195-8D9E-4359-A86C-9456C469F7CC}"/>
          </ac:picMkLst>
        </pc:picChg>
        <pc:picChg chg="add del">
          <ac:chgData name="florina rusu" userId="6815045a8ef1689c" providerId="LiveId" clId="{51E33D8C-4517-45D4-9540-DAE5F10C9D21}" dt="2021-03-17T09:15:38.661" v="1595" actId="26606"/>
          <ac:picMkLst>
            <pc:docMk/>
            <pc:sldMk cId="978584463" sldId="272"/>
            <ac:picMk id="10" creationId="{03EC48BD-A960-4717-BC76-7E4C9822503D}"/>
          </ac:picMkLst>
        </pc:picChg>
        <pc:picChg chg="add del">
          <ac:chgData name="florina rusu" userId="6815045a8ef1689c" providerId="LiveId" clId="{51E33D8C-4517-45D4-9540-DAE5F10C9D21}" dt="2021-03-17T09:15:38.661" v="1595" actId="26606"/>
          <ac:picMkLst>
            <pc:docMk/>
            <pc:sldMk cId="978584463" sldId="272"/>
            <ac:picMk id="14" creationId="{EEB0E133-CF2F-4AD3-ACA6-03E91BB6033D}"/>
          </ac:picMkLst>
        </pc:picChg>
        <pc:picChg chg="add del">
          <ac:chgData name="florina rusu" userId="6815045a8ef1689c" providerId="LiveId" clId="{51E33D8C-4517-45D4-9540-DAE5F10C9D21}" dt="2021-03-17T09:15:38.661" v="1595" actId="26606"/>
          <ac:picMkLst>
            <pc:docMk/>
            <pc:sldMk cId="978584463" sldId="272"/>
            <ac:picMk id="16" creationId="{6CD94893-A2D1-401B-A469-D34E425DCE3D}"/>
          </ac:picMkLst>
        </pc:picChg>
        <pc:picChg chg="add del">
          <ac:chgData name="florina rusu" userId="6815045a8ef1689c" providerId="LiveId" clId="{51E33D8C-4517-45D4-9540-DAE5F10C9D21}" dt="2021-03-17T09:15:36.907" v="1592" actId="26606"/>
          <ac:picMkLst>
            <pc:docMk/>
            <pc:sldMk cId="978584463" sldId="272"/>
            <ac:picMk id="31" creationId="{26E32CE1-D113-412E-9933-113646E21F53}"/>
          </ac:picMkLst>
        </pc:picChg>
        <pc:picChg chg="add del">
          <ac:chgData name="florina rusu" userId="6815045a8ef1689c" providerId="LiveId" clId="{51E33D8C-4517-45D4-9540-DAE5F10C9D21}" dt="2021-03-17T09:15:36.907" v="1592" actId="26606"/>
          <ac:picMkLst>
            <pc:docMk/>
            <pc:sldMk cId="978584463" sldId="272"/>
            <ac:picMk id="33" creationId="{117B7C8B-175B-4009-808B-9F66FD108AB3}"/>
          </ac:picMkLst>
        </pc:picChg>
        <pc:picChg chg="add del">
          <ac:chgData name="florina rusu" userId="6815045a8ef1689c" providerId="LiveId" clId="{51E33D8C-4517-45D4-9540-DAE5F10C9D21}" dt="2021-03-17T09:15:36.907" v="1592" actId="26606"/>
          <ac:picMkLst>
            <pc:docMk/>
            <pc:sldMk cId="978584463" sldId="272"/>
            <ac:picMk id="37" creationId="{5C3F2B96-5F34-41C9-8E37-A9CD279A4270}"/>
          </ac:picMkLst>
        </pc:picChg>
        <pc:picChg chg="add del">
          <ac:chgData name="florina rusu" userId="6815045a8ef1689c" providerId="LiveId" clId="{51E33D8C-4517-45D4-9540-DAE5F10C9D21}" dt="2021-03-17T09:15:36.907" v="1592" actId="26606"/>
          <ac:picMkLst>
            <pc:docMk/>
            <pc:sldMk cId="978584463" sldId="272"/>
            <ac:picMk id="39" creationId="{9A4E02BF-4F0E-44E2-A489-075900B7866C}"/>
          </ac:picMkLst>
        </pc:picChg>
        <pc:picChg chg="add del">
          <ac:chgData name="florina rusu" userId="6815045a8ef1689c" providerId="LiveId" clId="{51E33D8C-4517-45D4-9540-DAE5F10C9D21}" dt="2021-03-17T09:15:38.597" v="1594" actId="26606"/>
          <ac:picMkLst>
            <pc:docMk/>
            <pc:sldMk cId="978584463" sldId="272"/>
            <ac:picMk id="43" creationId="{26E32CE1-D113-412E-9933-113646E21F53}"/>
          </ac:picMkLst>
        </pc:picChg>
        <pc:picChg chg="add del">
          <ac:chgData name="florina rusu" userId="6815045a8ef1689c" providerId="LiveId" clId="{51E33D8C-4517-45D4-9540-DAE5F10C9D21}" dt="2021-03-17T09:15:38.597" v="1594" actId="26606"/>
          <ac:picMkLst>
            <pc:docMk/>
            <pc:sldMk cId="978584463" sldId="272"/>
            <ac:picMk id="44" creationId="{117B7C8B-175B-4009-808B-9F66FD108AB3}"/>
          </ac:picMkLst>
        </pc:picChg>
        <pc:picChg chg="add del">
          <ac:chgData name="florina rusu" userId="6815045a8ef1689c" providerId="LiveId" clId="{51E33D8C-4517-45D4-9540-DAE5F10C9D21}" dt="2021-03-17T09:15:38.597" v="1594" actId="26606"/>
          <ac:picMkLst>
            <pc:docMk/>
            <pc:sldMk cId="978584463" sldId="272"/>
            <ac:picMk id="46" creationId="{5C3F2B96-5F34-41C9-8E37-A9CD279A4270}"/>
          </ac:picMkLst>
        </pc:picChg>
        <pc:picChg chg="add del">
          <ac:chgData name="florina rusu" userId="6815045a8ef1689c" providerId="LiveId" clId="{51E33D8C-4517-45D4-9540-DAE5F10C9D21}" dt="2021-03-17T09:15:38.597" v="1594" actId="26606"/>
          <ac:picMkLst>
            <pc:docMk/>
            <pc:sldMk cId="978584463" sldId="272"/>
            <ac:picMk id="47" creationId="{9A4E02BF-4F0E-44E2-A489-075900B7866C}"/>
          </ac:picMkLst>
        </pc:picChg>
        <pc:picChg chg="add del">
          <ac:chgData name="florina rusu" userId="6815045a8ef1689c" providerId="LiveId" clId="{51E33D8C-4517-45D4-9540-DAE5F10C9D21}" dt="2021-03-17T09:15:59.771" v="1601" actId="26606"/>
          <ac:picMkLst>
            <pc:docMk/>
            <pc:sldMk cId="978584463" sldId="272"/>
            <ac:picMk id="50" creationId="{26E32CE1-D113-412E-9933-113646E21F53}"/>
          </ac:picMkLst>
        </pc:picChg>
        <pc:picChg chg="add del">
          <ac:chgData name="florina rusu" userId="6815045a8ef1689c" providerId="LiveId" clId="{51E33D8C-4517-45D4-9540-DAE5F10C9D21}" dt="2021-03-17T09:15:59.771" v="1601" actId="26606"/>
          <ac:picMkLst>
            <pc:docMk/>
            <pc:sldMk cId="978584463" sldId="272"/>
            <ac:picMk id="51" creationId="{117B7C8B-175B-4009-808B-9F66FD108AB3}"/>
          </ac:picMkLst>
        </pc:picChg>
        <pc:picChg chg="add del">
          <ac:chgData name="florina rusu" userId="6815045a8ef1689c" providerId="LiveId" clId="{51E33D8C-4517-45D4-9540-DAE5F10C9D21}" dt="2021-03-17T09:15:59.771" v="1601" actId="26606"/>
          <ac:picMkLst>
            <pc:docMk/>
            <pc:sldMk cId="978584463" sldId="272"/>
            <ac:picMk id="53" creationId="{5C3F2B96-5F34-41C9-8E37-A9CD279A4270}"/>
          </ac:picMkLst>
        </pc:picChg>
        <pc:picChg chg="add del">
          <ac:chgData name="florina rusu" userId="6815045a8ef1689c" providerId="LiveId" clId="{51E33D8C-4517-45D4-9540-DAE5F10C9D21}" dt="2021-03-17T09:15:59.771" v="1601" actId="26606"/>
          <ac:picMkLst>
            <pc:docMk/>
            <pc:sldMk cId="978584463" sldId="272"/>
            <ac:picMk id="54" creationId="{9A4E02BF-4F0E-44E2-A489-075900B7866C}"/>
          </ac:picMkLst>
        </pc:picChg>
        <pc:picChg chg="add del">
          <ac:chgData name="florina rusu" userId="6815045a8ef1689c" providerId="LiveId" clId="{51E33D8C-4517-45D4-9540-DAE5F10C9D21}" dt="2021-03-17T09:15:56.996" v="1598" actId="26606"/>
          <ac:picMkLst>
            <pc:docMk/>
            <pc:sldMk cId="978584463" sldId="272"/>
            <ac:picMk id="61" creationId="{73B88195-8D9E-4359-A86C-9456C469F7CC}"/>
          </ac:picMkLst>
        </pc:picChg>
        <pc:picChg chg="add del">
          <ac:chgData name="florina rusu" userId="6815045a8ef1689c" providerId="LiveId" clId="{51E33D8C-4517-45D4-9540-DAE5F10C9D21}" dt="2021-03-17T09:15:56.996" v="1598" actId="26606"/>
          <ac:picMkLst>
            <pc:docMk/>
            <pc:sldMk cId="978584463" sldId="272"/>
            <ac:picMk id="63" creationId="{03EC48BD-A960-4717-BC76-7E4C9822503D}"/>
          </ac:picMkLst>
        </pc:picChg>
        <pc:picChg chg="add del">
          <ac:chgData name="florina rusu" userId="6815045a8ef1689c" providerId="LiveId" clId="{51E33D8C-4517-45D4-9540-DAE5F10C9D21}" dt="2021-03-17T09:15:56.996" v="1598" actId="26606"/>
          <ac:picMkLst>
            <pc:docMk/>
            <pc:sldMk cId="978584463" sldId="272"/>
            <ac:picMk id="67" creationId="{EEB0E133-CF2F-4AD3-ACA6-03E91BB6033D}"/>
          </ac:picMkLst>
        </pc:picChg>
        <pc:picChg chg="add del">
          <ac:chgData name="florina rusu" userId="6815045a8ef1689c" providerId="LiveId" clId="{51E33D8C-4517-45D4-9540-DAE5F10C9D21}" dt="2021-03-17T09:15:56.996" v="1598" actId="26606"/>
          <ac:picMkLst>
            <pc:docMk/>
            <pc:sldMk cId="978584463" sldId="272"/>
            <ac:picMk id="69" creationId="{6CD94893-A2D1-401B-A469-D34E425DCE3D}"/>
          </ac:picMkLst>
        </pc:picChg>
        <pc:picChg chg="add del">
          <ac:chgData name="florina rusu" userId="6815045a8ef1689c" providerId="LiveId" clId="{51E33D8C-4517-45D4-9540-DAE5F10C9D21}" dt="2021-03-17T09:15:59.738" v="1600" actId="26606"/>
          <ac:picMkLst>
            <pc:docMk/>
            <pc:sldMk cId="978584463" sldId="272"/>
            <ac:picMk id="81" creationId="{73B88195-8D9E-4359-A86C-9456C469F7CC}"/>
          </ac:picMkLst>
        </pc:picChg>
        <pc:picChg chg="add del">
          <ac:chgData name="florina rusu" userId="6815045a8ef1689c" providerId="LiveId" clId="{51E33D8C-4517-45D4-9540-DAE5F10C9D21}" dt="2021-03-17T09:15:59.738" v="1600" actId="26606"/>
          <ac:picMkLst>
            <pc:docMk/>
            <pc:sldMk cId="978584463" sldId="272"/>
            <ac:picMk id="82" creationId="{03EC48BD-A960-4717-BC76-7E4C9822503D}"/>
          </ac:picMkLst>
        </pc:picChg>
        <pc:picChg chg="add del">
          <ac:chgData name="florina rusu" userId="6815045a8ef1689c" providerId="LiveId" clId="{51E33D8C-4517-45D4-9540-DAE5F10C9D21}" dt="2021-03-17T09:15:59.738" v="1600" actId="26606"/>
          <ac:picMkLst>
            <pc:docMk/>
            <pc:sldMk cId="978584463" sldId="272"/>
            <ac:picMk id="84" creationId="{EEB0E133-CF2F-4AD3-ACA6-03E91BB6033D}"/>
          </ac:picMkLst>
        </pc:picChg>
        <pc:picChg chg="add del">
          <ac:chgData name="florina rusu" userId="6815045a8ef1689c" providerId="LiveId" clId="{51E33D8C-4517-45D4-9540-DAE5F10C9D21}" dt="2021-03-17T09:15:59.738" v="1600" actId="26606"/>
          <ac:picMkLst>
            <pc:docMk/>
            <pc:sldMk cId="978584463" sldId="272"/>
            <ac:picMk id="85" creationId="{6CD94893-A2D1-401B-A469-D34E425DCE3D}"/>
          </ac:picMkLst>
        </pc:picChg>
        <pc:picChg chg="add del">
          <ac:chgData name="florina rusu" userId="6815045a8ef1689c" providerId="LiveId" clId="{51E33D8C-4517-45D4-9540-DAE5F10C9D21}" dt="2021-03-17T09:16:35.950" v="1610" actId="26606"/>
          <ac:picMkLst>
            <pc:docMk/>
            <pc:sldMk cId="978584463" sldId="272"/>
            <ac:picMk id="92" creationId="{73B88195-8D9E-4359-A86C-9456C469F7CC}"/>
          </ac:picMkLst>
        </pc:picChg>
        <pc:picChg chg="add del">
          <ac:chgData name="florina rusu" userId="6815045a8ef1689c" providerId="LiveId" clId="{51E33D8C-4517-45D4-9540-DAE5F10C9D21}" dt="2021-03-17T09:16:35.950" v="1610" actId="26606"/>
          <ac:picMkLst>
            <pc:docMk/>
            <pc:sldMk cId="978584463" sldId="272"/>
            <ac:picMk id="93" creationId="{03EC48BD-A960-4717-BC76-7E4C9822503D}"/>
          </ac:picMkLst>
        </pc:picChg>
        <pc:picChg chg="add del">
          <ac:chgData name="florina rusu" userId="6815045a8ef1689c" providerId="LiveId" clId="{51E33D8C-4517-45D4-9540-DAE5F10C9D21}" dt="2021-03-17T09:16:35.950" v="1610" actId="26606"/>
          <ac:picMkLst>
            <pc:docMk/>
            <pc:sldMk cId="978584463" sldId="272"/>
            <ac:picMk id="95" creationId="{EEB0E133-CF2F-4AD3-ACA6-03E91BB6033D}"/>
          </ac:picMkLst>
        </pc:picChg>
        <pc:picChg chg="add del">
          <ac:chgData name="florina rusu" userId="6815045a8ef1689c" providerId="LiveId" clId="{51E33D8C-4517-45D4-9540-DAE5F10C9D21}" dt="2021-03-17T09:16:35.950" v="1610" actId="26606"/>
          <ac:picMkLst>
            <pc:docMk/>
            <pc:sldMk cId="978584463" sldId="272"/>
            <ac:picMk id="96" creationId="{6CD94893-A2D1-401B-A469-D34E425DCE3D}"/>
          </ac:picMkLst>
        </pc:picChg>
        <pc:picChg chg="add del">
          <ac:chgData name="florina rusu" userId="6815045a8ef1689c" providerId="LiveId" clId="{51E33D8C-4517-45D4-9540-DAE5F10C9D21}" dt="2021-03-17T09:16:30.637" v="1605" actId="26606"/>
          <ac:picMkLst>
            <pc:docMk/>
            <pc:sldMk cId="978584463" sldId="272"/>
            <ac:picMk id="106" creationId="{73B88195-8D9E-4359-A86C-9456C469F7CC}"/>
          </ac:picMkLst>
        </pc:picChg>
        <pc:picChg chg="add del">
          <ac:chgData name="florina rusu" userId="6815045a8ef1689c" providerId="LiveId" clId="{51E33D8C-4517-45D4-9540-DAE5F10C9D21}" dt="2021-03-17T09:16:30.637" v="1605" actId="26606"/>
          <ac:picMkLst>
            <pc:docMk/>
            <pc:sldMk cId="978584463" sldId="272"/>
            <ac:picMk id="108" creationId="{03EC48BD-A960-4717-BC76-7E4C9822503D}"/>
          </ac:picMkLst>
        </pc:picChg>
        <pc:picChg chg="add del">
          <ac:chgData name="florina rusu" userId="6815045a8ef1689c" providerId="LiveId" clId="{51E33D8C-4517-45D4-9540-DAE5F10C9D21}" dt="2021-03-17T09:16:30.637" v="1605" actId="26606"/>
          <ac:picMkLst>
            <pc:docMk/>
            <pc:sldMk cId="978584463" sldId="272"/>
            <ac:picMk id="112" creationId="{EEB0E133-CF2F-4AD3-ACA6-03E91BB6033D}"/>
          </ac:picMkLst>
        </pc:picChg>
        <pc:picChg chg="add del">
          <ac:chgData name="florina rusu" userId="6815045a8ef1689c" providerId="LiveId" clId="{51E33D8C-4517-45D4-9540-DAE5F10C9D21}" dt="2021-03-17T09:16:30.637" v="1605" actId="26606"/>
          <ac:picMkLst>
            <pc:docMk/>
            <pc:sldMk cId="978584463" sldId="272"/>
            <ac:picMk id="114" creationId="{6CD94893-A2D1-401B-A469-D34E425DCE3D}"/>
          </ac:picMkLst>
        </pc:picChg>
        <pc:picChg chg="add del">
          <ac:chgData name="florina rusu" userId="6815045a8ef1689c" providerId="LiveId" clId="{51E33D8C-4517-45D4-9540-DAE5F10C9D21}" dt="2021-03-17T09:16:32.385" v="1607" actId="26606"/>
          <ac:picMkLst>
            <pc:docMk/>
            <pc:sldMk cId="978584463" sldId="272"/>
            <ac:picMk id="126" creationId="{73B88195-8D9E-4359-A86C-9456C469F7CC}"/>
          </ac:picMkLst>
        </pc:picChg>
        <pc:picChg chg="add del">
          <ac:chgData name="florina rusu" userId="6815045a8ef1689c" providerId="LiveId" clId="{51E33D8C-4517-45D4-9540-DAE5F10C9D21}" dt="2021-03-17T09:16:32.385" v="1607" actId="26606"/>
          <ac:picMkLst>
            <pc:docMk/>
            <pc:sldMk cId="978584463" sldId="272"/>
            <ac:picMk id="127" creationId="{03EC48BD-A960-4717-BC76-7E4C9822503D}"/>
          </ac:picMkLst>
        </pc:picChg>
        <pc:picChg chg="add del">
          <ac:chgData name="florina rusu" userId="6815045a8ef1689c" providerId="LiveId" clId="{51E33D8C-4517-45D4-9540-DAE5F10C9D21}" dt="2021-03-17T09:16:32.385" v="1607" actId="26606"/>
          <ac:picMkLst>
            <pc:docMk/>
            <pc:sldMk cId="978584463" sldId="272"/>
            <ac:picMk id="129" creationId="{EEB0E133-CF2F-4AD3-ACA6-03E91BB6033D}"/>
          </ac:picMkLst>
        </pc:picChg>
        <pc:picChg chg="add del">
          <ac:chgData name="florina rusu" userId="6815045a8ef1689c" providerId="LiveId" clId="{51E33D8C-4517-45D4-9540-DAE5F10C9D21}" dt="2021-03-17T09:16:32.385" v="1607" actId="26606"/>
          <ac:picMkLst>
            <pc:docMk/>
            <pc:sldMk cId="978584463" sldId="272"/>
            <ac:picMk id="130" creationId="{6CD94893-A2D1-401B-A469-D34E425DCE3D}"/>
          </ac:picMkLst>
        </pc:picChg>
        <pc:picChg chg="add del">
          <ac:chgData name="florina rusu" userId="6815045a8ef1689c" providerId="LiveId" clId="{51E33D8C-4517-45D4-9540-DAE5F10C9D21}" dt="2021-03-17T09:16:35.915" v="1609" actId="26606"/>
          <ac:picMkLst>
            <pc:docMk/>
            <pc:sldMk cId="978584463" sldId="272"/>
            <ac:picMk id="137" creationId="{73B88195-8D9E-4359-A86C-9456C469F7CC}"/>
          </ac:picMkLst>
        </pc:picChg>
        <pc:picChg chg="add del">
          <ac:chgData name="florina rusu" userId="6815045a8ef1689c" providerId="LiveId" clId="{51E33D8C-4517-45D4-9540-DAE5F10C9D21}" dt="2021-03-17T09:16:35.915" v="1609" actId="26606"/>
          <ac:picMkLst>
            <pc:docMk/>
            <pc:sldMk cId="978584463" sldId="272"/>
            <ac:picMk id="138" creationId="{03EC48BD-A960-4717-BC76-7E4C9822503D}"/>
          </ac:picMkLst>
        </pc:picChg>
        <pc:picChg chg="add del">
          <ac:chgData name="florina rusu" userId="6815045a8ef1689c" providerId="LiveId" clId="{51E33D8C-4517-45D4-9540-DAE5F10C9D21}" dt="2021-03-17T09:16:35.915" v="1609" actId="26606"/>
          <ac:picMkLst>
            <pc:docMk/>
            <pc:sldMk cId="978584463" sldId="272"/>
            <ac:picMk id="140" creationId="{EEB0E133-CF2F-4AD3-ACA6-03E91BB6033D}"/>
          </ac:picMkLst>
        </pc:picChg>
        <pc:picChg chg="add del">
          <ac:chgData name="florina rusu" userId="6815045a8ef1689c" providerId="LiveId" clId="{51E33D8C-4517-45D4-9540-DAE5F10C9D21}" dt="2021-03-17T09:16:35.915" v="1609" actId="26606"/>
          <ac:picMkLst>
            <pc:docMk/>
            <pc:sldMk cId="978584463" sldId="272"/>
            <ac:picMk id="141" creationId="{6CD94893-A2D1-401B-A469-D34E425DCE3D}"/>
          </ac:picMkLst>
        </pc:picChg>
        <pc:picChg chg="add">
          <ac:chgData name="florina rusu" userId="6815045a8ef1689c" providerId="LiveId" clId="{51E33D8C-4517-45D4-9540-DAE5F10C9D21}" dt="2021-03-17T09:16:35.950" v="1610" actId="26606"/>
          <ac:picMkLst>
            <pc:docMk/>
            <pc:sldMk cId="978584463" sldId="272"/>
            <ac:picMk id="148" creationId="{73B88195-8D9E-4359-A86C-9456C469F7CC}"/>
          </ac:picMkLst>
        </pc:picChg>
        <pc:picChg chg="add">
          <ac:chgData name="florina rusu" userId="6815045a8ef1689c" providerId="LiveId" clId="{51E33D8C-4517-45D4-9540-DAE5F10C9D21}" dt="2021-03-17T09:16:35.950" v="1610" actId="26606"/>
          <ac:picMkLst>
            <pc:docMk/>
            <pc:sldMk cId="978584463" sldId="272"/>
            <ac:picMk id="149" creationId="{03EC48BD-A960-4717-BC76-7E4C9822503D}"/>
          </ac:picMkLst>
        </pc:picChg>
        <pc:picChg chg="add">
          <ac:chgData name="florina rusu" userId="6815045a8ef1689c" providerId="LiveId" clId="{51E33D8C-4517-45D4-9540-DAE5F10C9D21}" dt="2021-03-17T09:16:35.950" v="1610" actId="26606"/>
          <ac:picMkLst>
            <pc:docMk/>
            <pc:sldMk cId="978584463" sldId="272"/>
            <ac:picMk id="151" creationId="{EEB0E133-CF2F-4AD3-ACA6-03E91BB6033D}"/>
          </ac:picMkLst>
        </pc:picChg>
        <pc:picChg chg="add">
          <ac:chgData name="florina rusu" userId="6815045a8ef1689c" providerId="LiveId" clId="{51E33D8C-4517-45D4-9540-DAE5F10C9D21}" dt="2021-03-17T09:16:35.950" v="1610" actId="26606"/>
          <ac:picMkLst>
            <pc:docMk/>
            <pc:sldMk cId="978584463" sldId="272"/>
            <ac:picMk id="152" creationId="{6CD94893-A2D1-401B-A469-D34E425DCE3D}"/>
          </ac:picMkLst>
        </pc:picChg>
      </pc:sldChg>
      <pc:sldChg chg="addSp modSp new mod setBg setClrOvrMap">
        <pc:chgData name="florina rusu" userId="6815045a8ef1689c" providerId="LiveId" clId="{51E33D8C-4517-45D4-9540-DAE5F10C9D21}" dt="2021-03-17T09:17:38.296" v="1615" actId="26606"/>
        <pc:sldMkLst>
          <pc:docMk/>
          <pc:sldMk cId="1636083166" sldId="273"/>
        </pc:sldMkLst>
        <pc:spChg chg="add mod">
          <ac:chgData name="florina rusu" userId="6815045a8ef1689c" providerId="LiveId" clId="{51E33D8C-4517-45D4-9540-DAE5F10C9D21}" dt="2021-03-17T09:17:38.296" v="1615" actId="26606"/>
          <ac:spMkLst>
            <pc:docMk/>
            <pc:sldMk cId="1636083166" sldId="273"/>
            <ac:spMk id="3" creationId="{F530B0D8-A763-4C04-A324-611988FFDC23}"/>
          </ac:spMkLst>
        </pc:spChg>
        <pc:spChg chg="add">
          <ac:chgData name="florina rusu" userId="6815045a8ef1689c" providerId="LiveId" clId="{51E33D8C-4517-45D4-9540-DAE5F10C9D21}" dt="2021-03-17T09:17:38.296" v="1615" actId="26606"/>
          <ac:spMkLst>
            <pc:docMk/>
            <pc:sldMk cId="1636083166" sldId="273"/>
            <ac:spMk id="12" creationId="{7A00717A-7D3C-456B-A779-9D0638878237}"/>
          </ac:spMkLst>
        </pc:spChg>
        <pc:spChg chg="add">
          <ac:chgData name="florina rusu" userId="6815045a8ef1689c" providerId="LiveId" clId="{51E33D8C-4517-45D4-9540-DAE5F10C9D21}" dt="2021-03-17T09:17:38.296" v="1615" actId="26606"/>
          <ac:spMkLst>
            <pc:docMk/>
            <pc:sldMk cId="1636083166" sldId="273"/>
            <ac:spMk id="18" creationId="{546E6246-28E6-4A2D-B924-24539B8C6CB4}"/>
          </ac:spMkLst>
        </pc:spChg>
        <pc:spChg chg="add">
          <ac:chgData name="florina rusu" userId="6815045a8ef1689c" providerId="LiveId" clId="{51E33D8C-4517-45D4-9540-DAE5F10C9D21}" dt="2021-03-17T09:17:38.296" v="1615" actId="26606"/>
          <ac:spMkLst>
            <pc:docMk/>
            <pc:sldMk cId="1636083166" sldId="273"/>
            <ac:spMk id="20" creationId="{74CD14DB-BB81-479F-A1FC-1C75640E9F84}"/>
          </ac:spMkLst>
        </pc:spChg>
        <pc:spChg chg="add">
          <ac:chgData name="florina rusu" userId="6815045a8ef1689c" providerId="LiveId" clId="{51E33D8C-4517-45D4-9540-DAE5F10C9D21}" dt="2021-03-17T09:17:38.296" v="1615" actId="26606"/>
          <ac:spMkLst>
            <pc:docMk/>
            <pc:sldMk cId="1636083166" sldId="273"/>
            <ac:spMk id="22" creationId="{C943A91B-7CA7-4592-A975-73B1BF8C4C74}"/>
          </ac:spMkLst>
        </pc:spChg>
        <pc:spChg chg="add">
          <ac:chgData name="florina rusu" userId="6815045a8ef1689c" providerId="LiveId" clId="{51E33D8C-4517-45D4-9540-DAE5F10C9D21}" dt="2021-03-17T09:17:38.296" v="1615" actId="26606"/>
          <ac:spMkLst>
            <pc:docMk/>
            <pc:sldMk cId="1636083166" sldId="273"/>
            <ac:spMk id="24" creationId="{EC471314-E46A-414B-8D91-74880E84F187}"/>
          </ac:spMkLst>
        </pc:spChg>
        <pc:spChg chg="add">
          <ac:chgData name="florina rusu" userId="6815045a8ef1689c" providerId="LiveId" clId="{51E33D8C-4517-45D4-9540-DAE5F10C9D21}" dt="2021-03-17T09:17:38.296" v="1615" actId="26606"/>
          <ac:spMkLst>
            <pc:docMk/>
            <pc:sldMk cId="1636083166" sldId="273"/>
            <ac:spMk id="26" creationId="{6A681326-1C9D-44A3-A627-3871BDAE4127}"/>
          </ac:spMkLst>
        </pc:spChg>
        <pc:picChg chg="add">
          <ac:chgData name="florina rusu" userId="6815045a8ef1689c" providerId="LiveId" clId="{51E33D8C-4517-45D4-9540-DAE5F10C9D21}" dt="2021-03-17T09:17:38.296" v="1615" actId="26606"/>
          <ac:picMkLst>
            <pc:docMk/>
            <pc:sldMk cId="1636083166" sldId="273"/>
            <ac:picMk id="8" creationId="{73B88195-8D9E-4359-A86C-9456C469F7CC}"/>
          </ac:picMkLst>
        </pc:picChg>
        <pc:picChg chg="add">
          <ac:chgData name="florina rusu" userId="6815045a8ef1689c" providerId="LiveId" clId="{51E33D8C-4517-45D4-9540-DAE5F10C9D21}" dt="2021-03-17T09:17:38.296" v="1615" actId="26606"/>
          <ac:picMkLst>
            <pc:docMk/>
            <pc:sldMk cId="1636083166" sldId="273"/>
            <ac:picMk id="10" creationId="{03EC48BD-A960-4717-BC76-7E4C9822503D}"/>
          </ac:picMkLst>
        </pc:picChg>
        <pc:picChg chg="add">
          <ac:chgData name="florina rusu" userId="6815045a8ef1689c" providerId="LiveId" clId="{51E33D8C-4517-45D4-9540-DAE5F10C9D21}" dt="2021-03-17T09:17:38.296" v="1615" actId="26606"/>
          <ac:picMkLst>
            <pc:docMk/>
            <pc:sldMk cId="1636083166" sldId="273"/>
            <ac:picMk id="14" creationId="{EEB0E133-CF2F-4AD3-ACA6-03E91BB6033D}"/>
          </ac:picMkLst>
        </pc:picChg>
        <pc:picChg chg="add">
          <ac:chgData name="florina rusu" userId="6815045a8ef1689c" providerId="LiveId" clId="{51E33D8C-4517-45D4-9540-DAE5F10C9D21}" dt="2021-03-17T09:17:38.296" v="1615" actId="26606"/>
          <ac:picMkLst>
            <pc:docMk/>
            <pc:sldMk cId="1636083166" sldId="273"/>
            <ac:picMk id="16" creationId="{6CD94893-A2D1-401B-A469-D34E425DCE3D}"/>
          </ac:picMkLst>
        </pc:picChg>
      </pc:sldChg>
      <pc:sldChg chg="addSp modSp new mod setBg setClrOvrMap">
        <pc:chgData name="florina rusu" userId="6815045a8ef1689c" providerId="LiveId" clId="{51E33D8C-4517-45D4-9540-DAE5F10C9D21}" dt="2021-03-17T09:20:58.935" v="1625" actId="20577"/>
        <pc:sldMkLst>
          <pc:docMk/>
          <pc:sldMk cId="1835593424" sldId="274"/>
        </pc:sldMkLst>
        <pc:spChg chg="add mod">
          <ac:chgData name="florina rusu" userId="6815045a8ef1689c" providerId="LiveId" clId="{51E33D8C-4517-45D4-9540-DAE5F10C9D21}" dt="2021-03-17T09:20:58.935" v="1625" actId="20577"/>
          <ac:spMkLst>
            <pc:docMk/>
            <pc:sldMk cId="1835593424" sldId="274"/>
            <ac:spMk id="3" creationId="{FED6D58E-DE24-413D-92FE-80B1396AAADB}"/>
          </ac:spMkLst>
        </pc:spChg>
        <pc:spChg chg="add">
          <ac:chgData name="florina rusu" userId="6815045a8ef1689c" providerId="LiveId" clId="{51E33D8C-4517-45D4-9540-DAE5F10C9D21}" dt="2021-03-17T09:18:55.337" v="1618" actId="26606"/>
          <ac:spMkLst>
            <pc:docMk/>
            <pc:sldMk cId="1835593424" sldId="274"/>
            <ac:spMk id="12" creationId="{7A00717A-7D3C-456B-A779-9D0638878237}"/>
          </ac:spMkLst>
        </pc:spChg>
        <pc:spChg chg="add">
          <ac:chgData name="florina rusu" userId="6815045a8ef1689c" providerId="LiveId" clId="{51E33D8C-4517-45D4-9540-DAE5F10C9D21}" dt="2021-03-17T09:18:55.337" v="1618" actId="26606"/>
          <ac:spMkLst>
            <pc:docMk/>
            <pc:sldMk cId="1835593424" sldId="274"/>
            <ac:spMk id="18" creationId="{546E6246-28E6-4A2D-B924-24539B8C6CB4}"/>
          </ac:spMkLst>
        </pc:spChg>
        <pc:spChg chg="add">
          <ac:chgData name="florina rusu" userId="6815045a8ef1689c" providerId="LiveId" clId="{51E33D8C-4517-45D4-9540-DAE5F10C9D21}" dt="2021-03-17T09:18:55.337" v="1618" actId="26606"/>
          <ac:spMkLst>
            <pc:docMk/>
            <pc:sldMk cId="1835593424" sldId="274"/>
            <ac:spMk id="20" creationId="{74CD14DB-BB81-479F-A1FC-1C75640E9F84}"/>
          </ac:spMkLst>
        </pc:spChg>
        <pc:spChg chg="add">
          <ac:chgData name="florina rusu" userId="6815045a8ef1689c" providerId="LiveId" clId="{51E33D8C-4517-45D4-9540-DAE5F10C9D21}" dt="2021-03-17T09:18:55.337" v="1618" actId="26606"/>
          <ac:spMkLst>
            <pc:docMk/>
            <pc:sldMk cId="1835593424" sldId="274"/>
            <ac:spMk id="22" creationId="{C943A91B-7CA7-4592-A975-73B1BF8C4C74}"/>
          </ac:spMkLst>
        </pc:spChg>
        <pc:spChg chg="add">
          <ac:chgData name="florina rusu" userId="6815045a8ef1689c" providerId="LiveId" clId="{51E33D8C-4517-45D4-9540-DAE5F10C9D21}" dt="2021-03-17T09:18:55.337" v="1618" actId="26606"/>
          <ac:spMkLst>
            <pc:docMk/>
            <pc:sldMk cId="1835593424" sldId="274"/>
            <ac:spMk id="24" creationId="{EC471314-E46A-414B-8D91-74880E84F187}"/>
          </ac:spMkLst>
        </pc:spChg>
        <pc:spChg chg="add">
          <ac:chgData name="florina rusu" userId="6815045a8ef1689c" providerId="LiveId" clId="{51E33D8C-4517-45D4-9540-DAE5F10C9D21}" dt="2021-03-17T09:18:55.337" v="1618" actId="26606"/>
          <ac:spMkLst>
            <pc:docMk/>
            <pc:sldMk cId="1835593424" sldId="274"/>
            <ac:spMk id="26" creationId="{6A681326-1C9D-44A3-A627-3871BDAE4127}"/>
          </ac:spMkLst>
        </pc:spChg>
        <pc:picChg chg="add">
          <ac:chgData name="florina rusu" userId="6815045a8ef1689c" providerId="LiveId" clId="{51E33D8C-4517-45D4-9540-DAE5F10C9D21}" dt="2021-03-17T09:18:55.337" v="1618" actId="26606"/>
          <ac:picMkLst>
            <pc:docMk/>
            <pc:sldMk cId="1835593424" sldId="274"/>
            <ac:picMk id="8" creationId="{73B88195-8D9E-4359-A86C-9456C469F7CC}"/>
          </ac:picMkLst>
        </pc:picChg>
        <pc:picChg chg="add">
          <ac:chgData name="florina rusu" userId="6815045a8ef1689c" providerId="LiveId" clId="{51E33D8C-4517-45D4-9540-DAE5F10C9D21}" dt="2021-03-17T09:18:55.337" v="1618" actId="26606"/>
          <ac:picMkLst>
            <pc:docMk/>
            <pc:sldMk cId="1835593424" sldId="274"/>
            <ac:picMk id="10" creationId="{03EC48BD-A960-4717-BC76-7E4C9822503D}"/>
          </ac:picMkLst>
        </pc:picChg>
        <pc:picChg chg="add">
          <ac:chgData name="florina rusu" userId="6815045a8ef1689c" providerId="LiveId" clId="{51E33D8C-4517-45D4-9540-DAE5F10C9D21}" dt="2021-03-17T09:18:55.337" v="1618" actId="26606"/>
          <ac:picMkLst>
            <pc:docMk/>
            <pc:sldMk cId="1835593424" sldId="274"/>
            <ac:picMk id="14" creationId="{EEB0E133-CF2F-4AD3-ACA6-03E91BB6033D}"/>
          </ac:picMkLst>
        </pc:picChg>
        <pc:picChg chg="add">
          <ac:chgData name="florina rusu" userId="6815045a8ef1689c" providerId="LiveId" clId="{51E33D8C-4517-45D4-9540-DAE5F10C9D21}" dt="2021-03-17T09:18:55.337" v="1618" actId="26606"/>
          <ac:picMkLst>
            <pc:docMk/>
            <pc:sldMk cId="1835593424" sldId="274"/>
            <ac:picMk id="16" creationId="{6CD94893-A2D1-401B-A469-D34E425DCE3D}"/>
          </ac:picMkLst>
        </pc:picChg>
      </pc:sldChg>
      <pc:sldChg chg="addSp modSp new mod setBg setClrOvrMap">
        <pc:chgData name="florina rusu" userId="6815045a8ef1689c" providerId="LiveId" clId="{51E33D8C-4517-45D4-9540-DAE5F10C9D21}" dt="2021-03-17T09:21:43.138" v="1628" actId="26606"/>
        <pc:sldMkLst>
          <pc:docMk/>
          <pc:sldMk cId="1977002203" sldId="275"/>
        </pc:sldMkLst>
        <pc:spChg chg="add mod">
          <ac:chgData name="florina rusu" userId="6815045a8ef1689c" providerId="LiveId" clId="{51E33D8C-4517-45D4-9540-DAE5F10C9D21}" dt="2021-03-17T09:21:43.138" v="1628" actId="26606"/>
          <ac:spMkLst>
            <pc:docMk/>
            <pc:sldMk cId="1977002203" sldId="275"/>
            <ac:spMk id="3" creationId="{434F4AF0-1B78-480E-8CDD-39597A3B3A4F}"/>
          </ac:spMkLst>
        </pc:spChg>
        <pc:spChg chg="add">
          <ac:chgData name="florina rusu" userId="6815045a8ef1689c" providerId="LiveId" clId="{51E33D8C-4517-45D4-9540-DAE5F10C9D21}" dt="2021-03-17T09:21:43.138" v="1628" actId="26606"/>
          <ac:spMkLst>
            <pc:docMk/>
            <pc:sldMk cId="1977002203" sldId="275"/>
            <ac:spMk id="12" creationId="{7A00717A-7D3C-456B-A779-9D0638878237}"/>
          </ac:spMkLst>
        </pc:spChg>
        <pc:spChg chg="add">
          <ac:chgData name="florina rusu" userId="6815045a8ef1689c" providerId="LiveId" clId="{51E33D8C-4517-45D4-9540-DAE5F10C9D21}" dt="2021-03-17T09:21:43.138" v="1628" actId="26606"/>
          <ac:spMkLst>
            <pc:docMk/>
            <pc:sldMk cId="1977002203" sldId="275"/>
            <ac:spMk id="18" creationId="{546E6246-28E6-4A2D-B924-24539B8C6CB4}"/>
          </ac:spMkLst>
        </pc:spChg>
        <pc:spChg chg="add">
          <ac:chgData name="florina rusu" userId="6815045a8ef1689c" providerId="LiveId" clId="{51E33D8C-4517-45D4-9540-DAE5F10C9D21}" dt="2021-03-17T09:21:43.138" v="1628" actId="26606"/>
          <ac:spMkLst>
            <pc:docMk/>
            <pc:sldMk cId="1977002203" sldId="275"/>
            <ac:spMk id="20" creationId="{74CD14DB-BB81-479F-A1FC-1C75640E9F84}"/>
          </ac:spMkLst>
        </pc:spChg>
        <pc:spChg chg="add">
          <ac:chgData name="florina rusu" userId="6815045a8ef1689c" providerId="LiveId" clId="{51E33D8C-4517-45D4-9540-DAE5F10C9D21}" dt="2021-03-17T09:21:43.138" v="1628" actId="26606"/>
          <ac:spMkLst>
            <pc:docMk/>
            <pc:sldMk cId="1977002203" sldId="275"/>
            <ac:spMk id="22" creationId="{C943A91B-7CA7-4592-A975-73B1BF8C4C74}"/>
          </ac:spMkLst>
        </pc:spChg>
        <pc:spChg chg="add">
          <ac:chgData name="florina rusu" userId="6815045a8ef1689c" providerId="LiveId" clId="{51E33D8C-4517-45D4-9540-DAE5F10C9D21}" dt="2021-03-17T09:21:43.138" v="1628" actId="26606"/>
          <ac:spMkLst>
            <pc:docMk/>
            <pc:sldMk cId="1977002203" sldId="275"/>
            <ac:spMk id="24" creationId="{EC471314-E46A-414B-8D91-74880E84F187}"/>
          </ac:spMkLst>
        </pc:spChg>
        <pc:spChg chg="add">
          <ac:chgData name="florina rusu" userId="6815045a8ef1689c" providerId="LiveId" clId="{51E33D8C-4517-45D4-9540-DAE5F10C9D21}" dt="2021-03-17T09:21:43.138" v="1628" actId="26606"/>
          <ac:spMkLst>
            <pc:docMk/>
            <pc:sldMk cId="1977002203" sldId="275"/>
            <ac:spMk id="26" creationId="{6A681326-1C9D-44A3-A627-3871BDAE4127}"/>
          </ac:spMkLst>
        </pc:spChg>
        <pc:picChg chg="add">
          <ac:chgData name="florina rusu" userId="6815045a8ef1689c" providerId="LiveId" clId="{51E33D8C-4517-45D4-9540-DAE5F10C9D21}" dt="2021-03-17T09:21:43.138" v="1628" actId="26606"/>
          <ac:picMkLst>
            <pc:docMk/>
            <pc:sldMk cId="1977002203" sldId="275"/>
            <ac:picMk id="8" creationId="{73B88195-8D9E-4359-A86C-9456C469F7CC}"/>
          </ac:picMkLst>
        </pc:picChg>
        <pc:picChg chg="add">
          <ac:chgData name="florina rusu" userId="6815045a8ef1689c" providerId="LiveId" clId="{51E33D8C-4517-45D4-9540-DAE5F10C9D21}" dt="2021-03-17T09:21:43.138" v="1628" actId="26606"/>
          <ac:picMkLst>
            <pc:docMk/>
            <pc:sldMk cId="1977002203" sldId="275"/>
            <ac:picMk id="10" creationId="{03EC48BD-A960-4717-BC76-7E4C9822503D}"/>
          </ac:picMkLst>
        </pc:picChg>
        <pc:picChg chg="add">
          <ac:chgData name="florina rusu" userId="6815045a8ef1689c" providerId="LiveId" clId="{51E33D8C-4517-45D4-9540-DAE5F10C9D21}" dt="2021-03-17T09:21:43.138" v="1628" actId="26606"/>
          <ac:picMkLst>
            <pc:docMk/>
            <pc:sldMk cId="1977002203" sldId="275"/>
            <ac:picMk id="14" creationId="{EEB0E133-CF2F-4AD3-ACA6-03E91BB6033D}"/>
          </ac:picMkLst>
        </pc:picChg>
        <pc:picChg chg="add">
          <ac:chgData name="florina rusu" userId="6815045a8ef1689c" providerId="LiveId" clId="{51E33D8C-4517-45D4-9540-DAE5F10C9D21}" dt="2021-03-17T09:21:43.138" v="1628" actId="26606"/>
          <ac:picMkLst>
            <pc:docMk/>
            <pc:sldMk cId="1977002203" sldId="275"/>
            <ac:picMk id="16" creationId="{6CD94893-A2D1-401B-A469-D34E425DCE3D}"/>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A6662E-FAF4-44BC-88B5-85A7CBFB6D30}" type="datetime1">
              <a:rPr lang="en-US" smtClean="0"/>
              <a:pPr/>
              <a:t>3/17/2021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31320741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55F08A-1E71-4B2B-BB49-E743F2903911}" type="datetime1">
              <a:rPr lang="en-US" smtClean="0"/>
              <a:t>3/17/2021</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300643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5417D9E-721A-44BB-8863-9873FE64DA75}" type="datetime1">
              <a:rPr lang="en-US" smtClean="0"/>
              <a:t>3/17/2021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576902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F31DA2F-80B8-49CF-99FB-5ABCA53A607A}" type="datetime1">
              <a:rPr lang="en-US" smtClean="0"/>
              <a:t>3/17/2021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8145018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852172-E6C9-4B6C-929A-A9DE3837BBF1}" type="datetime1">
              <a:rPr lang="en-US" smtClean="0"/>
              <a:t>3/17/2021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007058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3AB41CFF-90C9-47B3-9DA1-F2BF8D839F7E}" type="datetime1">
              <a:rPr lang="en-US" smtClean="0"/>
              <a:t>3/17/2021</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3013428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F06048FA-06AB-4884-A69B-986B96E68A24}" type="datetime1">
              <a:rPr lang="en-US" smtClean="0"/>
              <a:t>3/17/2021</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855959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50DB7ABA-0172-4F9C-889D-567164F66BCD}" type="datetime1">
              <a:rPr lang="en-US" smtClean="0"/>
              <a:t>3/17/2021</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590217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AC6A5B-8AE7-4A41-B5A7-9ADC6686DC18}" type="datetime1">
              <a:rPr lang="en-US" smtClean="0"/>
              <a:t>3/17/2021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2863405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7E0CF6C-748E-4B7A-BC8B-3011EF78ED13}" type="datetime1">
              <a:rPr lang="en-US" smtClean="0"/>
              <a:pPr/>
              <a:t>3/17/2021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253173305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7E0CF6C-748E-4B7A-BC8B-3011EF78ED13}" type="datetime1">
              <a:rPr lang="en-US" smtClean="0"/>
              <a:pPr/>
              <a:t>3/17/2021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287015094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7E0CF6C-748E-4B7A-BC8B-3011EF78ED13}" type="datetime1">
              <a:rPr lang="en-US" smtClean="0"/>
              <a:pPr/>
              <a:t>3/17/2021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156287763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7E0CF6C-748E-4B7A-BC8B-3011EF78ED13}" type="datetime1">
              <a:rPr lang="en-US" smtClean="0"/>
              <a:pPr/>
              <a:t>3/17/2021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351619235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7E0CF6C-748E-4B7A-BC8B-3011EF78ED13}" type="datetime1">
              <a:rPr lang="en-US" smtClean="0"/>
              <a:pPr/>
              <a:t>3/17/2021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541977471"/>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7E0CF6C-748E-4B7A-BC8B-3011EF78ED13}" type="datetime1">
              <a:rPr lang="en-US" smtClean="0"/>
              <a:pPr/>
              <a:t>3/17/2021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344569692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559632-1575-4E14-B53B-3DC3D5ED3947}" type="datetime1">
              <a:rPr lang="en-US" smtClean="0"/>
              <a:t>3/17/2021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6921407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4A6868-2568-4CC9-B302-F37117B01A6E}" type="datetime1">
              <a:rPr lang="en-US" smtClean="0"/>
              <a:t>3/17/2021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8423607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57E0CF6C-748E-4B7A-BC8B-3011EF78ED13}" type="datetime1">
              <a:rPr lang="en-US" smtClean="0"/>
              <a:pPr/>
              <a:t>3/17/2021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2522752826"/>
      </p:ext>
    </p:extLst>
  </p:cSld>
  <p:clrMap bg1="dk1" tx1="lt1" bg2="dk2" tx2="lt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75" r:id="rId5"/>
    <p:sldLayoutId id="2147483776" r:id="rId6"/>
    <p:sldLayoutId id="2147483777" r:id="rId7"/>
    <p:sldLayoutId id="2147483778" r:id="rId8"/>
    <p:sldLayoutId id="2147483779" r:id="rId9"/>
    <p:sldLayoutId id="2147483780" r:id="rId10"/>
    <p:sldLayoutId id="2147483781" r:id="rId11"/>
    <p:sldLayoutId id="2147483782" r:id="rId12"/>
    <p:sldLayoutId id="2147483783" r:id="rId13"/>
    <p:sldLayoutId id="2147483784" r:id="rId14"/>
    <p:sldLayoutId id="2147483785" r:id="rId15"/>
    <p:sldLayoutId id="2147483786" r:id="rId16"/>
    <p:sldLayoutId id="2147483787"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www.insauga.com/place/eco-fresh-laundry-and-dry-cleaning" TargetMode="External"/><Relationship Id="rId5" Type="http://schemas.openxmlformats.org/officeDocument/2006/relationships/image" Target="../media/image7.jpg"/><Relationship Id="rId4" Type="http://schemas.openxmlformats.org/officeDocument/2006/relationships/hyperlink" Target="http://writing-the-wrongs.blogspot.com/2008_11_01_archive.html" TargetMode="External"/></Relationships>
</file>

<file path=ppt/slides/_rels/slide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2.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11" Type="http://schemas.openxmlformats.org/officeDocument/2006/relationships/image" Target="../media/image12.png"/><Relationship Id="rId5" Type="http://schemas.openxmlformats.org/officeDocument/2006/relationships/image" Target="../media/image4.png"/><Relationship Id="rId10" Type="http://schemas.openxmlformats.org/officeDocument/2006/relationships/image" Target="../media/image11.svg"/><Relationship Id="rId4" Type="http://schemas.openxmlformats.org/officeDocument/2006/relationships/image" Target="../media/image3.png"/><Relationship Id="rId9" Type="http://schemas.openxmlformats.org/officeDocument/2006/relationships/image" Target="../media/image10.png"/></Relationships>
</file>

<file path=ppt/slides/_rels/slide3.xml.rels><?xml version="1.0" encoding="UTF-8" standalone="yes"?>
<Relationships xmlns="http://schemas.openxmlformats.org/package/2006/relationships"><Relationship Id="rId8" Type="http://schemas.openxmlformats.org/officeDocument/2006/relationships/hyperlink" Target="https://commons.wikimedia.org/wiki/File:7_ps_of_services_marketing.jpg" TargetMode="External"/><Relationship Id="rId3" Type="http://schemas.openxmlformats.org/officeDocument/2006/relationships/image" Target="../media/image2.png"/><Relationship Id="rId7" Type="http://schemas.openxmlformats.org/officeDocument/2006/relationships/image" Target="../media/image14.jp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8" Type="http://schemas.openxmlformats.org/officeDocument/2006/relationships/hyperlink" Target="http://commons.wikimedia.org/wiki/File:Logo_-_Keep_It_Clean.jpg" TargetMode="External"/><Relationship Id="rId3" Type="http://schemas.openxmlformats.org/officeDocument/2006/relationships/image" Target="../media/image2.png"/><Relationship Id="rId7" Type="http://schemas.openxmlformats.org/officeDocument/2006/relationships/image" Target="../media/image15.jp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8" Type="http://schemas.openxmlformats.org/officeDocument/2006/relationships/hyperlink" Target="http://www.picserver.org/f/free-delivery.html" TargetMode="External"/><Relationship Id="rId3" Type="http://schemas.openxmlformats.org/officeDocument/2006/relationships/image" Target="../media/image2.png"/><Relationship Id="rId7" Type="http://schemas.openxmlformats.org/officeDocument/2006/relationships/image" Target="../media/image16.jp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7.pn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8" Type="http://schemas.openxmlformats.org/officeDocument/2006/relationships/hyperlink" Target="https://www.flickr.com/photos/khawkins04/4942574907/" TargetMode="External"/><Relationship Id="rId3" Type="http://schemas.openxmlformats.org/officeDocument/2006/relationships/image" Target="../media/image2.png"/><Relationship Id="rId7" Type="http://schemas.openxmlformats.org/officeDocument/2006/relationships/image" Target="../media/image18.jp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8" Type="http://schemas.openxmlformats.org/officeDocument/2006/relationships/hyperlink" Target="https://pixabay.com/illustrations/button-round-contact-call-us-blue-1711961/" TargetMode="External"/><Relationship Id="rId3" Type="http://schemas.openxmlformats.org/officeDocument/2006/relationships/image" Target="../media/image2.png"/><Relationship Id="rId7"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20.jpeg"/></Relationships>
</file>

<file path=ppt/slides/_rels/slide19.xml.rels><?xml version="1.0" encoding="UTF-8" standalone="yes"?>
<Relationships xmlns="http://schemas.openxmlformats.org/package/2006/relationships"><Relationship Id="rId8" Type="http://schemas.openxmlformats.org/officeDocument/2006/relationships/hyperlink" Target="https://sparkleanlaundry.com/" TargetMode="External"/><Relationship Id="rId3" Type="http://schemas.openxmlformats.org/officeDocument/2006/relationships/image" Target="../media/image2.png"/><Relationship Id="rId7" Type="http://schemas.openxmlformats.org/officeDocument/2006/relationships/image" Target="../media/image21.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CF825-E2FE-47E0-89F1-93D725665E07}"/>
              </a:ext>
            </a:extLst>
          </p:cNvPr>
          <p:cNvSpPr>
            <a:spLocks noGrp="1"/>
          </p:cNvSpPr>
          <p:nvPr>
            <p:ph type="ctrTitle"/>
          </p:nvPr>
        </p:nvSpPr>
        <p:spPr>
          <a:xfrm>
            <a:off x="635458" y="4542502"/>
            <a:ext cx="9181185" cy="1189985"/>
          </a:xfrm>
        </p:spPr>
        <p:txBody>
          <a:bodyPr>
            <a:normAutofit/>
          </a:bodyPr>
          <a:lstStyle/>
          <a:p>
            <a:pPr>
              <a:lnSpc>
                <a:spcPct val="90000"/>
              </a:lnSpc>
            </a:pPr>
            <a:r>
              <a:rPr lang="en-GB" sz="3600" dirty="0"/>
              <a:t>SPARKLEAN CLEANING COMPANY </a:t>
            </a:r>
            <a:br>
              <a:rPr lang="en-GB" sz="3600" dirty="0"/>
            </a:br>
            <a:endParaRPr lang="en-GB" sz="3600" dirty="0"/>
          </a:p>
        </p:txBody>
      </p:sp>
      <p:sp>
        <p:nvSpPr>
          <p:cNvPr id="3" name="Subtitle 2">
            <a:extLst>
              <a:ext uri="{FF2B5EF4-FFF2-40B4-BE49-F238E27FC236}">
                <a16:creationId xmlns:a16="http://schemas.microsoft.com/office/drawing/2014/main" id="{1F642D25-C067-460B-9D30-E1E7A140BEE9}"/>
              </a:ext>
            </a:extLst>
          </p:cNvPr>
          <p:cNvSpPr>
            <a:spLocks noGrp="1"/>
          </p:cNvSpPr>
          <p:nvPr>
            <p:ph type="subTitle" idx="1"/>
          </p:nvPr>
        </p:nvSpPr>
        <p:spPr>
          <a:xfrm>
            <a:off x="635458" y="5740494"/>
            <a:ext cx="9181185" cy="507905"/>
          </a:xfrm>
        </p:spPr>
        <p:txBody>
          <a:bodyPr>
            <a:normAutofit/>
          </a:bodyPr>
          <a:lstStyle/>
          <a:p>
            <a:r>
              <a:rPr lang="en-GB" dirty="0"/>
              <a:t>SPARKLEAN FOR ALL YOUR Laundry NEEDS</a:t>
            </a:r>
          </a:p>
        </p:txBody>
      </p:sp>
      <p:pic>
        <p:nvPicPr>
          <p:cNvPr id="8" name="Picture 7" descr="A picture containing text, building, outdoor, sign&#10;&#10;Description automatically generated">
            <a:extLst>
              <a:ext uri="{FF2B5EF4-FFF2-40B4-BE49-F238E27FC236}">
                <a16:creationId xmlns:a16="http://schemas.microsoft.com/office/drawing/2014/main" id="{7042D967-A8F4-410C-8D4F-346B6CC02827}"/>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681" r="2271" b="-3"/>
          <a:stretch/>
        </p:blipFill>
        <p:spPr>
          <a:xfrm>
            <a:off x="635458" y="640080"/>
            <a:ext cx="4517593" cy="3602736"/>
          </a:xfrm>
          <a:prstGeom prst="rect">
            <a:avLst/>
          </a:prstGeom>
          <a:effectLst>
            <a:outerShdw blurRad="50800" dist="38100" dir="5400000" algn="t" rotWithShape="0">
              <a:prstClr val="black">
                <a:alpha val="43000"/>
              </a:prstClr>
            </a:outerShdw>
          </a:effectLst>
        </p:spPr>
      </p:pic>
      <p:pic>
        <p:nvPicPr>
          <p:cNvPr id="14" name="Picture 13" descr="A picture containing indoor&#10;&#10;Description automatically generated">
            <a:extLst>
              <a:ext uri="{FF2B5EF4-FFF2-40B4-BE49-F238E27FC236}">
                <a16:creationId xmlns:a16="http://schemas.microsoft.com/office/drawing/2014/main" id="{6E6FC3A1-EEF2-4D12-B2F1-A68F9C64B33E}"/>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5412" r="14054" b="-1"/>
          <a:stretch/>
        </p:blipFill>
        <p:spPr>
          <a:xfrm>
            <a:off x="5299050" y="640080"/>
            <a:ext cx="4517593" cy="3602736"/>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1276030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165" name="Picture 149">
            <a:extLst>
              <a:ext uri="{FF2B5EF4-FFF2-40B4-BE49-F238E27FC236}">
                <a16:creationId xmlns:a16="http://schemas.microsoft.com/office/drawing/2014/main" id="{0ACE69A8-0856-435A-AF80-B9D9121686B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66" name="Picture 151">
            <a:extLst>
              <a:ext uri="{FF2B5EF4-FFF2-40B4-BE49-F238E27FC236}">
                <a16:creationId xmlns:a16="http://schemas.microsoft.com/office/drawing/2014/main" id="{4F667001-744F-4B41-B719-BE37463B65C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7" name="Oval 153">
            <a:extLst>
              <a:ext uri="{FF2B5EF4-FFF2-40B4-BE49-F238E27FC236}">
                <a16:creationId xmlns:a16="http://schemas.microsoft.com/office/drawing/2014/main" id="{292215BB-2585-4067-A398-38B95729BF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8" name="Picture 155">
            <a:extLst>
              <a:ext uri="{FF2B5EF4-FFF2-40B4-BE49-F238E27FC236}">
                <a16:creationId xmlns:a16="http://schemas.microsoft.com/office/drawing/2014/main" id="{A8F842CF-4441-46EA-9050-0CC06FAA353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9" name="Picture 157">
            <a:extLst>
              <a:ext uri="{FF2B5EF4-FFF2-40B4-BE49-F238E27FC236}">
                <a16:creationId xmlns:a16="http://schemas.microsoft.com/office/drawing/2014/main" id="{BD489763-A86B-4678-B9C3-772B8E2091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70" name="Rectangle 159">
            <a:extLst>
              <a:ext uri="{FF2B5EF4-FFF2-40B4-BE49-F238E27FC236}">
                <a16:creationId xmlns:a16="http://schemas.microsoft.com/office/drawing/2014/main" id="{158CC225-8360-4EF4-8C6D-26706C01C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8" name="Title 27">
            <a:extLst>
              <a:ext uri="{FF2B5EF4-FFF2-40B4-BE49-F238E27FC236}">
                <a16:creationId xmlns:a16="http://schemas.microsoft.com/office/drawing/2014/main" id="{0E467135-092D-4230-9CC5-43281AB2904F}"/>
              </a:ext>
            </a:extLst>
          </p:cNvPr>
          <p:cNvSpPr>
            <a:spLocks noGrp="1"/>
          </p:cNvSpPr>
          <p:nvPr>
            <p:ph type="title"/>
          </p:nvPr>
        </p:nvSpPr>
        <p:spPr>
          <a:xfrm>
            <a:off x="6732902" y="267286"/>
            <a:ext cx="4811397" cy="4914314"/>
          </a:xfrm>
        </p:spPr>
        <p:txBody>
          <a:bodyPr vert="horz" lIns="91440" tIns="45720" rIns="91440" bIns="45720" rtlCol="0" anchor="b">
            <a:normAutofit/>
          </a:bodyPr>
          <a:lstStyle/>
          <a:p>
            <a:pPr>
              <a:lnSpc>
                <a:spcPct val="90000"/>
              </a:lnSpc>
            </a:pPr>
            <a:r>
              <a:rPr lang="en-US" sz="3400" dirty="0"/>
              <a:t>Company concept: </a:t>
            </a:r>
            <a:br>
              <a:rPr lang="en-US" sz="3400" dirty="0"/>
            </a:br>
            <a:br>
              <a:rPr lang="en-US" sz="3400" dirty="0"/>
            </a:br>
            <a:br>
              <a:rPr lang="en-US" sz="3400" dirty="0"/>
            </a:br>
            <a:r>
              <a:rPr lang="en-US" sz="3400" dirty="0"/>
              <a:t>-outfit modification</a:t>
            </a:r>
            <a:br>
              <a:rPr lang="en-US" sz="3400" dirty="0"/>
            </a:br>
            <a:r>
              <a:rPr lang="en-US" sz="3400" dirty="0"/>
              <a:t> </a:t>
            </a:r>
            <a:br>
              <a:rPr lang="en-US" sz="3400" dirty="0"/>
            </a:br>
            <a:r>
              <a:rPr lang="en-US" sz="3400" dirty="0"/>
              <a:t>-laundry</a:t>
            </a:r>
            <a:br>
              <a:rPr lang="en-US" sz="3400" dirty="0"/>
            </a:br>
            <a:br>
              <a:rPr lang="en-US" sz="3400" dirty="0"/>
            </a:br>
            <a:r>
              <a:rPr lang="en-US" sz="3400" dirty="0"/>
              <a:t>-dry-cleaning services</a:t>
            </a:r>
          </a:p>
        </p:txBody>
      </p:sp>
      <p:sp>
        <p:nvSpPr>
          <p:cNvPr id="171" name="Rectangle 161">
            <a:extLst>
              <a:ext uri="{FF2B5EF4-FFF2-40B4-BE49-F238E27FC236}">
                <a16:creationId xmlns:a16="http://schemas.microsoft.com/office/drawing/2014/main" id="{C7433C3E-3C82-4EE7-BFEA-8C3B2071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4" name="Rounded Rectangle 34">
            <a:extLst>
              <a:ext uri="{FF2B5EF4-FFF2-40B4-BE49-F238E27FC236}">
                <a16:creationId xmlns:a16="http://schemas.microsoft.com/office/drawing/2014/main" id="{71B17AFB-E26D-49B2-B980-04F80C332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591673"/>
            <a:ext cx="4809175" cy="5626247"/>
          </a:xfrm>
          <a:prstGeom prst="roundRect">
            <a:avLst>
              <a:gd name="adj" fmla="val 0"/>
            </a:avLst>
          </a:prstGeom>
          <a:solidFill>
            <a:schemeClr val="tx1"/>
          </a:solidFill>
          <a:ln w="12700">
            <a:solidFill>
              <a:schemeClr val="tx2">
                <a:lumMod val="75000"/>
              </a:schemeClr>
            </a:solidFill>
          </a:ln>
          <a:effectLst>
            <a:outerShdw blurRad="50800" dist="50800" dir="5400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 name="Graphic 19" descr="Washing Machine with solid fill">
            <a:extLst>
              <a:ext uri="{FF2B5EF4-FFF2-40B4-BE49-F238E27FC236}">
                <a16:creationId xmlns:a16="http://schemas.microsoft.com/office/drawing/2014/main" id="{187C7D08-AFFE-47E6-9B82-550F3B145D15}"/>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127254" y="1271222"/>
            <a:ext cx="1846280" cy="1846280"/>
          </a:xfrm>
          <a:prstGeom prst="rect">
            <a:avLst/>
          </a:prstGeom>
          <a:effectLst/>
        </p:spPr>
      </p:pic>
      <p:pic>
        <p:nvPicPr>
          <p:cNvPr id="16" name="Graphic 15" descr="Scissors with solid fill">
            <a:extLst>
              <a:ext uri="{FF2B5EF4-FFF2-40B4-BE49-F238E27FC236}">
                <a16:creationId xmlns:a16="http://schemas.microsoft.com/office/drawing/2014/main" id="{E03E1E64-BDEE-4EB7-9EDF-347D8ABF2269}"/>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3131671" y="1271221"/>
            <a:ext cx="1846280" cy="1846280"/>
          </a:xfrm>
          <a:prstGeom prst="rect">
            <a:avLst/>
          </a:prstGeom>
          <a:effectLst/>
        </p:spPr>
      </p:pic>
      <p:pic>
        <p:nvPicPr>
          <p:cNvPr id="24" name="Graphic 23" descr="Dry Cleaning with solid fill">
            <a:extLst>
              <a:ext uri="{FF2B5EF4-FFF2-40B4-BE49-F238E27FC236}">
                <a16:creationId xmlns:a16="http://schemas.microsoft.com/office/drawing/2014/main" id="{6AB2EAA8-277A-48E0-A542-337CAFA50AD0}"/>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1929441" y="3484282"/>
            <a:ext cx="2246323" cy="2246323"/>
          </a:xfrm>
          <a:prstGeom prst="rect">
            <a:avLst/>
          </a:prstGeom>
          <a:effectLst/>
        </p:spPr>
      </p:pic>
    </p:spTree>
    <p:extLst>
      <p:ext uri="{BB962C8B-B14F-4D97-AF65-F5344CB8AC3E}">
        <p14:creationId xmlns:p14="http://schemas.microsoft.com/office/powerpoint/2010/main" val="40467743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218" name="Picture 92">
            <a:extLst>
              <a:ext uri="{FF2B5EF4-FFF2-40B4-BE49-F238E27FC236}">
                <a16:creationId xmlns:a16="http://schemas.microsoft.com/office/drawing/2014/main" id="{26E32CE1-D113-412E-9933-113646E21F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219" name="Picture 94">
            <a:extLst>
              <a:ext uri="{FF2B5EF4-FFF2-40B4-BE49-F238E27FC236}">
                <a16:creationId xmlns:a16="http://schemas.microsoft.com/office/drawing/2014/main" id="{117B7C8B-175B-4009-808B-9F66FD108A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20" name="Oval 96">
            <a:extLst>
              <a:ext uri="{FF2B5EF4-FFF2-40B4-BE49-F238E27FC236}">
                <a16:creationId xmlns:a16="http://schemas.microsoft.com/office/drawing/2014/main" id="{FE5ECD52-6A23-4FF4-8C32-7B5DE9973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21" name="Picture 98">
            <a:extLst>
              <a:ext uri="{FF2B5EF4-FFF2-40B4-BE49-F238E27FC236}">
                <a16:creationId xmlns:a16="http://schemas.microsoft.com/office/drawing/2014/main" id="{5C3F2B96-5F34-41C9-8E37-A9CD279A42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22" name="Picture 100">
            <a:extLst>
              <a:ext uri="{FF2B5EF4-FFF2-40B4-BE49-F238E27FC236}">
                <a16:creationId xmlns:a16="http://schemas.microsoft.com/office/drawing/2014/main" id="{9A4E02BF-4F0E-44E2-A489-075900B786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223" name="Rectangle 102">
            <a:extLst>
              <a:ext uri="{FF2B5EF4-FFF2-40B4-BE49-F238E27FC236}">
                <a16:creationId xmlns:a16="http://schemas.microsoft.com/office/drawing/2014/main" id="{45624C63-3CCA-4EA6-B822-6E710A82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5" name="Picture 4" descr="Diagram&#10;&#10;Description automatically generated">
            <a:extLst>
              <a:ext uri="{FF2B5EF4-FFF2-40B4-BE49-F238E27FC236}">
                <a16:creationId xmlns:a16="http://schemas.microsoft.com/office/drawing/2014/main" id="{8BD1A305-FB25-41DC-8A43-3349313E8965}"/>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2063" r="-3" b="-3"/>
          <a:stretch/>
        </p:blipFill>
        <p:spPr>
          <a:xfrm>
            <a:off x="4619544" y="609601"/>
            <a:ext cx="6924756" cy="5638797"/>
          </a:xfrm>
          <a:prstGeom prst="rect">
            <a:avLst/>
          </a:prstGeom>
          <a:effectLst>
            <a:outerShdw blurRad="50800" dist="38100" dir="5400000" algn="t" rotWithShape="0">
              <a:prstClr val="black">
                <a:alpha val="43000"/>
              </a:prstClr>
            </a:outerShdw>
          </a:effectLst>
        </p:spPr>
      </p:pic>
      <p:sp>
        <p:nvSpPr>
          <p:cNvPr id="224" name="Rectangle 104">
            <a:extLst>
              <a:ext uri="{FF2B5EF4-FFF2-40B4-BE49-F238E27FC236}">
                <a16:creationId xmlns:a16="http://schemas.microsoft.com/office/drawing/2014/main" id="{A7E4379D-E030-4125-9C07-87E8A90A58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E03277F5-DB57-4C5D-9ED5-B7CFC004C861}"/>
              </a:ext>
            </a:extLst>
          </p:cNvPr>
          <p:cNvSpPr txBox="1"/>
          <p:nvPr/>
        </p:nvSpPr>
        <p:spPr>
          <a:xfrm>
            <a:off x="647701" y="309490"/>
            <a:ext cx="3324141" cy="6548510"/>
          </a:xfrm>
          <a:prstGeom prst="rect">
            <a:avLst/>
          </a:prstGeom>
        </p:spPr>
        <p:txBody>
          <a:bodyPr vert="horz" lIns="91440" tIns="45720" rIns="91440" bIns="45720" rtlCol="0">
            <a:noAutofit/>
          </a:bodyPr>
          <a:lstStyle/>
          <a:p>
            <a:pPr>
              <a:lnSpc>
                <a:spcPct val="90000"/>
              </a:lnSpc>
              <a:spcBef>
                <a:spcPts val="1000"/>
              </a:spcBef>
              <a:buClr>
                <a:schemeClr val="accent1">
                  <a:lumMod val="60000"/>
                  <a:lumOff val="40000"/>
                </a:schemeClr>
              </a:buClr>
              <a:buSzPct val="80000"/>
            </a:pPr>
            <a:r>
              <a:rPr lang="en-US" sz="2000" dirty="0">
                <a:effectLst/>
                <a:latin typeface="+mj-lt"/>
                <a:ea typeface="+mj-ea"/>
                <a:cs typeface="+mj-cs"/>
              </a:rPr>
              <a:t>Seven Ps of Marketing </a:t>
            </a:r>
          </a:p>
          <a:p>
            <a:pPr>
              <a:lnSpc>
                <a:spcPct val="90000"/>
              </a:lnSpc>
              <a:spcBef>
                <a:spcPts val="1000"/>
              </a:spcBef>
              <a:buClr>
                <a:schemeClr val="accent1">
                  <a:lumMod val="60000"/>
                  <a:lumOff val="40000"/>
                </a:schemeClr>
              </a:buClr>
              <a:buSzPct val="80000"/>
              <a:buFont typeface="Wingdings 3" charset="2"/>
              <a:buChar char=""/>
            </a:pPr>
            <a:endParaRPr lang="en-US" sz="2000" dirty="0">
              <a:effectLst/>
              <a:latin typeface="+mj-lt"/>
              <a:ea typeface="+mj-ea"/>
              <a:cs typeface="+mj-cs"/>
            </a:endParaRPr>
          </a:p>
          <a:p>
            <a:pPr indent="450215">
              <a:lnSpc>
                <a:spcPct val="90000"/>
              </a:lnSpc>
              <a:spcBef>
                <a:spcPts val="1000"/>
              </a:spcBef>
              <a:buClr>
                <a:schemeClr val="accent1">
                  <a:lumMod val="60000"/>
                  <a:lumOff val="40000"/>
                </a:schemeClr>
              </a:buClr>
              <a:buSzPct val="80000"/>
              <a:buFont typeface="Wingdings 3" charset="2"/>
              <a:buChar char=""/>
            </a:pPr>
            <a:r>
              <a:rPr lang="en-US" sz="2000" dirty="0">
                <a:effectLst/>
                <a:latin typeface="+mj-lt"/>
                <a:ea typeface="+mj-ea"/>
                <a:cs typeface="+mj-cs"/>
              </a:rPr>
              <a:t>Product: </a:t>
            </a:r>
          </a:p>
          <a:p>
            <a:pPr>
              <a:lnSpc>
                <a:spcPct val="90000"/>
              </a:lnSpc>
              <a:spcBef>
                <a:spcPts val="1000"/>
              </a:spcBef>
              <a:buClr>
                <a:schemeClr val="accent1">
                  <a:lumMod val="60000"/>
                  <a:lumOff val="40000"/>
                </a:schemeClr>
              </a:buClr>
              <a:buSzPct val="80000"/>
            </a:pPr>
            <a:r>
              <a:rPr lang="en-US" sz="2000" dirty="0" err="1">
                <a:effectLst/>
                <a:latin typeface="+mj-lt"/>
                <a:ea typeface="+mj-ea"/>
                <a:cs typeface="+mj-cs"/>
              </a:rPr>
              <a:t>Sparklean</a:t>
            </a:r>
            <a:r>
              <a:rPr lang="en-US" sz="2000" dirty="0">
                <a:effectLst/>
                <a:latin typeface="+mj-lt"/>
                <a:ea typeface="+mj-ea"/>
                <a:cs typeface="+mj-cs"/>
              </a:rPr>
              <a:t> Cleaning Solutions seeks to provide outfit alterations, laundry, and dry-cleaning services to the dwellers of Guildford, Surrey. Besides, the company will introduce door-to-door collection and delivery of products, a service that is unique to the venture. The advantage of the service offered is working within the comfortable schedule of the client and the optional mode of delivery (Jain, 2013). </a:t>
            </a:r>
          </a:p>
          <a:p>
            <a:pPr>
              <a:lnSpc>
                <a:spcPct val="90000"/>
              </a:lnSpc>
              <a:spcBef>
                <a:spcPts val="1000"/>
              </a:spcBef>
              <a:buClr>
                <a:schemeClr val="accent1">
                  <a:lumMod val="60000"/>
                  <a:lumOff val="40000"/>
                </a:schemeClr>
              </a:buClr>
              <a:buSzPct val="80000"/>
              <a:buFont typeface="Wingdings 3" charset="2"/>
              <a:buChar char=""/>
            </a:pPr>
            <a:endParaRPr lang="en-US" sz="2000" dirty="0">
              <a:effectLst/>
              <a:latin typeface="+mj-lt"/>
              <a:ea typeface="+mj-ea"/>
              <a:cs typeface="+mj-cs"/>
            </a:endParaRPr>
          </a:p>
        </p:txBody>
      </p:sp>
    </p:spTree>
    <p:extLst>
      <p:ext uri="{BB962C8B-B14F-4D97-AF65-F5344CB8AC3E}">
        <p14:creationId xmlns:p14="http://schemas.microsoft.com/office/powerpoint/2010/main" val="30177709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3B88195-8D9E-4359-A86C-9456C469F7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0" name="Picture 9">
            <a:extLst>
              <a:ext uri="{FF2B5EF4-FFF2-40B4-BE49-F238E27FC236}">
                <a16:creationId xmlns:a16="http://schemas.microsoft.com/office/drawing/2014/main" id="{03EC48BD-A960-4717-BC76-7E4C982250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7A00717A-7D3C-456B-A779-9D0638878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EEB0E133-CF2F-4AD3-ACA6-03E91BB603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CD94893-A2D1-401B-A469-D34E425DCE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8" name="Rectangle 17">
            <a:extLst>
              <a:ext uri="{FF2B5EF4-FFF2-40B4-BE49-F238E27FC236}">
                <a16:creationId xmlns:a16="http://schemas.microsoft.com/office/drawing/2014/main" id="{546E6246-28E6-4A2D-B924-24539B8C6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2" name="Rectangle 21">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4"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6" name="Freeform: Shape 25">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TextBox 2">
            <a:extLst>
              <a:ext uri="{FF2B5EF4-FFF2-40B4-BE49-F238E27FC236}">
                <a16:creationId xmlns:a16="http://schemas.microsoft.com/office/drawing/2014/main" id="{FD1374DC-B13B-4120-B735-64913D1FCD32}"/>
              </a:ext>
            </a:extLst>
          </p:cNvPr>
          <p:cNvSpPr txBox="1"/>
          <p:nvPr/>
        </p:nvSpPr>
        <p:spPr>
          <a:xfrm>
            <a:off x="1103312" y="2763520"/>
            <a:ext cx="8946541" cy="3484879"/>
          </a:xfrm>
          <a:prstGeom prst="rect">
            <a:avLst/>
          </a:prstGeom>
        </p:spPr>
        <p:txBody>
          <a:bodyPr vert="horz" lIns="91440" tIns="45720" rIns="91440" bIns="45720" rtlCol="0">
            <a:normAutofit/>
          </a:bodyPr>
          <a:lstStyle/>
          <a:p>
            <a:pPr indent="450215">
              <a:spcBef>
                <a:spcPts val="1000"/>
              </a:spcBef>
              <a:buClr>
                <a:schemeClr val="accent1">
                  <a:lumMod val="60000"/>
                  <a:lumOff val="40000"/>
                </a:schemeClr>
              </a:buClr>
              <a:buSzPct val="80000"/>
              <a:buFont typeface="Wingdings 3" charset="2"/>
              <a:buChar char=""/>
            </a:pPr>
            <a:r>
              <a:rPr lang="en-US" b="1" dirty="0">
                <a:effectLst/>
                <a:latin typeface="+mj-lt"/>
                <a:ea typeface="+mj-ea"/>
                <a:cs typeface="+mj-cs"/>
              </a:rPr>
              <a:t>Place</a:t>
            </a:r>
            <a:r>
              <a:rPr lang="en-US" dirty="0">
                <a:effectLst/>
                <a:latin typeface="+mj-lt"/>
                <a:ea typeface="+mj-ea"/>
                <a:cs typeface="+mj-cs"/>
              </a:rPr>
              <a:t>: The company premises are situated amidst the potential consumers. However, the clients need not come to the premises since there will be a free service for pick-up and delivery of the products at individual’s doorstep. Additionally, signage will be placed at the site of the production unit so that a customer will easily locate it in case of any inquiry. </a:t>
            </a:r>
          </a:p>
        </p:txBody>
      </p:sp>
    </p:spTree>
    <p:extLst>
      <p:ext uri="{BB962C8B-B14F-4D97-AF65-F5344CB8AC3E}">
        <p14:creationId xmlns:p14="http://schemas.microsoft.com/office/powerpoint/2010/main" val="1298075886"/>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3B88195-8D9E-4359-A86C-9456C469F7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0" name="Picture 9">
            <a:extLst>
              <a:ext uri="{FF2B5EF4-FFF2-40B4-BE49-F238E27FC236}">
                <a16:creationId xmlns:a16="http://schemas.microsoft.com/office/drawing/2014/main" id="{03EC48BD-A960-4717-BC76-7E4C982250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7A00717A-7D3C-456B-A779-9D0638878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EEB0E133-CF2F-4AD3-ACA6-03E91BB603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CD94893-A2D1-401B-A469-D34E425DCE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8" name="Rectangle 17">
            <a:extLst>
              <a:ext uri="{FF2B5EF4-FFF2-40B4-BE49-F238E27FC236}">
                <a16:creationId xmlns:a16="http://schemas.microsoft.com/office/drawing/2014/main" id="{546E6246-28E6-4A2D-B924-24539B8C6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2" name="Rectangle 21">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4"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6" name="Freeform: Shape 25">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TextBox 2">
            <a:extLst>
              <a:ext uri="{FF2B5EF4-FFF2-40B4-BE49-F238E27FC236}">
                <a16:creationId xmlns:a16="http://schemas.microsoft.com/office/drawing/2014/main" id="{C1742905-859D-435C-BF79-C99C1617890A}"/>
              </a:ext>
            </a:extLst>
          </p:cNvPr>
          <p:cNvSpPr txBox="1"/>
          <p:nvPr/>
        </p:nvSpPr>
        <p:spPr>
          <a:xfrm>
            <a:off x="1103312" y="2763520"/>
            <a:ext cx="8946541" cy="3484879"/>
          </a:xfrm>
          <a:prstGeom prst="rect">
            <a:avLst/>
          </a:prstGeom>
        </p:spPr>
        <p:txBody>
          <a:bodyPr vert="horz" lIns="91440" tIns="45720" rIns="91440" bIns="45720" rtlCol="0">
            <a:normAutofit/>
          </a:bodyPr>
          <a:lstStyle/>
          <a:p>
            <a:pPr indent="450215">
              <a:spcBef>
                <a:spcPts val="1000"/>
              </a:spcBef>
              <a:buClr>
                <a:schemeClr val="accent1">
                  <a:lumMod val="60000"/>
                  <a:lumOff val="40000"/>
                </a:schemeClr>
              </a:buClr>
              <a:buSzPct val="80000"/>
              <a:buFont typeface="Wingdings 3" charset="2"/>
              <a:buChar char=""/>
            </a:pPr>
            <a:r>
              <a:rPr lang="en-US" b="1" dirty="0">
                <a:effectLst/>
                <a:latin typeface="+mj-lt"/>
                <a:ea typeface="+mj-ea"/>
                <a:cs typeface="+mj-cs"/>
              </a:rPr>
              <a:t>Price</a:t>
            </a:r>
            <a:r>
              <a:rPr lang="en-US" dirty="0">
                <a:effectLst/>
                <a:latin typeface="+mj-lt"/>
                <a:ea typeface="+mj-ea"/>
                <a:cs typeface="+mj-cs"/>
              </a:rPr>
              <a:t>: The services provided will be at a moderate cost, focusing on value for money. Collection and delivery fees will be free. Prices for the services offered will consider the number of products inclusive of the operation costs (Jain, 2013). The prices will be determined after assessing the competitive ranks in the market. </a:t>
            </a:r>
          </a:p>
        </p:txBody>
      </p:sp>
    </p:spTree>
    <p:extLst>
      <p:ext uri="{BB962C8B-B14F-4D97-AF65-F5344CB8AC3E}">
        <p14:creationId xmlns:p14="http://schemas.microsoft.com/office/powerpoint/2010/main" val="3488920530"/>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3B88195-8D9E-4359-A86C-9456C469F7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0" name="Picture 9">
            <a:extLst>
              <a:ext uri="{FF2B5EF4-FFF2-40B4-BE49-F238E27FC236}">
                <a16:creationId xmlns:a16="http://schemas.microsoft.com/office/drawing/2014/main" id="{03EC48BD-A960-4717-BC76-7E4C982250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7A00717A-7D3C-456B-A779-9D0638878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EEB0E133-CF2F-4AD3-ACA6-03E91BB603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CD94893-A2D1-401B-A469-D34E425DCE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8" name="Rectangle 17">
            <a:extLst>
              <a:ext uri="{FF2B5EF4-FFF2-40B4-BE49-F238E27FC236}">
                <a16:creationId xmlns:a16="http://schemas.microsoft.com/office/drawing/2014/main" id="{546E6246-28E6-4A2D-B924-24539B8C6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2" name="Rectangle 21">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4"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6" name="Freeform: Shape 25">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TextBox 2">
            <a:extLst>
              <a:ext uri="{FF2B5EF4-FFF2-40B4-BE49-F238E27FC236}">
                <a16:creationId xmlns:a16="http://schemas.microsoft.com/office/drawing/2014/main" id="{AD9131E0-E92A-4E2E-A1A3-682DC5B78234}"/>
              </a:ext>
            </a:extLst>
          </p:cNvPr>
          <p:cNvSpPr txBox="1"/>
          <p:nvPr/>
        </p:nvSpPr>
        <p:spPr>
          <a:xfrm>
            <a:off x="1103312" y="2763520"/>
            <a:ext cx="8946541" cy="3484879"/>
          </a:xfrm>
          <a:prstGeom prst="rect">
            <a:avLst/>
          </a:prstGeom>
        </p:spPr>
        <p:txBody>
          <a:bodyPr vert="horz" lIns="91440" tIns="45720" rIns="91440" bIns="45720" rtlCol="0">
            <a:normAutofit/>
          </a:bodyPr>
          <a:lstStyle/>
          <a:p>
            <a:pPr indent="450215">
              <a:spcBef>
                <a:spcPts val="1000"/>
              </a:spcBef>
              <a:buClr>
                <a:schemeClr val="accent1">
                  <a:lumMod val="60000"/>
                  <a:lumOff val="40000"/>
                </a:schemeClr>
              </a:buClr>
              <a:buSzPct val="80000"/>
              <a:buFont typeface="Wingdings 3" charset="2"/>
              <a:buChar char=""/>
            </a:pPr>
            <a:r>
              <a:rPr lang="en-US" b="1" dirty="0">
                <a:effectLst/>
                <a:latin typeface="+mj-lt"/>
                <a:ea typeface="+mj-ea"/>
                <a:cs typeface="+mj-cs"/>
              </a:rPr>
              <a:t>Promotion</a:t>
            </a:r>
            <a:r>
              <a:rPr lang="en-US" dirty="0">
                <a:effectLst/>
                <a:latin typeface="+mj-lt"/>
                <a:ea typeface="+mj-ea"/>
                <a:cs typeface="+mj-cs"/>
              </a:rPr>
              <a:t>: Marketing plans will be employed for the venture to enlarge its targeted population. The delivery vans will be marked with the company’s name as a way of advertising itself. The business owner and the employees will develop good relations with clients in the cleaning industry and lay the foundation of advocating the cleaning business (Jain, 2013). Acceptable public relations will intensify frequent clients in the trade.</a:t>
            </a:r>
          </a:p>
        </p:txBody>
      </p:sp>
    </p:spTree>
    <p:extLst>
      <p:ext uri="{BB962C8B-B14F-4D97-AF65-F5344CB8AC3E}">
        <p14:creationId xmlns:p14="http://schemas.microsoft.com/office/powerpoint/2010/main" val="179070812"/>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3B88195-8D9E-4359-A86C-9456C469F7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0" name="Picture 9">
            <a:extLst>
              <a:ext uri="{FF2B5EF4-FFF2-40B4-BE49-F238E27FC236}">
                <a16:creationId xmlns:a16="http://schemas.microsoft.com/office/drawing/2014/main" id="{03EC48BD-A960-4717-BC76-7E4C982250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7A00717A-7D3C-456B-A779-9D0638878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EEB0E133-CF2F-4AD3-ACA6-03E91BB603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CD94893-A2D1-401B-A469-D34E425DCE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8" name="Rectangle 17">
            <a:extLst>
              <a:ext uri="{FF2B5EF4-FFF2-40B4-BE49-F238E27FC236}">
                <a16:creationId xmlns:a16="http://schemas.microsoft.com/office/drawing/2014/main" id="{546E6246-28E6-4A2D-B924-24539B8C6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2" name="Rectangle 21">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4"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6" name="Freeform: Shape 25">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TextBox 2">
            <a:extLst>
              <a:ext uri="{FF2B5EF4-FFF2-40B4-BE49-F238E27FC236}">
                <a16:creationId xmlns:a16="http://schemas.microsoft.com/office/drawing/2014/main" id="{F400F92C-28EC-4620-A133-6EF26667F99C}"/>
              </a:ext>
            </a:extLst>
          </p:cNvPr>
          <p:cNvSpPr txBox="1"/>
          <p:nvPr/>
        </p:nvSpPr>
        <p:spPr>
          <a:xfrm>
            <a:off x="1103312" y="2763520"/>
            <a:ext cx="8946541" cy="3484879"/>
          </a:xfrm>
          <a:prstGeom prst="rect">
            <a:avLst/>
          </a:prstGeom>
        </p:spPr>
        <p:txBody>
          <a:bodyPr vert="horz" lIns="91440" tIns="45720" rIns="91440" bIns="45720" rtlCol="0">
            <a:normAutofit/>
          </a:bodyPr>
          <a:lstStyle/>
          <a:p>
            <a:pPr indent="450215">
              <a:spcBef>
                <a:spcPts val="1000"/>
              </a:spcBef>
              <a:buClr>
                <a:schemeClr val="accent1">
                  <a:lumMod val="60000"/>
                  <a:lumOff val="40000"/>
                </a:schemeClr>
              </a:buClr>
              <a:buSzPct val="80000"/>
              <a:buFont typeface="Wingdings 3" charset="2"/>
              <a:buChar char=""/>
            </a:pPr>
            <a:r>
              <a:rPr lang="en-US" b="1" dirty="0">
                <a:effectLst/>
                <a:latin typeface="+mj-lt"/>
                <a:ea typeface="+mj-ea"/>
                <a:cs typeface="+mj-cs"/>
              </a:rPr>
              <a:t>Physical evidence</a:t>
            </a:r>
            <a:r>
              <a:rPr lang="en-US" dirty="0">
                <a:effectLst/>
                <a:latin typeface="+mj-lt"/>
                <a:ea typeface="+mj-ea"/>
                <a:cs typeface="+mj-cs"/>
              </a:rPr>
              <a:t>: The clients will approve of the existence of the business through the provision of signage at the production unit and panel trucks displaying the kind of services the venture offers (</a:t>
            </a:r>
            <a:r>
              <a:rPr lang="en-US" dirty="0" err="1">
                <a:effectLst/>
                <a:latin typeface="+mj-lt"/>
                <a:ea typeface="+mj-ea"/>
                <a:cs typeface="+mj-cs"/>
              </a:rPr>
              <a:t>Kozlovskyi</a:t>
            </a:r>
            <a:r>
              <a:rPr lang="en-US" dirty="0">
                <a:effectLst/>
                <a:latin typeface="+mj-lt"/>
                <a:ea typeface="+mj-ea"/>
                <a:cs typeface="+mj-cs"/>
              </a:rPr>
              <a:t> et al., 2017). Besides, the business will seek to promote the word-of-mouth advertising to population evidence of the business presence. Alternatively, the business will produce business cards as evidence of its physical presence. </a:t>
            </a:r>
          </a:p>
        </p:txBody>
      </p:sp>
    </p:spTree>
    <p:extLst>
      <p:ext uri="{BB962C8B-B14F-4D97-AF65-F5344CB8AC3E}">
        <p14:creationId xmlns:p14="http://schemas.microsoft.com/office/powerpoint/2010/main" val="3315937921"/>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7" name="Picture 7">
            <a:extLst>
              <a:ext uri="{FF2B5EF4-FFF2-40B4-BE49-F238E27FC236}">
                <a16:creationId xmlns:a16="http://schemas.microsoft.com/office/drawing/2014/main" id="{73B88195-8D9E-4359-A86C-9456C469F7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38" name="Picture 9">
            <a:extLst>
              <a:ext uri="{FF2B5EF4-FFF2-40B4-BE49-F238E27FC236}">
                <a16:creationId xmlns:a16="http://schemas.microsoft.com/office/drawing/2014/main" id="{03EC48BD-A960-4717-BC76-7E4C982250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9" name="Oval 11">
            <a:extLst>
              <a:ext uri="{FF2B5EF4-FFF2-40B4-BE49-F238E27FC236}">
                <a16:creationId xmlns:a16="http://schemas.microsoft.com/office/drawing/2014/main" id="{7A00717A-7D3C-456B-A779-9D0638878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0" name="Picture 13">
            <a:extLst>
              <a:ext uri="{FF2B5EF4-FFF2-40B4-BE49-F238E27FC236}">
                <a16:creationId xmlns:a16="http://schemas.microsoft.com/office/drawing/2014/main" id="{EEB0E133-CF2F-4AD3-ACA6-03E91BB603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1" name="Picture 15">
            <a:extLst>
              <a:ext uri="{FF2B5EF4-FFF2-40B4-BE49-F238E27FC236}">
                <a16:creationId xmlns:a16="http://schemas.microsoft.com/office/drawing/2014/main" id="{6CD94893-A2D1-401B-A469-D34E425DCE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42" name="Rectangle 17">
            <a:extLst>
              <a:ext uri="{FF2B5EF4-FFF2-40B4-BE49-F238E27FC236}">
                <a16:creationId xmlns:a16="http://schemas.microsoft.com/office/drawing/2014/main" id="{546E6246-28E6-4A2D-B924-24539B8C6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3" name="Rectangle 19">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44" name="Rectangle 21">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5"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46" name="Freeform: Shape 25">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TextBox 2">
            <a:extLst>
              <a:ext uri="{FF2B5EF4-FFF2-40B4-BE49-F238E27FC236}">
                <a16:creationId xmlns:a16="http://schemas.microsoft.com/office/drawing/2014/main" id="{1EDDD45C-9D91-4A67-B637-FD41E6A1EEA3}"/>
              </a:ext>
            </a:extLst>
          </p:cNvPr>
          <p:cNvSpPr txBox="1"/>
          <p:nvPr/>
        </p:nvSpPr>
        <p:spPr>
          <a:xfrm>
            <a:off x="1103312" y="2763520"/>
            <a:ext cx="8946541" cy="3484879"/>
          </a:xfrm>
          <a:prstGeom prst="rect">
            <a:avLst/>
          </a:prstGeom>
        </p:spPr>
        <p:txBody>
          <a:bodyPr vert="horz" lIns="91440" tIns="45720" rIns="91440" bIns="45720" rtlCol="0">
            <a:normAutofit/>
          </a:bodyPr>
          <a:lstStyle/>
          <a:p>
            <a:pPr indent="450215">
              <a:spcBef>
                <a:spcPts val="1000"/>
              </a:spcBef>
              <a:buClr>
                <a:schemeClr val="accent1">
                  <a:lumMod val="60000"/>
                  <a:lumOff val="40000"/>
                </a:schemeClr>
              </a:buClr>
              <a:buSzPct val="80000"/>
              <a:buFont typeface="Wingdings 3" charset="2"/>
              <a:buChar char=""/>
            </a:pPr>
            <a:r>
              <a:rPr lang="en-US" b="1" dirty="0">
                <a:effectLst/>
                <a:latin typeface="+mj-lt"/>
                <a:ea typeface="+mj-ea"/>
                <a:cs typeface="+mj-cs"/>
              </a:rPr>
              <a:t>People</a:t>
            </a:r>
            <a:r>
              <a:rPr lang="en-US" dirty="0">
                <a:effectLst/>
                <a:latin typeface="+mj-lt"/>
                <a:ea typeface="+mj-ea"/>
                <a:cs typeface="+mj-cs"/>
              </a:rPr>
              <a:t>: The business will employ a few drives and washing machine operators. All these individuals need to have some knowledge of customer relations so that they will promote the companies’ ideas and services to customers in a humane way (</a:t>
            </a:r>
            <a:r>
              <a:rPr lang="en-US" dirty="0" err="1">
                <a:effectLst/>
                <a:latin typeface="+mj-lt"/>
                <a:ea typeface="+mj-ea"/>
                <a:cs typeface="+mj-cs"/>
              </a:rPr>
              <a:t>Kozlovskyi</a:t>
            </a:r>
            <a:r>
              <a:rPr lang="en-US" dirty="0">
                <a:effectLst/>
                <a:latin typeface="+mj-lt"/>
                <a:ea typeface="+mj-ea"/>
                <a:cs typeface="+mj-cs"/>
              </a:rPr>
              <a:t> et al., 2017).</a:t>
            </a:r>
          </a:p>
          <a:p>
            <a:pPr indent="450215">
              <a:spcBef>
                <a:spcPts val="1000"/>
              </a:spcBef>
              <a:buClr>
                <a:schemeClr val="accent1">
                  <a:lumMod val="60000"/>
                  <a:lumOff val="40000"/>
                </a:schemeClr>
              </a:buClr>
              <a:buSzPct val="80000"/>
              <a:buFont typeface="Wingdings 3" charset="2"/>
              <a:buChar char=""/>
            </a:pPr>
            <a:r>
              <a:rPr lang="en-US" b="1" dirty="0">
                <a:effectLst/>
                <a:latin typeface="+mj-lt"/>
                <a:ea typeface="+mj-ea"/>
                <a:cs typeface="+mj-cs"/>
              </a:rPr>
              <a:t>Process</a:t>
            </a:r>
            <a:r>
              <a:rPr lang="en-US" dirty="0">
                <a:effectLst/>
                <a:latin typeface="+mj-lt"/>
                <a:ea typeface="+mj-ea"/>
                <a:cs typeface="+mj-cs"/>
              </a:rPr>
              <a:t>: The trade will offer free survives to its customers. The panel trucks will be available for the collection and delivery of garments from and to the doorstep of the client once they are attended to at the production site.</a:t>
            </a:r>
          </a:p>
        </p:txBody>
      </p:sp>
    </p:spTree>
    <p:extLst>
      <p:ext uri="{BB962C8B-B14F-4D97-AF65-F5344CB8AC3E}">
        <p14:creationId xmlns:p14="http://schemas.microsoft.com/office/powerpoint/2010/main" val="2746853825"/>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180" name="Picture 117">
            <a:extLst>
              <a:ext uri="{FF2B5EF4-FFF2-40B4-BE49-F238E27FC236}">
                <a16:creationId xmlns:a16="http://schemas.microsoft.com/office/drawing/2014/main" id="{C9134821-5D8B-4373-BA74-CFE9AB35A55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81" name="Picture 119">
            <a:extLst>
              <a:ext uri="{FF2B5EF4-FFF2-40B4-BE49-F238E27FC236}">
                <a16:creationId xmlns:a16="http://schemas.microsoft.com/office/drawing/2014/main" id="{5965195F-79F5-4911-907D-13CB3F5343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82" name="Oval 121">
            <a:extLst>
              <a:ext uri="{FF2B5EF4-FFF2-40B4-BE49-F238E27FC236}">
                <a16:creationId xmlns:a16="http://schemas.microsoft.com/office/drawing/2014/main" id="{8A610DC7-FE1B-47B9-8452-CFC389786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83" name="Picture 123">
            <a:extLst>
              <a:ext uri="{FF2B5EF4-FFF2-40B4-BE49-F238E27FC236}">
                <a16:creationId xmlns:a16="http://schemas.microsoft.com/office/drawing/2014/main" id="{2742ADC1-2286-40B7-A3C6-D6C3362FA0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4" name="Picture 125">
            <a:extLst>
              <a:ext uri="{FF2B5EF4-FFF2-40B4-BE49-F238E27FC236}">
                <a16:creationId xmlns:a16="http://schemas.microsoft.com/office/drawing/2014/main" id="{C878FBDC-78F2-4D49-8DB3-1A48CA9F7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85" name="Rectangle 127">
            <a:extLst>
              <a:ext uri="{FF2B5EF4-FFF2-40B4-BE49-F238E27FC236}">
                <a16:creationId xmlns:a16="http://schemas.microsoft.com/office/drawing/2014/main" id="{DC9A0934-0C2C-4565-9290-A345B19BD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Rectangle 1">
            <a:extLst>
              <a:ext uri="{FF2B5EF4-FFF2-40B4-BE49-F238E27FC236}">
                <a16:creationId xmlns:a16="http://schemas.microsoft.com/office/drawing/2014/main" id="{9185127C-E20C-4BDE-989A-26DE85B0B0DF}"/>
              </a:ext>
            </a:extLst>
          </p:cNvPr>
          <p:cNvSpPr>
            <a:spLocks noChangeArrowheads="1"/>
          </p:cNvSpPr>
          <p:nvPr/>
        </p:nvSpPr>
        <p:spPr bwMode="auto">
          <a:xfrm>
            <a:off x="648931" y="530942"/>
            <a:ext cx="5616216" cy="569287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0" fontAlgn="base">
              <a:spcBef>
                <a:spcPts val="1000"/>
              </a:spcBef>
              <a:buClr>
                <a:schemeClr val="accent1">
                  <a:lumMod val="60000"/>
                  <a:lumOff val="40000"/>
                </a:schemeClr>
              </a:buClr>
              <a:buSzPct val="80000"/>
              <a:buFont typeface="Wingdings 3" charset="2"/>
              <a:buChar char=""/>
              <a:tabLst/>
            </a:pPr>
            <a:r>
              <a:rPr kumimoji="0" lang="en-US" altLang="en-US" sz="1700" b="1" u="none" strike="noStrike" cap="none" normalizeH="0" baseline="0" dirty="0">
                <a:ln>
                  <a:noFill/>
                </a:ln>
                <a:effectLst/>
                <a:latin typeface="+mj-lt"/>
                <a:ea typeface="+mj-ea"/>
                <a:cs typeface="+mj-cs"/>
              </a:rPr>
              <a:t>Cash Flow Projection (</a:t>
            </a:r>
            <a:r>
              <a:rPr kumimoji="0" lang="en-US" altLang="en-US" sz="1700" b="1" u="none" strike="noStrike" cap="none" normalizeH="0" baseline="0" dirty="0" err="1">
                <a:ln>
                  <a:noFill/>
                </a:ln>
                <a:effectLst/>
                <a:latin typeface="+mj-lt"/>
                <a:ea typeface="+mj-ea"/>
                <a:cs typeface="+mj-cs"/>
              </a:rPr>
              <a:t>Kerin</a:t>
            </a:r>
            <a:r>
              <a:rPr kumimoji="0" lang="en-US" altLang="en-US" sz="1700" b="1" u="none" strike="noStrike" cap="none" normalizeH="0" baseline="0" dirty="0">
                <a:ln>
                  <a:noFill/>
                </a:ln>
                <a:effectLst/>
                <a:latin typeface="+mj-lt"/>
                <a:ea typeface="+mj-ea"/>
                <a:cs typeface="+mj-cs"/>
              </a:rPr>
              <a:t> and Pham, 2019)</a:t>
            </a:r>
          </a:p>
          <a:p>
            <a:pPr marL="0" marR="0" lvl="0" indent="0" fontAlgn="base">
              <a:spcBef>
                <a:spcPts val="1000"/>
              </a:spcBef>
              <a:buClr>
                <a:schemeClr val="accent1">
                  <a:lumMod val="60000"/>
                  <a:lumOff val="40000"/>
                </a:schemeClr>
              </a:buClr>
              <a:buSzPct val="80000"/>
              <a:buFont typeface="Wingdings 3" charset="2"/>
              <a:buChar char=""/>
              <a:tabLst/>
            </a:pPr>
            <a:endParaRPr kumimoji="0" lang="en-US" altLang="en-US" sz="1700" u="none" strike="noStrike" cap="none" normalizeH="0" baseline="0" dirty="0">
              <a:ln>
                <a:noFill/>
              </a:ln>
              <a:effectLst/>
              <a:latin typeface="+mj-lt"/>
              <a:ea typeface="+mj-ea"/>
              <a:cs typeface="+mj-cs"/>
            </a:endParaRPr>
          </a:p>
          <a:p>
            <a:pPr>
              <a:spcBef>
                <a:spcPts val="1000"/>
              </a:spcBef>
              <a:buClr>
                <a:schemeClr val="accent1">
                  <a:lumMod val="60000"/>
                  <a:lumOff val="40000"/>
                </a:schemeClr>
              </a:buClr>
              <a:buSzPct val="80000"/>
            </a:pPr>
            <a:r>
              <a:rPr lang="en-US" sz="1700" dirty="0">
                <a:effectLst/>
                <a:latin typeface="+mj-lt"/>
                <a:ea typeface="+mj-ea"/>
                <a:cs typeface="+mj-cs"/>
              </a:rPr>
              <a:t>Cash flow within the business is projected to increase by 1.4 percent within the first three months since conception. Although the inflation rates can affect the pricing, prediction percentage has placed that under consideration. With increased revenue collection in the cleaning industry, the cash flow will escalate by 1.8 percent by the second month and 2.4 percent by the third month of operation.</a:t>
            </a:r>
          </a:p>
          <a:p>
            <a:pPr>
              <a:spcBef>
                <a:spcPts val="1000"/>
              </a:spcBef>
              <a:buClr>
                <a:schemeClr val="accent1">
                  <a:lumMod val="60000"/>
                  <a:lumOff val="40000"/>
                </a:schemeClr>
              </a:buClr>
              <a:buSzPct val="80000"/>
            </a:pPr>
            <a:endParaRPr lang="en-US" sz="1700" dirty="0">
              <a:effectLst/>
              <a:latin typeface="+mj-lt"/>
              <a:ea typeface="+mj-ea"/>
              <a:cs typeface="+mj-cs"/>
            </a:endParaRPr>
          </a:p>
          <a:p>
            <a:pPr>
              <a:spcBef>
                <a:spcPts val="1000"/>
              </a:spcBef>
              <a:buClr>
                <a:schemeClr val="accent1">
                  <a:lumMod val="60000"/>
                  <a:lumOff val="40000"/>
                </a:schemeClr>
              </a:buClr>
              <a:buSzPct val="80000"/>
            </a:pPr>
            <a:r>
              <a:rPr lang="en-US" sz="1700" dirty="0">
                <a:effectLst/>
                <a:latin typeface="+mj-lt"/>
                <a:ea typeface="+mj-ea"/>
                <a:cs typeface="+mj-cs"/>
              </a:rPr>
              <a:t>The table below displays the monthly cash flow projections of the business for the next three months since its inception.</a:t>
            </a:r>
          </a:p>
          <a:p>
            <a:pPr marL="0" marR="0" lvl="0" indent="0" fontAlgn="base">
              <a:spcBef>
                <a:spcPts val="1000"/>
              </a:spcBef>
              <a:buClr>
                <a:schemeClr val="accent1">
                  <a:lumMod val="60000"/>
                  <a:lumOff val="40000"/>
                </a:schemeClr>
              </a:buClr>
              <a:buSzPct val="80000"/>
              <a:buFont typeface="Wingdings 3" charset="2"/>
              <a:buChar char=""/>
              <a:tabLst/>
            </a:pPr>
            <a:endParaRPr kumimoji="0" lang="en-US" altLang="en-US" sz="1700" u="none" strike="noStrike" cap="none" normalizeH="0" baseline="0" dirty="0">
              <a:ln>
                <a:noFill/>
              </a:ln>
              <a:effectLst/>
              <a:latin typeface="+mj-lt"/>
              <a:ea typeface="+mj-ea"/>
              <a:cs typeface="+mj-cs"/>
            </a:endParaRPr>
          </a:p>
        </p:txBody>
      </p:sp>
      <p:sp>
        <p:nvSpPr>
          <p:cNvPr id="186" name="Freeform 31">
            <a:extLst>
              <a:ext uri="{FF2B5EF4-FFF2-40B4-BE49-F238E27FC236}">
                <a16:creationId xmlns:a16="http://schemas.microsoft.com/office/drawing/2014/main" id="{10208470-709D-4AF1-83BC-8A1019901B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87" name="Rectangle 131">
            <a:extLst>
              <a:ext uri="{FF2B5EF4-FFF2-40B4-BE49-F238E27FC236}">
                <a16:creationId xmlns:a16="http://schemas.microsoft.com/office/drawing/2014/main" id="{38D8AE6D-D2DF-4BEA-AF55-5E7DD41A31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4139" y="0"/>
            <a:ext cx="463828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8" name="Freeform 5">
            <a:extLst>
              <a:ext uri="{FF2B5EF4-FFF2-40B4-BE49-F238E27FC236}">
                <a16:creationId xmlns:a16="http://schemas.microsoft.com/office/drawing/2014/main" id="{8D9E9787-9929-42D8-AEDA-28F936807A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3906400"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189" name="Rectangle 135">
            <a:extLst>
              <a:ext uri="{FF2B5EF4-FFF2-40B4-BE49-F238E27FC236}">
                <a16:creationId xmlns:a16="http://schemas.microsoft.com/office/drawing/2014/main" id="{30A678BD-FD5D-4756-B0DC-E713CB8277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4" name="Table 3">
            <a:extLst>
              <a:ext uri="{FF2B5EF4-FFF2-40B4-BE49-F238E27FC236}">
                <a16:creationId xmlns:a16="http://schemas.microsoft.com/office/drawing/2014/main" id="{13318FE7-92E9-46D7-B9AC-FACAD9061032}"/>
              </a:ext>
            </a:extLst>
          </p:cNvPr>
          <p:cNvGraphicFramePr/>
          <p:nvPr>
            <p:extLst>
              <p:ext uri="{D42A27DB-BD31-4B8C-83A1-F6EECF244321}">
                <p14:modId xmlns:p14="http://schemas.microsoft.com/office/powerpoint/2010/main" val="1025263163"/>
              </p:ext>
            </p:extLst>
          </p:nvPr>
        </p:nvGraphicFramePr>
        <p:xfrm>
          <a:off x="7156244" y="530941"/>
          <a:ext cx="4804698" cy="6135330"/>
        </p:xfrm>
        <a:graphic>
          <a:graphicData uri="http://schemas.openxmlformats.org/drawingml/2006/table">
            <a:tbl>
              <a:tblPr firstRow="1" firstCol="1" bandRow="1">
                <a:tableStyleId>{5C22544A-7EE6-4342-B048-85BDC9FD1C3A}</a:tableStyleId>
              </a:tblPr>
              <a:tblGrid>
                <a:gridCol w="1307919">
                  <a:extLst>
                    <a:ext uri="{9D8B030D-6E8A-4147-A177-3AD203B41FA5}">
                      <a16:colId xmlns:a16="http://schemas.microsoft.com/office/drawing/2014/main" val="2310480048"/>
                    </a:ext>
                  </a:extLst>
                </a:gridCol>
                <a:gridCol w="1165593">
                  <a:extLst>
                    <a:ext uri="{9D8B030D-6E8A-4147-A177-3AD203B41FA5}">
                      <a16:colId xmlns:a16="http://schemas.microsoft.com/office/drawing/2014/main" val="3165720696"/>
                    </a:ext>
                  </a:extLst>
                </a:gridCol>
                <a:gridCol w="1165593">
                  <a:extLst>
                    <a:ext uri="{9D8B030D-6E8A-4147-A177-3AD203B41FA5}">
                      <a16:colId xmlns:a16="http://schemas.microsoft.com/office/drawing/2014/main" val="1261071928"/>
                    </a:ext>
                  </a:extLst>
                </a:gridCol>
                <a:gridCol w="1165593">
                  <a:extLst>
                    <a:ext uri="{9D8B030D-6E8A-4147-A177-3AD203B41FA5}">
                      <a16:colId xmlns:a16="http://schemas.microsoft.com/office/drawing/2014/main" val="2012927576"/>
                    </a:ext>
                  </a:extLst>
                </a:gridCol>
              </a:tblGrid>
              <a:tr h="1622679">
                <a:tc>
                  <a:txBody>
                    <a:bodyPr/>
                    <a:lstStyle/>
                    <a:p>
                      <a:pPr algn="l" fontAlgn="t">
                        <a:lnSpc>
                          <a:spcPct val="107000"/>
                        </a:lnSpc>
                        <a:spcBef>
                          <a:spcPts val="0"/>
                        </a:spcBef>
                        <a:spcAft>
                          <a:spcPts val="800"/>
                        </a:spcAft>
                      </a:pPr>
                      <a:r>
                        <a:rPr lang="en-GB" sz="1500" u="none" strike="noStrike">
                          <a:effectLst/>
                        </a:rPr>
                        <a:t>Monthly sales forecast</a:t>
                      </a:r>
                      <a:endParaRPr lang="en-GB" sz="2200" b="0" i="0" u="none" strike="noStrike">
                        <a:effectLst/>
                        <a:latin typeface="Arial" panose="020B0604020202020204" pitchFamily="34" charset="0"/>
                      </a:endParaRPr>
                    </a:p>
                  </a:txBody>
                  <a:tcPr marL="84892" marR="84892" marT="11791" marB="0"/>
                </a:tc>
                <a:tc>
                  <a:txBody>
                    <a:bodyPr/>
                    <a:lstStyle/>
                    <a:p>
                      <a:pPr algn="l" fontAlgn="t">
                        <a:lnSpc>
                          <a:spcPct val="107000"/>
                        </a:lnSpc>
                        <a:spcBef>
                          <a:spcPts val="0"/>
                        </a:spcBef>
                        <a:spcAft>
                          <a:spcPts val="800"/>
                        </a:spcAft>
                      </a:pPr>
                      <a:r>
                        <a:rPr lang="en-GB" sz="1500" u="none" strike="noStrike">
                          <a:effectLst/>
                        </a:rPr>
                        <a:t>March</a:t>
                      </a:r>
                      <a:endParaRPr lang="en-GB" sz="2200" b="0" i="0" u="none" strike="noStrike">
                        <a:effectLst/>
                        <a:latin typeface="Arial" panose="020B0604020202020204" pitchFamily="34" charset="0"/>
                      </a:endParaRPr>
                    </a:p>
                  </a:txBody>
                  <a:tcPr marL="84892" marR="84892" marT="11791" marB="0"/>
                </a:tc>
                <a:tc>
                  <a:txBody>
                    <a:bodyPr/>
                    <a:lstStyle/>
                    <a:p>
                      <a:pPr algn="l" fontAlgn="t">
                        <a:lnSpc>
                          <a:spcPct val="107000"/>
                        </a:lnSpc>
                        <a:spcBef>
                          <a:spcPts val="0"/>
                        </a:spcBef>
                        <a:spcAft>
                          <a:spcPts val="800"/>
                        </a:spcAft>
                      </a:pPr>
                      <a:r>
                        <a:rPr lang="en-GB" sz="1500" u="none" strike="noStrike">
                          <a:effectLst/>
                        </a:rPr>
                        <a:t>April</a:t>
                      </a:r>
                      <a:endParaRPr lang="en-GB" sz="2200" b="0" i="0" u="none" strike="noStrike">
                        <a:effectLst/>
                        <a:latin typeface="Arial" panose="020B0604020202020204" pitchFamily="34" charset="0"/>
                      </a:endParaRPr>
                    </a:p>
                  </a:txBody>
                  <a:tcPr marL="84892" marR="84892" marT="11791" marB="0"/>
                </a:tc>
                <a:tc>
                  <a:txBody>
                    <a:bodyPr/>
                    <a:lstStyle/>
                    <a:p>
                      <a:pPr algn="l" fontAlgn="t">
                        <a:lnSpc>
                          <a:spcPct val="107000"/>
                        </a:lnSpc>
                        <a:spcBef>
                          <a:spcPts val="0"/>
                        </a:spcBef>
                        <a:spcAft>
                          <a:spcPts val="800"/>
                        </a:spcAft>
                      </a:pPr>
                      <a:r>
                        <a:rPr lang="en-GB" sz="1500" u="none" strike="noStrike">
                          <a:effectLst/>
                        </a:rPr>
                        <a:t>May</a:t>
                      </a:r>
                      <a:endParaRPr lang="en-GB" sz="2200" b="0" i="0" u="none" strike="noStrike">
                        <a:effectLst/>
                        <a:latin typeface="Arial" panose="020B0604020202020204" pitchFamily="34" charset="0"/>
                      </a:endParaRPr>
                    </a:p>
                  </a:txBody>
                  <a:tcPr marL="84892" marR="84892" marT="11791" marB="0"/>
                </a:tc>
                <a:extLst>
                  <a:ext uri="{0D108BD9-81ED-4DB2-BD59-A6C34878D82A}">
                    <a16:rowId xmlns:a16="http://schemas.microsoft.com/office/drawing/2014/main" val="1413192992"/>
                  </a:ext>
                </a:extLst>
              </a:tr>
              <a:tr h="1108287">
                <a:tc>
                  <a:txBody>
                    <a:bodyPr/>
                    <a:lstStyle/>
                    <a:p>
                      <a:pPr algn="l" fontAlgn="t">
                        <a:lnSpc>
                          <a:spcPct val="107000"/>
                        </a:lnSpc>
                        <a:spcBef>
                          <a:spcPts val="0"/>
                        </a:spcBef>
                        <a:spcAft>
                          <a:spcPts val="800"/>
                        </a:spcAft>
                      </a:pPr>
                      <a:r>
                        <a:rPr lang="en-GB" sz="1500" u="none" strike="noStrike">
                          <a:effectLst/>
                        </a:rPr>
                        <a:t>Dry Cleaning</a:t>
                      </a:r>
                      <a:endParaRPr lang="en-GB" sz="2200" b="0" i="0" u="none" strike="noStrike">
                        <a:effectLst/>
                        <a:latin typeface="Arial" panose="020B0604020202020204" pitchFamily="34" charset="0"/>
                      </a:endParaRPr>
                    </a:p>
                  </a:txBody>
                  <a:tcPr marL="84892" marR="84892" marT="11791" marB="0"/>
                </a:tc>
                <a:tc>
                  <a:txBody>
                    <a:bodyPr/>
                    <a:lstStyle/>
                    <a:p>
                      <a:pPr algn="l" fontAlgn="t">
                        <a:lnSpc>
                          <a:spcPct val="107000"/>
                        </a:lnSpc>
                        <a:spcBef>
                          <a:spcPts val="0"/>
                        </a:spcBef>
                        <a:spcAft>
                          <a:spcPts val="800"/>
                        </a:spcAft>
                      </a:pPr>
                      <a:r>
                        <a:rPr lang="en-GB" sz="1500" u="none" strike="noStrike" dirty="0">
                          <a:effectLst/>
                        </a:rPr>
                        <a:t>£9,741</a:t>
                      </a:r>
                      <a:endParaRPr lang="en-GB" sz="2200" b="0" i="0" u="none" strike="noStrike" dirty="0">
                        <a:effectLst/>
                        <a:latin typeface="Arial" panose="020B0604020202020204" pitchFamily="34" charset="0"/>
                      </a:endParaRPr>
                    </a:p>
                  </a:txBody>
                  <a:tcPr marL="84892" marR="84892" marT="11791" marB="0"/>
                </a:tc>
                <a:tc>
                  <a:txBody>
                    <a:bodyPr/>
                    <a:lstStyle/>
                    <a:p>
                      <a:pPr algn="l" fontAlgn="t">
                        <a:lnSpc>
                          <a:spcPct val="107000"/>
                        </a:lnSpc>
                        <a:spcBef>
                          <a:spcPts val="0"/>
                        </a:spcBef>
                        <a:spcAft>
                          <a:spcPts val="800"/>
                        </a:spcAft>
                      </a:pPr>
                      <a:r>
                        <a:rPr lang="en-GB" sz="1500" u="none" strike="noStrike">
                          <a:effectLst/>
                        </a:rPr>
                        <a:t>£12,663</a:t>
                      </a:r>
                      <a:endParaRPr lang="en-GB" sz="2200" b="0" i="0" u="none" strike="noStrike">
                        <a:effectLst/>
                        <a:latin typeface="Arial" panose="020B0604020202020204" pitchFamily="34" charset="0"/>
                      </a:endParaRPr>
                    </a:p>
                  </a:txBody>
                  <a:tcPr marL="84892" marR="84892" marT="11791" marB="0"/>
                </a:tc>
                <a:tc>
                  <a:txBody>
                    <a:bodyPr/>
                    <a:lstStyle/>
                    <a:p>
                      <a:pPr algn="l" fontAlgn="t">
                        <a:lnSpc>
                          <a:spcPct val="107000"/>
                        </a:lnSpc>
                        <a:spcBef>
                          <a:spcPts val="0"/>
                        </a:spcBef>
                        <a:spcAft>
                          <a:spcPts val="800"/>
                        </a:spcAft>
                      </a:pPr>
                      <a:r>
                        <a:rPr lang="en-GB" sz="1500" u="none" strike="noStrike">
                          <a:effectLst/>
                        </a:rPr>
                        <a:t>£15,962</a:t>
                      </a:r>
                      <a:endParaRPr lang="en-GB" sz="2200" b="0" i="0" u="none" strike="noStrike">
                        <a:effectLst/>
                        <a:latin typeface="Arial" panose="020B0604020202020204" pitchFamily="34" charset="0"/>
                      </a:endParaRPr>
                    </a:p>
                  </a:txBody>
                  <a:tcPr marL="84892" marR="84892" marT="11791" marB="0"/>
                </a:tc>
                <a:extLst>
                  <a:ext uri="{0D108BD9-81ED-4DB2-BD59-A6C34878D82A}">
                    <a16:rowId xmlns:a16="http://schemas.microsoft.com/office/drawing/2014/main" val="2980617357"/>
                  </a:ext>
                </a:extLst>
              </a:tr>
              <a:tr h="593895">
                <a:tc>
                  <a:txBody>
                    <a:bodyPr/>
                    <a:lstStyle/>
                    <a:p>
                      <a:pPr algn="l" fontAlgn="t">
                        <a:lnSpc>
                          <a:spcPct val="107000"/>
                        </a:lnSpc>
                        <a:spcBef>
                          <a:spcPts val="0"/>
                        </a:spcBef>
                        <a:spcAft>
                          <a:spcPts val="800"/>
                        </a:spcAft>
                      </a:pPr>
                      <a:r>
                        <a:rPr lang="en-GB" sz="1500" u="none" strike="noStrike">
                          <a:effectLst/>
                        </a:rPr>
                        <a:t>Laundry</a:t>
                      </a:r>
                      <a:endParaRPr lang="en-GB" sz="2200" b="0" i="0" u="none" strike="noStrike">
                        <a:effectLst/>
                        <a:latin typeface="Arial" panose="020B0604020202020204" pitchFamily="34" charset="0"/>
                      </a:endParaRPr>
                    </a:p>
                  </a:txBody>
                  <a:tcPr marL="84892" marR="84892" marT="11791" marB="0"/>
                </a:tc>
                <a:tc>
                  <a:txBody>
                    <a:bodyPr/>
                    <a:lstStyle/>
                    <a:p>
                      <a:pPr algn="l" fontAlgn="t">
                        <a:lnSpc>
                          <a:spcPct val="107000"/>
                        </a:lnSpc>
                        <a:spcBef>
                          <a:spcPts val="0"/>
                        </a:spcBef>
                        <a:spcAft>
                          <a:spcPts val="800"/>
                        </a:spcAft>
                      </a:pPr>
                      <a:r>
                        <a:rPr lang="en-GB" sz="1500" u="none" strike="noStrike">
                          <a:effectLst/>
                        </a:rPr>
                        <a:t>£15,423</a:t>
                      </a:r>
                      <a:endParaRPr lang="en-GB" sz="2200" b="0" i="0" u="none" strike="noStrike">
                        <a:effectLst/>
                        <a:latin typeface="Arial" panose="020B0604020202020204" pitchFamily="34" charset="0"/>
                      </a:endParaRPr>
                    </a:p>
                  </a:txBody>
                  <a:tcPr marL="84892" marR="84892" marT="11791" marB="0"/>
                </a:tc>
                <a:tc>
                  <a:txBody>
                    <a:bodyPr/>
                    <a:lstStyle/>
                    <a:p>
                      <a:pPr algn="l" fontAlgn="t">
                        <a:lnSpc>
                          <a:spcPct val="107000"/>
                        </a:lnSpc>
                        <a:spcBef>
                          <a:spcPts val="0"/>
                        </a:spcBef>
                        <a:spcAft>
                          <a:spcPts val="800"/>
                        </a:spcAft>
                      </a:pPr>
                      <a:r>
                        <a:rPr lang="en-GB" sz="1500" u="none" strike="noStrike">
                          <a:effectLst/>
                        </a:rPr>
                        <a:t>£20,050</a:t>
                      </a:r>
                      <a:endParaRPr lang="en-GB" sz="2200" b="0" i="0" u="none" strike="noStrike">
                        <a:effectLst/>
                        <a:latin typeface="Arial" panose="020B0604020202020204" pitchFamily="34" charset="0"/>
                      </a:endParaRPr>
                    </a:p>
                  </a:txBody>
                  <a:tcPr marL="84892" marR="84892" marT="11791" marB="0"/>
                </a:tc>
                <a:tc>
                  <a:txBody>
                    <a:bodyPr/>
                    <a:lstStyle/>
                    <a:p>
                      <a:pPr algn="l" fontAlgn="t">
                        <a:lnSpc>
                          <a:spcPct val="107000"/>
                        </a:lnSpc>
                        <a:spcBef>
                          <a:spcPts val="0"/>
                        </a:spcBef>
                        <a:spcAft>
                          <a:spcPts val="800"/>
                        </a:spcAft>
                      </a:pPr>
                      <a:r>
                        <a:rPr lang="en-GB" sz="1500" u="none" strike="noStrike">
                          <a:effectLst/>
                        </a:rPr>
                        <a:t>£26,065</a:t>
                      </a:r>
                      <a:endParaRPr lang="en-GB" sz="2200" b="0" i="0" u="none" strike="noStrike">
                        <a:effectLst/>
                        <a:latin typeface="Arial" panose="020B0604020202020204" pitchFamily="34" charset="0"/>
                      </a:endParaRPr>
                    </a:p>
                  </a:txBody>
                  <a:tcPr marL="84892" marR="84892" marT="11791" marB="0"/>
                </a:tc>
                <a:extLst>
                  <a:ext uri="{0D108BD9-81ED-4DB2-BD59-A6C34878D82A}">
                    <a16:rowId xmlns:a16="http://schemas.microsoft.com/office/drawing/2014/main" val="3235485078"/>
                  </a:ext>
                </a:extLst>
              </a:tr>
              <a:tr h="1108287">
                <a:tc>
                  <a:txBody>
                    <a:bodyPr/>
                    <a:lstStyle/>
                    <a:p>
                      <a:pPr algn="l" fontAlgn="t">
                        <a:lnSpc>
                          <a:spcPct val="107000"/>
                        </a:lnSpc>
                        <a:spcBef>
                          <a:spcPts val="0"/>
                        </a:spcBef>
                        <a:spcAft>
                          <a:spcPts val="800"/>
                        </a:spcAft>
                      </a:pPr>
                      <a:r>
                        <a:rPr lang="en-GB" sz="1500" u="none" strike="noStrike">
                          <a:effectLst/>
                        </a:rPr>
                        <a:t>Alteration Service</a:t>
                      </a:r>
                      <a:endParaRPr lang="en-GB" sz="2200" b="0" i="0" u="none" strike="noStrike">
                        <a:effectLst/>
                        <a:latin typeface="Arial" panose="020B0604020202020204" pitchFamily="34" charset="0"/>
                      </a:endParaRPr>
                    </a:p>
                  </a:txBody>
                  <a:tcPr marL="84892" marR="84892" marT="11791" marB="0"/>
                </a:tc>
                <a:tc>
                  <a:txBody>
                    <a:bodyPr/>
                    <a:lstStyle/>
                    <a:p>
                      <a:pPr algn="l" fontAlgn="t">
                        <a:lnSpc>
                          <a:spcPct val="107000"/>
                        </a:lnSpc>
                        <a:spcBef>
                          <a:spcPts val="0"/>
                        </a:spcBef>
                        <a:spcAft>
                          <a:spcPts val="800"/>
                        </a:spcAft>
                      </a:pPr>
                      <a:r>
                        <a:rPr lang="en-GB" sz="1500" u="none" strike="noStrike">
                          <a:effectLst/>
                        </a:rPr>
                        <a:t>£1,894</a:t>
                      </a:r>
                      <a:endParaRPr lang="en-GB" sz="2200" b="0" i="0" u="none" strike="noStrike">
                        <a:effectLst/>
                        <a:latin typeface="Arial" panose="020B0604020202020204" pitchFamily="34" charset="0"/>
                      </a:endParaRPr>
                    </a:p>
                  </a:txBody>
                  <a:tcPr marL="84892" marR="84892" marT="11791" marB="0"/>
                </a:tc>
                <a:tc>
                  <a:txBody>
                    <a:bodyPr/>
                    <a:lstStyle/>
                    <a:p>
                      <a:pPr algn="l" fontAlgn="t">
                        <a:lnSpc>
                          <a:spcPct val="107000"/>
                        </a:lnSpc>
                        <a:spcBef>
                          <a:spcPts val="0"/>
                        </a:spcBef>
                        <a:spcAft>
                          <a:spcPts val="800"/>
                        </a:spcAft>
                      </a:pPr>
                      <a:r>
                        <a:rPr lang="en-GB" sz="1500" u="none" strike="noStrike">
                          <a:effectLst/>
                        </a:rPr>
                        <a:t>£2,462</a:t>
                      </a:r>
                      <a:endParaRPr lang="en-GB" sz="2200" b="0" i="0" u="none" strike="noStrike">
                        <a:effectLst/>
                        <a:latin typeface="Arial" panose="020B0604020202020204" pitchFamily="34" charset="0"/>
                      </a:endParaRPr>
                    </a:p>
                  </a:txBody>
                  <a:tcPr marL="84892" marR="84892" marT="11791" marB="0"/>
                </a:tc>
                <a:tc>
                  <a:txBody>
                    <a:bodyPr/>
                    <a:lstStyle/>
                    <a:p>
                      <a:pPr algn="l" fontAlgn="t">
                        <a:lnSpc>
                          <a:spcPct val="107000"/>
                        </a:lnSpc>
                        <a:spcBef>
                          <a:spcPts val="0"/>
                        </a:spcBef>
                        <a:spcAft>
                          <a:spcPts val="800"/>
                        </a:spcAft>
                      </a:pPr>
                      <a:r>
                        <a:rPr lang="en-GB" sz="1500" u="none" strike="noStrike">
                          <a:effectLst/>
                        </a:rPr>
                        <a:t>£3,201</a:t>
                      </a:r>
                      <a:endParaRPr lang="en-GB" sz="2200" b="0" i="0" u="none" strike="noStrike">
                        <a:effectLst/>
                        <a:latin typeface="Arial" panose="020B0604020202020204" pitchFamily="34" charset="0"/>
                      </a:endParaRPr>
                    </a:p>
                  </a:txBody>
                  <a:tcPr marL="84892" marR="84892" marT="11791" marB="0"/>
                </a:tc>
                <a:extLst>
                  <a:ext uri="{0D108BD9-81ED-4DB2-BD59-A6C34878D82A}">
                    <a16:rowId xmlns:a16="http://schemas.microsoft.com/office/drawing/2014/main" val="2649656011"/>
                  </a:ext>
                </a:extLst>
              </a:tr>
              <a:tr h="593895">
                <a:tc>
                  <a:txBody>
                    <a:bodyPr/>
                    <a:lstStyle/>
                    <a:p>
                      <a:pPr algn="l" fontAlgn="t">
                        <a:lnSpc>
                          <a:spcPct val="107000"/>
                        </a:lnSpc>
                        <a:spcBef>
                          <a:spcPts val="0"/>
                        </a:spcBef>
                        <a:spcAft>
                          <a:spcPts val="800"/>
                        </a:spcAft>
                      </a:pPr>
                      <a:r>
                        <a:rPr lang="en-GB" sz="1500" u="none" strike="noStrike">
                          <a:effectLst/>
                        </a:rPr>
                        <a:t>Other</a:t>
                      </a:r>
                      <a:endParaRPr lang="en-GB" sz="2200" b="0" i="0" u="none" strike="noStrike">
                        <a:effectLst/>
                        <a:latin typeface="Arial" panose="020B0604020202020204" pitchFamily="34" charset="0"/>
                      </a:endParaRPr>
                    </a:p>
                  </a:txBody>
                  <a:tcPr marL="84892" marR="84892" marT="11791" marB="0"/>
                </a:tc>
                <a:tc>
                  <a:txBody>
                    <a:bodyPr/>
                    <a:lstStyle/>
                    <a:p>
                      <a:pPr algn="l" fontAlgn="t">
                        <a:lnSpc>
                          <a:spcPct val="107000"/>
                        </a:lnSpc>
                        <a:spcBef>
                          <a:spcPts val="0"/>
                        </a:spcBef>
                        <a:spcAft>
                          <a:spcPts val="800"/>
                        </a:spcAft>
                      </a:pPr>
                      <a:r>
                        <a:rPr lang="en-GB" sz="1500" u="none" strike="noStrike">
                          <a:effectLst/>
                        </a:rPr>
                        <a:t>£0</a:t>
                      </a:r>
                      <a:endParaRPr lang="en-GB" sz="2200" b="0" i="0" u="none" strike="noStrike">
                        <a:effectLst/>
                        <a:latin typeface="Arial" panose="020B0604020202020204" pitchFamily="34" charset="0"/>
                      </a:endParaRPr>
                    </a:p>
                  </a:txBody>
                  <a:tcPr marL="84892" marR="84892" marT="11791" marB="0"/>
                </a:tc>
                <a:tc>
                  <a:txBody>
                    <a:bodyPr/>
                    <a:lstStyle/>
                    <a:p>
                      <a:pPr algn="l" fontAlgn="t">
                        <a:lnSpc>
                          <a:spcPct val="107000"/>
                        </a:lnSpc>
                        <a:spcBef>
                          <a:spcPts val="0"/>
                        </a:spcBef>
                        <a:spcAft>
                          <a:spcPts val="800"/>
                        </a:spcAft>
                      </a:pPr>
                      <a:r>
                        <a:rPr lang="en-GB" sz="1500" u="none" strike="noStrike">
                          <a:effectLst/>
                        </a:rPr>
                        <a:t>£0</a:t>
                      </a:r>
                      <a:endParaRPr lang="en-GB" sz="2200" b="0" i="0" u="none" strike="noStrike">
                        <a:effectLst/>
                        <a:latin typeface="Arial" panose="020B0604020202020204" pitchFamily="34" charset="0"/>
                      </a:endParaRPr>
                    </a:p>
                  </a:txBody>
                  <a:tcPr marL="84892" marR="84892" marT="11791" marB="0"/>
                </a:tc>
                <a:tc>
                  <a:txBody>
                    <a:bodyPr/>
                    <a:lstStyle/>
                    <a:p>
                      <a:pPr algn="l" fontAlgn="t">
                        <a:lnSpc>
                          <a:spcPct val="107000"/>
                        </a:lnSpc>
                        <a:spcBef>
                          <a:spcPts val="0"/>
                        </a:spcBef>
                        <a:spcAft>
                          <a:spcPts val="800"/>
                        </a:spcAft>
                      </a:pPr>
                      <a:r>
                        <a:rPr lang="en-GB" sz="1500" u="none" strike="noStrike">
                          <a:effectLst/>
                        </a:rPr>
                        <a:t>£0</a:t>
                      </a:r>
                      <a:endParaRPr lang="en-GB" sz="2200" b="0" i="0" u="none" strike="noStrike">
                        <a:effectLst/>
                        <a:latin typeface="Arial" panose="020B0604020202020204" pitchFamily="34" charset="0"/>
                      </a:endParaRPr>
                    </a:p>
                  </a:txBody>
                  <a:tcPr marL="84892" marR="84892" marT="11791" marB="0"/>
                </a:tc>
                <a:extLst>
                  <a:ext uri="{0D108BD9-81ED-4DB2-BD59-A6C34878D82A}">
                    <a16:rowId xmlns:a16="http://schemas.microsoft.com/office/drawing/2014/main" val="2222246521"/>
                  </a:ext>
                </a:extLst>
              </a:tr>
              <a:tr h="1108287">
                <a:tc>
                  <a:txBody>
                    <a:bodyPr/>
                    <a:lstStyle/>
                    <a:p>
                      <a:pPr algn="l" fontAlgn="t">
                        <a:lnSpc>
                          <a:spcPct val="107000"/>
                        </a:lnSpc>
                        <a:spcBef>
                          <a:spcPts val="0"/>
                        </a:spcBef>
                        <a:spcAft>
                          <a:spcPts val="800"/>
                        </a:spcAft>
                      </a:pPr>
                      <a:r>
                        <a:rPr lang="en-GB" sz="1500" u="none" strike="noStrike">
                          <a:effectLst/>
                        </a:rPr>
                        <a:t>Total Sales</a:t>
                      </a:r>
                      <a:endParaRPr lang="en-GB" sz="2200" b="0" i="0" u="none" strike="noStrike">
                        <a:effectLst/>
                        <a:latin typeface="Arial" panose="020B0604020202020204" pitchFamily="34" charset="0"/>
                      </a:endParaRPr>
                    </a:p>
                  </a:txBody>
                  <a:tcPr marL="84892" marR="84892" marT="11791" marB="0"/>
                </a:tc>
                <a:tc>
                  <a:txBody>
                    <a:bodyPr/>
                    <a:lstStyle/>
                    <a:p>
                      <a:pPr algn="l" fontAlgn="t">
                        <a:lnSpc>
                          <a:spcPct val="107000"/>
                        </a:lnSpc>
                        <a:spcBef>
                          <a:spcPts val="0"/>
                        </a:spcBef>
                        <a:spcAft>
                          <a:spcPts val="800"/>
                        </a:spcAft>
                      </a:pPr>
                      <a:r>
                        <a:rPr lang="en-GB" sz="1500" u="none" strike="noStrike">
                          <a:effectLst/>
                        </a:rPr>
                        <a:t>£27,058</a:t>
                      </a:r>
                      <a:endParaRPr lang="en-GB" sz="2200" b="0" i="0" u="none" strike="noStrike">
                        <a:effectLst/>
                        <a:latin typeface="Arial" panose="020B0604020202020204" pitchFamily="34" charset="0"/>
                      </a:endParaRPr>
                    </a:p>
                  </a:txBody>
                  <a:tcPr marL="84892" marR="84892" marT="11791" marB="0"/>
                </a:tc>
                <a:tc>
                  <a:txBody>
                    <a:bodyPr/>
                    <a:lstStyle/>
                    <a:p>
                      <a:pPr algn="l" fontAlgn="t">
                        <a:lnSpc>
                          <a:spcPct val="107000"/>
                        </a:lnSpc>
                        <a:spcBef>
                          <a:spcPts val="0"/>
                        </a:spcBef>
                        <a:spcAft>
                          <a:spcPts val="800"/>
                        </a:spcAft>
                      </a:pPr>
                      <a:r>
                        <a:rPr lang="en-GB" sz="1500" u="none" strike="noStrike">
                          <a:effectLst/>
                        </a:rPr>
                        <a:t>£35,175</a:t>
                      </a:r>
                      <a:endParaRPr lang="en-GB" sz="2200" b="0" i="0" u="none" strike="noStrike">
                        <a:effectLst/>
                        <a:latin typeface="Arial" panose="020B0604020202020204" pitchFamily="34" charset="0"/>
                      </a:endParaRPr>
                    </a:p>
                  </a:txBody>
                  <a:tcPr marL="84892" marR="84892" marT="11791" marB="0"/>
                </a:tc>
                <a:tc>
                  <a:txBody>
                    <a:bodyPr/>
                    <a:lstStyle/>
                    <a:p>
                      <a:pPr algn="l" fontAlgn="t">
                        <a:lnSpc>
                          <a:spcPct val="107000"/>
                        </a:lnSpc>
                        <a:spcBef>
                          <a:spcPts val="0"/>
                        </a:spcBef>
                        <a:spcAft>
                          <a:spcPts val="800"/>
                        </a:spcAft>
                      </a:pPr>
                      <a:r>
                        <a:rPr lang="en-GB" sz="1500" u="none" strike="noStrike" dirty="0">
                          <a:effectLst/>
                        </a:rPr>
                        <a:t>£45,228</a:t>
                      </a:r>
                      <a:endParaRPr lang="en-GB" sz="2200" b="0" i="0" u="none" strike="noStrike" dirty="0">
                        <a:effectLst/>
                        <a:latin typeface="Arial" panose="020B0604020202020204" pitchFamily="34" charset="0"/>
                      </a:endParaRPr>
                    </a:p>
                  </a:txBody>
                  <a:tcPr marL="84892" marR="84892" marT="11791" marB="0"/>
                </a:tc>
                <a:extLst>
                  <a:ext uri="{0D108BD9-81ED-4DB2-BD59-A6C34878D82A}">
                    <a16:rowId xmlns:a16="http://schemas.microsoft.com/office/drawing/2014/main" val="2147484612"/>
                  </a:ext>
                </a:extLst>
              </a:tr>
            </a:tbl>
          </a:graphicData>
        </a:graphic>
      </p:graphicFrame>
    </p:spTree>
    <p:extLst>
      <p:ext uri="{BB962C8B-B14F-4D97-AF65-F5344CB8AC3E}">
        <p14:creationId xmlns:p14="http://schemas.microsoft.com/office/powerpoint/2010/main" val="14050439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8" name="Picture 105">
            <a:extLst>
              <a:ext uri="{FF2B5EF4-FFF2-40B4-BE49-F238E27FC236}">
                <a16:creationId xmlns:a16="http://schemas.microsoft.com/office/drawing/2014/main" id="{73B88195-8D9E-4359-A86C-9456C469F7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49" name="Picture 107">
            <a:extLst>
              <a:ext uri="{FF2B5EF4-FFF2-40B4-BE49-F238E27FC236}">
                <a16:creationId xmlns:a16="http://schemas.microsoft.com/office/drawing/2014/main" id="{03EC48BD-A960-4717-BC76-7E4C982250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50" name="Oval 109">
            <a:extLst>
              <a:ext uri="{FF2B5EF4-FFF2-40B4-BE49-F238E27FC236}">
                <a16:creationId xmlns:a16="http://schemas.microsoft.com/office/drawing/2014/main" id="{7A00717A-7D3C-456B-A779-9D0638878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1" name="Picture 111">
            <a:extLst>
              <a:ext uri="{FF2B5EF4-FFF2-40B4-BE49-F238E27FC236}">
                <a16:creationId xmlns:a16="http://schemas.microsoft.com/office/drawing/2014/main" id="{EEB0E133-CF2F-4AD3-ACA6-03E91BB603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52" name="Picture 113">
            <a:extLst>
              <a:ext uri="{FF2B5EF4-FFF2-40B4-BE49-F238E27FC236}">
                <a16:creationId xmlns:a16="http://schemas.microsoft.com/office/drawing/2014/main" id="{6CD94893-A2D1-401B-A469-D34E425DCE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53" name="Rectangle 115">
            <a:extLst>
              <a:ext uri="{FF2B5EF4-FFF2-40B4-BE49-F238E27FC236}">
                <a16:creationId xmlns:a16="http://schemas.microsoft.com/office/drawing/2014/main" id="{546E6246-28E6-4A2D-B924-24539B8C6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54" name="Rectangle 11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55" name="Rectangle 11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56"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57" name="Freeform: Shape 12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TextBox 2">
            <a:extLst>
              <a:ext uri="{FF2B5EF4-FFF2-40B4-BE49-F238E27FC236}">
                <a16:creationId xmlns:a16="http://schemas.microsoft.com/office/drawing/2014/main" id="{F7627B9C-CF80-4C43-966D-434E75906BF4}"/>
              </a:ext>
            </a:extLst>
          </p:cNvPr>
          <p:cNvSpPr txBox="1"/>
          <p:nvPr/>
        </p:nvSpPr>
        <p:spPr>
          <a:xfrm>
            <a:off x="1103312" y="2049026"/>
            <a:ext cx="8946541" cy="4199374"/>
          </a:xfrm>
          <a:prstGeom prst="rect">
            <a:avLst/>
          </a:prstGeom>
        </p:spPr>
        <p:txBody>
          <a:bodyPr vert="horz" lIns="91440" tIns="45720" rIns="91440" bIns="45720" rtlCol="0">
            <a:noAutofit/>
          </a:bodyPr>
          <a:lstStyle/>
          <a:p>
            <a:pPr>
              <a:lnSpc>
                <a:spcPct val="90000"/>
              </a:lnSpc>
              <a:spcBef>
                <a:spcPts val="1000"/>
              </a:spcBef>
              <a:buClr>
                <a:schemeClr val="accent1">
                  <a:lumMod val="60000"/>
                  <a:lumOff val="40000"/>
                </a:schemeClr>
              </a:buClr>
              <a:buSzPct val="80000"/>
              <a:buFont typeface="Wingdings 3" charset="2"/>
              <a:buChar char=""/>
            </a:pPr>
            <a:r>
              <a:rPr lang="en-US" sz="1900" dirty="0">
                <a:effectLst/>
                <a:latin typeface="+mj-lt"/>
                <a:ea typeface="+mj-ea"/>
                <a:cs typeface="+mj-cs"/>
              </a:rPr>
              <a:t>Strengths</a:t>
            </a:r>
          </a:p>
          <a:p>
            <a:pPr indent="450215">
              <a:lnSpc>
                <a:spcPct val="90000"/>
              </a:lnSpc>
              <a:spcBef>
                <a:spcPts val="1000"/>
              </a:spcBef>
              <a:buClr>
                <a:schemeClr val="accent1">
                  <a:lumMod val="60000"/>
                  <a:lumOff val="40000"/>
                </a:schemeClr>
              </a:buClr>
              <a:buSzPct val="80000"/>
              <a:buFont typeface="Wingdings 3" charset="2"/>
              <a:buChar char=""/>
            </a:pPr>
            <a:r>
              <a:rPr lang="en-US" sz="1900" dirty="0">
                <a:effectLst/>
                <a:latin typeface="+mj-lt"/>
                <a:ea typeface="+mj-ea"/>
                <a:cs typeface="+mj-cs"/>
              </a:rPr>
              <a:t>Free collecting and delivering services. Clients will find the venture more convenient since its service is not only limited to the collection but also delivering of the properly worked outfits at individual's doorsteps. Customers will be relieved of time spend on transiting their clothes.</a:t>
            </a:r>
          </a:p>
          <a:p>
            <a:pPr indent="450215">
              <a:lnSpc>
                <a:spcPct val="90000"/>
              </a:lnSpc>
              <a:spcBef>
                <a:spcPts val="1000"/>
              </a:spcBef>
              <a:buClr>
                <a:schemeClr val="accent1">
                  <a:lumMod val="60000"/>
                  <a:lumOff val="40000"/>
                </a:schemeClr>
              </a:buClr>
              <a:buSzPct val="80000"/>
              <a:buFont typeface="Wingdings 3" charset="2"/>
              <a:buChar char=""/>
            </a:pPr>
            <a:r>
              <a:rPr lang="en-US" sz="1900" dirty="0">
                <a:effectLst/>
                <a:latin typeface="+mj-lt"/>
                <a:ea typeface="+mj-ea"/>
                <a:cs typeface="+mj-cs"/>
              </a:rPr>
              <a:t>Time of service. The customers display their availability schedule for the collection and delivery of the products. Doing so will be convenient for both the client and the venture, hence avoiding time wastage at both ends.</a:t>
            </a:r>
          </a:p>
          <a:p>
            <a:pPr indent="457200">
              <a:lnSpc>
                <a:spcPct val="90000"/>
              </a:lnSpc>
              <a:spcBef>
                <a:spcPts val="1000"/>
              </a:spcBef>
              <a:buClr>
                <a:schemeClr val="accent1">
                  <a:lumMod val="60000"/>
                  <a:lumOff val="40000"/>
                </a:schemeClr>
              </a:buClr>
              <a:buSzPct val="80000"/>
              <a:buFont typeface="Wingdings 3" charset="2"/>
              <a:buChar char=""/>
            </a:pPr>
            <a:r>
              <a:rPr lang="en-US" sz="1900" dirty="0">
                <a:effectLst/>
                <a:latin typeface="+mj-lt"/>
                <a:ea typeface="+mj-ea"/>
                <a:cs typeface="+mj-cs"/>
              </a:rPr>
              <a:t>For the mode of payment, the client needs to state how payments will be made since it is flexible (</a:t>
            </a:r>
            <a:r>
              <a:rPr lang="en-US" sz="1900" dirty="0" err="1">
                <a:effectLst/>
                <a:latin typeface="+mj-lt"/>
                <a:ea typeface="+mj-ea"/>
                <a:cs typeface="+mj-cs"/>
              </a:rPr>
              <a:t>Kozlovskyi</a:t>
            </a:r>
            <a:r>
              <a:rPr lang="en-US" sz="1900" dirty="0">
                <a:effectLst/>
                <a:latin typeface="+mj-lt"/>
                <a:ea typeface="+mj-ea"/>
                <a:cs typeface="+mj-cs"/>
              </a:rPr>
              <a:t> et al., 2017). The company offers several options: during the delivery of the end product, or on monthly basis. </a:t>
            </a:r>
          </a:p>
          <a:p>
            <a:pPr indent="450215">
              <a:lnSpc>
                <a:spcPct val="90000"/>
              </a:lnSpc>
              <a:spcBef>
                <a:spcPts val="1000"/>
              </a:spcBef>
              <a:buClr>
                <a:schemeClr val="accent1">
                  <a:lumMod val="60000"/>
                  <a:lumOff val="40000"/>
                </a:schemeClr>
              </a:buClr>
              <a:buSzPct val="80000"/>
              <a:buFont typeface="Wingdings 3" charset="2"/>
              <a:buChar char=""/>
            </a:pPr>
            <a:r>
              <a:rPr lang="en-US" sz="1900" dirty="0">
                <a:effectLst/>
                <a:latin typeface="+mj-lt"/>
                <a:ea typeface="+mj-ea"/>
                <a:cs typeface="+mj-cs"/>
              </a:rPr>
              <a:t>Business size. Being a sole proprietorship, it is simple to start, manage, and run the business. The holder is the executive and is answerable to every cash transaction made.</a:t>
            </a:r>
          </a:p>
        </p:txBody>
      </p:sp>
    </p:spTree>
    <p:extLst>
      <p:ext uri="{BB962C8B-B14F-4D97-AF65-F5344CB8AC3E}">
        <p14:creationId xmlns:p14="http://schemas.microsoft.com/office/powerpoint/2010/main" val="978584463"/>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3B88195-8D9E-4359-A86C-9456C469F7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0" name="Picture 9">
            <a:extLst>
              <a:ext uri="{FF2B5EF4-FFF2-40B4-BE49-F238E27FC236}">
                <a16:creationId xmlns:a16="http://schemas.microsoft.com/office/drawing/2014/main" id="{03EC48BD-A960-4717-BC76-7E4C982250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7A00717A-7D3C-456B-A779-9D0638878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EEB0E133-CF2F-4AD3-ACA6-03E91BB603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CD94893-A2D1-401B-A469-D34E425DCE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8" name="Rectangle 17">
            <a:extLst>
              <a:ext uri="{FF2B5EF4-FFF2-40B4-BE49-F238E27FC236}">
                <a16:creationId xmlns:a16="http://schemas.microsoft.com/office/drawing/2014/main" id="{546E6246-28E6-4A2D-B924-24539B8C6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2" name="Rectangle 21">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4"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6" name="Freeform: Shape 25">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TextBox 2">
            <a:extLst>
              <a:ext uri="{FF2B5EF4-FFF2-40B4-BE49-F238E27FC236}">
                <a16:creationId xmlns:a16="http://schemas.microsoft.com/office/drawing/2014/main" id="{F530B0D8-A763-4C04-A324-611988FFDC23}"/>
              </a:ext>
            </a:extLst>
          </p:cNvPr>
          <p:cNvSpPr txBox="1"/>
          <p:nvPr/>
        </p:nvSpPr>
        <p:spPr>
          <a:xfrm>
            <a:off x="1103312" y="2763520"/>
            <a:ext cx="8946541" cy="3484879"/>
          </a:xfrm>
          <a:prstGeom prst="rect">
            <a:avLst/>
          </a:prstGeom>
        </p:spPr>
        <p:txBody>
          <a:bodyPr vert="horz" lIns="91440" tIns="45720" rIns="91440" bIns="45720" rtlCol="0">
            <a:normAutofit/>
          </a:bodyPr>
          <a:lstStyle/>
          <a:p>
            <a:pPr>
              <a:spcBef>
                <a:spcPts val="1000"/>
              </a:spcBef>
              <a:buClr>
                <a:schemeClr val="accent1">
                  <a:lumMod val="60000"/>
                  <a:lumOff val="40000"/>
                </a:schemeClr>
              </a:buClr>
              <a:buSzPct val="80000"/>
              <a:buFont typeface="Wingdings 3" charset="2"/>
              <a:buChar char=""/>
            </a:pPr>
            <a:r>
              <a:rPr lang="en-US" dirty="0">
                <a:effectLst/>
                <a:latin typeface="+mj-lt"/>
                <a:ea typeface="+mj-ea"/>
                <a:cs typeface="+mj-cs"/>
              </a:rPr>
              <a:t>Weaknesses</a:t>
            </a:r>
          </a:p>
          <a:p>
            <a:pPr indent="450215">
              <a:spcBef>
                <a:spcPts val="1000"/>
              </a:spcBef>
              <a:buClr>
                <a:schemeClr val="accent1">
                  <a:lumMod val="60000"/>
                  <a:lumOff val="40000"/>
                </a:schemeClr>
              </a:buClr>
              <a:buSzPct val="80000"/>
              <a:buFont typeface="Wingdings 3" charset="2"/>
              <a:buChar char=""/>
            </a:pPr>
            <a:r>
              <a:rPr lang="en-US" dirty="0">
                <a:effectLst/>
                <a:latin typeface="+mj-lt"/>
                <a:ea typeface="+mj-ea"/>
                <a:cs typeface="+mj-cs"/>
              </a:rPr>
              <a:t>Within Guildford, there are already entrenched competitors. Abundant resources need to be pumped into marketing before the trade strives in the market segment. Being a sole proprietorship venture, the capital budget may be a challenge to the business owner. The holder has to take bank loans and produce credit cards that may be of help in case of some eventualities. Being at its conception stage, the business is less experienced as opposed to its competitors. It will be difficult to persuade and obtain individual trust before the business blooms.</a:t>
            </a:r>
          </a:p>
        </p:txBody>
      </p:sp>
    </p:spTree>
    <p:extLst>
      <p:ext uri="{BB962C8B-B14F-4D97-AF65-F5344CB8AC3E}">
        <p14:creationId xmlns:p14="http://schemas.microsoft.com/office/powerpoint/2010/main" val="1636083166"/>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3B88195-8D9E-4359-A86C-9456C469F7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0" name="Picture 9">
            <a:extLst>
              <a:ext uri="{FF2B5EF4-FFF2-40B4-BE49-F238E27FC236}">
                <a16:creationId xmlns:a16="http://schemas.microsoft.com/office/drawing/2014/main" id="{03EC48BD-A960-4717-BC76-7E4C982250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7A00717A-7D3C-456B-A779-9D0638878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EEB0E133-CF2F-4AD3-ACA6-03E91BB603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CD94893-A2D1-401B-A469-D34E425DCE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8" name="Rectangle 17">
            <a:extLst>
              <a:ext uri="{FF2B5EF4-FFF2-40B4-BE49-F238E27FC236}">
                <a16:creationId xmlns:a16="http://schemas.microsoft.com/office/drawing/2014/main" id="{546E6246-28E6-4A2D-B924-24539B8C6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2" name="Rectangle 21">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4"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6" name="Freeform: Shape 25">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TextBox 2">
            <a:extLst>
              <a:ext uri="{FF2B5EF4-FFF2-40B4-BE49-F238E27FC236}">
                <a16:creationId xmlns:a16="http://schemas.microsoft.com/office/drawing/2014/main" id="{FED6D58E-DE24-413D-92FE-80B1396AAADB}"/>
              </a:ext>
            </a:extLst>
          </p:cNvPr>
          <p:cNvSpPr txBox="1"/>
          <p:nvPr/>
        </p:nvSpPr>
        <p:spPr>
          <a:xfrm>
            <a:off x="1103312" y="2060086"/>
            <a:ext cx="8946541" cy="4622068"/>
          </a:xfrm>
          <a:prstGeom prst="rect">
            <a:avLst/>
          </a:prstGeom>
        </p:spPr>
        <p:txBody>
          <a:bodyPr vert="horz" lIns="91440" tIns="45720" rIns="91440" bIns="45720" rtlCol="0">
            <a:noAutofit/>
          </a:bodyPr>
          <a:lstStyle/>
          <a:p>
            <a:pPr>
              <a:spcBef>
                <a:spcPts val="1000"/>
              </a:spcBef>
              <a:buClr>
                <a:schemeClr val="accent1">
                  <a:lumMod val="60000"/>
                  <a:lumOff val="40000"/>
                </a:schemeClr>
              </a:buClr>
              <a:buSzPct val="80000"/>
              <a:buFont typeface="Wingdings 3" charset="2"/>
              <a:buChar char=""/>
            </a:pPr>
            <a:r>
              <a:rPr lang="en-US" sz="1900" dirty="0">
                <a:effectLst/>
                <a:latin typeface="Times New Roman" panose="02020603050405020304" pitchFamily="18" charset="0"/>
                <a:ea typeface="+mj-ea"/>
                <a:cs typeface="+mj-cs"/>
              </a:rPr>
              <a:t>Opportunities</a:t>
            </a:r>
          </a:p>
          <a:p>
            <a:pPr>
              <a:spcBef>
                <a:spcPts val="1000"/>
              </a:spcBef>
              <a:buClr>
                <a:schemeClr val="accent1">
                  <a:lumMod val="60000"/>
                  <a:lumOff val="40000"/>
                </a:schemeClr>
              </a:buClr>
              <a:buSzPct val="80000"/>
              <a:buFont typeface="Wingdings 3" charset="2"/>
              <a:buChar char=""/>
            </a:pPr>
            <a:r>
              <a:rPr lang="en-US" sz="1900" dirty="0">
                <a:effectLst/>
                <a:latin typeface="Times New Roman" panose="02020603050405020304" pitchFamily="18" charset="0"/>
                <a:ea typeface="+mj-ea"/>
                <a:cs typeface="+mj-cs"/>
              </a:rPr>
              <a:t>The rate at which individuals are purchasing garments is increasing; thus, the venture needs to explore its objectives since the target market is widely spread. A good number of women are tasked to do the cleaning works and laundry within their houses besides working either within their home environment or away from their homes to earn a living. This business targets the category of people who spend most of their time at the workplace (</a:t>
            </a:r>
            <a:r>
              <a:rPr lang="en-US" sz="1900" dirty="0" err="1">
                <a:effectLst/>
                <a:latin typeface="Times New Roman" panose="02020603050405020304" pitchFamily="18" charset="0"/>
                <a:ea typeface="+mj-ea"/>
                <a:cs typeface="+mj-cs"/>
              </a:rPr>
              <a:t>Kerin</a:t>
            </a:r>
            <a:r>
              <a:rPr lang="en-US" sz="1900" dirty="0">
                <a:effectLst/>
                <a:latin typeface="Times New Roman" panose="02020603050405020304" pitchFamily="18" charset="0"/>
                <a:ea typeface="+mj-ea"/>
                <a:cs typeface="+mj-cs"/>
              </a:rPr>
              <a:t> and Pham, </a:t>
            </a:r>
            <a:r>
              <a:rPr lang="en-GB" sz="1900" dirty="0">
                <a:solidFill>
                  <a:srgbClr val="000000"/>
                </a:solidFill>
                <a:effectLst/>
                <a:latin typeface="Times New Roman" panose="02020603050405020304" pitchFamily="18" charset="0"/>
                <a:ea typeface="Calibri" panose="020F0502020204030204" pitchFamily="34" charset="0"/>
              </a:rPr>
              <a:t>2019). </a:t>
            </a:r>
          </a:p>
          <a:p>
            <a:pPr>
              <a:spcBef>
                <a:spcPts val="1000"/>
              </a:spcBef>
              <a:buClr>
                <a:schemeClr val="accent1">
                  <a:lumMod val="60000"/>
                  <a:lumOff val="40000"/>
                </a:schemeClr>
              </a:buClr>
              <a:buSzPct val="80000"/>
              <a:buFont typeface="Wingdings 3" charset="2"/>
              <a:buChar char=""/>
            </a:pPr>
            <a:r>
              <a:rPr lang="en-GB" sz="1900" dirty="0">
                <a:solidFill>
                  <a:srgbClr val="000000"/>
                </a:solidFill>
                <a:effectLst/>
                <a:latin typeface="Times New Roman" panose="02020603050405020304" pitchFamily="18" charset="0"/>
                <a:ea typeface="Calibri" panose="020F0502020204030204" pitchFamily="34" charset="0"/>
              </a:rPr>
              <a:t>Within the targeted environment, the average income for working-class individuals has increased. There is a likelihood that a good number of people will be attracted to the business since there they can foot their bills comfortably. The potential clients are much into leisure activities. A limited amount of their time finds them home probably doing the general cleaning including the laundry work. This gap offers a good chance for the venture to sell its products. Furthermore, the business is easily replicable; due to the nature of the business, several production units can certainly be set as the market widens. </a:t>
            </a:r>
            <a:endParaRPr lang="en-US" sz="1900" dirty="0">
              <a:latin typeface="Times New Roman" panose="02020603050405020304" pitchFamily="18" charset="0"/>
              <a:ea typeface="+mj-ea"/>
              <a:cs typeface="+mj-cs"/>
            </a:endParaRPr>
          </a:p>
        </p:txBody>
      </p:sp>
    </p:spTree>
    <p:extLst>
      <p:ext uri="{BB962C8B-B14F-4D97-AF65-F5344CB8AC3E}">
        <p14:creationId xmlns:p14="http://schemas.microsoft.com/office/powerpoint/2010/main" val="1835593424"/>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3B88195-8D9E-4359-A86C-9456C469F7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0" name="Picture 9">
            <a:extLst>
              <a:ext uri="{FF2B5EF4-FFF2-40B4-BE49-F238E27FC236}">
                <a16:creationId xmlns:a16="http://schemas.microsoft.com/office/drawing/2014/main" id="{03EC48BD-A960-4717-BC76-7E4C982250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7A00717A-7D3C-456B-A779-9D0638878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EEB0E133-CF2F-4AD3-ACA6-03E91BB603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CD94893-A2D1-401B-A469-D34E425DCE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8" name="Rectangle 17">
            <a:extLst>
              <a:ext uri="{FF2B5EF4-FFF2-40B4-BE49-F238E27FC236}">
                <a16:creationId xmlns:a16="http://schemas.microsoft.com/office/drawing/2014/main" id="{546E6246-28E6-4A2D-B924-24539B8C6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2" name="Rectangle 21">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4"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6" name="Freeform: Shape 25">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TextBox 2">
            <a:extLst>
              <a:ext uri="{FF2B5EF4-FFF2-40B4-BE49-F238E27FC236}">
                <a16:creationId xmlns:a16="http://schemas.microsoft.com/office/drawing/2014/main" id="{434F4AF0-1B78-480E-8CDD-39597A3B3A4F}"/>
              </a:ext>
            </a:extLst>
          </p:cNvPr>
          <p:cNvSpPr txBox="1"/>
          <p:nvPr/>
        </p:nvSpPr>
        <p:spPr>
          <a:xfrm>
            <a:off x="1103312" y="2763520"/>
            <a:ext cx="8946541" cy="3484879"/>
          </a:xfrm>
          <a:prstGeom prst="rect">
            <a:avLst/>
          </a:prstGeom>
        </p:spPr>
        <p:txBody>
          <a:bodyPr vert="horz" lIns="91440" tIns="45720" rIns="91440" bIns="45720" rtlCol="0">
            <a:normAutofit/>
          </a:bodyPr>
          <a:lstStyle/>
          <a:p>
            <a:pPr>
              <a:spcBef>
                <a:spcPts val="1000"/>
              </a:spcBef>
              <a:buClr>
                <a:schemeClr val="accent1">
                  <a:lumMod val="60000"/>
                  <a:lumOff val="40000"/>
                </a:schemeClr>
              </a:buClr>
              <a:buSzPct val="80000"/>
              <a:buFont typeface="Wingdings 3" charset="2"/>
              <a:buChar char=""/>
            </a:pPr>
            <a:r>
              <a:rPr lang="en-US" dirty="0">
                <a:effectLst/>
                <a:latin typeface="+mj-lt"/>
                <a:ea typeface="+mj-ea"/>
                <a:cs typeface="+mj-cs"/>
              </a:rPr>
              <a:t>Threats</a:t>
            </a:r>
          </a:p>
          <a:p>
            <a:pPr indent="457200">
              <a:spcBef>
                <a:spcPts val="1000"/>
              </a:spcBef>
              <a:buClr>
                <a:schemeClr val="accent1">
                  <a:lumMod val="60000"/>
                  <a:lumOff val="40000"/>
                </a:schemeClr>
              </a:buClr>
              <a:buSzPct val="80000"/>
              <a:buFont typeface="Wingdings 3" charset="2"/>
              <a:buChar char=""/>
            </a:pPr>
            <a:r>
              <a:rPr lang="en-US" dirty="0">
                <a:effectLst/>
                <a:latin typeface="+mj-lt"/>
                <a:ea typeface="+mj-ea"/>
                <a:cs typeface="+mj-cs"/>
              </a:rPr>
              <a:t>There is a likelihood of new ventures of the same kind emerging once the current business becomes successful. Technology is rapidly evolving; as a result, cheaper washing machines are likely to be available within the market segment. Hence, a majority of the potential clients will prefer implementing the services provided by the trade on their own (</a:t>
            </a:r>
            <a:r>
              <a:rPr lang="en-US" dirty="0" err="1">
                <a:effectLst/>
                <a:latin typeface="+mj-lt"/>
                <a:ea typeface="+mj-ea"/>
                <a:cs typeface="+mj-cs"/>
              </a:rPr>
              <a:t>Kerin</a:t>
            </a:r>
            <a:r>
              <a:rPr lang="en-US" dirty="0">
                <a:effectLst/>
                <a:latin typeface="+mj-lt"/>
                <a:ea typeface="+mj-ea"/>
                <a:cs typeface="+mj-cs"/>
              </a:rPr>
              <a:t> and Pham, 2019).</a:t>
            </a:r>
          </a:p>
        </p:txBody>
      </p:sp>
    </p:spTree>
    <p:extLst>
      <p:ext uri="{BB962C8B-B14F-4D97-AF65-F5344CB8AC3E}">
        <p14:creationId xmlns:p14="http://schemas.microsoft.com/office/powerpoint/2010/main" val="1977002203"/>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41" name="Picture 14">
            <a:extLst>
              <a:ext uri="{FF2B5EF4-FFF2-40B4-BE49-F238E27FC236}">
                <a16:creationId xmlns:a16="http://schemas.microsoft.com/office/drawing/2014/main" id="{26E32CE1-D113-412E-9933-113646E21F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42" name="Picture 16">
            <a:extLst>
              <a:ext uri="{FF2B5EF4-FFF2-40B4-BE49-F238E27FC236}">
                <a16:creationId xmlns:a16="http://schemas.microsoft.com/office/drawing/2014/main" id="{117B7C8B-175B-4009-808B-9F66FD108A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3" name="Oval 18">
            <a:extLst>
              <a:ext uri="{FF2B5EF4-FFF2-40B4-BE49-F238E27FC236}">
                <a16:creationId xmlns:a16="http://schemas.microsoft.com/office/drawing/2014/main" id="{FE5ECD52-6A23-4FF4-8C32-7B5DE9973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4" name="Picture 20">
            <a:extLst>
              <a:ext uri="{FF2B5EF4-FFF2-40B4-BE49-F238E27FC236}">
                <a16:creationId xmlns:a16="http://schemas.microsoft.com/office/drawing/2014/main" id="{5C3F2B96-5F34-41C9-8E37-A9CD279A42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5" name="Picture 22">
            <a:extLst>
              <a:ext uri="{FF2B5EF4-FFF2-40B4-BE49-F238E27FC236}">
                <a16:creationId xmlns:a16="http://schemas.microsoft.com/office/drawing/2014/main" id="{9A4E02BF-4F0E-44E2-A489-075900B786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46" name="Rectangle 24">
            <a:extLst>
              <a:ext uri="{FF2B5EF4-FFF2-40B4-BE49-F238E27FC236}">
                <a16:creationId xmlns:a16="http://schemas.microsoft.com/office/drawing/2014/main" id="{45624C63-3CCA-4EA6-B822-6E710A82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 name="Title 9">
            <a:extLst>
              <a:ext uri="{FF2B5EF4-FFF2-40B4-BE49-F238E27FC236}">
                <a16:creationId xmlns:a16="http://schemas.microsoft.com/office/drawing/2014/main" id="{F2668FC6-31C0-4C5A-9C0B-ABD6EF4DEC16}"/>
              </a:ext>
            </a:extLst>
          </p:cNvPr>
          <p:cNvSpPr>
            <a:spLocks noGrp="1"/>
          </p:cNvSpPr>
          <p:nvPr>
            <p:ph type="title"/>
          </p:nvPr>
        </p:nvSpPr>
        <p:spPr>
          <a:xfrm>
            <a:off x="6742112" y="1454963"/>
            <a:ext cx="4802187" cy="3308380"/>
          </a:xfrm>
        </p:spPr>
        <p:txBody>
          <a:bodyPr vert="horz" lIns="91440" tIns="45720" rIns="91440" bIns="45720" rtlCol="0" anchor="b">
            <a:normAutofit/>
          </a:bodyPr>
          <a:lstStyle/>
          <a:p>
            <a:pPr>
              <a:lnSpc>
                <a:spcPct val="90000"/>
              </a:lnSpc>
            </a:pPr>
            <a:r>
              <a:rPr lang="en-US" sz="4000" dirty="0"/>
              <a:t>Choosing us will reduce the plastic recycle and care and protect the environment </a:t>
            </a:r>
          </a:p>
        </p:txBody>
      </p:sp>
      <p:pic>
        <p:nvPicPr>
          <p:cNvPr id="6" name="Picture 5" descr="Diagram&#10;&#10;Description automatically generated">
            <a:extLst>
              <a:ext uri="{FF2B5EF4-FFF2-40B4-BE49-F238E27FC236}">
                <a16:creationId xmlns:a16="http://schemas.microsoft.com/office/drawing/2014/main" id="{659D0A23-90BF-4B4E-8A27-552589A9B1CB}"/>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r="205"/>
          <a:stretch/>
        </p:blipFill>
        <p:spPr>
          <a:xfrm>
            <a:off x="607848" y="609601"/>
            <a:ext cx="5486561" cy="5638797"/>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2152195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10"/>
                                        </p:tgtEl>
                                        <p:attrNameLst>
                                          <p:attrName>style.visibility</p:attrName>
                                        </p:attrNameLst>
                                      </p:cBhvr>
                                      <p:to>
                                        <p:strVal val="visible"/>
                                      </p:to>
                                    </p:set>
                                    <p:animEffect transition="in" filter="fade">
                                      <p:cBhvr>
                                        <p:cTn id="7" dur="4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60" name="Picture 59">
            <a:extLst>
              <a:ext uri="{FF2B5EF4-FFF2-40B4-BE49-F238E27FC236}">
                <a16:creationId xmlns:a16="http://schemas.microsoft.com/office/drawing/2014/main" id="{26E32CE1-D113-412E-9933-113646E21F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62" name="Picture 61">
            <a:extLst>
              <a:ext uri="{FF2B5EF4-FFF2-40B4-BE49-F238E27FC236}">
                <a16:creationId xmlns:a16="http://schemas.microsoft.com/office/drawing/2014/main" id="{117B7C8B-175B-4009-808B-9F66FD108A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64" name="Oval 63">
            <a:extLst>
              <a:ext uri="{FF2B5EF4-FFF2-40B4-BE49-F238E27FC236}">
                <a16:creationId xmlns:a16="http://schemas.microsoft.com/office/drawing/2014/main" id="{FE5ECD52-6A23-4FF4-8C32-7B5DE9973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66" name="Picture 65">
            <a:extLst>
              <a:ext uri="{FF2B5EF4-FFF2-40B4-BE49-F238E27FC236}">
                <a16:creationId xmlns:a16="http://schemas.microsoft.com/office/drawing/2014/main" id="{5C3F2B96-5F34-41C9-8E37-A9CD279A42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68" name="Picture 67">
            <a:extLst>
              <a:ext uri="{FF2B5EF4-FFF2-40B4-BE49-F238E27FC236}">
                <a16:creationId xmlns:a16="http://schemas.microsoft.com/office/drawing/2014/main" id="{9A4E02BF-4F0E-44E2-A489-075900B786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70" name="Rectangle 69">
            <a:extLst>
              <a:ext uri="{FF2B5EF4-FFF2-40B4-BE49-F238E27FC236}">
                <a16:creationId xmlns:a16="http://schemas.microsoft.com/office/drawing/2014/main" id="{45624C63-3CCA-4EA6-B822-6E710A82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868D35C-F4E3-416B-9084-837C9349B341}"/>
              </a:ext>
            </a:extLst>
          </p:cNvPr>
          <p:cNvSpPr>
            <a:spLocks noGrp="1"/>
          </p:cNvSpPr>
          <p:nvPr>
            <p:ph type="title"/>
          </p:nvPr>
        </p:nvSpPr>
        <p:spPr>
          <a:xfrm>
            <a:off x="1154955" y="4738887"/>
            <a:ext cx="8825658" cy="834720"/>
          </a:xfrm>
        </p:spPr>
        <p:txBody>
          <a:bodyPr vert="horz" lIns="91440" tIns="45720" rIns="91440" bIns="45720" rtlCol="0" anchor="b">
            <a:normAutofit/>
          </a:bodyPr>
          <a:lstStyle/>
          <a:p>
            <a:pPr>
              <a:lnSpc>
                <a:spcPct val="90000"/>
              </a:lnSpc>
            </a:pPr>
            <a:r>
              <a:rPr lang="en-US" sz="2600" dirty="0"/>
              <a:t>We provide collection and delivery at your doorstep</a:t>
            </a:r>
          </a:p>
        </p:txBody>
      </p:sp>
      <p:pic>
        <p:nvPicPr>
          <p:cNvPr id="15" name="Content Placeholder 14" descr="A picture containing text, outdoor, sign, green&#10;&#10;Description automatically generated">
            <a:extLst>
              <a:ext uri="{FF2B5EF4-FFF2-40B4-BE49-F238E27FC236}">
                <a16:creationId xmlns:a16="http://schemas.microsoft.com/office/drawing/2014/main" id="{8D86D977-0850-4405-B28B-63594DC91579}"/>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t="17544" r="-1" b="198"/>
          <a:stretch/>
        </p:blipFill>
        <p:spPr>
          <a:xfrm>
            <a:off x="1150938" y="-1"/>
            <a:ext cx="8831262" cy="4267831"/>
          </a:xfrm>
          <a:prstGeom prst="rect">
            <a:avLst/>
          </a:prstGeom>
          <a:effectLst>
            <a:outerShdw blurRad="50800" dist="50800" dir="5400000" algn="tl" rotWithShape="0">
              <a:prstClr val="black">
                <a:alpha val="43000"/>
              </a:prstClr>
            </a:outerShdw>
          </a:effectLst>
        </p:spPr>
      </p:pic>
    </p:spTree>
    <p:extLst>
      <p:ext uri="{BB962C8B-B14F-4D97-AF65-F5344CB8AC3E}">
        <p14:creationId xmlns:p14="http://schemas.microsoft.com/office/powerpoint/2010/main" val="1861621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54" name="Picture 53">
            <a:extLst>
              <a:ext uri="{FF2B5EF4-FFF2-40B4-BE49-F238E27FC236}">
                <a16:creationId xmlns:a16="http://schemas.microsoft.com/office/drawing/2014/main" id="{C9134821-5D8B-4373-BA74-CFE9AB35A55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56" name="Picture 55">
            <a:extLst>
              <a:ext uri="{FF2B5EF4-FFF2-40B4-BE49-F238E27FC236}">
                <a16:creationId xmlns:a16="http://schemas.microsoft.com/office/drawing/2014/main" id="{5965195F-79F5-4911-907D-13CB3F5343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58" name="Oval 57">
            <a:extLst>
              <a:ext uri="{FF2B5EF4-FFF2-40B4-BE49-F238E27FC236}">
                <a16:creationId xmlns:a16="http://schemas.microsoft.com/office/drawing/2014/main" id="{8A610DC7-FE1B-47B9-8452-CFC389786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60" name="Picture 59">
            <a:extLst>
              <a:ext uri="{FF2B5EF4-FFF2-40B4-BE49-F238E27FC236}">
                <a16:creationId xmlns:a16="http://schemas.microsoft.com/office/drawing/2014/main" id="{2742ADC1-2286-40B7-A3C6-D6C3362FA0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62" name="Picture 61">
            <a:extLst>
              <a:ext uri="{FF2B5EF4-FFF2-40B4-BE49-F238E27FC236}">
                <a16:creationId xmlns:a16="http://schemas.microsoft.com/office/drawing/2014/main" id="{C878FBDC-78F2-4D49-8DB3-1A48CA9F7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64" name="Rectangle 63">
            <a:extLst>
              <a:ext uri="{FF2B5EF4-FFF2-40B4-BE49-F238E27FC236}">
                <a16:creationId xmlns:a16="http://schemas.microsoft.com/office/drawing/2014/main" id="{DC9A0934-0C2C-4565-9290-A345B19BD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71880D7-EE74-42C9-8C1A-1B1E1A0963E7}"/>
              </a:ext>
            </a:extLst>
          </p:cNvPr>
          <p:cNvSpPr>
            <a:spLocks noGrp="1"/>
          </p:cNvSpPr>
          <p:nvPr>
            <p:ph type="title"/>
          </p:nvPr>
        </p:nvSpPr>
        <p:spPr>
          <a:xfrm>
            <a:off x="7385967" y="1325880"/>
            <a:ext cx="4158334" cy="3066507"/>
          </a:xfrm>
        </p:spPr>
        <p:txBody>
          <a:bodyPr vert="horz" lIns="91440" tIns="45720" rIns="91440" bIns="45720" rtlCol="0" anchor="b">
            <a:normAutofit/>
          </a:bodyPr>
          <a:lstStyle/>
          <a:p>
            <a:pPr>
              <a:lnSpc>
                <a:spcPct val="90000"/>
              </a:lnSpc>
            </a:pPr>
            <a:r>
              <a:rPr lang="en-US" sz="5000" dirty="0"/>
              <a:t>Attractive discounts and offers all year around</a:t>
            </a:r>
          </a:p>
        </p:txBody>
      </p:sp>
      <p:sp>
        <p:nvSpPr>
          <p:cNvPr id="66" name="Rectangle 65">
            <a:extLst>
              <a:ext uri="{FF2B5EF4-FFF2-40B4-BE49-F238E27FC236}">
                <a16:creationId xmlns:a16="http://schemas.microsoft.com/office/drawing/2014/main" id="{EA56AB5D-D5E6-4DDB-8B39-C0594DC18B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0565"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8" name="Freeform 36">
            <a:extLst>
              <a:ext uri="{FF2B5EF4-FFF2-40B4-BE49-F238E27FC236}">
                <a16:creationId xmlns:a16="http://schemas.microsoft.com/office/drawing/2014/main" id="{BAFB39E6-FB97-4417-A77C-B8AAD4BC0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49646"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dirty="0"/>
          </a:p>
        </p:txBody>
      </p:sp>
      <p:sp>
        <p:nvSpPr>
          <p:cNvPr id="70" name="Freeform 5">
            <a:extLst>
              <a:ext uri="{FF2B5EF4-FFF2-40B4-BE49-F238E27FC236}">
                <a16:creationId xmlns:a16="http://schemas.microsoft.com/office/drawing/2014/main" id="{7CCB9413-9128-4AD1-B7B7-1F08158FF8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2894561"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3" name="Picture 2">
            <a:extLst>
              <a:ext uri="{FF2B5EF4-FFF2-40B4-BE49-F238E27FC236}">
                <a16:creationId xmlns:a16="http://schemas.microsoft.com/office/drawing/2014/main" id="{9F509D94-4644-42E2-859B-0009755CD19F}"/>
              </a:ext>
            </a:extLst>
          </p:cNvPr>
          <p:cNvPicPr/>
          <p:nvPr/>
        </p:nvPicPr>
        <p:blipFill>
          <a:blip r:embed="rId7"/>
          <a:stretch>
            <a:fillRect/>
          </a:stretch>
        </p:blipFill>
        <p:spPr>
          <a:xfrm>
            <a:off x="643854" y="689794"/>
            <a:ext cx="5450557" cy="5477947"/>
          </a:xfrm>
          <a:prstGeom prst="rect">
            <a:avLst/>
          </a:prstGeom>
          <a:effectLst/>
        </p:spPr>
      </p:pic>
    </p:spTree>
    <p:extLst>
      <p:ext uri="{BB962C8B-B14F-4D97-AF65-F5344CB8AC3E}">
        <p14:creationId xmlns:p14="http://schemas.microsoft.com/office/powerpoint/2010/main" val="40226603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26" name="Picture 7">
            <a:extLst>
              <a:ext uri="{FF2B5EF4-FFF2-40B4-BE49-F238E27FC236}">
                <a16:creationId xmlns:a16="http://schemas.microsoft.com/office/drawing/2014/main" id="{26E32CE1-D113-412E-9933-113646E21F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27" name="Picture 9">
            <a:extLst>
              <a:ext uri="{FF2B5EF4-FFF2-40B4-BE49-F238E27FC236}">
                <a16:creationId xmlns:a16="http://schemas.microsoft.com/office/drawing/2014/main" id="{117B7C8B-175B-4009-808B-9F66FD108A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8" name="Oval 11">
            <a:extLst>
              <a:ext uri="{FF2B5EF4-FFF2-40B4-BE49-F238E27FC236}">
                <a16:creationId xmlns:a16="http://schemas.microsoft.com/office/drawing/2014/main" id="{FE5ECD52-6A23-4FF4-8C32-7B5DE9973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9" name="Picture 13">
            <a:extLst>
              <a:ext uri="{FF2B5EF4-FFF2-40B4-BE49-F238E27FC236}">
                <a16:creationId xmlns:a16="http://schemas.microsoft.com/office/drawing/2014/main" id="{5C3F2B96-5F34-41C9-8E37-A9CD279A42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0" name="Picture 15">
            <a:extLst>
              <a:ext uri="{FF2B5EF4-FFF2-40B4-BE49-F238E27FC236}">
                <a16:creationId xmlns:a16="http://schemas.microsoft.com/office/drawing/2014/main" id="{9A4E02BF-4F0E-44E2-A489-075900B786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31" name="Rectangle 17">
            <a:extLst>
              <a:ext uri="{FF2B5EF4-FFF2-40B4-BE49-F238E27FC236}">
                <a16:creationId xmlns:a16="http://schemas.microsoft.com/office/drawing/2014/main" id="{45624C63-3CCA-4EA6-B822-6E710A82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B0D3948-BC02-4B9F-A51C-459F91CABB00}"/>
              </a:ext>
            </a:extLst>
          </p:cNvPr>
          <p:cNvSpPr>
            <a:spLocks noGrp="1"/>
          </p:cNvSpPr>
          <p:nvPr>
            <p:ph type="title"/>
          </p:nvPr>
        </p:nvSpPr>
        <p:spPr>
          <a:xfrm>
            <a:off x="8201837" y="1454963"/>
            <a:ext cx="3342462" cy="3308380"/>
          </a:xfrm>
        </p:spPr>
        <p:txBody>
          <a:bodyPr vert="horz" lIns="91440" tIns="45720" rIns="91440" bIns="45720" rtlCol="0" anchor="b">
            <a:normAutofit/>
          </a:bodyPr>
          <a:lstStyle/>
          <a:p>
            <a:r>
              <a:rPr lang="en-US" sz="5600" dirty="0"/>
              <a:t>The offer of the month </a:t>
            </a:r>
          </a:p>
        </p:txBody>
      </p:sp>
      <p:pic>
        <p:nvPicPr>
          <p:cNvPr id="3" name="Picture 2" descr="Text&#10;&#10;Description automatically generated">
            <a:extLst>
              <a:ext uri="{FF2B5EF4-FFF2-40B4-BE49-F238E27FC236}">
                <a16:creationId xmlns:a16="http://schemas.microsoft.com/office/drawing/2014/main" id="{A67E7531-0F14-4553-A245-52B95F85EB72}"/>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11922" r="12010" b="-1"/>
          <a:stretch/>
        </p:blipFill>
        <p:spPr>
          <a:xfrm>
            <a:off x="607848" y="609601"/>
            <a:ext cx="6946288" cy="5638797"/>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35221727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93" name="Picture 64">
            <a:extLst>
              <a:ext uri="{FF2B5EF4-FFF2-40B4-BE49-F238E27FC236}">
                <a16:creationId xmlns:a16="http://schemas.microsoft.com/office/drawing/2014/main" id="{43D1E811-F82C-4FC0-8611-6CFC73FD96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94" name="Picture 66">
            <a:extLst>
              <a:ext uri="{FF2B5EF4-FFF2-40B4-BE49-F238E27FC236}">
                <a16:creationId xmlns:a16="http://schemas.microsoft.com/office/drawing/2014/main" id="{AAC6183A-13DD-465B-9338-4D7F5D52394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95" name="Oval 68">
            <a:extLst>
              <a:ext uri="{FF2B5EF4-FFF2-40B4-BE49-F238E27FC236}">
                <a16:creationId xmlns:a16="http://schemas.microsoft.com/office/drawing/2014/main" id="{15BF20A1-7C3A-4BEC-BE35-8AA3E9F0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6" name="Picture 70">
            <a:extLst>
              <a:ext uri="{FF2B5EF4-FFF2-40B4-BE49-F238E27FC236}">
                <a16:creationId xmlns:a16="http://schemas.microsoft.com/office/drawing/2014/main" id="{46D3BD4A-EBCB-4B8A-BA9C-A6927EB621A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97" name="Picture 72">
            <a:extLst>
              <a:ext uri="{FF2B5EF4-FFF2-40B4-BE49-F238E27FC236}">
                <a16:creationId xmlns:a16="http://schemas.microsoft.com/office/drawing/2014/main" id="{F483E078-4237-4FFA-8437-F7E6C799F7B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98" name="Rectangle 74">
            <a:extLst>
              <a:ext uri="{FF2B5EF4-FFF2-40B4-BE49-F238E27FC236}">
                <a16:creationId xmlns:a16="http://schemas.microsoft.com/office/drawing/2014/main" id="{7FDEDC12-69DE-40B2-9801-E7FFEC7C17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C2BCC51-3327-4D18-80C3-2E2A9230E4F3}"/>
              </a:ext>
            </a:extLst>
          </p:cNvPr>
          <p:cNvSpPr>
            <a:spLocks noGrp="1"/>
          </p:cNvSpPr>
          <p:nvPr>
            <p:ph type="title"/>
          </p:nvPr>
        </p:nvSpPr>
        <p:spPr>
          <a:xfrm>
            <a:off x="8201839" y="1447800"/>
            <a:ext cx="3342459" cy="3329581"/>
          </a:xfrm>
        </p:spPr>
        <p:txBody>
          <a:bodyPr vert="horz" lIns="91440" tIns="45720" rIns="91440" bIns="45720" rtlCol="0" anchor="b">
            <a:normAutofit/>
          </a:bodyPr>
          <a:lstStyle/>
          <a:p>
            <a:pPr>
              <a:lnSpc>
                <a:spcPct val="90000"/>
              </a:lnSpc>
            </a:pPr>
            <a:r>
              <a:rPr lang="en-US" sz="2900" dirty="0"/>
              <a:t>We are placed in Guildford ,Surrey </a:t>
            </a:r>
            <a:br>
              <a:rPr lang="en-US" sz="2900" dirty="0"/>
            </a:br>
            <a:r>
              <a:rPr lang="en-US" sz="2900" dirty="0"/>
              <a:t> and our contact number is +44723947041</a:t>
            </a:r>
            <a:br>
              <a:rPr lang="en-US" sz="2900" dirty="0"/>
            </a:br>
            <a:r>
              <a:rPr lang="en-US" sz="2900" dirty="0"/>
              <a:t>Don’t hesitate !</a:t>
            </a:r>
            <a:br>
              <a:rPr lang="en-US" sz="2900" dirty="0"/>
            </a:br>
            <a:r>
              <a:rPr lang="en-US" sz="2900" dirty="0"/>
              <a:t>Call us today !</a:t>
            </a:r>
          </a:p>
        </p:txBody>
      </p:sp>
      <p:pic>
        <p:nvPicPr>
          <p:cNvPr id="5" name="Picture 4" descr="Icon&#10;&#10;Description automatically generated">
            <a:extLst>
              <a:ext uri="{FF2B5EF4-FFF2-40B4-BE49-F238E27FC236}">
                <a16:creationId xmlns:a16="http://schemas.microsoft.com/office/drawing/2014/main" id="{BA966464-10B2-4D74-9CE0-0D96753A50EE}"/>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13953" r="27372" b="3"/>
          <a:stretch/>
        </p:blipFill>
        <p:spPr>
          <a:xfrm>
            <a:off x="607848" y="609601"/>
            <a:ext cx="3419804" cy="5638797"/>
          </a:xfrm>
          <a:prstGeom prst="rect">
            <a:avLst/>
          </a:prstGeom>
          <a:effectLst>
            <a:outerShdw blurRad="50800" dist="38100" dir="5400000" algn="t" rotWithShape="0">
              <a:prstClr val="black">
                <a:alpha val="43000"/>
              </a:prstClr>
            </a:outerShdw>
          </a:effectLst>
        </p:spPr>
      </p:pic>
      <p:pic>
        <p:nvPicPr>
          <p:cNvPr id="30" name="Picture 3" descr="Calendar on table">
            <a:extLst>
              <a:ext uri="{FF2B5EF4-FFF2-40B4-BE49-F238E27FC236}">
                <a16:creationId xmlns:a16="http://schemas.microsoft.com/office/drawing/2014/main" id="{27D7A0AB-C0A6-467B-B506-61A81B725748}"/>
              </a:ext>
            </a:extLst>
          </p:cNvPr>
          <p:cNvPicPr>
            <a:picLocks noChangeAspect="1"/>
          </p:cNvPicPr>
          <p:nvPr/>
        </p:nvPicPr>
        <p:blipFill rotWithShape="1">
          <a:blip r:embed="rId9"/>
          <a:srcRect l="10955" r="48626"/>
          <a:stretch/>
        </p:blipFill>
        <p:spPr>
          <a:xfrm>
            <a:off x="4139714" y="609601"/>
            <a:ext cx="3414424" cy="5638797"/>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3839595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71" name="Picture 39">
            <a:extLst>
              <a:ext uri="{FF2B5EF4-FFF2-40B4-BE49-F238E27FC236}">
                <a16:creationId xmlns:a16="http://schemas.microsoft.com/office/drawing/2014/main" id="{73B88195-8D9E-4359-A86C-9456C469F7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2" name="Picture 41">
            <a:extLst>
              <a:ext uri="{FF2B5EF4-FFF2-40B4-BE49-F238E27FC236}">
                <a16:creationId xmlns:a16="http://schemas.microsoft.com/office/drawing/2014/main" id="{03EC48BD-A960-4717-BC76-7E4C982250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3" name="Oval 43">
            <a:extLst>
              <a:ext uri="{FF2B5EF4-FFF2-40B4-BE49-F238E27FC236}">
                <a16:creationId xmlns:a16="http://schemas.microsoft.com/office/drawing/2014/main" id="{7A00717A-7D3C-456B-A779-9D0638878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4" name="Picture 45">
            <a:extLst>
              <a:ext uri="{FF2B5EF4-FFF2-40B4-BE49-F238E27FC236}">
                <a16:creationId xmlns:a16="http://schemas.microsoft.com/office/drawing/2014/main" id="{EEB0E133-CF2F-4AD3-ACA6-03E91BB603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75" name="Picture 47">
            <a:extLst>
              <a:ext uri="{FF2B5EF4-FFF2-40B4-BE49-F238E27FC236}">
                <a16:creationId xmlns:a16="http://schemas.microsoft.com/office/drawing/2014/main" id="{6CD94893-A2D1-401B-A469-D34E425DCE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76" name="Rectangle 49">
            <a:extLst>
              <a:ext uri="{FF2B5EF4-FFF2-40B4-BE49-F238E27FC236}">
                <a16:creationId xmlns:a16="http://schemas.microsoft.com/office/drawing/2014/main" id="{546E6246-28E6-4A2D-B924-24539B8C6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7" name="Rectangle 51">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8" name="Rectangle 53">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9" name="Straight Connector 55">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80" name="Picture 57">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81"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3" name="TextBox 2">
            <a:extLst>
              <a:ext uri="{FF2B5EF4-FFF2-40B4-BE49-F238E27FC236}">
                <a16:creationId xmlns:a16="http://schemas.microsoft.com/office/drawing/2014/main" id="{F10AA09B-4F81-4E73-9E6C-345AF754EDC1}"/>
              </a:ext>
            </a:extLst>
          </p:cNvPr>
          <p:cNvSpPr txBox="1"/>
          <p:nvPr/>
        </p:nvSpPr>
        <p:spPr>
          <a:xfrm>
            <a:off x="4975861" y="804671"/>
            <a:ext cx="6399930" cy="5248657"/>
          </a:xfrm>
          <a:prstGeom prst="rect">
            <a:avLst/>
          </a:prstGeom>
        </p:spPr>
        <p:txBody>
          <a:bodyPr vert="horz" lIns="91440" tIns="45720" rIns="91440" bIns="45720" rtlCol="0" anchor="ctr">
            <a:normAutofit/>
          </a:bodyPr>
          <a:lstStyle/>
          <a:p>
            <a:pPr>
              <a:lnSpc>
                <a:spcPct val="90000"/>
              </a:lnSpc>
              <a:spcBef>
                <a:spcPts val="1000"/>
              </a:spcBef>
              <a:buClr>
                <a:schemeClr val="accent1">
                  <a:lumMod val="60000"/>
                  <a:lumOff val="40000"/>
                </a:schemeClr>
              </a:buClr>
              <a:buSzPct val="80000"/>
              <a:buFont typeface="Wingdings 3" charset="2"/>
              <a:buChar char=""/>
            </a:pPr>
            <a:endParaRPr lang="en-US" sz="1700">
              <a:effectLst/>
              <a:latin typeface="+mj-lt"/>
              <a:ea typeface="+mj-ea"/>
              <a:cs typeface="+mj-cs"/>
            </a:endParaRPr>
          </a:p>
          <a:p>
            <a:pPr>
              <a:lnSpc>
                <a:spcPct val="90000"/>
              </a:lnSpc>
              <a:spcBef>
                <a:spcPts val="1000"/>
              </a:spcBef>
              <a:buClr>
                <a:schemeClr val="accent1">
                  <a:lumMod val="60000"/>
                  <a:lumOff val="40000"/>
                </a:schemeClr>
              </a:buClr>
              <a:buSzPct val="80000"/>
              <a:buFont typeface="Wingdings 3" charset="2"/>
              <a:buChar char=""/>
            </a:pPr>
            <a:r>
              <a:rPr lang="en-US" sz="1700">
                <a:effectLst/>
                <a:latin typeface="+mj-lt"/>
                <a:ea typeface="+mj-ea"/>
                <a:cs typeface="+mj-cs"/>
              </a:rPr>
              <a:t>References</a:t>
            </a:r>
          </a:p>
          <a:p>
            <a:pPr marL="450215" indent="-450215">
              <a:lnSpc>
                <a:spcPct val="90000"/>
              </a:lnSpc>
              <a:spcBef>
                <a:spcPts val="1000"/>
              </a:spcBef>
              <a:buClr>
                <a:schemeClr val="accent1">
                  <a:lumMod val="60000"/>
                  <a:lumOff val="40000"/>
                </a:schemeClr>
              </a:buClr>
              <a:buSzPct val="80000"/>
              <a:buFont typeface="Wingdings 3" charset="2"/>
              <a:buChar char=""/>
            </a:pPr>
            <a:r>
              <a:rPr lang="en-US" sz="1700">
                <a:effectLst/>
                <a:latin typeface="+mj-lt"/>
                <a:ea typeface="+mj-ea"/>
                <a:cs typeface="+mj-cs"/>
              </a:rPr>
              <a:t>Bennett, R.J., Smith, H., and Montebruno, P., 2020. The population of non-corporate business	proprietors in England and Wales 1891–1911. Business History, 62(8), pp.1341-1372.</a:t>
            </a:r>
          </a:p>
          <a:p>
            <a:pPr marL="450215" indent="-450215">
              <a:lnSpc>
                <a:spcPct val="90000"/>
              </a:lnSpc>
              <a:spcBef>
                <a:spcPts val="1000"/>
              </a:spcBef>
              <a:buClr>
                <a:schemeClr val="accent1">
                  <a:lumMod val="60000"/>
                  <a:lumOff val="40000"/>
                </a:schemeClr>
              </a:buClr>
              <a:buSzPct val="80000"/>
              <a:buFont typeface="Wingdings 3" charset="2"/>
              <a:buChar char=""/>
            </a:pPr>
            <a:r>
              <a:rPr lang="en-US" sz="1700">
                <a:effectLst/>
                <a:latin typeface="+mj-lt"/>
                <a:ea typeface="+mj-ea"/>
                <a:cs typeface="+mj-cs"/>
              </a:rPr>
              <a:t>Jain, M. K., 2013. An analysis of marketing mix: 7Ps or more. Asian Journal of Multidisciplinary Studies, 1(4), pp. 23-28.</a:t>
            </a:r>
          </a:p>
          <a:p>
            <a:pPr marL="450215" indent="-450215">
              <a:lnSpc>
                <a:spcPct val="90000"/>
              </a:lnSpc>
              <a:spcBef>
                <a:spcPts val="1000"/>
              </a:spcBef>
              <a:buClr>
                <a:schemeClr val="accent1">
                  <a:lumMod val="60000"/>
                  <a:lumOff val="40000"/>
                </a:schemeClr>
              </a:buClr>
              <a:buSzPct val="80000"/>
              <a:buFont typeface="Wingdings 3" charset="2"/>
              <a:buChar char=""/>
            </a:pPr>
            <a:r>
              <a:rPr lang="en-US" sz="1700">
                <a:effectLst/>
                <a:latin typeface="+mj-lt"/>
                <a:ea typeface="+mj-ea"/>
                <a:cs typeface="+mj-cs"/>
              </a:rPr>
              <a:t>Kerin, M. and Pham, D.T., 2019. A review of emerging industry 4.0 technologies in 	remanufacturing. Journal of Cleaner Production, 237, p.117. </a:t>
            </a:r>
          </a:p>
          <a:p>
            <a:pPr marL="450215" indent="-450215">
              <a:lnSpc>
                <a:spcPct val="90000"/>
              </a:lnSpc>
              <a:spcBef>
                <a:spcPts val="1000"/>
              </a:spcBef>
              <a:buClr>
                <a:schemeClr val="accent1">
                  <a:lumMod val="60000"/>
                  <a:lumOff val="40000"/>
                </a:schemeClr>
              </a:buClr>
              <a:buSzPct val="80000"/>
              <a:buFont typeface="Wingdings 3" charset="2"/>
              <a:buChar char=""/>
            </a:pPr>
            <a:r>
              <a:rPr lang="en-US" sz="1700">
                <a:effectLst/>
                <a:latin typeface="+mj-lt"/>
                <a:ea typeface="+mj-ea"/>
                <a:cs typeface="+mj-cs"/>
              </a:rPr>
              <a:t>Kozlovskyi, S., Shaulska, L., Butyrskyi, A., Burkina, N. and Popovskyi, Y., 2018. The marketing strategy for making optimal managerial decisions by means of smart analytics. Innovative Marketing, 14(4), pp. 1-18.</a:t>
            </a:r>
          </a:p>
          <a:p>
            <a:pPr>
              <a:lnSpc>
                <a:spcPct val="90000"/>
              </a:lnSpc>
              <a:spcBef>
                <a:spcPts val="1000"/>
              </a:spcBef>
              <a:buClr>
                <a:schemeClr val="accent1">
                  <a:lumMod val="60000"/>
                  <a:lumOff val="40000"/>
                </a:schemeClr>
              </a:buClr>
              <a:buSzPct val="80000"/>
              <a:buFont typeface="Wingdings 3" charset="2"/>
              <a:buChar char=""/>
            </a:pPr>
            <a:r>
              <a:rPr lang="en-US" sz="1700">
                <a:effectLst/>
                <a:latin typeface="+mj-lt"/>
                <a:ea typeface="+mj-ea"/>
                <a:cs typeface="+mj-cs"/>
              </a:rPr>
              <a:t>Sparklean Laundry Services, n.d. Official website. [Online] Available at: </a:t>
            </a:r>
            <a:r>
              <a:rPr lang="en-US" sz="1700" u="sng">
                <a:effectLst/>
                <a:latin typeface="+mj-lt"/>
                <a:ea typeface="+mj-ea"/>
                <a:cs typeface="+mj-cs"/>
                <a:hlinkClick r:id="rId8"/>
              </a:rPr>
              <a:t>https://sparkleanlaundry.com/</a:t>
            </a:r>
            <a:endParaRPr lang="en-US" sz="1700" dirty="0">
              <a:latin typeface="+mj-lt"/>
              <a:ea typeface="+mj-ea"/>
              <a:cs typeface="+mj-cs"/>
            </a:endParaRPr>
          </a:p>
        </p:txBody>
      </p:sp>
    </p:spTree>
    <p:extLst>
      <p:ext uri="{BB962C8B-B14F-4D97-AF65-F5344CB8AC3E}">
        <p14:creationId xmlns:p14="http://schemas.microsoft.com/office/powerpoint/2010/main" val="33730154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docProps/app.xml><?xml version="1.0" encoding="utf-8"?>
<Properties xmlns="http://schemas.openxmlformats.org/officeDocument/2006/extended-properties" xmlns:vt="http://schemas.openxmlformats.org/officeDocument/2006/docPropsVTypes">
  <Template>Ion</Template>
  <TotalTime>297</TotalTime>
  <Words>1380</Words>
  <Application>Microsoft Office PowerPoint</Application>
  <PresentationFormat>Widescreen</PresentationFormat>
  <Paragraphs>66</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Century Gothic</vt:lpstr>
      <vt:lpstr>Times New Roman</vt:lpstr>
      <vt:lpstr>Wingdings 3</vt:lpstr>
      <vt:lpstr>Ion</vt:lpstr>
      <vt:lpstr>SPARKLEAN CLEANING COMPANY  </vt:lpstr>
      <vt:lpstr>Company concept:    -outfit modification   -laundry  -dry-cleaning services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Choosing us will reduce the plastic recycle and care and protect the environment </vt:lpstr>
      <vt:lpstr>We provide collection and delivery at your doorstep</vt:lpstr>
      <vt:lpstr>Attractive discounts and offers all year around</vt:lpstr>
      <vt:lpstr>The offer of the month </vt:lpstr>
      <vt:lpstr>We are placed in Guildford ,Surrey   and our contact number is +44723947041 Don’t hesitate ! Call us today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SPARKLEAN CLEANING COMPANY</dc:title>
  <dc:creator>Florina Rusu (1913827)</dc:creator>
  <cp:lastModifiedBy>Florina Rusu (1913827)</cp:lastModifiedBy>
  <cp:revision>1</cp:revision>
  <dcterms:created xsi:type="dcterms:W3CDTF">2021-03-16T18:28:42Z</dcterms:created>
  <dcterms:modified xsi:type="dcterms:W3CDTF">2021-03-17T09:22:14Z</dcterms:modified>
</cp:coreProperties>
</file>