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  <p:sldMasterId id="2147483666" r:id="rId5"/>
  </p:sldMasterIdLst>
  <p:notesMasterIdLst>
    <p:notesMasterId r:id="rId47"/>
  </p:notesMasterIdLst>
  <p:sldIdLst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345" r:id="rId24"/>
    <p:sldId id="278" r:id="rId25"/>
    <p:sldId id="277" r:id="rId26"/>
    <p:sldId id="279" r:id="rId27"/>
    <p:sldId id="280" r:id="rId28"/>
    <p:sldId id="293" r:id="rId29"/>
    <p:sldId id="323" r:id="rId30"/>
    <p:sldId id="324" r:id="rId31"/>
    <p:sldId id="316" r:id="rId32"/>
    <p:sldId id="318" r:id="rId33"/>
    <p:sldId id="340" r:id="rId34"/>
    <p:sldId id="339" r:id="rId35"/>
    <p:sldId id="338" r:id="rId36"/>
    <p:sldId id="311" r:id="rId37"/>
    <p:sldId id="331" r:id="rId38"/>
    <p:sldId id="341" r:id="rId39"/>
    <p:sldId id="276" r:id="rId40"/>
    <p:sldId id="344" r:id="rId41"/>
    <p:sldId id="342" r:id="rId42"/>
    <p:sldId id="343" r:id="rId43"/>
    <p:sldId id="284" r:id="rId44"/>
    <p:sldId id="285" r:id="rId45"/>
    <p:sldId id="286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36"/>
    <p:restoredTop sz="84154" autoAdjust="0"/>
  </p:normalViewPr>
  <p:slideViewPr>
    <p:cSldViewPr snapToGrid="0" snapToObjects="1">
      <p:cViewPr varScale="1">
        <p:scale>
          <a:sx n="82" d="100"/>
          <a:sy n="82" d="100"/>
        </p:scale>
        <p:origin x="4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presProps" Target="presProps.xml"/><Relationship Id="rId8" Type="http://schemas.openxmlformats.org/officeDocument/2006/relationships/slide" Target="slides/slide3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Hutchings" userId="585bde28-eced-4edb-8f9c-713ef82e6f71" providerId="ADAL" clId="{68E57178-E163-4CBF-99E8-41840621237C}"/>
    <pc:docChg chg="modSld">
      <pc:chgData name="Paul Hutchings" userId="585bde28-eced-4edb-8f9c-713ef82e6f71" providerId="ADAL" clId="{68E57178-E163-4CBF-99E8-41840621237C}" dt="2026-10-11T12:12:40.967" v="12" actId="6549"/>
      <pc:docMkLst>
        <pc:docMk/>
      </pc:docMkLst>
      <pc:sldChg chg="modNotesTx">
        <pc:chgData name="Paul Hutchings" userId="585bde28-eced-4edb-8f9c-713ef82e6f71" providerId="ADAL" clId="{68E57178-E163-4CBF-99E8-41840621237C}" dt="2026-10-11T10:16:43.305" v="0" actId="6549"/>
        <pc:sldMkLst>
          <pc:docMk/>
          <pc:sldMk cId="2533139319" sldId="260"/>
        </pc:sldMkLst>
      </pc:sldChg>
      <pc:sldChg chg="modNotesTx">
        <pc:chgData name="Paul Hutchings" userId="585bde28-eced-4edb-8f9c-713ef82e6f71" providerId="ADAL" clId="{68E57178-E163-4CBF-99E8-41840621237C}" dt="2026-10-11T10:16:49.824" v="1" actId="6549"/>
        <pc:sldMkLst>
          <pc:docMk/>
          <pc:sldMk cId="107454443" sldId="261"/>
        </pc:sldMkLst>
      </pc:sldChg>
      <pc:sldChg chg="modNotesTx">
        <pc:chgData name="Paul Hutchings" userId="585bde28-eced-4edb-8f9c-713ef82e6f71" providerId="ADAL" clId="{68E57178-E163-4CBF-99E8-41840621237C}" dt="2026-10-11T10:16:56.520" v="2" actId="6549"/>
        <pc:sldMkLst>
          <pc:docMk/>
          <pc:sldMk cId="4119610390" sldId="262"/>
        </pc:sldMkLst>
      </pc:sldChg>
      <pc:sldChg chg="modNotesTx">
        <pc:chgData name="Paul Hutchings" userId="585bde28-eced-4edb-8f9c-713ef82e6f71" providerId="ADAL" clId="{68E57178-E163-4CBF-99E8-41840621237C}" dt="2026-10-11T10:17:08.141" v="3" actId="6549"/>
        <pc:sldMkLst>
          <pc:docMk/>
          <pc:sldMk cId="4292480884" sldId="263"/>
        </pc:sldMkLst>
      </pc:sldChg>
      <pc:sldChg chg="modNotesTx">
        <pc:chgData name="Paul Hutchings" userId="585bde28-eced-4edb-8f9c-713ef82e6f71" providerId="ADAL" clId="{68E57178-E163-4CBF-99E8-41840621237C}" dt="2026-10-11T10:17:14.709" v="4" actId="6549"/>
        <pc:sldMkLst>
          <pc:docMk/>
          <pc:sldMk cId="151232773" sldId="264"/>
        </pc:sldMkLst>
      </pc:sldChg>
      <pc:sldChg chg="modNotesTx">
        <pc:chgData name="Paul Hutchings" userId="585bde28-eced-4edb-8f9c-713ef82e6f71" providerId="ADAL" clId="{68E57178-E163-4CBF-99E8-41840621237C}" dt="2026-10-11T10:17:21.681" v="5" actId="6549"/>
        <pc:sldMkLst>
          <pc:docMk/>
          <pc:sldMk cId="3389176253" sldId="265"/>
        </pc:sldMkLst>
      </pc:sldChg>
      <pc:sldChg chg="modNotesTx">
        <pc:chgData name="Paul Hutchings" userId="585bde28-eced-4edb-8f9c-713ef82e6f71" providerId="ADAL" clId="{68E57178-E163-4CBF-99E8-41840621237C}" dt="2026-10-11T10:17:29.380" v="6" actId="6549"/>
        <pc:sldMkLst>
          <pc:docMk/>
          <pc:sldMk cId="129388223" sldId="267"/>
        </pc:sldMkLst>
      </pc:sldChg>
      <pc:sldChg chg="modNotesTx">
        <pc:chgData name="Paul Hutchings" userId="585bde28-eced-4edb-8f9c-713ef82e6f71" providerId="ADAL" clId="{68E57178-E163-4CBF-99E8-41840621237C}" dt="2026-10-11T10:17:35.737" v="7" actId="6549"/>
        <pc:sldMkLst>
          <pc:docMk/>
          <pc:sldMk cId="1844089972" sldId="268"/>
        </pc:sldMkLst>
      </pc:sldChg>
      <pc:sldChg chg="modNotesTx">
        <pc:chgData name="Paul Hutchings" userId="585bde28-eced-4edb-8f9c-713ef82e6f71" providerId="ADAL" clId="{68E57178-E163-4CBF-99E8-41840621237C}" dt="2026-10-11T12:12:07.609" v="8" actId="6549"/>
        <pc:sldMkLst>
          <pc:docMk/>
          <pc:sldMk cId="2459607260" sldId="269"/>
        </pc:sldMkLst>
      </pc:sldChg>
      <pc:sldChg chg="modNotesTx">
        <pc:chgData name="Paul Hutchings" userId="585bde28-eced-4edb-8f9c-713ef82e6f71" providerId="ADAL" clId="{68E57178-E163-4CBF-99E8-41840621237C}" dt="2026-10-11T12:12:12.853" v="9" actId="6549"/>
        <pc:sldMkLst>
          <pc:docMk/>
          <pc:sldMk cId="1925516018" sldId="270"/>
        </pc:sldMkLst>
      </pc:sldChg>
      <pc:sldChg chg="modNotesTx">
        <pc:chgData name="Paul Hutchings" userId="585bde28-eced-4edb-8f9c-713ef82e6f71" providerId="ADAL" clId="{68E57178-E163-4CBF-99E8-41840621237C}" dt="2026-10-11T12:12:20.877" v="10" actId="6549"/>
        <pc:sldMkLst>
          <pc:docMk/>
          <pc:sldMk cId="441198926" sldId="271"/>
        </pc:sldMkLst>
      </pc:sldChg>
      <pc:sldChg chg="modNotesTx">
        <pc:chgData name="Paul Hutchings" userId="585bde28-eced-4edb-8f9c-713ef82e6f71" providerId="ADAL" clId="{68E57178-E163-4CBF-99E8-41840621237C}" dt="2026-10-11T12:12:27.840" v="11" actId="6549"/>
        <pc:sldMkLst>
          <pc:docMk/>
          <pc:sldMk cId="1088030221" sldId="272"/>
        </pc:sldMkLst>
      </pc:sldChg>
      <pc:sldChg chg="modNotesTx">
        <pc:chgData name="Paul Hutchings" userId="585bde28-eced-4edb-8f9c-713ef82e6f71" providerId="ADAL" clId="{68E57178-E163-4CBF-99E8-41840621237C}" dt="2026-10-11T12:12:40.967" v="12" actId="6549"/>
        <pc:sldMkLst>
          <pc:docMk/>
          <pc:sldMk cId="1226298574" sldId="27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1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F61472-4EF9-4846-9206-271DC22DDD65}" type="doc">
      <dgm:prSet loTypeId="urn:microsoft.com/office/officeart/2005/8/layout/vList2" loCatId="list" qsTypeId="urn:microsoft.com/office/officeart/2005/8/quickstyle/simple1#6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E3AC1779-483D-414F-B0E0-489895B435EE}">
      <dgm:prSet/>
      <dgm:spPr/>
      <dgm:t>
        <a:bodyPr/>
        <a:lstStyle/>
        <a:p>
          <a:r>
            <a:rPr lang="en-US" dirty="0"/>
            <a:t>You were taking part in a research study for credit, you really can't be bothered, so just press random buttons and pay no attention</a:t>
          </a:r>
        </a:p>
      </dgm:t>
    </dgm:pt>
    <dgm:pt modelId="{BE84C605-FD19-41B3-89EC-1D1EE12F945F}" type="parTrans" cxnId="{A137F389-2B7E-4FE5-90F7-EDD77E3AB3B9}">
      <dgm:prSet/>
      <dgm:spPr/>
      <dgm:t>
        <a:bodyPr/>
        <a:lstStyle/>
        <a:p>
          <a:endParaRPr lang="en-US"/>
        </a:p>
      </dgm:t>
    </dgm:pt>
    <dgm:pt modelId="{7AA9F951-9B3A-4915-85D6-11570E7B9355}" type="sibTrans" cxnId="{A137F389-2B7E-4FE5-90F7-EDD77E3AB3B9}">
      <dgm:prSet/>
      <dgm:spPr/>
      <dgm:t>
        <a:bodyPr/>
        <a:lstStyle/>
        <a:p>
          <a:endParaRPr lang="en-US"/>
        </a:p>
      </dgm:t>
    </dgm:pt>
    <dgm:pt modelId="{C70B313B-077A-4D8B-BC34-D1D0DDE7737E}" type="pres">
      <dgm:prSet presAssocID="{8CF61472-4EF9-4846-9206-271DC22DDD65}" presName="linear" presStyleCnt="0">
        <dgm:presLayoutVars>
          <dgm:animLvl val="lvl"/>
          <dgm:resizeHandles val="exact"/>
        </dgm:presLayoutVars>
      </dgm:prSet>
      <dgm:spPr/>
    </dgm:pt>
    <dgm:pt modelId="{876C864C-BBAA-4741-8D59-9AE02D1A1AF1}" type="pres">
      <dgm:prSet presAssocID="{E3AC1779-483D-414F-B0E0-489895B435EE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538A5F44-F1D8-4DB9-9E2D-0191FF1FFF9B}" type="presOf" srcId="{E3AC1779-483D-414F-B0E0-489895B435EE}" destId="{876C864C-BBAA-4741-8D59-9AE02D1A1AF1}" srcOrd="0" destOrd="0" presId="urn:microsoft.com/office/officeart/2005/8/layout/vList2"/>
    <dgm:cxn modelId="{A137F389-2B7E-4FE5-90F7-EDD77E3AB3B9}" srcId="{8CF61472-4EF9-4846-9206-271DC22DDD65}" destId="{E3AC1779-483D-414F-B0E0-489895B435EE}" srcOrd="0" destOrd="0" parTransId="{BE84C605-FD19-41B3-89EC-1D1EE12F945F}" sibTransId="{7AA9F951-9B3A-4915-85D6-11570E7B9355}"/>
    <dgm:cxn modelId="{560B37D6-3CEA-444D-B61A-FD126DA8947B}" type="presOf" srcId="{8CF61472-4EF9-4846-9206-271DC22DDD65}" destId="{C70B313B-077A-4D8B-BC34-D1D0DDE7737E}" srcOrd="0" destOrd="0" presId="urn:microsoft.com/office/officeart/2005/8/layout/vList2"/>
    <dgm:cxn modelId="{D87E4C63-3A83-4532-8D3E-AF96AE064199}" type="presParOf" srcId="{C70B313B-077A-4D8B-BC34-D1D0DDE7737E}" destId="{876C864C-BBAA-4741-8D59-9AE02D1A1AF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F61472-4EF9-4846-9206-271DC22DDD65}" type="doc">
      <dgm:prSet loTypeId="urn:microsoft.com/office/officeart/2005/8/layout/vList2" loCatId="list" qsTypeId="urn:microsoft.com/office/officeart/2005/8/quickstyle/simple1#7" qsCatId="simple" csTypeId="urn:microsoft.com/office/officeart/2005/8/colors/accent1_2#4" csCatId="accent1" phldr="1"/>
      <dgm:spPr/>
      <dgm:t>
        <a:bodyPr/>
        <a:lstStyle/>
        <a:p>
          <a:endParaRPr lang="en-US"/>
        </a:p>
      </dgm:t>
    </dgm:pt>
    <dgm:pt modelId="{E3AC1779-483D-414F-B0E0-489895B435EE}">
      <dgm:prSet/>
      <dgm:spPr/>
      <dgm:t>
        <a:bodyPr/>
        <a:lstStyle/>
        <a:p>
          <a:r>
            <a:rPr lang="en-US" baseline="0" dirty="0"/>
            <a:t>Were you being ethical? </a:t>
          </a:r>
          <a:endParaRPr lang="en-US" dirty="0"/>
        </a:p>
      </dgm:t>
    </dgm:pt>
    <dgm:pt modelId="{BE84C605-FD19-41B3-89EC-1D1EE12F945F}" type="parTrans" cxnId="{A137F389-2B7E-4FE5-90F7-EDD77E3AB3B9}">
      <dgm:prSet/>
      <dgm:spPr/>
      <dgm:t>
        <a:bodyPr/>
        <a:lstStyle/>
        <a:p>
          <a:endParaRPr lang="en-US"/>
        </a:p>
      </dgm:t>
    </dgm:pt>
    <dgm:pt modelId="{7AA9F951-9B3A-4915-85D6-11570E7B9355}" type="sibTrans" cxnId="{A137F389-2B7E-4FE5-90F7-EDD77E3AB3B9}">
      <dgm:prSet/>
      <dgm:spPr/>
      <dgm:t>
        <a:bodyPr/>
        <a:lstStyle/>
        <a:p>
          <a:endParaRPr lang="en-US"/>
        </a:p>
      </dgm:t>
    </dgm:pt>
    <dgm:pt modelId="{E99D80F1-CB47-4DDE-A0FA-B2C528B8352D}">
      <dgm:prSet/>
      <dgm:spPr/>
      <dgm:t>
        <a:bodyPr/>
        <a:lstStyle/>
        <a:p>
          <a:r>
            <a:rPr lang="en-US" dirty="0"/>
            <a:t>How would you feel if this was your research? </a:t>
          </a:r>
        </a:p>
      </dgm:t>
    </dgm:pt>
    <dgm:pt modelId="{30B39166-3A2F-413A-9EFF-35BCADCD5B67}" type="parTrans" cxnId="{B3E91019-3626-4058-8A40-665338E51943}">
      <dgm:prSet/>
      <dgm:spPr/>
      <dgm:t>
        <a:bodyPr/>
        <a:lstStyle/>
        <a:p>
          <a:endParaRPr lang="en-US"/>
        </a:p>
      </dgm:t>
    </dgm:pt>
    <dgm:pt modelId="{217C16A0-DBBD-443E-BBD2-00D4C8AB971E}" type="sibTrans" cxnId="{B3E91019-3626-4058-8A40-665338E51943}">
      <dgm:prSet/>
      <dgm:spPr/>
      <dgm:t>
        <a:bodyPr/>
        <a:lstStyle/>
        <a:p>
          <a:endParaRPr lang="en-US"/>
        </a:p>
      </dgm:t>
    </dgm:pt>
    <dgm:pt modelId="{58B6A394-527C-4F41-AFE6-825309415898}">
      <dgm:prSet/>
      <dgm:spPr/>
      <dgm:t>
        <a:bodyPr/>
        <a:lstStyle/>
        <a:p>
          <a:r>
            <a:rPr lang="en-GB" dirty="0"/>
            <a:t>What could happen to that data?</a:t>
          </a:r>
          <a:endParaRPr lang="en-US" dirty="0"/>
        </a:p>
      </dgm:t>
    </dgm:pt>
    <dgm:pt modelId="{C81C1FDC-9257-417B-BECB-5E8DCF2495B2}" type="parTrans" cxnId="{32069DFD-6614-4080-8A92-71FF4CFE1CD6}">
      <dgm:prSet/>
      <dgm:spPr/>
      <dgm:t>
        <a:bodyPr/>
        <a:lstStyle/>
        <a:p>
          <a:endParaRPr lang="en-US"/>
        </a:p>
      </dgm:t>
    </dgm:pt>
    <dgm:pt modelId="{83FAC0E8-3399-46C1-B12E-3FEF760166AB}" type="sibTrans" cxnId="{32069DFD-6614-4080-8A92-71FF4CFE1CD6}">
      <dgm:prSet/>
      <dgm:spPr/>
      <dgm:t>
        <a:bodyPr/>
        <a:lstStyle/>
        <a:p>
          <a:endParaRPr lang="en-US"/>
        </a:p>
      </dgm:t>
    </dgm:pt>
    <dgm:pt modelId="{C70B313B-077A-4D8B-BC34-D1D0DDE7737E}" type="pres">
      <dgm:prSet presAssocID="{8CF61472-4EF9-4846-9206-271DC22DDD65}" presName="linear" presStyleCnt="0">
        <dgm:presLayoutVars>
          <dgm:animLvl val="lvl"/>
          <dgm:resizeHandles val="exact"/>
        </dgm:presLayoutVars>
      </dgm:prSet>
      <dgm:spPr/>
    </dgm:pt>
    <dgm:pt modelId="{876C864C-BBAA-4741-8D59-9AE02D1A1AF1}" type="pres">
      <dgm:prSet presAssocID="{E3AC1779-483D-414F-B0E0-489895B435E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0FE02E1-F451-44C4-8963-1AD6AD8C43AE}" type="pres">
      <dgm:prSet presAssocID="{7AA9F951-9B3A-4915-85D6-11570E7B9355}" presName="spacer" presStyleCnt="0"/>
      <dgm:spPr/>
    </dgm:pt>
    <dgm:pt modelId="{A9FF9D9A-99FC-4103-8ADD-8B9FDD8ADC15}" type="pres">
      <dgm:prSet presAssocID="{E99D80F1-CB47-4DDE-A0FA-B2C528B8352D}" presName="parentText" presStyleLbl="node1" presStyleIdx="1" presStyleCnt="3" custLinFactNeighborX="-207" custLinFactNeighborY="68331">
        <dgm:presLayoutVars>
          <dgm:chMax val="0"/>
          <dgm:bulletEnabled val="1"/>
        </dgm:presLayoutVars>
      </dgm:prSet>
      <dgm:spPr/>
    </dgm:pt>
    <dgm:pt modelId="{6BECDD52-D0BC-4268-A16A-C623EDBBEC48}" type="pres">
      <dgm:prSet presAssocID="{217C16A0-DBBD-443E-BBD2-00D4C8AB971E}" presName="spacer" presStyleCnt="0"/>
      <dgm:spPr/>
    </dgm:pt>
    <dgm:pt modelId="{3BECB121-05AF-4373-A19E-649182A98E83}" type="pres">
      <dgm:prSet presAssocID="{58B6A394-527C-4F41-AFE6-825309415898}" presName="parentText" presStyleLbl="node1" presStyleIdx="2" presStyleCnt="3" custLinFactY="4477" custLinFactNeighborX="415" custLinFactNeighborY="100000">
        <dgm:presLayoutVars>
          <dgm:chMax val="0"/>
          <dgm:bulletEnabled val="1"/>
        </dgm:presLayoutVars>
      </dgm:prSet>
      <dgm:spPr/>
    </dgm:pt>
  </dgm:ptLst>
  <dgm:cxnLst>
    <dgm:cxn modelId="{B3E91019-3626-4058-8A40-665338E51943}" srcId="{8CF61472-4EF9-4846-9206-271DC22DDD65}" destId="{E99D80F1-CB47-4DDE-A0FA-B2C528B8352D}" srcOrd="1" destOrd="0" parTransId="{30B39166-3A2F-413A-9EFF-35BCADCD5B67}" sibTransId="{217C16A0-DBBD-443E-BBD2-00D4C8AB971E}"/>
    <dgm:cxn modelId="{11968C24-CB8B-4D44-AA29-158B4883F2A3}" type="presOf" srcId="{58B6A394-527C-4F41-AFE6-825309415898}" destId="{3BECB121-05AF-4373-A19E-649182A98E83}" srcOrd="0" destOrd="0" presId="urn:microsoft.com/office/officeart/2005/8/layout/vList2"/>
    <dgm:cxn modelId="{538A5F44-F1D8-4DB9-9E2D-0191FF1FFF9B}" type="presOf" srcId="{E3AC1779-483D-414F-B0E0-489895B435EE}" destId="{876C864C-BBAA-4741-8D59-9AE02D1A1AF1}" srcOrd="0" destOrd="0" presId="urn:microsoft.com/office/officeart/2005/8/layout/vList2"/>
    <dgm:cxn modelId="{A137F389-2B7E-4FE5-90F7-EDD77E3AB3B9}" srcId="{8CF61472-4EF9-4846-9206-271DC22DDD65}" destId="{E3AC1779-483D-414F-B0E0-489895B435EE}" srcOrd="0" destOrd="0" parTransId="{BE84C605-FD19-41B3-89EC-1D1EE12F945F}" sibTransId="{7AA9F951-9B3A-4915-85D6-11570E7B9355}"/>
    <dgm:cxn modelId="{13145D9A-6384-4C67-BACC-9134CE9FE2C6}" type="presOf" srcId="{E99D80F1-CB47-4DDE-A0FA-B2C528B8352D}" destId="{A9FF9D9A-99FC-4103-8ADD-8B9FDD8ADC15}" srcOrd="0" destOrd="0" presId="urn:microsoft.com/office/officeart/2005/8/layout/vList2"/>
    <dgm:cxn modelId="{560B37D6-3CEA-444D-B61A-FD126DA8947B}" type="presOf" srcId="{8CF61472-4EF9-4846-9206-271DC22DDD65}" destId="{C70B313B-077A-4D8B-BC34-D1D0DDE7737E}" srcOrd="0" destOrd="0" presId="urn:microsoft.com/office/officeart/2005/8/layout/vList2"/>
    <dgm:cxn modelId="{32069DFD-6614-4080-8A92-71FF4CFE1CD6}" srcId="{8CF61472-4EF9-4846-9206-271DC22DDD65}" destId="{58B6A394-527C-4F41-AFE6-825309415898}" srcOrd="2" destOrd="0" parTransId="{C81C1FDC-9257-417B-BECB-5E8DCF2495B2}" sibTransId="{83FAC0E8-3399-46C1-B12E-3FEF760166AB}"/>
    <dgm:cxn modelId="{D87E4C63-3A83-4532-8D3E-AF96AE064199}" type="presParOf" srcId="{C70B313B-077A-4D8B-BC34-D1D0DDE7737E}" destId="{876C864C-BBAA-4741-8D59-9AE02D1A1AF1}" srcOrd="0" destOrd="0" presId="urn:microsoft.com/office/officeart/2005/8/layout/vList2"/>
    <dgm:cxn modelId="{AE2FD6B1-E4EC-4132-B16C-1DE1DC3A0FAB}" type="presParOf" srcId="{C70B313B-077A-4D8B-BC34-D1D0DDE7737E}" destId="{E0FE02E1-F451-44C4-8963-1AD6AD8C43AE}" srcOrd="1" destOrd="0" presId="urn:microsoft.com/office/officeart/2005/8/layout/vList2"/>
    <dgm:cxn modelId="{6BFB3C38-AE95-4B32-98FB-84302F53DCC3}" type="presParOf" srcId="{C70B313B-077A-4D8B-BC34-D1D0DDE7737E}" destId="{A9FF9D9A-99FC-4103-8ADD-8B9FDD8ADC15}" srcOrd="2" destOrd="0" presId="urn:microsoft.com/office/officeart/2005/8/layout/vList2"/>
    <dgm:cxn modelId="{E826B1E7-31CE-48A0-BC51-14DFEF3D814A}" type="presParOf" srcId="{C70B313B-077A-4D8B-BC34-D1D0DDE7737E}" destId="{6BECDD52-D0BC-4268-A16A-C623EDBBEC48}" srcOrd="3" destOrd="0" presId="urn:microsoft.com/office/officeart/2005/8/layout/vList2"/>
    <dgm:cxn modelId="{399A27C3-86D9-4B74-8BA9-E32F1D2853B4}" type="presParOf" srcId="{C70B313B-077A-4D8B-BC34-D1D0DDE7737E}" destId="{3BECB121-05AF-4373-A19E-649182A98E8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F61472-4EF9-4846-9206-271DC22DDD65}" type="doc">
      <dgm:prSet loTypeId="urn:microsoft.com/office/officeart/2005/8/layout/vList2" loCatId="list" qsTypeId="urn:microsoft.com/office/officeart/2005/8/quickstyle/simple1#8" qsCatId="simple" csTypeId="urn:microsoft.com/office/officeart/2005/8/colors/accent1_2#5" csCatId="accent1" phldr="1"/>
      <dgm:spPr/>
      <dgm:t>
        <a:bodyPr/>
        <a:lstStyle/>
        <a:p>
          <a:endParaRPr lang="en-US"/>
        </a:p>
      </dgm:t>
    </dgm:pt>
    <dgm:pt modelId="{E3AC1779-483D-414F-B0E0-489895B435EE}">
      <dgm:prSet/>
      <dgm:spPr/>
      <dgm:t>
        <a:bodyPr/>
        <a:lstStyle/>
        <a:p>
          <a:r>
            <a:rPr lang="en-US" dirty="0"/>
            <a:t>You put pressure on a fellow student to take part in your study. They do so reluctantly…</a:t>
          </a:r>
        </a:p>
      </dgm:t>
    </dgm:pt>
    <dgm:pt modelId="{BE84C605-FD19-41B3-89EC-1D1EE12F945F}" type="parTrans" cxnId="{A137F389-2B7E-4FE5-90F7-EDD77E3AB3B9}">
      <dgm:prSet/>
      <dgm:spPr/>
      <dgm:t>
        <a:bodyPr/>
        <a:lstStyle/>
        <a:p>
          <a:endParaRPr lang="en-US"/>
        </a:p>
      </dgm:t>
    </dgm:pt>
    <dgm:pt modelId="{7AA9F951-9B3A-4915-85D6-11570E7B9355}" type="sibTrans" cxnId="{A137F389-2B7E-4FE5-90F7-EDD77E3AB3B9}">
      <dgm:prSet/>
      <dgm:spPr/>
      <dgm:t>
        <a:bodyPr/>
        <a:lstStyle/>
        <a:p>
          <a:endParaRPr lang="en-US"/>
        </a:p>
      </dgm:t>
    </dgm:pt>
    <dgm:pt modelId="{C70B313B-077A-4D8B-BC34-D1D0DDE7737E}" type="pres">
      <dgm:prSet presAssocID="{8CF61472-4EF9-4846-9206-271DC22DDD65}" presName="linear" presStyleCnt="0">
        <dgm:presLayoutVars>
          <dgm:animLvl val="lvl"/>
          <dgm:resizeHandles val="exact"/>
        </dgm:presLayoutVars>
      </dgm:prSet>
      <dgm:spPr/>
    </dgm:pt>
    <dgm:pt modelId="{876C864C-BBAA-4741-8D59-9AE02D1A1AF1}" type="pres">
      <dgm:prSet presAssocID="{E3AC1779-483D-414F-B0E0-489895B435EE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1D9F93F-AE63-4F84-AFD8-252E8BCFA289}" type="presOf" srcId="{8CF61472-4EF9-4846-9206-271DC22DDD65}" destId="{C70B313B-077A-4D8B-BC34-D1D0DDE7737E}" srcOrd="0" destOrd="0" presId="urn:microsoft.com/office/officeart/2005/8/layout/vList2"/>
    <dgm:cxn modelId="{A137F389-2B7E-4FE5-90F7-EDD77E3AB3B9}" srcId="{8CF61472-4EF9-4846-9206-271DC22DDD65}" destId="{E3AC1779-483D-414F-B0E0-489895B435EE}" srcOrd="0" destOrd="0" parTransId="{BE84C605-FD19-41B3-89EC-1D1EE12F945F}" sibTransId="{7AA9F951-9B3A-4915-85D6-11570E7B9355}"/>
    <dgm:cxn modelId="{02D9ABCE-A59B-4F91-89D1-9C77EBE6EE1F}" type="presOf" srcId="{E3AC1779-483D-414F-B0E0-489895B435EE}" destId="{876C864C-BBAA-4741-8D59-9AE02D1A1AF1}" srcOrd="0" destOrd="0" presId="urn:microsoft.com/office/officeart/2005/8/layout/vList2"/>
    <dgm:cxn modelId="{1E19C5AB-3E76-416A-B9BC-038694B23FDD}" type="presParOf" srcId="{C70B313B-077A-4D8B-BC34-D1D0DDE7737E}" destId="{876C864C-BBAA-4741-8D59-9AE02D1A1AF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CF61472-4EF9-4846-9206-271DC22DDD65}" type="doc">
      <dgm:prSet loTypeId="urn:microsoft.com/office/officeart/2005/8/layout/vList2" loCatId="list" qsTypeId="urn:microsoft.com/office/officeart/2005/8/quickstyle/simple1#9" qsCatId="simple" csTypeId="urn:microsoft.com/office/officeart/2005/8/colors/accent1_2#6" csCatId="accent1" phldr="1"/>
      <dgm:spPr/>
      <dgm:t>
        <a:bodyPr/>
        <a:lstStyle/>
        <a:p>
          <a:endParaRPr lang="en-US"/>
        </a:p>
      </dgm:t>
    </dgm:pt>
    <dgm:pt modelId="{E3AC1779-483D-414F-B0E0-489895B435EE}">
      <dgm:prSet/>
      <dgm:spPr/>
      <dgm:t>
        <a:bodyPr/>
        <a:lstStyle/>
        <a:p>
          <a:r>
            <a:rPr lang="en-US" dirty="0"/>
            <a:t>How</a:t>
          </a:r>
          <a:r>
            <a:rPr lang="en-US" baseline="0" dirty="0"/>
            <a:t> does this make them feel? </a:t>
          </a:r>
          <a:endParaRPr lang="en-US" dirty="0"/>
        </a:p>
      </dgm:t>
    </dgm:pt>
    <dgm:pt modelId="{BE84C605-FD19-41B3-89EC-1D1EE12F945F}" type="parTrans" cxnId="{A137F389-2B7E-4FE5-90F7-EDD77E3AB3B9}">
      <dgm:prSet/>
      <dgm:spPr/>
      <dgm:t>
        <a:bodyPr/>
        <a:lstStyle/>
        <a:p>
          <a:endParaRPr lang="en-US"/>
        </a:p>
      </dgm:t>
    </dgm:pt>
    <dgm:pt modelId="{7AA9F951-9B3A-4915-85D6-11570E7B9355}" type="sibTrans" cxnId="{A137F389-2B7E-4FE5-90F7-EDD77E3AB3B9}">
      <dgm:prSet/>
      <dgm:spPr/>
      <dgm:t>
        <a:bodyPr/>
        <a:lstStyle/>
        <a:p>
          <a:endParaRPr lang="en-US"/>
        </a:p>
      </dgm:t>
    </dgm:pt>
    <dgm:pt modelId="{E99D80F1-CB47-4DDE-A0FA-B2C528B8352D}">
      <dgm:prSet/>
      <dgm:spPr/>
      <dgm:t>
        <a:bodyPr/>
        <a:lstStyle/>
        <a:p>
          <a:r>
            <a:rPr lang="en-US" dirty="0"/>
            <a:t>How much would they engage honestly with the required task? </a:t>
          </a:r>
        </a:p>
      </dgm:t>
    </dgm:pt>
    <dgm:pt modelId="{30B39166-3A2F-413A-9EFF-35BCADCD5B67}" type="parTrans" cxnId="{B3E91019-3626-4058-8A40-665338E51943}">
      <dgm:prSet/>
      <dgm:spPr/>
      <dgm:t>
        <a:bodyPr/>
        <a:lstStyle/>
        <a:p>
          <a:endParaRPr lang="en-US"/>
        </a:p>
      </dgm:t>
    </dgm:pt>
    <dgm:pt modelId="{217C16A0-DBBD-443E-BBD2-00D4C8AB971E}" type="sibTrans" cxnId="{B3E91019-3626-4058-8A40-665338E51943}">
      <dgm:prSet/>
      <dgm:spPr/>
      <dgm:t>
        <a:bodyPr/>
        <a:lstStyle/>
        <a:p>
          <a:endParaRPr lang="en-US"/>
        </a:p>
      </dgm:t>
    </dgm:pt>
    <dgm:pt modelId="{58B6A394-527C-4F41-AFE6-825309415898}">
      <dgm:prSet/>
      <dgm:spPr/>
      <dgm:t>
        <a:bodyPr/>
        <a:lstStyle/>
        <a:p>
          <a:r>
            <a:rPr lang="en-GB" dirty="0"/>
            <a:t>What could happen to that data?</a:t>
          </a:r>
          <a:endParaRPr lang="en-US" dirty="0"/>
        </a:p>
      </dgm:t>
    </dgm:pt>
    <dgm:pt modelId="{C81C1FDC-9257-417B-BECB-5E8DCF2495B2}" type="parTrans" cxnId="{32069DFD-6614-4080-8A92-71FF4CFE1CD6}">
      <dgm:prSet/>
      <dgm:spPr/>
      <dgm:t>
        <a:bodyPr/>
        <a:lstStyle/>
        <a:p>
          <a:endParaRPr lang="en-US"/>
        </a:p>
      </dgm:t>
    </dgm:pt>
    <dgm:pt modelId="{83FAC0E8-3399-46C1-B12E-3FEF760166AB}" type="sibTrans" cxnId="{32069DFD-6614-4080-8A92-71FF4CFE1CD6}">
      <dgm:prSet/>
      <dgm:spPr/>
      <dgm:t>
        <a:bodyPr/>
        <a:lstStyle/>
        <a:p>
          <a:endParaRPr lang="en-US"/>
        </a:p>
      </dgm:t>
    </dgm:pt>
    <dgm:pt modelId="{C70B313B-077A-4D8B-BC34-D1D0DDE7737E}" type="pres">
      <dgm:prSet presAssocID="{8CF61472-4EF9-4846-9206-271DC22DDD65}" presName="linear" presStyleCnt="0">
        <dgm:presLayoutVars>
          <dgm:animLvl val="lvl"/>
          <dgm:resizeHandles val="exact"/>
        </dgm:presLayoutVars>
      </dgm:prSet>
      <dgm:spPr/>
    </dgm:pt>
    <dgm:pt modelId="{876C864C-BBAA-4741-8D59-9AE02D1A1AF1}" type="pres">
      <dgm:prSet presAssocID="{E3AC1779-483D-414F-B0E0-489895B435E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0FE02E1-F451-44C4-8963-1AD6AD8C43AE}" type="pres">
      <dgm:prSet presAssocID="{7AA9F951-9B3A-4915-85D6-11570E7B9355}" presName="spacer" presStyleCnt="0"/>
      <dgm:spPr/>
    </dgm:pt>
    <dgm:pt modelId="{A9FF9D9A-99FC-4103-8ADD-8B9FDD8ADC15}" type="pres">
      <dgm:prSet presAssocID="{E99D80F1-CB47-4DDE-A0FA-B2C528B8352D}" presName="parentText" presStyleLbl="node1" presStyleIdx="1" presStyleCnt="3" custLinFactNeighborX="-207" custLinFactNeighborY="68331">
        <dgm:presLayoutVars>
          <dgm:chMax val="0"/>
          <dgm:bulletEnabled val="1"/>
        </dgm:presLayoutVars>
      </dgm:prSet>
      <dgm:spPr/>
    </dgm:pt>
    <dgm:pt modelId="{6BECDD52-D0BC-4268-A16A-C623EDBBEC48}" type="pres">
      <dgm:prSet presAssocID="{217C16A0-DBBD-443E-BBD2-00D4C8AB971E}" presName="spacer" presStyleCnt="0"/>
      <dgm:spPr/>
    </dgm:pt>
    <dgm:pt modelId="{3BECB121-05AF-4373-A19E-649182A98E83}" type="pres">
      <dgm:prSet presAssocID="{58B6A394-527C-4F41-AFE6-825309415898}" presName="parentText" presStyleLbl="node1" presStyleIdx="2" presStyleCnt="3" custLinFactY="4477" custLinFactNeighborX="415" custLinFactNeighborY="100000">
        <dgm:presLayoutVars>
          <dgm:chMax val="0"/>
          <dgm:bulletEnabled val="1"/>
        </dgm:presLayoutVars>
      </dgm:prSet>
      <dgm:spPr/>
    </dgm:pt>
  </dgm:ptLst>
  <dgm:cxnLst>
    <dgm:cxn modelId="{B3E91019-3626-4058-8A40-665338E51943}" srcId="{8CF61472-4EF9-4846-9206-271DC22DDD65}" destId="{E99D80F1-CB47-4DDE-A0FA-B2C528B8352D}" srcOrd="1" destOrd="0" parTransId="{30B39166-3A2F-413A-9EFF-35BCADCD5B67}" sibTransId="{217C16A0-DBBD-443E-BBD2-00D4C8AB971E}"/>
    <dgm:cxn modelId="{11968C24-CB8B-4D44-AA29-158B4883F2A3}" type="presOf" srcId="{58B6A394-527C-4F41-AFE6-825309415898}" destId="{3BECB121-05AF-4373-A19E-649182A98E83}" srcOrd="0" destOrd="0" presId="urn:microsoft.com/office/officeart/2005/8/layout/vList2"/>
    <dgm:cxn modelId="{538A5F44-F1D8-4DB9-9E2D-0191FF1FFF9B}" type="presOf" srcId="{E3AC1779-483D-414F-B0E0-489895B435EE}" destId="{876C864C-BBAA-4741-8D59-9AE02D1A1AF1}" srcOrd="0" destOrd="0" presId="urn:microsoft.com/office/officeart/2005/8/layout/vList2"/>
    <dgm:cxn modelId="{A137F389-2B7E-4FE5-90F7-EDD77E3AB3B9}" srcId="{8CF61472-4EF9-4846-9206-271DC22DDD65}" destId="{E3AC1779-483D-414F-B0E0-489895B435EE}" srcOrd="0" destOrd="0" parTransId="{BE84C605-FD19-41B3-89EC-1D1EE12F945F}" sibTransId="{7AA9F951-9B3A-4915-85D6-11570E7B9355}"/>
    <dgm:cxn modelId="{13145D9A-6384-4C67-BACC-9134CE9FE2C6}" type="presOf" srcId="{E99D80F1-CB47-4DDE-A0FA-B2C528B8352D}" destId="{A9FF9D9A-99FC-4103-8ADD-8B9FDD8ADC15}" srcOrd="0" destOrd="0" presId="urn:microsoft.com/office/officeart/2005/8/layout/vList2"/>
    <dgm:cxn modelId="{560B37D6-3CEA-444D-B61A-FD126DA8947B}" type="presOf" srcId="{8CF61472-4EF9-4846-9206-271DC22DDD65}" destId="{C70B313B-077A-4D8B-BC34-D1D0DDE7737E}" srcOrd="0" destOrd="0" presId="urn:microsoft.com/office/officeart/2005/8/layout/vList2"/>
    <dgm:cxn modelId="{32069DFD-6614-4080-8A92-71FF4CFE1CD6}" srcId="{8CF61472-4EF9-4846-9206-271DC22DDD65}" destId="{58B6A394-527C-4F41-AFE6-825309415898}" srcOrd="2" destOrd="0" parTransId="{C81C1FDC-9257-417B-BECB-5E8DCF2495B2}" sibTransId="{83FAC0E8-3399-46C1-B12E-3FEF760166AB}"/>
    <dgm:cxn modelId="{D87E4C63-3A83-4532-8D3E-AF96AE064199}" type="presParOf" srcId="{C70B313B-077A-4D8B-BC34-D1D0DDE7737E}" destId="{876C864C-BBAA-4741-8D59-9AE02D1A1AF1}" srcOrd="0" destOrd="0" presId="urn:microsoft.com/office/officeart/2005/8/layout/vList2"/>
    <dgm:cxn modelId="{AE2FD6B1-E4EC-4132-B16C-1DE1DC3A0FAB}" type="presParOf" srcId="{C70B313B-077A-4D8B-BC34-D1D0DDE7737E}" destId="{E0FE02E1-F451-44C4-8963-1AD6AD8C43AE}" srcOrd="1" destOrd="0" presId="urn:microsoft.com/office/officeart/2005/8/layout/vList2"/>
    <dgm:cxn modelId="{6BFB3C38-AE95-4B32-98FB-84302F53DCC3}" type="presParOf" srcId="{C70B313B-077A-4D8B-BC34-D1D0DDE7737E}" destId="{A9FF9D9A-99FC-4103-8ADD-8B9FDD8ADC15}" srcOrd="2" destOrd="0" presId="urn:microsoft.com/office/officeart/2005/8/layout/vList2"/>
    <dgm:cxn modelId="{E826B1E7-31CE-48A0-BC51-14DFEF3D814A}" type="presParOf" srcId="{C70B313B-077A-4D8B-BC34-D1D0DDE7737E}" destId="{6BECDD52-D0BC-4268-A16A-C623EDBBEC48}" srcOrd="3" destOrd="0" presId="urn:microsoft.com/office/officeart/2005/8/layout/vList2"/>
    <dgm:cxn modelId="{399A27C3-86D9-4B74-8BA9-E32F1D2853B4}" type="presParOf" srcId="{C70B313B-077A-4D8B-BC34-D1D0DDE7737E}" destId="{3BECB121-05AF-4373-A19E-649182A98E8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CF61472-4EF9-4846-9206-271DC22DDD65}" type="doc">
      <dgm:prSet loTypeId="urn:microsoft.com/office/officeart/2005/8/layout/vList2" loCatId="list" qsTypeId="urn:microsoft.com/office/officeart/2005/8/quickstyle/simple1#10" qsCatId="simple" csTypeId="urn:microsoft.com/office/officeart/2005/8/colors/accent1_2#7" csCatId="accent1" phldr="1"/>
      <dgm:spPr/>
      <dgm:t>
        <a:bodyPr/>
        <a:lstStyle/>
        <a:p>
          <a:endParaRPr lang="en-US"/>
        </a:p>
      </dgm:t>
    </dgm:pt>
    <dgm:pt modelId="{E3AC1779-483D-414F-B0E0-489895B435EE}">
      <dgm:prSet/>
      <dgm:spPr/>
      <dgm:t>
        <a:bodyPr/>
        <a:lstStyle/>
        <a:p>
          <a:r>
            <a:rPr lang="en-US" dirty="0"/>
            <a:t>You run a focus group which people overhear… or that you then chat to friends about….</a:t>
          </a:r>
        </a:p>
      </dgm:t>
    </dgm:pt>
    <dgm:pt modelId="{BE84C605-FD19-41B3-89EC-1D1EE12F945F}" type="parTrans" cxnId="{A137F389-2B7E-4FE5-90F7-EDD77E3AB3B9}">
      <dgm:prSet/>
      <dgm:spPr/>
      <dgm:t>
        <a:bodyPr/>
        <a:lstStyle/>
        <a:p>
          <a:endParaRPr lang="en-US"/>
        </a:p>
      </dgm:t>
    </dgm:pt>
    <dgm:pt modelId="{7AA9F951-9B3A-4915-85D6-11570E7B9355}" type="sibTrans" cxnId="{A137F389-2B7E-4FE5-90F7-EDD77E3AB3B9}">
      <dgm:prSet/>
      <dgm:spPr/>
      <dgm:t>
        <a:bodyPr/>
        <a:lstStyle/>
        <a:p>
          <a:endParaRPr lang="en-US"/>
        </a:p>
      </dgm:t>
    </dgm:pt>
    <dgm:pt modelId="{C70B313B-077A-4D8B-BC34-D1D0DDE7737E}" type="pres">
      <dgm:prSet presAssocID="{8CF61472-4EF9-4846-9206-271DC22DDD65}" presName="linear" presStyleCnt="0">
        <dgm:presLayoutVars>
          <dgm:animLvl val="lvl"/>
          <dgm:resizeHandles val="exact"/>
        </dgm:presLayoutVars>
      </dgm:prSet>
      <dgm:spPr/>
    </dgm:pt>
    <dgm:pt modelId="{876C864C-BBAA-4741-8D59-9AE02D1A1AF1}" type="pres">
      <dgm:prSet presAssocID="{E3AC1779-483D-414F-B0E0-489895B435EE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327FE14B-0FF6-4988-BE55-6B6A82D66D17}" type="presOf" srcId="{8CF61472-4EF9-4846-9206-271DC22DDD65}" destId="{C70B313B-077A-4D8B-BC34-D1D0DDE7737E}" srcOrd="0" destOrd="0" presId="urn:microsoft.com/office/officeart/2005/8/layout/vList2"/>
    <dgm:cxn modelId="{A137F389-2B7E-4FE5-90F7-EDD77E3AB3B9}" srcId="{8CF61472-4EF9-4846-9206-271DC22DDD65}" destId="{E3AC1779-483D-414F-B0E0-489895B435EE}" srcOrd="0" destOrd="0" parTransId="{BE84C605-FD19-41B3-89EC-1D1EE12F945F}" sibTransId="{7AA9F951-9B3A-4915-85D6-11570E7B9355}"/>
    <dgm:cxn modelId="{AE5A1ED8-376F-4D67-9BE8-18F3F7CE19E5}" type="presOf" srcId="{E3AC1779-483D-414F-B0E0-489895B435EE}" destId="{876C864C-BBAA-4741-8D59-9AE02D1A1AF1}" srcOrd="0" destOrd="0" presId="urn:microsoft.com/office/officeart/2005/8/layout/vList2"/>
    <dgm:cxn modelId="{A461484D-5028-4D25-B790-A947C874C79F}" type="presParOf" srcId="{C70B313B-077A-4D8B-BC34-D1D0DDE7737E}" destId="{876C864C-BBAA-4741-8D59-9AE02D1A1AF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CF61472-4EF9-4846-9206-271DC22DDD65}" type="doc">
      <dgm:prSet loTypeId="urn:microsoft.com/office/officeart/2005/8/layout/vList2" loCatId="list" qsTypeId="urn:microsoft.com/office/officeart/2005/8/quickstyle/simple1#11" qsCatId="simple" csTypeId="urn:microsoft.com/office/officeart/2005/8/colors/accent1_2#8" csCatId="accent1" phldr="1"/>
      <dgm:spPr/>
      <dgm:t>
        <a:bodyPr/>
        <a:lstStyle/>
        <a:p>
          <a:endParaRPr lang="en-US"/>
        </a:p>
      </dgm:t>
    </dgm:pt>
    <dgm:pt modelId="{E3AC1779-483D-414F-B0E0-489895B435EE}">
      <dgm:prSet/>
      <dgm:spPr/>
      <dgm:t>
        <a:bodyPr/>
        <a:lstStyle/>
        <a:p>
          <a:r>
            <a:rPr lang="en-US" dirty="0"/>
            <a:t>Participants complain that confidentiality was breached</a:t>
          </a:r>
        </a:p>
      </dgm:t>
    </dgm:pt>
    <dgm:pt modelId="{BE84C605-FD19-41B3-89EC-1D1EE12F945F}" type="parTrans" cxnId="{A137F389-2B7E-4FE5-90F7-EDD77E3AB3B9}">
      <dgm:prSet/>
      <dgm:spPr/>
      <dgm:t>
        <a:bodyPr/>
        <a:lstStyle/>
        <a:p>
          <a:endParaRPr lang="en-US"/>
        </a:p>
      </dgm:t>
    </dgm:pt>
    <dgm:pt modelId="{7AA9F951-9B3A-4915-85D6-11570E7B9355}" type="sibTrans" cxnId="{A137F389-2B7E-4FE5-90F7-EDD77E3AB3B9}">
      <dgm:prSet/>
      <dgm:spPr/>
      <dgm:t>
        <a:bodyPr/>
        <a:lstStyle/>
        <a:p>
          <a:endParaRPr lang="en-US"/>
        </a:p>
      </dgm:t>
    </dgm:pt>
    <dgm:pt modelId="{E99D80F1-CB47-4DDE-A0FA-B2C528B8352D}">
      <dgm:prSet/>
      <dgm:spPr/>
      <dgm:t>
        <a:bodyPr/>
        <a:lstStyle/>
        <a:p>
          <a:r>
            <a:rPr lang="en-US" dirty="0"/>
            <a:t>It is shown you did not follow your approved ethics</a:t>
          </a:r>
        </a:p>
      </dgm:t>
    </dgm:pt>
    <dgm:pt modelId="{30B39166-3A2F-413A-9EFF-35BCADCD5B67}" type="parTrans" cxnId="{B3E91019-3626-4058-8A40-665338E51943}">
      <dgm:prSet/>
      <dgm:spPr/>
      <dgm:t>
        <a:bodyPr/>
        <a:lstStyle/>
        <a:p>
          <a:endParaRPr lang="en-US"/>
        </a:p>
      </dgm:t>
    </dgm:pt>
    <dgm:pt modelId="{217C16A0-DBBD-443E-BBD2-00D4C8AB971E}" type="sibTrans" cxnId="{B3E91019-3626-4058-8A40-665338E51943}">
      <dgm:prSet/>
      <dgm:spPr/>
      <dgm:t>
        <a:bodyPr/>
        <a:lstStyle/>
        <a:p>
          <a:endParaRPr lang="en-US"/>
        </a:p>
      </dgm:t>
    </dgm:pt>
    <dgm:pt modelId="{58B6A394-527C-4F41-AFE6-825309415898}">
      <dgm:prSet/>
      <dgm:spPr/>
      <dgm:t>
        <a:bodyPr/>
        <a:lstStyle/>
        <a:p>
          <a:r>
            <a:rPr lang="en-GB" dirty="0"/>
            <a:t>What are the consequences for the participant and for you?</a:t>
          </a:r>
          <a:endParaRPr lang="en-US" dirty="0"/>
        </a:p>
      </dgm:t>
    </dgm:pt>
    <dgm:pt modelId="{C81C1FDC-9257-417B-BECB-5E8DCF2495B2}" type="parTrans" cxnId="{32069DFD-6614-4080-8A92-71FF4CFE1CD6}">
      <dgm:prSet/>
      <dgm:spPr/>
      <dgm:t>
        <a:bodyPr/>
        <a:lstStyle/>
        <a:p>
          <a:endParaRPr lang="en-US"/>
        </a:p>
      </dgm:t>
    </dgm:pt>
    <dgm:pt modelId="{83FAC0E8-3399-46C1-B12E-3FEF760166AB}" type="sibTrans" cxnId="{32069DFD-6614-4080-8A92-71FF4CFE1CD6}">
      <dgm:prSet/>
      <dgm:spPr/>
      <dgm:t>
        <a:bodyPr/>
        <a:lstStyle/>
        <a:p>
          <a:endParaRPr lang="en-US"/>
        </a:p>
      </dgm:t>
    </dgm:pt>
    <dgm:pt modelId="{C70B313B-077A-4D8B-BC34-D1D0DDE7737E}" type="pres">
      <dgm:prSet presAssocID="{8CF61472-4EF9-4846-9206-271DC22DDD65}" presName="linear" presStyleCnt="0">
        <dgm:presLayoutVars>
          <dgm:animLvl val="lvl"/>
          <dgm:resizeHandles val="exact"/>
        </dgm:presLayoutVars>
      </dgm:prSet>
      <dgm:spPr/>
    </dgm:pt>
    <dgm:pt modelId="{876C864C-BBAA-4741-8D59-9AE02D1A1AF1}" type="pres">
      <dgm:prSet presAssocID="{E3AC1779-483D-414F-B0E0-489895B435E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0FE02E1-F451-44C4-8963-1AD6AD8C43AE}" type="pres">
      <dgm:prSet presAssocID="{7AA9F951-9B3A-4915-85D6-11570E7B9355}" presName="spacer" presStyleCnt="0"/>
      <dgm:spPr/>
    </dgm:pt>
    <dgm:pt modelId="{A9FF9D9A-99FC-4103-8ADD-8B9FDD8ADC15}" type="pres">
      <dgm:prSet presAssocID="{E99D80F1-CB47-4DDE-A0FA-B2C528B8352D}" presName="parentText" presStyleLbl="node1" presStyleIdx="1" presStyleCnt="3" custLinFactNeighborX="-207" custLinFactNeighborY="68331">
        <dgm:presLayoutVars>
          <dgm:chMax val="0"/>
          <dgm:bulletEnabled val="1"/>
        </dgm:presLayoutVars>
      </dgm:prSet>
      <dgm:spPr/>
    </dgm:pt>
    <dgm:pt modelId="{6BECDD52-D0BC-4268-A16A-C623EDBBEC48}" type="pres">
      <dgm:prSet presAssocID="{217C16A0-DBBD-443E-BBD2-00D4C8AB971E}" presName="spacer" presStyleCnt="0"/>
      <dgm:spPr/>
    </dgm:pt>
    <dgm:pt modelId="{3BECB121-05AF-4373-A19E-649182A98E83}" type="pres">
      <dgm:prSet presAssocID="{58B6A394-527C-4F41-AFE6-825309415898}" presName="parentText" presStyleLbl="node1" presStyleIdx="2" presStyleCnt="3" custLinFactY="4477" custLinFactNeighborX="415" custLinFactNeighborY="100000">
        <dgm:presLayoutVars>
          <dgm:chMax val="0"/>
          <dgm:bulletEnabled val="1"/>
        </dgm:presLayoutVars>
      </dgm:prSet>
      <dgm:spPr/>
    </dgm:pt>
  </dgm:ptLst>
  <dgm:cxnLst>
    <dgm:cxn modelId="{F2C9B300-B8DC-44AB-96DB-82CA0F538427}" type="presOf" srcId="{E3AC1779-483D-414F-B0E0-489895B435EE}" destId="{876C864C-BBAA-4741-8D59-9AE02D1A1AF1}" srcOrd="0" destOrd="0" presId="urn:microsoft.com/office/officeart/2005/8/layout/vList2"/>
    <dgm:cxn modelId="{B3E91019-3626-4058-8A40-665338E51943}" srcId="{8CF61472-4EF9-4846-9206-271DC22DDD65}" destId="{E99D80F1-CB47-4DDE-A0FA-B2C528B8352D}" srcOrd="1" destOrd="0" parTransId="{30B39166-3A2F-413A-9EFF-35BCADCD5B67}" sibTransId="{217C16A0-DBBD-443E-BBD2-00D4C8AB971E}"/>
    <dgm:cxn modelId="{07349B42-A314-46BD-9F7E-43F77517AFF1}" type="presOf" srcId="{58B6A394-527C-4F41-AFE6-825309415898}" destId="{3BECB121-05AF-4373-A19E-649182A98E83}" srcOrd="0" destOrd="0" presId="urn:microsoft.com/office/officeart/2005/8/layout/vList2"/>
    <dgm:cxn modelId="{A137F389-2B7E-4FE5-90F7-EDD77E3AB3B9}" srcId="{8CF61472-4EF9-4846-9206-271DC22DDD65}" destId="{E3AC1779-483D-414F-B0E0-489895B435EE}" srcOrd="0" destOrd="0" parTransId="{BE84C605-FD19-41B3-89EC-1D1EE12F945F}" sibTransId="{7AA9F951-9B3A-4915-85D6-11570E7B9355}"/>
    <dgm:cxn modelId="{9EE6E7AE-1020-4F1B-8E67-B32C2DE899D8}" type="presOf" srcId="{E99D80F1-CB47-4DDE-A0FA-B2C528B8352D}" destId="{A9FF9D9A-99FC-4103-8ADD-8B9FDD8ADC15}" srcOrd="0" destOrd="0" presId="urn:microsoft.com/office/officeart/2005/8/layout/vList2"/>
    <dgm:cxn modelId="{186C8FCE-D83F-4B6F-B165-79E123C3DAE6}" type="presOf" srcId="{8CF61472-4EF9-4846-9206-271DC22DDD65}" destId="{C70B313B-077A-4D8B-BC34-D1D0DDE7737E}" srcOrd="0" destOrd="0" presId="urn:microsoft.com/office/officeart/2005/8/layout/vList2"/>
    <dgm:cxn modelId="{32069DFD-6614-4080-8A92-71FF4CFE1CD6}" srcId="{8CF61472-4EF9-4846-9206-271DC22DDD65}" destId="{58B6A394-527C-4F41-AFE6-825309415898}" srcOrd="2" destOrd="0" parTransId="{C81C1FDC-9257-417B-BECB-5E8DCF2495B2}" sibTransId="{83FAC0E8-3399-46C1-B12E-3FEF760166AB}"/>
    <dgm:cxn modelId="{2E00BC7F-19B0-4E71-A96F-FBC356DD06EA}" type="presParOf" srcId="{C70B313B-077A-4D8B-BC34-D1D0DDE7737E}" destId="{876C864C-BBAA-4741-8D59-9AE02D1A1AF1}" srcOrd="0" destOrd="0" presId="urn:microsoft.com/office/officeart/2005/8/layout/vList2"/>
    <dgm:cxn modelId="{0CABFF98-214C-453D-A7FE-E1117AAE46A0}" type="presParOf" srcId="{C70B313B-077A-4D8B-BC34-D1D0DDE7737E}" destId="{E0FE02E1-F451-44C4-8963-1AD6AD8C43AE}" srcOrd="1" destOrd="0" presId="urn:microsoft.com/office/officeart/2005/8/layout/vList2"/>
    <dgm:cxn modelId="{584D96B8-8634-4D3F-AA89-055828D83137}" type="presParOf" srcId="{C70B313B-077A-4D8B-BC34-D1D0DDE7737E}" destId="{A9FF9D9A-99FC-4103-8ADD-8B9FDD8ADC15}" srcOrd="2" destOrd="0" presId="urn:microsoft.com/office/officeart/2005/8/layout/vList2"/>
    <dgm:cxn modelId="{243FAC99-81C7-414C-A6D7-F9730C26798C}" type="presParOf" srcId="{C70B313B-077A-4D8B-BC34-D1D0DDE7737E}" destId="{6BECDD52-D0BC-4268-A16A-C623EDBBEC48}" srcOrd="3" destOrd="0" presId="urn:microsoft.com/office/officeart/2005/8/layout/vList2"/>
    <dgm:cxn modelId="{94F5D760-8924-4092-B743-9D2A4A1CE88A}" type="presParOf" srcId="{C70B313B-077A-4D8B-BC34-D1D0DDE7737E}" destId="{3BECB121-05AF-4373-A19E-649182A98E8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CF61472-4EF9-4846-9206-271DC22DDD65}" type="doc">
      <dgm:prSet loTypeId="urn:microsoft.com/office/officeart/2005/8/layout/vList2" loCatId="list" qsTypeId="urn:microsoft.com/office/officeart/2005/8/quickstyle/simple1#12" qsCatId="simple" csTypeId="urn:microsoft.com/office/officeart/2005/8/colors/accent1_2#9" csCatId="accent1" phldr="1"/>
      <dgm:spPr/>
      <dgm:t>
        <a:bodyPr/>
        <a:lstStyle/>
        <a:p>
          <a:endParaRPr lang="en-US"/>
        </a:p>
      </dgm:t>
    </dgm:pt>
    <dgm:pt modelId="{E3AC1779-483D-414F-B0E0-489895B435EE}">
      <dgm:prSet/>
      <dgm:spPr/>
      <dgm:t>
        <a:bodyPr/>
        <a:lstStyle/>
        <a:p>
          <a:r>
            <a:rPr lang="en-US" dirty="0"/>
            <a:t>You are gutted that your data doesn’t tell you what you wanted…..</a:t>
          </a:r>
        </a:p>
      </dgm:t>
    </dgm:pt>
    <dgm:pt modelId="{BE84C605-FD19-41B3-89EC-1D1EE12F945F}" type="parTrans" cxnId="{A137F389-2B7E-4FE5-90F7-EDD77E3AB3B9}">
      <dgm:prSet/>
      <dgm:spPr/>
      <dgm:t>
        <a:bodyPr/>
        <a:lstStyle/>
        <a:p>
          <a:endParaRPr lang="en-US"/>
        </a:p>
      </dgm:t>
    </dgm:pt>
    <dgm:pt modelId="{7AA9F951-9B3A-4915-85D6-11570E7B9355}" type="sibTrans" cxnId="{A137F389-2B7E-4FE5-90F7-EDD77E3AB3B9}">
      <dgm:prSet/>
      <dgm:spPr/>
      <dgm:t>
        <a:bodyPr/>
        <a:lstStyle/>
        <a:p>
          <a:endParaRPr lang="en-US"/>
        </a:p>
      </dgm:t>
    </dgm:pt>
    <dgm:pt modelId="{C70B313B-077A-4D8B-BC34-D1D0DDE7737E}" type="pres">
      <dgm:prSet presAssocID="{8CF61472-4EF9-4846-9206-271DC22DDD65}" presName="linear" presStyleCnt="0">
        <dgm:presLayoutVars>
          <dgm:animLvl val="lvl"/>
          <dgm:resizeHandles val="exact"/>
        </dgm:presLayoutVars>
      </dgm:prSet>
      <dgm:spPr/>
    </dgm:pt>
    <dgm:pt modelId="{876C864C-BBAA-4741-8D59-9AE02D1A1AF1}" type="pres">
      <dgm:prSet presAssocID="{E3AC1779-483D-414F-B0E0-489895B435EE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63FB5601-58D6-4F51-824D-D50824171BAC}" type="presOf" srcId="{8CF61472-4EF9-4846-9206-271DC22DDD65}" destId="{C70B313B-077A-4D8B-BC34-D1D0DDE7737E}" srcOrd="0" destOrd="0" presId="urn:microsoft.com/office/officeart/2005/8/layout/vList2"/>
    <dgm:cxn modelId="{A137F389-2B7E-4FE5-90F7-EDD77E3AB3B9}" srcId="{8CF61472-4EF9-4846-9206-271DC22DDD65}" destId="{E3AC1779-483D-414F-B0E0-489895B435EE}" srcOrd="0" destOrd="0" parTransId="{BE84C605-FD19-41B3-89EC-1D1EE12F945F}" sibTransId="{7AA9F951-9B3A-4915-85D6-11570E7B9355}"/>
    <dgm:cxn modelId="{F58F09BB-1A90-4837-AD48-80270088603B}" type="presOf" srcId="{E3AC1779-483D-414F-B0E0-489895B435EE}" destId="{876C864C-BBAA-4741-8D59-9AE02D1A1AF1}" srcOrd="0" destOrd="0" presId="urn:microsoft.com/office/officeart/2005/8/layout/vList2"/>
    <dgm:cxn modelId="{7FA8B8D5-CB58-4661-98CB-EF4CB99E029C}" type="presParOf" srcId="{C70B313B-077A-4D8B-BC34-D1D0DDE7737E}" destId="{876C864C-BBAA-4741-8D59-9AE02D1A1AF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CF61472-4EF9-4846-9206-271DC22DDD65}" type="doc">
      <dgm:prSet loTypeId="urn:microsoft.com/office/officeart/2005/8/layout/vList2" loCatId="list" qsTypeId="urn:microsoft.com/office/officeart/2005/8/quickstyle/simple1#13" qsCatId="simple" csTypeId="urn:microsoft.com/office/officeart/2005/8/colors/accent1_2#10" csCatId="accent1" phldr="1"/>
      <dgm:spPr/>
      <dgm:t>
        <a:bodyPr/>
        <a:lstStyle/>
        <a:p>
          <a:endParaRPr lang="en-US"/>
        </a:p>
      </dgm:t>
    </dgm:pt>
    <dgm:pt modelId="{E3AC1779-483D-414F-B0E0-489895B435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What would be the implications of a researcher faking their data? </a:t>
          </a:r>
        </a:p>
      </dgm:t>
    </dgm:pt>
    <dgm:pt modelId="{BE84C605-FD19-41B3-89EC-1D1EE12F945F}" type="parTrans" cxnId="{A137F389-2B7E-4FE5-90F7-EDD77E3AB3B9}">
      <dgm:prSet/>
      <dgm:spPr/>
      <dgm:t>
        <a:bodyPr/>
        <a:lstStyle/>
        <a:p>
          <a:endParaRPr lang="en-US"/>
        </a:p>
      </dgm:t>
    </dgm:pt>
    <dgm:pt modelId="{7AA9F951-9B3A-4915-85D6-11570E7B9355}" type="sibTrans" cxnId="{A137F389-2B7E-4FE5-90F7-EDD77E3AB3B9}">
      <dgm:prSet/>
      <dgm:spPr/>
      <dgm:t>
        <a:bodyPr/>
        <a:lstStyle/>
        <a:p>
          <a:endParaRPr lang="en-US"/>
        </a:p>
      </dgm:t>
    </dgm:pt>
    <dgm:pt modelId="{E99D80F1-CB47-4DDE-A0FA-B2C528B8352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What would be the implications of a research participant faking their data?</a:t>
          </a:r>
        </a:p>
      </dgm:t>
    </dgm:pt>
    <dgm:pt modelId="{30B39166-3A2F-413A-9EFF-35BCADCD5B67}" type="parTrans" cxnId="{B3E91019-3626-4058-8A40-665338E51943}">
      <dgm:prSet/>
      <dgm:spPr/>
      <dgm:t>
        <a:bodyPr/>
        <a:lstStyle/>
        <a:p>
          <a:endParaRPr lang="en-US"/>
        </a:p>
      </dgm:t>
    </dgm:pt>
    <dgm:pt modelId="{217C16A0-DBBD-443E-BBD2-00D4C8AB971E}" type="sibTrans" cxnId="{B3E91019-3626-4058-8A40-665338E51943}">
      <dgm:prSet/>
      <dgm:spPr/>
      <dgm:t>
        <a:bodyPr/>
        <a:lstStyle/>
        <a:p>
          <a:endParaRPr lang="en-US"/>
        </a:p>
      </dgm:t>
    </dgm:pt>
    <dgm:pt modelId="{58B6A394-527C-4F41-AFE6-8253094158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would be the impact of a research participant not completing a research study honestly or with due care and attention? </a:t>
          </a:r>
          <a:endParaRPr lang="en-US" dirty="0"/>
        </a:p>
      </dgm:t>
    </dgm:pt>
    <dgm:pt modelId="{C81C1FDC-9257-417B-BECB-5E8DCF2495B2}" type="parTrans" cxnId="{32069DFD-6614-4080-8A92-71FF4CFE1CD6}">
      <dgm:prSet/>
      <dgm:spPr/>
      <dgm:t>
        <a:bodyPr/>
        <a:lstStyle/>
        <a:p>
          <a:endParaRPr lang="en-US"/>
        </a:p>
      </dgm:t>
    </dgm:pt>
    <dgm:pt modelId="{83FAC0E8-3399-46C1-B12E-3FEF760166AB}" type="sibTrans" cxnId="{32069DFD-6614-4080-8A92-71FF4CFE1CD6}">
      <dgm:prSet/>
      <dgm:spPr/>
      <dgm:t>
        <a:bodyPr/>
        <a:lstStyle/>
        <a:p>
          <a:endParaRPr lang="en-US"/>
        </a:p>
      </dgm:t>
    </dgm:pt>
    <dgm:pt modelId="{C70B313B-077A-4D8B-BC34-D1D0DDE7737E}" type="pres">
      <dgm:prSet presAssocID="{8CF61472-4EF9-4846-9206-271DC22DDD65}" presName="linear" presStyleCnt="0">
        <dgm:presLayoutVars>
          <dgm:animLvl val="lvl"/>
          <dgm:resizeHandles val="exact"/>
        </dgm:presLayoutVars>
      </dgm:prSet>
      <dgm:spPr/>
    </dgm:pt>
    <dgm:pt modelId="{876C864C-BBAA-4741-8D59-9AE02D1A1AF1}" type="pres">
      <dgm:prSet presAssocID="{E3AC1779-483D-414F-B0E0-489895B435E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0FE02E1-F451-44C4-8963-1AD6AD8C43AE}" type="pres">
      <dgm:prSet presAssocID="{7AA9F951-9B3A-4915-85D6-11570E7B9355}" presName="spacer" presStyleCnt="0"/>
      <dgm:spPr/>
    </dgm:pt>
    <dgm:pt modelId="{A9FF9D9A-99FC-4103-8ADD-8B9FDD8ADC15}" type="pres">
      <dgm:prSet presAssocID="{E99D80F1-CB47-4DDE-A0FA-B2C528B8352D}" presName="parentText" presStyleLbl="node1" presStyleIdx="1" presStyleCnt="3" custLinFactNeighborY="46967">
        <dgm:presLayoutVars>
          <dgm:chMax val="0"/>
          <dgm:bulletEnabled val="1"/>
        </dgm:presLayoutVars>
      </dgm:prSet>
      <dgm:spPr/>
    </dgm:pt>
    <dgm:pt modelId="{6BECDD52-D0BC-4268-A16A-C623EDBBEC48}" type="pres">
      <dgm:prSet presAssocID="{217C16A0-DBBD-443E-BBD2-00D4C8AB971E}" presName="spacer" presStyleCnt="0"/>
      <dgm:spPr/>
    </dgm:pt>
    <dgm:pt modelId="{3BECB121-05AF-4373-A19E-649182A98E83}" type="pres">
      <dgm:prSet presAssocID="{58B6A394-527C-4F41-AFE6-825309415898}" presName="parentText" presStyleLbl="node1" presStyleIdx="2" presStyleCnt="3" custLinFactNeighborX="471">
        <dgm:presLayoutVars>
          <dgm:chMax val="0"/>
          <dgm:bulletEnabled val="1"/>
        </dgm:presLayoutVars>
      </dgm:prSet>
      <dgm:spPr/>
    </dgm:pt>
  </dgm:ptLst>
  <dgm:cxnLst>
    <dgm:cxn modelId="{B3E91019-3626-4058-8A40-665338E51943}" srcId="{8CF61472-4EF9-4846-9206-271DC22DDD65}" destId="{E99D80F1-CB47-4DDE-A0FA-B2C528B8352D}" srcOrd="1" destOrd="0" parTransId="{30B39166-3A2F-413A-9EFF-35BCADCD5B67}" sibTransId="{217C16A0-DBBD-443E-BBD2-00D4C8AB971E}"/>
    <dgm:cxn modelId="{811E0E37-E1A3-456E-A2CF-4268FEF995BA}" type="presOf" srcId="{E99D80F1-CB47-4DDE-A0FA-B2C528B8352D}" destId="{A9FF9D9A-99FC-4103-8ADD-8B9FDD8ADC15}" srcOrd="0" destOrd="0" presId="urn:microsoft.com/office/officeart/2005/8/layout/vList2"/>
    <dgm:cxn modelId="{23A55242-BF2E-4518-A2A6-622A2BC129A6}" type="presOf" srcId="{8CF61472-4EF9-4846-9206-271DC22DDD65}" destId="{C70B313B-077A-4D8B-BC34-D1D0DDE7737E}" srcOrd="0" destOrd="0" presId="urn:microsoft.com/office/officeart/2005/8/layout/vList2"/>
    <dgm:cxn modelId="{B24B1763-402C-4D99-9627-079CE3B65F55}" type="presOf" srcId="{58B6A394-527C-4F41-AFE6-825309415898}" destId="{3BECB121-05AF-4373-A19E-649182A98E83}" srcOrd="0" destOrd="0" presId="urn:microsoft.com/office/officeart/2005/8/layout/vList2"/>
    <dgm:cxn modelId="{A137F389-2B7E-4FE5-90F7-EDD77E3AB3B9}" srcId="{8CF61472-4EF9-4846-9206-271DC22DDD65}" destId="{E3AC1779-483D-414F-B0E0-489895B435EE}" srcOrd="0" destOrd="0" parTransId="{BE84C605-FD19-41B3-89EC-1D1EE12F945F}" sibTransId="{7AA9F951-9B3A-4915-85D6-11570E7B9355}"/>
    <dgm:cxn modelId="{D4054EE3-874D-4CEC-950C-2CC1B4F2B590}" type="presOf" srcId="{E3AC1779-483D-414F-B0E0-489895B435EE}" destId="{876C864C-BBAA-4741-8D59-9AE02D1A1AF1}" srcOrd="0" destOrd="0" presId="urn:microsoft.com/office/officeart/2005/8/layout/vList2"/>
    <dgm:cxn modelId="{32069DFD-6614-4080-8A92-71FF4CFE1CD6}" srcId="{8CF61472-4EF9-4846-9206-271DC22DDD65}" destId="{58B6A394-527C-4F41-AFE6-825309415898}" srcOrd="2" destOrd="0" parTransId="{C81C1FDC-9257-417B-BECB-5E8DCF2495B2}" sibTransId="{83FAC0E8-3399-46C1-B12E-3FEF760166AB}"/>
    <dgm:cxn modelId="{3419A2DB-98C8-4CE1-8253-8D056FBE4E35}" type="presParOf" srcId="{C70B313B-077A-4D8B-BC34-D1D0DDE7737E}" destId="{876C864C-BBAA-4741-8D59-9AE02D1A1AF1}" srcOrd="0" destOrd="0" presId="urn:microsoft.com/office/officeart/2005/8/layout/vList2"/>
    <dgm:cxn modelId="{DE9FBE8E-DA3A-4A7F-BB6B-4B791D709165}" type="presParOf" srcId="{C70B313B-077A-4D8B-BC34-D1D0DDE7737E}" destId="{E0FE02E1-F451-44C4-8963-1AD6AD8C43AE}" srcOrd="1" destOrd="0" presId="urn:microsoft.com/office/officeart/2005/8/layout/vList2"/>
    <dgm:cxn modelId="{36A8CE56-9F14-441D-AF66-5CC6864969F9}" type="presParOf" srcId="{C70B313B-077A-4D8B-BC34-D1D0DDE7737E}" destId="{A9FF9D9A-99FC-4103-8ADD-8B9FDD8ADC15}" srcOrd="2" destOrd="0" presId="urn:microsoft.com/office/officeart/2005/8/layout/vList2"/>
    <dgm:cxn modelId="{5FE8EF03-DEE0-4BE7-9B6F-9A300E1670BC}" type="presParOf" srcId="{C70B313B-077A-4D8B-BC34-D1D0DDE7737E}" destId="{6BECDD52-D0BC-4268-A16A-C623EDBBEC48}" srcOrd="3" destOrd="0" presId="urn:microsoft.com/office/officeart/2005/8/layout/vList2"/>
    <dgm:cxn modelId="{252F46BD-E025-4BDC-83B5-37AD57BA2700}" type="presParOf" srcId="{C70B313B-077A-4D8B-BC34-D1D0DDE7737E}" destId="{3BECB121-05AF-4373-A19E-649182A98E8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60F4915-739D-4183-9BE4-E52AD39B0B36}" type="doc">
      <dgm:prSet loTypeId="urn:microsoft.com/office/officeart/2005/8/layout/vList2" loCatId="list" qsTypeId="urn:microsoft.com/office/officeart/2005/8/quickstyle/simple1#14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D051581A-69FF-47A9-821F-91E2C5656AA9}">
      <dgm:prSet/>
      <dgm:spPr/>
      <dgm:t>
        <a:bodyPr/>
        <a:lstStyle/>
        <a:p>
          <a:r>
            <a:rPr lang="en-GB"/>
            <a:t>Supporting individuals living with incurable cancer</a:t>
          </a:r>
          <a:endParaRPr lang="en-US"/>
        </a:p>
      </dgm:t>
    </dgm:pt>
    <dgm:pt modelId="{355C806A-F2DF-40F0-8F9A-D6E49FCF1D32}" type="parTrans" cxnId="{5E90546C-E7A9-4EFB-9E47-921E4069DF69}">
      <dgm:prSet/>
      <dgm:spPr/>
      <dgm:t>
        <a:bodyPr/>
        <a:lstStyle/>
        <a:p>
          <a:endParaRPr lang="en-US"/>
        </a:p>
      </dgm:t>
    </dgm:pt>
    <dgm:pt modelId="{DF17C16F-F0C9-4845-B858-9A8750CB5B26}" type="sibTrans" cxnId="{5E90546C-E7A9-4EFB-9E47-921E4069DF69}">
      <dgm:prSet/>
      <dgm:spPr/>
      <dgm:t>
        <a:bodyPr/>
        <a:lstStyle/>
        <a:p>
          <a:endParaRPr lang="en-US"/>
        </a:p>
      </dgm:t>
    </dgm:pt>
    <dgm:pt modelId="{26725FEE-32F8-48C0-98E0-AD459EE7B9B7}">
      <dgm:prSet/>
      <dgm:spPr/>
      <dgm:t>
        <a:bodyPr/>
        <a:lstStyle/>
        <a:p>
          <a:r>
            <a:rPr lang="en-GB"/>
            <a:t>Attitudes towards refuges and asylum seekers </a:t>
          </a:r>
          <a:endParaRPr lang="en-US"/>
        </a:p>
      </dgm:t>
    </dgm:pt>
    <dgm:pt modelId="{EF45EC97-9BBC-40BA-9555-670C8F3A8595}" type="parTrans" cxnId="{08A6C34A-2296-4060-9572-B43189825A65}">
      <dgm:prSet/>
      <dgm:spPr/>
      <dgm:t>
        <a:bodyPr/>
        <a:lstStyle/>
        <a:p>
          <a:endParaRPr lang="en-US"/>
        </a:p>
      </dgm:t>
    </dgm:pt>
    <dgm:pt modelId="{FB122ADC-9617-4719-AC5E-4E9686D71316}" type="sibTrans" cxnId="{08A6C34A-2296-4060-9572-B43189825A65}">
      <dgm:prSet/>
      <dgm:spPr/>
      <dgm:t>
        <a:bodyPr/>
        <a:lstStyle/>
        <a:p>
          <a:endParaRPr lang="en-US"/>
        </a:p>
      </dgm:t>
    </dgm:pt>
    <dgm:pt modelId="{A5743F27-D567-4FEF-83E1-4D65F5F30D33}">
      <dgm:prSet/>
      <dgm:spPr/>
      <dgm:t>
        <a:bodyPr/>
        <a:lstStyle/>
        <a:p>
          <a:r>
            <a:rPr lang="en-GB"/>
            <a:t>Impact of living with a prosthetic limb </a:t>
          </a:r>
          <a:endParaRPr lang="en-US"/>
        </a:p>
      </dgm:t>
    </dgm:pt>
    <dgm:pt modelId="{E2AF0027-7828-4E16-81DD-CD0CA7FB95BA}" type="parTrans" cxnId="{A894DB5A-374B-4BF1-B162-9F1C5017A100}">
      <dgm:prSet/>
      <dgm:spPr/>
      <dgm:t>
        <a:bodyPr/>
        <a:lstStyle/>
        <a:p>
          <a:endParaRPr lang="en-US"/>
        </a:p>
      </dgm:t>
    </dgm:pt>
    <dgm:pt modelId="{7A6AAF41-531C-4DDC-91CD-D214C720B565}" type="sibTrans" cxnId="{A894DB5A-374B-4BF1-B162-9F1C5017A100}">
      <dgm:prSet/>
      <dgm:spPr/>
      <dgm:t>
        <a:bodyPr/>
        <a:lstStyle/>
        <a:p>
          <a:endParaRPr lang="en-US"/>
        </a:p>
      </dgm:t>
    </dgm:pt>
    <dgm:pt modelId="{5BFB56E2-F715-4A1D-A084-FD711832B8AC}">
      <dgm:prSet/>
      <dgm:spPr/>
      <dgm:t>
        <a:bodyPr/>
        <a:lstStyle/>
        <a:p>
          <a:r>
            <a:rPr lang="en-GB" dirty="0"/>
            <a:t>Coping with genetic testing </a:t>
          </a:r>
          <a:endParaRPr lang="en-US" dirty="0"/>
        </a:p>
      </dgm:t>
    </dgm:pt>
    <dgm:pt modelId="{065B0FAC-3845-4BC9-A71A-069E58017751}" type="parTrans" cxnId="{5D2A89F5-C1C4-4985-84F9-A3D6BC7CC349}">
      <dgm:prSet/>
      <dgm:spPr/>
      <dgm:t>
        <a:bodyPr/>
        <a:lstStyle/>
        <a:p>
          <a:endParaRPr lang="en-US"/>
        </a:p>
      </dgm:t>
    </dgm:pt>
    <dgm:pt modelId="{BDF334ED-44AB-42A7-8893-FCF38D80FBDB}" type="sibTrans" cxnId="{5D2A89F5-C1C4-4985-84F9-A3D6BC7CC349}">
      <dgm:prSet/>
      <dgm:spPr/>
      <dgm:t>
        <a:bodyPr/>
        <a:lstStyle/>
        <a:p>
          <a:endParaRPr lang="en-US"/>
        </a:p>
      </dgm:t>
    </dgm:pt>
    <dgm:pt modelId="{49F7530E-73B5-4F65-849C-2FB9AADF2EA0}" type="pres">
      <dgm:prSet presAssocID="{F60F4915-739D-4183-9BE4-E52AD39B0B36}" presName="linear" presStyleCnt="0">
        <dgm:presLayoutVars>
          <dgm:animLvl val="lvl"/>
          <dgm:resizeHandles val="exact"/>
        </dgm:presLayoutVars>
      </dgm:prSet>
      <dgm:spPr/>
    </dgm:pt>
    <dgm:pt modelId="{2DF0BA50-252D-4F62-AA87-38D999D05F24}" type="pres">
      <dgm:prSet presAssocID="{D051581A-69FF-47A9-821F-91E2C5656AA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E8AE38F-C2F1-4491-BD22-2184AE64F284}" type="pres">
      <dgm:prSet presAssocID="{DF17C16F-F0C9-4845-B858-9A8750CB5B26}" presName="spacer" presStyleCnt="0"/>
      <dgm:spPr/>
    </dgm:pt>
    <dgm:pt modelId="{2C057673-185A-472D-BE84-5CB06B6EBE66}" type="pres">
      <dgm:prSet presAssocID="{26725FEE-32F8-48C0-98E0-AD459EE7B9B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F563072-258B-48AF-B850-D2EABE42D0B8}" type="pres">
      <dgm:prSet presAssocID="{FB122ADC-9617-4719-AC5E-4E9686D71316}" presName="spacer" presStyleCnt="0"/>
      <dgm:spPr/>
    </dgm:pt>
    <dgm:pt modelId="{ADC28461-28F2-420F-94C2-7F06E48300E4}" type="pres">
      <dgm:prSet presAssocID="{A5743F27-D567-4FEF-83E1-4D65F5F30D3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761A9B0-643B-462B-B8FF-A3609736161E}" type="pres">
      <dgm:prSet presAssocID="{7A6AAF41-531C-4DDC-91CD-D214C720B565}" presName="spacer" presStyleCnt="0"/>
      <dgm:spPr/>
    </dgm:pt>
    <dgm:pt modelId="{8AB7230C-8C04-458E-9A01-91572509EFCB}" type="pres">
      <dgm:prSet presAssocID="{5BFB56E2-F715-4A1D-A084-FD711832B8A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C6DE65C-F364-418A-A2E3-4592103BB9DE}" type="presOf" srcId="{26725FEE-32F8-48C0-98E0-AD459EE7B9B7}" destId="{2C057673-185A-472D-BE84-5CB06B6EBE66}" srcOrd="0" destOrd="0" presId="urn:microsoft.com/office/officeart/2005/8/layout/vList2"/>
    <dgm:cxn modelId="{95D25768-AFF4-4BE8-A932-A6C534A3876F}" type="presOf" srcId="{A5743F27-D567-4FEF-83E1-4D65F5F30D33}" destId="{ADC28461-28F2-420F-94C2-7F06E48300E4}" srcOrd="0" destOrd="0" presId="urn:microsoft.com/office/officeart/2005/8/layout/vList2"/>
    <dgm:cxn modelId="{08A6C34A-2296-4060-9572-B43189825A65}" srcId="{F60F4915-739D-4183-9BE4-E52AD39B0B36}" destId="{26725FEE-32F8-48C0-98E0-AD459EE7B9B7}" srcOrd="1" destOrd="0" parTransId="{EF45EC97-9BBC-40BA-9555-670C8F3A8595}" sibTransId="{FB122ADC-9617-4719-AC5E-4E9686D71316}"/>
    <dgm:cxn modelId="{5E90546C-E7A9-4EFB-9E47-921E4069DF69}" srcId="{F60F4915-739D-4183-9BE4-E52AD39B0B36}" destId="{D051581A-69FF-47A9-821F-91E2C5656AA9}" srcOrd="0" destOrd="0" parTransId="{355C806A-F2DF-40F0-8F9A-D6E49FCF1D32}" sibTransId="{DF17C16F-F0C9-4845-B858-9A8750CB5B26}"/>
    <dgm:cxn modelId="{A894DB5A-374B-4BF1-B162-9F1C5017A100}" srcId="{F60F4915-739D-4183-9BE4-E52AD39B0B36}" destId="{A5743F27-D567-4FEF-83E1-4D65F5F30D33}" srcOrd="2" destOrd="0" parTransId="{E2AF0027-7828-4E16-81DD-CD0CA7FB95BA}" sibTransId="{7A6AAF41-531C-4DDC-91CD-D214C720B565}"/>
    <dgm:cxn modelId="{221F9E98-771E-4BBF-9212-1E82E0C2D42D}" type="presOf" srcId="{5BFB56E2-F715-4A1D-A084-FD711832B8AC}" destId="{8AB7230C-8C04-458E-9A01-91572509EFCB}" srcOrd="0" destOrd="0" presId="urn:microsoft.com/office/officeart/2005/8/layout/vList2"/>
    <dgm:cxn modelId="{C90E16A1-AC18-4C90-BA5D-15AFA7F2960F}" type="presOf" srcId="{D051581A-69FF-47A9-821F-91E2C5656AA9}" destId="{2DF0BA50-252D-4F62-AA87-38D999D05F24}" srcOrd="0" destOrd="0" presId="urn:microsoft.com/office/officeart/2005/8/layout/vList2"/>
    <dgm:cxn modelId="{DAD2E9DD-0EBA-40CF-BD7E-915D7109F70D}" type="presOf" srcId="{F60F4915-739D-4183-9BE4-E52AD39B0B36}" destId="{49F7530E-73B5-4F65-849C-2FB9AADF2EA0}" srcOrd="0" destOrd="0" presId="urn:microsoft.com/office/officeart/2005/8/layout/vList2"/>
    <dgm:cxn modelId="{5D2A89F5-C1C4-4985-84F9-A3D6BC7CC349}" srcId="{F60F4915-739D-4183-9BE4-E52AD39B0B36}" destId="{5BFB56E2-F715-4A1D-A084-FD711832B8AC}" srcOrd="3" destOrd="0" parTransId="{065B0FAC-3845-4BC9-A71A-069E58017751}" sibTransId="{BDF334ED-44AB-42A7-8893-FCF38D80FBDB}"/>
    <dgm:cxn modelId="{6D924D0D-CB10-44FD-A374-23E8FD3FB244}" type="presParOf" srcId="{49F7530E-73B5-4F65-849C-2FB9AADF2EA0}" destId="{2DF0BA50-252D-4F62-AA87-38D999D05F24}" srcOrd="0" destOrd="0" presId="urn:microsoft.com/office/officeart/2005/8/layout/vList2"/>
    <dgm:cxn modelId="{1580FFAD-386E-4467-B722-73070EC9DD31}" type="presParOf" srcId="{49F7530E-73B5-4F65-849C-2FB9AADF2EA0}" destId="{0E8AE38F-C2F1-4491-BD22-2184AE64F284}" srcOrd="1" destOrd="0" presId="urn:microsoft.com/office/officeart/2005/8/layout/vList2"/>
    <dgm:cxn modelId="{D8E67C5D-EA11-4EE0-B6A7-869A26CD76CF}" type="presParOf" srcId="{49F7530E-73B5-4F65-849C-2FB9AADF2EA0}" destId="{2C057673-185A-472D-BE84-5CB06B6EBE66}" srcOrd="2" destOrd="0" presId="urn:microsoft.com/office/officeart/2005/8/layout/vList2"/>
    <dgm:cxn modelId="{E7801BC4-6F83-447C-9302-400672784AB3}" type="presParOf" srcId="{49F7530E-73B5-4F65-849C-2FB9AADF2EA0}" destId="{8F563072-258B-48AF-B850-D2EABE42D0B8}" srcOrd="3" destOrd="0" presId="urn:microsoft.com/office/officeart/2005/8/layout/vList2"/>
    <dgm:cxn modelId="{21927ADB-802E-4D6A-AF4E-7E899CDB5CCC}" type="presParOf" srcId="{49F7530E-73B5-4F65-849C-2FB9AADF2EA0}" destId="{ADC28461-28F2-420F-94C2-7F06E48300E4}" srcOrd="4" destOrd="0" presId="urn:microsoft.com/office/officeart/2005/8/layout/vList2"/>
    <dgm:cxn modelId="{803D1E26-1DEE-4E7B-BE1A-5E71939D365B}" type="presParOf" srcId="{49F7530E-73B5-4F65-849C-2FB9AADF2EA0}" destId="{7761A9B0-643B-462B-B8FF-A3609736161E}" srcOrd="5" destOrd="0" presId="urn:microsoft.com/office/officeart/2005/8/layout/vList2"/>
    <dgm:cxn modelId="{8AFA9A26-DB65-4B1D-8B15-9BF8DA41F2EC}" type="presParOf" srcId="{49F7530E-73B5-4F65-849C-2FB9AADF2EA0}" destId="{8AB7230C-8C04-458E-9A01-91572509EFC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C864C-BBAA-4741-8D59-9AE02D1A1AF1}">
      <dsp:nvSpPr>
        <dsp:cNvPr id="0" name=""/>
        <dsp:cNvSpPr/>
      </dsp:nvSpPr>
      <dsp:spPr>
        <a:xfrm>
          <a:off x="0" y="214156"/>
          <a:ext cx="5347108" cy="491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You were taking part in a research study for credit, you really can't be bothered, so just press random buttons and pay no attention</a:t>
          </a:r>
        </a:p>
      </dsp:txBody>
      <dsp:txXfrm>
        <a:off x="239882" y="454038"/>
        <a:ext cx="4867344" cy="4434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C864C-BBAA-4741-8D59-9AE02D1A1AF1}">
      <dsp:nvSpPr>
        <dsp:cNvPr id="0" name=""/>
        <dsp:cNvSpPr/>
      </dsp:nvSpPr>
      <dsp:spPr>
        <a:xfrm>
          <a:off x="0" y="169156"/>
          <a:ext cx="5347108" cy="159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 dirty="0"/>
            <a:t>Were you being ethical? </a:t>
          </a:r>
          <a:endParaRPr lang="en-US" sz="4000" kern="1200" dirty="0"/>
        </a:p>
      </dsp:txBody>
      <dsp:txXfrm>
        <a:off x="77676" y="246832"/>
        <a:ext cx="5191756" cy="1435848"/>
      </dsp:txXfrm>
    </dsp:sp>
    <dsp:sp modelId="{A9FF9D9A-99FC-4103-8ADD-8B9FDD8ADC15}">
      <dsp:nvSpPr>
        <dsp:cNvPr id="0" name=""/>
        <dsp:cNvSpPr/>
      </dsp:nvSpPr>
      <dsp:spPr>
        <a:xfrm>
          <a:off x="0" y="1954273"/>
          <a:ext cx="5347108" cy="159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How would you feel if this was your research? </a:t>
          </a:r>
        </a:p>
      </dsp:txBody>
      <dsp:txXfrm>
        <a:off x="77676" y="2031949"/>
        <a:ext cx="5191756" cy="1435848"/>
      </dsp:txXfrm>
    </dsp:sp>
    <dsp:sp modelId="{3BECB121-05AF-4373-A19E-649182A98E83}">
      <dsp:nvSpPr>
        <dsp:cNvPr id="0" name=""/>
        <dsp:cNvSpPr/>
      </dsp:nvSpPr>
      <dsp:spPr>
        <a:xfrm>
          <a:off x="0" y="3751112"/>
          <a:ext cx="5347108" cy="159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What could happen to that data?</a:t>
          </a:r>
          <a:endParaRPr lang="en-US" sz="4000" kern="1200" dirty="0"/>
        </a:p>
      </dsp:txBody>
      <dsp:txXfrm>
        <a:off x="77676" y="3828788"/>
        <a:ext cx="5191756" cy="14358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C864C-BBAA-4741-8D59-9AE02D1A1AF1}">
      <dsp:nvSpPr>
        <dsp:cNvPr id="0" name=""/>
        <dsp:cNvSpPr/>
      </dsp:nvSpPr>
      <dsp:spPr>
        <a:xfrm>
          <a:off x="0" y="45676"/>
          <a:ext cx="5347108" cy="52509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You put pressure on a fellow student to take part in your study. They do so reluctantly…</a:t>
          </a:r>
        </a:p>
      </dsp:txBody>
      <dsp:txXfrm>
        <a:off x="256331" y="302007"/>
        <a:ext cx="4834446" cy="47382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C864C-BBAA-4741-8D59-9AE02D1A1AF1}">
      <dsp:nvSpPr>
        <dsp:cNvPr id="0" name=""/>
        <dsp:cNvSpPr/>
      </dsp:nvSpPr>
      <dsp:spPr>
        <a:xfrm>
          <a:off x="0" y="88817"/>
          <a:ext cx="5347108" cy="16639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How</a:t>
          </a:r>
          <a:r>
            <a:rPr lang="en-US" sz="3000" kern="1200" baseline="0" dirty="0"/>
            <a:t> does this make them feel? </a:t>
          </a:r>
          <a:endParaRPr lang="en-US" sz="3000" kern="1200" dirty="0"/>
        </a:p>
      </dsp:txBody>
      <dsp:txXfrm>
        <a:off x="81228" y="170045"/>
        <a:ext cx="5184652" cy="1501503"/>
      </dsp:txXfrm>
    </dsp:sp>
    <dsp:sp modelId="{A9FF9D9A-99FC-4103-8ADD-8B9FDD8ADC15}">
      <dsp:nvSpPr>
        <dsp:cNvPr id="0" name=""/>
        <dsp:cNvSpPr/>
      </dsp:nvSpPr>
      <dsp:spPr>
        <a:xfrm>
          <a:off x="0" y="1898214"/>
          <a:ext cx="5347108" cy="16639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How much would they engage honestly with the required task? </a:t>
          </a:r>
        </a:p>
      </dsp:txBody>
      <dsp:txXfrm>
        <a:off x="81228" y="1979442"/>
        <a:ext cx="5184652" cy="1501503"/>
      </dsp:txXfrm>
    </dsp:sp>
    <dsp:sp modelId="{3BECB121-05AF-4373-A19E-649182A98E83}">
      <dsp:nvSpPr>
        <dsp:cNvPr id="0" name=""/>
        <dsp:cNvSpPr/>
      </dsp:nvSpPr>
      <dsp:spPr>
        <a:xfrm>
          <a:off x="0" y="3678353"/>
          <a:ext cx="5347108" cy="16639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What could happen to that data?</a:t>
          </a:r>
          <a:endParaRPr lang="en-US" sz="3000" kern="1200" dirty="0"/>
        </a:p>
      </dsp:txBody>
      <dsp:txXfrm>
        <a:off x="81228" y="3759581"/>
        <a:ext cx="5184652" cy="15015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C864C-BBAA-4741-8D59-9AE02D1A1AF1}">
      <dsp:nvSpPr>
        <dsp:cNvPr id="0" name=""/>
        <dsp:cNvSpPr/>
      </dsp:nvSpPr>
      <dsp:spPr>
        <a:xfrm>
          <a:off x="0" y="251596"/>
          <a:ext cx="5347108" cy="4839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You run a focus group which people overhear… or that you then chat to friends about….</a:t>
          </a:r>
        </a:p>
      </dsp:txBody>
      <dsp:txXfrm>
        <a:off x="236226" y="487822"/>
        <a:ext cx="4874656" cy="43666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C864C-BBAA-4741-8D59-9AE02D1A1AF1}">
      <dsp:nvSpPr>
        <dsp:cNvPr id="0" name=""/>
        <dsp:cNvSpPr/>
      </dsp:nvSpPr>
      <dsp:spPr>
        <a:xfrm>
          <a:off x="0" y="794656"/>
          <a:ext cx="5347108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Participants complain that confidentiality was breached</a:t>
          </a:r>
        </a:p>
      </dsp:txBody>
      <dsp:txXfrm>
        <a:off x="58257" y="852913"/>
        <a:ext cx="5230594" cy="1076886"/>
      </dsp:txXfrm>
    </dsp:sp>
    <dsp:sp modelId="{A9FF9D9A-99FC-4103-8ADD-8B9FDD8ADC15}">
      <dsp:nvSpPr>
        <dsp:cNvPr id="0" name=""/>
        <dsp:cNvSpPr/>
      </dsp:nvSpPr>
      <dsp:spPr>
        <a:xfrm>
          <a:off x="0" y="2133494"/>
          <a:ext cx="5347108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It is shown you did not follow your approved ethics</a:t>
          </a:r>
        </a:p>
      </dsp:txBody>
      <dsp:txXfrm>
        <a:off x="58257" y="2191751"/>
        <a:ext cx="5230594" cy="1076886"/>
      </dsp:txXfrm>
    </dsp:sp>
    <dsp:sp modelId="{3BECB121-05AF-4373-A19E-649182A98E83}">
      <dsp:nvSpPr>
        <dsp:cNvPr id="0" name=""/>
        <dsp:cNvSpPr/>
      </dsp:nvSpPr>
      <dsp:spPr>
        <a:xfrm>
          <a:off x="0" y="3494085"/>
          <a:ext cx="5347108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What are the consequences for the participant and for you?</a:t>
          </a:r>
          <a:endParaRPr lang="en-US" sz="3000" kern="1200" dirty="0"/>
        </a:p>
      </dsp:txBody>
      <dsp:txXfrm>
        <a:off x="58257" y="3552342"/>
        <a:ext cx="5230594" cy="107688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C864C-BBAA-4741-8D59-9AE02D1A1AF1}">
      <dsp:nvSpPr>
        <dsp:cNvPr id="0" name=""/>
        <dsp:cNvSpPr/>
      </dsp:nvSpPr>
      <dsp:spPr>
        <a:xfrm>
          <a:off x="0" y="160336"/>
          <a:ext cx="5347108" cy="5021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 dirty="0"/>
            <a:t>You are gutted that your data doesn’t tell you what you wanted…..</a:t>
          </a:r>
        </a:p>
      </dsp:txBody>
      <dsp:txXfrm>
        <a:off x="245136" y="405472"/>
        <a:ext cx="4856836" cy="453136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C864C-BBAA-4741-8D59-9AE02D1A1AF1}">
      <dsp:nvSpPr>
        <dsp:cNvPr id="0" name=""/>
        <dsp:cNvSpPr/>
      </dsp:nvSpPr>
      <dsp:spPr>
        <a:xfrm>
          <a:off x="0" y="598869"/>
          <a:ext cx="5347108" cy="13392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What would be the implications of a researcher faking their data? </a:t>
          </a:r>
        </a:p>
      </dsp:txBody>
      <dsp:txXfrm>
        <a:off x="65378" y="664247"/>
        <a:ext cx="5216352" cy="1208528"/>
      </dsp:txXfrm>
    </dsp:sp>
    <dsp:sp modelId="{A9FF9D9A-99FC-4103-8ADD-8B9FDD8ADC15}">
      <dsp:nvSpPr>
        <dsp:cNvPr id="0" name=""/>
        <dsp:cNvSpPr/>
      </dsp:nvSpPr>
      <dsp:spPr>
        <a:xfrm>
          <a:off x="0" y="2031272"/>
          <a:ext cx="5347108" cy="13392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What would be the implications of a research participant faking their data?</a:t>
          </a:r>
        </a:p>
      </dsp:txBody>
      <dsp:txXfrm>
        <a:off x="65378" y="2096650"/>
        <a:ext cx="5216352" cy="1208528"/>
      </dsp:txXfrm>
    </dsp:sp>
    <dsp:sp modelId="{3BECB121-05AF-4373-A19E-649182A98E83}">
      <dsp:nvSpPr>
        <dsp:cNvPr id="0" name=""/>
        <dsp:cNvSpPr/>
      </dsp:nvSpPr>
      <dsp:spPr>
        <a:xfrm>
          <a:off x="0" y="3404158"/>
          <a:ext cx="5347108" cy="13392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What would be the impact of a research participant not completing a research study honestly or with due care and attention? </a:t>
          </a:r>
          <a:endParaRPr lang="en-US" sz="2200" kern="1200" dirty="0"/>
        </a:p>
      </dsp:txBody>
      <dsp:txXfrm>
        <a:off x="65378" y="3469536"/>
        <a:ext cx="5216352" cy="120852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F0BA50-252D-4F62-AA87-38D999D05F24}">
      <dsp:nvSpPr>
        <dsp:cNvPr id="0" name=""/>
        <dsp:cNvSpPr/>
      </dsp:nvSpPr>
      <dsp:spPr>
        <a:xfrm>
          <a:off x="0" y="68183"/>
          <a:ext cx="6263640" cy="1272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Supporting individuals living with incurable cancer</a:t>
          </a:r>
          <a:endParaRPr lang="en-US" sz="3200" kern="1200"/>
        </a:p>
      </dsp:txBody>
      <dsp:txXfrm>
        <a:off x="62141" y="130324"/>
        <a:ext cx="6139358" cy="1148678"/>
      </dsp:txXfrm>
    </dsp:sp>
    <dsp:sp modelId="{2C057673-185A-472D-BE84-5CB06B6EBE66}">
      <dsp:nvSpPr>
        <dsp:cNvPr id="0" name=""/>
        <dsp:cNvSpPr/>
      </dsp:nvSpPr>
      <dsp:spPr>
        <a:xfrm>
          <a:off x="0" y="1433303"/>
          <a:ext cx="6263640" cy="127296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Attitudes towards refuges and asylum seekers </a:t>
          </a:r>
          <a:endParaRPr lang="en-US" sz="3200" kern="1200"/>
        </a:p>
      </dsp:txBody>
      <dsp:txXfrm>
        <a:off x="62141" y="1495444"/>
        <a:ext cx="6139358" cy="1148678"/>
      </dsp:txXfrm>
    </dsp:sp>
    <dsp:sp modelId="{ADC28461-28F2-420F-94C2-7F06E48300E4}">
      <dsp:nvSpPr>
        <dsp:cNvPr id="0" name=""/>
        <dsp:cNvSpPr/>
      </dsp:nvSpPr>
      <dsp:spPr>
        <a:xfrm>
          <a:off x="0" y="2798423"/>
          <a:ext cx="6263640" cy="127296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Impact of living with a prosthetic limb </a:t>
          </a:r>
          <a:endParaRPr lang="en-US" sz="3200" kern="1200"/>
        </a:p>
      </dsp:txBody>
      <dsp:txXfrm>
        <a:off x="62141" y="2860564"/>
        <a:ext cx="6139358" cy="1148678"/>
      </dsp:txXfrm>
    </dsp:sp>
    <dsp:sp modelId="{8AB7230C-8C04-458E-9A01-91572509EFCB}">
      <dsp:nvSpPr>
        <dsp:cNvPr id="0" name=""/>
        <dsp:cNvSpPr/>
      </dsp:nvSpPr>
      <dsp:spPr>
        <a:xfrm>
          <a:off x="0" y="4163544"/>
          <a:ext cx="6263640" cy="12729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Coping with genetic testing </a:t>
          </a:r>
          <a:endParaRPr lang="en-US" sz="3200" kern="1200" dirty="0"/>
        </a:p>
      </dsp:txBody>
      <dsp:txXfrm>
        <a:off x="62141" y="4225685"/>
        <a:ext cx="6139358" cy="11486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6CF97-78E6-4F41-A704-E58DCE14DC6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CED537-00C6-411B-86AC-06BCD4C609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57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069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490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3692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7088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852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6314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7392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412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6911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1650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5231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4640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03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0350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1205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1416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90EE14-834E-99BD-7DBD-492FA0ABD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95867B-029C-3DB1-9140-1595898969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54BD20-9273-E594-E21B-0B849A1A91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71F6E8-E21C-D63B-E934-A40293284E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6771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DBBD73-C39E-4AB8-B1BE-0F13FF88CBA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6424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820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796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072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742AC-4F89-400B-9BD0-60620EC9E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446ED-E851-44EB-B258-AE6BF4F116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7995D2-4DE6-4A9F-AC80-FA9557339D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0E09E-676C-4E47-841E-2EBEC2406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7E1EC2-0D63-433F-BF47-D75B44832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5601B-D4D9-42A9-9904-3C316DC87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97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86670-689F-42B1-BA19-A3CFCE401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D18C2-5821-4F62-A5E7-2C5C8A939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0F3B99-45FB-46ED-AD62-70B8D9E46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F89D1-60FD-4139-B20D-C1E715275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E2552-C28B-4E11-8823-26842BCAE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615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649" r:id="rId6"/>
    <p:sldLayoutId id="2147483650" r:id="rId7"/>
    <p:sldLayoutId id="2147483708" r:id="rId8"/>
    <p:sldLayoutId id="2147483709" r:id="rId9"/>
    <p:sldLayoutId id="2147483710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my.matterport.com%2Fshow%2F%3Fm%3DCMpVSH37GW7&amp;data=05%7C02%7Cpaul.hutchings%40uwtsd.ac.uk%7Ceee77001217a481b3d7708de3cac5457%7C4e0f11f9046e45059cb8db2152311e21%7C0%7C0%7C639014908017805620%7CUnknown%7CTWFpbGZsb3d8eyJFbXB0eU1hcGkiOnRydWUsIlYiOiIwLjAuMDAwMCIsIlAiOiJXaW4zMiIsIkFOIjoiTWFpbCIsIldUIjoyfQ%3D%3D%7C0%7C%7C%7C&amp;sdata=22WJedCTylezPJLWFFP9ES%2Bg3P44oblp6BQa1X%2FO%2FAQ%3D&amp;reserved=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ago.com/es/academy/importance-of-research-ethics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2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creativecommons.org/licenses/by-nc-sa/3.0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thebluediamondgallery.com/tablet-dictionary/e/ethics.html" TargetMode="External"/><Relationship Id="rId3" Type="http://schemas.openxmlformats.org/officeDocument/2006/relationships/diagramLayout" Target="../diagrams/layout4.xml"/><Relationship Id="rId7" Type="http://schemas.openxmlformats.org/officeDocument/2006/relationships/image" Target="../media/image23.jp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hyperlink" Target="https://creativecommons.org/licenses/by-sa/3.0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21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4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21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researchleap.com/fraud-theories-white-collar-crimes-lessons-nigerian-banking-industry/" TargetMode="External"/><Relationship Id="rId3" Type="http://schemas.openxmlformats.org/officeDocument/2006/relationships/diagramLayout" Target="../diagrams/layout8.xml"/><Relationship Id="rId7" Type="http://schemas.openxmlformats.org/officeDocument/2006/relationships/image" Target="../media/image25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Relationship Id="rId9" Type="http://schemas.openxmlformats.org/officeDocument/2006/relationships/hyperlink" Target="https://creativecommons.org/licenses/by/3.0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1A6E9CB-CD44-A3EF-CE61-2D8691DCA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/>
          <a:lstStyle/>
          <a:p>
            <a:pPr algn="ctr"/>
            <a:r>
              <a:rPr lang="en-US" b="1" dirty="0"/>
              <a:t>ECPS4022 Skills for Success in Psychology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508F0A2-62A9-E9DF-BBD8-FFBFE439B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Week 4: </a:t>
            </a:r>
            <a:r>
              <a:rPr lang="en-GB" b="1" dirty="0"/>
              <a:t>Being a Professional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>
                <a:latin typeface="Blackadder ITC" panose="04020505051007020D02" pitchFamily="82" charset="0"/>
              </a:rPr>
              <a:t>“Our actions influence those around us, and we must be mindful of this at all times."</a:t>
            </a:r>
            <a:endParaRPr lang="en-US" dirty="0">
              <a:latin typeface="Blackadder ITC" panose="04020505051007020D02" pitchFamily="82" charset="0"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3101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CDADEA5-07C1-2364-2E38-283E6ED13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41299"/>
          </a:xfrm>
        </p:spPr>
        <p:txBody>
          <a:bodyPr>
            <a:noAutofit/>
          </a:bodyPr>
          <a:lstStyle/>
          <a:p>
            <a:pPr fontAlgn="base"/>
            <a:r>
              <a:rPr lang="en-GB" sz="3200" b="1" dirty="0"/>
              <a:t>Session 1 (2 Hours): Research Participation and the EMS  </a:t>
            </a:r>
            <a:br>
              <a:rPr lang="en-GB" sz="3200" b="1" dirty="0"/>
            </a:br>
            <a:endParaRPr lang="en-US" sz="3200" b="1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C036EB0-4395-AFB5-6F88-53D14B3BB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/>
          <a:lstStyle/>
          <a:p>
            <a:pPr fontAlgn="base"/>
            <a:r>
              <a:rPr lang="en-GB" b="1" dirty="0"/>
              <a:t>Session Aim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To ensure students have an understanding of the Experiment Management System (EMS) and to explain the processes and expectations of research participation.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224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AD0DC-F814-0634-6BDB-150FDA058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6CB53-E7CE-CDB8-0BFA-42734943BE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Introduction to the Experiment Management System (EMS) and the Psychology Research Environment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1BA5245-76E1-F2CD-870F-7106B95A24DD}"/>
              </a:ext>
            </a:extLst>
          </p:cNvPr>
          <p:cNvSpPr txBox="1">
            <a:spLocks/>
          </p:cNvSpPr>
          <p:nvPr/>
        </p:nvSpPr>
        <p:spPr>
          <a:xfrm>
            <a:off x="351934" y="4250915"/>
            <a:ext cx="11028557" cy="8686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/>
              <a:t>Assoc Prof Paul Hutchings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/>
              <a:t>Dr Katie Sullivan 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533139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AB749-A493-0EA2-2C61-D8F8538D7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CEC58-FFE4-837E-6125-96C061F6EF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1500" dirty="0"/>
              <a:t>EMS &amp; Research</a:t>
            </a:r>
          </a:p>
        </p:txBody>
      </p:sp>
    </p:spTree>
    <p:extLst>
      <p:ext uri="{BB962C8B-B14F-4D97-AF65-F5344CB8AC3E}">
        <p14:creationId xmlns:p14="http://schemas.microsoft.com/office/powerpoint/2010/main" val="107454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EEECA9C-8832-2E65-4E99-ED16C5F92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18546"/>
            <a:ext cx="11481847" cy="703387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British Psychological Society: Psychology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368EDB-2B1A-639B-3B82-72F406B00A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1760" y="745007"/>
            <a:ext cx="5934456" cy="4938092"/>
          </a:xfrm>
          <a:prstGeom prst="rect">
            <a:avLst/>
          </a:prstGeom>
          <a:noFill/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7BBB93A-754A-8C14-3970-DC3B89ABBFFF}"/>
              </a:ext>
            </a:extLst>
          </p:cNvPr>
          <p:cNvSpPr/>
          <p:nvPr/>
        </p:nvSpPr>
        <p:spPr>
          <a:xfrm>
            <a:off x="2238103" y="994806"/>
            <a:ext cx="3857897" cy="1045029"/>
          </a:xfrm>
          <a:prstGeom prst="ellipse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C2A24B0-18C9-2934-F39E-9FA57D6E5D3E}"/>
              </a:ext>
            </a:extLst>
          </p:cNvPr>
          <p:cNvSpPr/>
          <p:nvPr/>
        </p:nvSpPr>
        <p:spPr>
          <a:xfrm>
            <a:off x="1739006" y="4767942"/>
            <a:ext cx="7302137" cy="1045029"/>
          </a:xfrm>
          <a:prstGeom prst="ellipse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61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9F7D359-84A9-4CE6-B690-6A9B346FB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75" y="365125"/>
            <a:ext cx="11480800" cy="1325563"/>
          </a:xfrm>
        </p:spPr>
        <p:txBody>
          <a:bodyPr/>
          <a:lstStyle/>
          <a:p>
            <a:r>
              <a:rPr lang="en-GB" dirty="0"/>
              <a:t>Your Accredited Course…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E50330F4-A6C5-B62F-8031-4D4A9D4EBD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11480800" cy="357663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Accredited by the British Psychological Society (BPS)</a:t>
            </a:r>
          </a:p>
          <a:p>
            <a:endParaRPr lang="en-GB" sz="3200" dirty="0"/>
          </a:p>
          <a:p>
            <a:r>
              <a:rPr lang="en-GB" sz="3200" dirty="0"/>
              <a:t>Expectations of what we train you in, and how we train you</a:t>
            </a:r>
          </a:p>
          <a:p>
            <a:endParaRPr lang="en-GB" sz="3200" dirty="0"/>
          </a:p>
          <a:p>
            <a:r>
              <a:rPr lang="en-GB" sz="3200" dirty="0"/>
              <a:t>Research is an integral part of your course</a:t>
            </a:r>
          </a:p>
          <a:p>
            <a:pPr lvl="1"/>
            <a:r>
              <a:rPr lang="en-GB" sz="2800" dirty="0"/>
              <a:t>Embedded in many modules</a:t>
            </a:r>
          </a:p>
          <a:p>
            <a:pPr lvl="1"/>
            <a:r>
              <a:rPr lang="en-GB" sz="2800" dirty="0"/>
              <a:t>Practical components in specific module</a:t>
            </a:r>
          </a:p>
        </p:txBody>
      </p:sp>
    </p:spTree>
    <p:extLst>
      <p:ext uri="{BB962C8B-B14F-4D97-AF65-F5344CB8AC3E}">
        <p14:creationId xmlns:p14="http://schemas.microsoft.com/office/powerpoint/2010/main" val="429248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FDE5FFC-6639-E3D5-23D4-22BA9D3F5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75" y="365125"/>
            <a:ext cx="11480800" cy="1325563"/>
          </a:xfrm>
        </p:spPr>
        <p:txBody>
          <a:bodyPr/>
          <a:lstStyle/>
          <a:p>
            <a:r>
              <a:rPr lang="en-GB" dirty="0"/>
              <a:t>Your Accredited Course… 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5B9A0237-37A8-6976-1AFD-5F57828D3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11480800" cy="3576638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/>
              <a:t>Years One and Two (Levels Four and Five)</a:t>
            </a:r>
          </a:p>
          <a:p>
            <a:pPr lvl="1"/>
            <a:r>
              <a:rPr lang="en-GB" sz="2800" dirty="0"/>
              <a:t>Participate and Learn</a:t>
            </a:r>
          </a:p>
          <a:p>
            <a:pPr lvl="2"/>
            <a:r>
              <a:rPr lang="en-GB" sz="2400" dirty="0"/>
              <a:t>Ethical, professional, and practical standards</a:t>
            </a:r>
          </a:p>
          <a:p>
            <a:pPr lvl="1"/>
            <a:r>
              <a:rPr lang="en-GB" sz="2800" dirty="0"/>
              <a:t>Research Methods modules, research reports, etc.</a:t>
            </a:r>
          </a:p>
          <a:p>
            <a:endParaRPr lang="en-GB" sz="3200" dirty="0"/>
          </a:p>
          <a:p>
            <a:r>
              <a:rPr lang="en-GB" sz="3200" dirty="0"/>
              <a:t>Year Three (Level Six)</a:t>
            </a:r>
          </a:p>
          <a:p>
            <a:pPr lvl="1"/>
            <a:r>
              <a:rPr lang="en-GB" sz="2800" dirty="0"/>
              <a:t>Learn and Conduct</a:t>
            </a:r>
          </a:p>
          <a:p>
            <a:pPr lvl="2"/>
            <a:r>
              <a:rPr lang="en-GB" sz="2400" dirty="0"/>
              <a:t>Applying the ethical, professional and practical standards</a:t>
            </a:r>
          </a:p>
          <a:p>
            <a:pPr lvl="1"/>
            <a:r>
              <a:rPr lang="en-GB" sz="2800" dirty="0"/>
              <a:t>Empirical Project (Dissertation)</a:t>
            </a:r>
          </a:p>
        </p:txBody>
      </p:sp>
    </p:spTree>
    <p:extLst>
      <p:ext uri="{BB962C8B-B14F-4D97-AF65-F5344CB8AC3E}">
        <p14:creationId xmlns:p14="http://schemas.microsoft.com/office/powerpoint/2010/main" val="151232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4FE7EBB-6394-954C-96DD-492365F97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75" y="365125"/>
            <a:ext cx="11480800" cy="1325563"/>
          </a:xfrm>
        </p:spPr>
        <p:txBody>
          <a:bodyPr/>
          <a:lstStyle/>
          <a:p>
            <a:r>
              <a:rPr lang="en-GB" dirty="0"/>
              <a:t>Why Take Part in Research?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5E241472-23DD-C693-A96D-8E298ED6A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11480800" cy="35766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1. Learning from doing</a:t>
            </a:r>
          </a:p>
          <a:p>
            <a:endParaRPr lang="en-GB" dirty="0"/>
          </a:p>
          <a:p>
            <a:r>
              <a:rPr lang="en-GB" dirty="0"/>
              <a:t>2. Provide a participant panel for final year project students</a:t>
            </a:r>
          </a:p>
          <a:p>
            <a:endParaRPr lang="en-GB" dirty="0"/>
          </a:p>
          <a:p>
            <a:r>
              <a:rPr lang="en-GB" dirty="0"/>
              <a:t>3. Earn your right to use this participant panel for your own research</a:t>
            </a:r>
          </a:p>
          <a:p>
            <a:endParaRPr lang="en-GB" dirty="0"/>
          </a:p>
          <a:p>
            <a:pPr lvl="1"/>
            <a:r>
              <a:rPr lang="en-GB" dirty="0"/>
              <a:t>24 credits per year at Levels Four and Five</a:t>
            </a:r>
          </a:p>
          <a:p>
            <a:pPr lvl="2"/>
            <a:r>
              <a:rPr lang="en-GB" dirty="0"/>
              <a:t>1 credit per 10 mins of participation</a:t>
            </a:r>
          </a:p>
        </p:txBody>
      </p:sp>
    </p:spTree>
    <p:extLst>
      <p:ext uri="{BB962C8B-B14F-4D97-AF65-F5344CB8AC3E}">
        <p14:creationId xmlns:p14="http://schemas.microsoft.com/office/powerpoint/2010/main" val="3389176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4066-A0C6-7719-6587-70128D539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75292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Our Lab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BB5CD-F047-1322-E4BC-48870B9F5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45673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Lab Walkthrough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5406F6-70AD-5D2D-046E-050249C08FF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1" b="643"/>
          <a:stretch>
            <a:fillRect/>
          </a:stretch>
        </p:blipFill>
        <p:spPr>
          <a:xfrm>
            <a:off x="4818580" y="1292589"/>
            <a:ext cx="7021485" cy="44473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28297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E1D5E57-185E-7E6A-2332-2344FE520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71366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The Experiment Management System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98EEAA-1A30-24FB-4C47-86823D782F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0360" y="1152144"/>
            <a:ext cx="6976718" cy="45697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9388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F4DEBE-125D-05F3-1E7A-C73134E812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081" y="236306"/>
            <a:ext cx="10177838" cy="51652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44089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9D3A81C-5016-2C01-B82C-0CF663A034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" y="297920"/>
            <a:ext cx="6096612" cy="53220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D6077F-7321-CDF0-2E82-9BBF23C67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7654" y="297920"/>
            <a:ext cx="5246646" cy="5371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607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0F31191-45BA-B8A1-9D27-0D0A41EDDC94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119" y="715484"/>
            <a:ext cx="10267405" cy="4607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5160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11CC0-2EA2-9342-CA69-EBF78011D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21777-11B5-C635-E34A-0D8E25DF0B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Sign-up penalties:</a:t>
            </a:r>
          </a:p>
          <a:p>
            <a:pPr lvl="1"/>
            <a:r>
              <a:rPr lang="en-GB" dirty="0"/>
              <a:t>You can cancel participation up until 5pm the day before your participation date (including weekends)</a:t>
            </a:r>
          </a:p>
          <a:p>
            <a:pPr lvl="2"/>
            <a:r>
              <a:rPr lang="en-GB" dirty="0"/>
              <a:t>After 5pm the cancel function disappears</a:t>
            </a:r>
          </a:p>
          <a:p>
            <a:pPr lvl="1"/>
            <a:r>
              <a:rPr lang="en-GB" dirty="0"/>
              <a:t>If you fail to attend a study you have signed up for at the correct time you will be penalised the study credit amount</a:t>
            </a:r>
          </a:p>
          <a:p>
            <a:pPr lvl="2"/>
            <a:r>
              <a:rPr lang="en-GB" dirty="0"/>
              <a:t>You are using up other people’s time and resources – non-attendance is not cost-neutral, so penalties are necessary </a:t>
            </a:r>
          </a:p>
        </p:txBody>
      </p:sp>
    </p:spTree>
    <p:extLst>
      <p:ext uri="{BB962C8B-B14F-4D97-AF65-F5344CB8AC3E}">
        <p14:creationId xmlns:p14="http://schemas.microsoft.com/office/powerpoint/2010/main" val="441198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30ADE-4D59-DFEF-DD7B-DD9FF096D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Lab Behaviour</a:t>
            </a:r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CBE83703-010A-9887-667D-A8EBD1EA3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953450"/>
            <a:ext cx="11480800" cy="3576638"/>
          </a:xfrm>
        </p:spPr>
        <p:txBody>
          <a:bodyPr>
            <a:noAutofit/>
          </a:bodyPr>
          <a:lstStyle/>
          <a:p>
            <a:r>
              <a:rPr lang="en-GB" sz="2800" dirty="0"/>
              <a:t>A professional research environment</a:t>
            </a:r>
          </a:p>
          <a:p>
            <a:pPr lvl="1"/>
            <a:r>
              <a:rPr lang="en-GB" sz="2400" dirty="0"/>
              <a:t>Researchers and Participants</a:t>
            </a:r>
          </a:p>
          <a:p>
            <a:endParaRPr lang="en-GB" sz="2800" dirty="0"/>
          </a:p>
          <a:p>
            <a:r>
              <a:rPr lang="en-GB" sz="2800" dirty="0"/>
              <a:t>Important for learning experience</a:t>
            </a:r>
          </a:p>
          <a:p>
            <a:pPr lvl="1"/>
            <a:r>
              <a:rPr lang="en-GB" sz="2400" dirty="0"/>
              <a:t>In a safe environment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03A3DB8B-06C4-A188-DA3C-68D7F57C5A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9959" y="1825625"/>
            <a:ext cx="4254191" cy="383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03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E41C1-3254-DFF6-F5A4-048EB1B7F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82597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Activity 1 (MLA11): Engaging With EMS Task (1 hour)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0EB18-A4FF-216C-D8F6-D0C178F2D2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now be sent your EMS log-in details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Read and accept the data agreements (if you have questions about these please ask us)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Complete the pre-screen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Explore the EMS interface</a:t>
            </a:r>
          </a:p>
          <a:p>
            <a:pPr marL="914400" lvl="1" indent="-457200">
              <a:buFont typeface="+mj-lt"/>
              <a:buAutoNum type="arabicPeriod"/>
            </a:pPr>
            <a:endParaRPr lang="en-GB" dirty="0"/>
          </a:p>
          <a:p>
            <a:r>
              <a:rPr lang="en-GB" dirty="0"/>
              <a:t>If you wish to use this as an MLA please screenshot your EMS homepage</a:t>
            </a:r>
          </a:p>
        </p:txBody>
      </p:sp>
    </p:spTree>
    <p:extLst>
      <p:ext uri="{BB962C8B-B14F-4D97-AF65-F5344CB8AC3E}">
        <p14:creationId xmlns:p14="http://schemas.microsoft.com/office/powerpoint/2010/main" val="38405267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334AA-8E22-BAE4-EBAF-5F0D829C3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Any queries or issues relating to study participation should be sent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0868E-03F0-92F8-14C2-EDCFE4A51A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Psychlabs@uwtsd.ac.uk</a:t>
            </a:r>
          </a:p>
          <a:p>
            <a:pPr marL="0" indent="0" algn="ctr">
              <a:buNone/>
            </a:pPr>
            <a:r>
              <a:rPr lang="en-GB" sz="6600" b="1" dirty="0"/>
              <a:t>Psychlabs@uwtsd.ac.uk</a:t>
            </a:r>
          </a:p>
        </p:txBody>
      </p:sp>
    </p:spTree>
    <p:extLst>
      <p:ext uri="{BB962C8B-B14F-4D97-AF65-F5344CB8AC3E}">
        <p14:creationId xmlns:p14="http://schemas.microsoft.com/office/powerpoint/2010/main" val="12262985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01737-417C-4399-C88F-EB44ACADA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2: Professionalism as a Psychology Student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48055-3C50-25AB-20A5-A9ADFA4F6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Session Aim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To encourage students to consider how their behaviours relating to others reflect upon their professionalism and standing as a psychology student and future graduate.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7460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95FBF7-D29E-F9AB-5BBF-CF50A5859A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4475C-4CC3-1142-EE8B-23F9A91771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Student Charter</a:t>
            </a:r>
          </a:p>
          <a:p>
            <a:r>
              <a:rPr lang="en-GB" dirty="0"/>
              <a:t>BPS Code of Ethics and Conduct</a:t>
            </a:r>
          </a:p>
          <a:p>
            <a:endParaRPr lang="en-GB" dirty="0"/>
          </a:p>
          <a:p>
            <a:r>
              <a:rPr lang="en-GB" dirty="0"/>
              <a:t>Societal norms</a:t>
            </a:r>
          </a:p>
          <a:p>
            <a:r>
              <a:rPr lang="en-GB" dirty="0"/>
              <a:t>Cultural differences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61A2CC4-6763-451F-445D-193E356A5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7151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18CA000-D64A-AC6E-03CE-56814F921A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8575" y="81153"/>
            <a:ext cx="4514850" cy="55435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DE398F-4CC2-8A1D-4CBF-6B4ACBB73DF2}"/>
              </a:ext>
            </a:extLst>
          </p:cNvPr>
          <p:cNvSpPr txBox="1"/>
          <p:nvPr/>
        </p:nvSpPr>
        <p:spPr>
          <a:xfrm>
            <a:off x="8567928" y="3648456"/>
            <a:ext cx="3465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This also applies to texts and social media!</a:t>
            </a:r>
          </a:p>
        </p:txBody>
      </p:sp>
    </p:spTree>
    <p:extLst>
      <p:ext uri="{BB962C8B-B14F-4D97-AF65-F5344CB8AC3E}">
        <p14:creationId xmlns:p14="http://schemas.microsoft.com/office/powerpoint/2010/main" val="23354793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B1D19-3C60-16DA-F6F5-659A62138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Activity 2: The Business Card Challenge (15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1FC74-1260-8C33-0D90-3EE7EF544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an AI search with the prompt ‘exchanging business cards - are there any rules in certain cultures about it?’</a:t>
            </a:r>
          </a:p>
          <a:p>
            <a:pPr lvl="1"/>
            <a:r>
              <a:rPr lang="en-GB" dirty="0"/>
              <a:t>Deep dive into one of the cultures identified to examine how business card exchange should take place</a:t>
            </a:r>
          </a:p>
          <a:p>
            <a:pPr lvl="1"/>
            <a:endParaRPr lang="en-GB" dirty="0"/>
          </a:p>
          <a:p>
            <a:endParaRPr lang="en-GB" dirty="0"/>
          </a:p>
          <a:p>
            <a:r>
              <a:rPr lang="en-GB" dirty="0"/>
              <a:t>The need for etiquette can hit us in situations we may not expect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42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A4BD5D0-5CD5-0B28-EB71-89C6506DA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/>
          <a:lstStyle/>
          <a:p>
            <a:pPr algn="ctr"/>
            <a:r>
              <a:rPr lang="en-US" b="1" dirty="0"/>
              <a:t>Professional Integrity: Upholding Our Values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FA8E12-8627-9DAC-4903-2B84BB6D2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1175" y="1825625"/>
            <a:ext cx="3575934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909196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0ABFB04-A64D-2844-2294-63BF6B849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46FE1E-83C9-6AC4-EF28-5835355F8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5855" y="1830265"/>
            <a:ext cx="4063561" cy="3575934"/>
          </a:xfrm>
          <a:prstGeom prst="rect">
            <a:avLst/>
          </a:prstGeom>
          <a:noFill/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E3CF636-67D3-44FD-AA15-D2CB2D889E12}"/>
              </a:ext>
            </a:extLst>
          </p:cNvPr>
          <p:cNvSpPr>
            <a:spLocks noGrp="1"/>
          </p:cNvSpPr>
          <p:nvPr/>
        </p:nvSpPr>
        <p:spPr>
          <a:xfrm>
            <a:off x="837759" y="2194171"/>
            <a:ext cx="3505494" cy="30655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Consider these values… how important are they to you in your daily lives?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Why? </a:t>
            </a:r>
          </a:p>
        </p:txBody>
      </p:sp>
    </p:spTree>
    <p:extLst>
      <p:ext uri="{BB962C8B-B14F-4D97-AF65-F5344CB8AC3E}">
        <p14:creationId xmlns:p14="http://schemas.microsoft.com/office/powerpoint/2010/main" val="21130743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48931" y="2438400"/>
            <a:ext cx="3505494" cy="378541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endParaRPr lang="en-GB" sz="1600" b="1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  <a:defRPr/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16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1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5862" y="1170128"/>
            <a:ext cx="6019331" cy="4514498"/>
          </a:xfrm>
          <a:prstGeom prst="rect">
            <a:avLst/>
          </a:prstGeom>
          <a:effectLst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A38C751-C91D-4BEC-9950-B14EFBD68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68" y="557784"/>
            <a:ext cx="4450080" cy="1325563"/>
          </a:xfrm>
        </p:spPr>
        <p:txBody>
          <a:bodyPr/>
          <a:lstStyle/>
          <a:p>
            <a:r>
              <a:rPr lang="en-GB" dirty="0"/>
              <a:t>BPS core principles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56B58D2-C6FE-44DD-B170-7B0C4AEF37A4}"/>
              </a:ext>
            </a:extLst>
          </p:cNvPr>
          <p:cNvSpPr txBox="1"/>
          <p:nvPr/>
        </p:nvSpPr>
        <p:spPr>
          <a:xfrm>
            <a:off x="484214" y="2239503"/>
            <a:ext cx="4026826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Respect for the autonomy, privacy  and dignity of individuals, groups and 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communities.</a:t>
            </a:r>
          </a:p>
          <a:p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Scientific integrity.</a:t>
            </a:r>
          </a:p>
          <a:p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Social responsibility.</a:t>
            </a:r>
          </a:p>
          <a:p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Maximising benefit and minimising harm.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7863128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CCFF7F1C-9628-4FD7-9D9D-19365CACFF2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5603525" y="631767"/>
          <a:ext cx="5347108" cy="534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D82C57B4-813A-4169-8DA6-B5E50CADCC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6034" y="1976511"/>
            <a:ext cx="4120926" cy="2747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7410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CCFF7F1C-9628-4FD7-9D9D-19365CACFF2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5603525" y="631767"/>
          <a:ext cx="5347108" cy="534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Two yellow signs with black text&#10;&#10;Description automatically generated">
            <a:extLst>
              <a:ext uri="{FF2B5EF4-FFF2-40B4-BE49-F238E27FC236}">
                <a16:creationId xmlns:a16="http://schemas.microsoft.com/office/drawing/2014/main" id="{45393C27-D5D3-CF5E-2C25-8F348B5A7F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1201314">
            <a:off x="488114" y="2009925"/>
            <a:ext cx="4923558" cy="28228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F24ADB-000B-3F3C-D473-5E1F2E21D316}"/>
              </a:ext>
            </a:extLst>
          </p:cNvPr>
          <p:cNvSpPr txBox="1"/>
          <p:nvPr/>
        </p:nvSpPr>
        <p:spPr>
          <a:xfrm>
            <a:off x="2524125" y="5476875"/>
            <a:ext cx="71437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www.enago.com/es/academy/importance-of-research-ethic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9643822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CCFF7F1C-9628-4FD7-9D9D-19365CACFF2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5603525" y="631767"/>
          <a:ext cx="5347108" cy="534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D82C57B4-813A-4169-8DA6-B5E50CADCC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6034" y="1976511"/>
            <a:ext cx="4120926" cy="2747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4099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CCFF7F1C-9628-4FD7-9D9D-19365CACFF2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5603525" y="631767"/>
          <a:ext cx="5347108" cy="534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Close-up of a tablet with a text on it&#10;&#10;Description automatically generated">
            <a:extLst>
              <a:ext uri="{FF2B5EF4-FFF2-40B4-BE49-F238E27FC236}">
                <a16:creationId xmlns:a16="http://schemas.microsoft.com/office/drawing/2014/main" id="{EF8D1230-1B85-F3A0-B4F6-7EC9020088D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20637550">
            <a:off x="746619" y="1381153"/>
            <a:ext cx="4201137" cy="28007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5FC2172-5B2A-482E-26E5-A9FBA3D4646B}"/>
              </a:ext>
            </a:extLst>
          </p:cNvPr>
          <p:cNvSpPr txBox="1"/>
          <p:nvPr/>
        </p:nvSpPr>
        <p:spPr>
          <a:xfrm>
            <a:off x="1560351" y="5476256"/>
            <a:ext cx="420113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thebluediamondgallery.com/tablet-dictionary/e/ethic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2874518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CCFF7F1C-9628-4FD7-9D9D-19365CACFF2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5603525" y="631767"/>
          <a:ext cx="5347108" cy="534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D82C57B4-813A-4169-8DA6-B5E50CADCC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6034" y="1976511"/>
            <a:ext cx="4120926" cy="2747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6993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CCFF7F1C-9628-4FD7-9D9D-19365CACFF2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727649" y="860809"/>
          <a:ext cx="5347108" cy="534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E99A2BBA-F536-A76A-1158-3BE4044866A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54878"/>
            <a:ext cx="7096359" cy="5828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3320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CCFF7F1C-9628-4FD7-9D9D-19365CACFF2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5603525" y="631767"/>
          <a:ext cx="5347108" cy="534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D82C57B4-813A-4169-8DA6-B5E50CADCC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6034" y="1976511"/>
            <a:ext cx="4120926" cy="2747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3276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CCFF7F1C-9628-4FD7-9D9D-19365CACFF2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456748" y="488563"/>
          <a:ext cx="5347108" cy="534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triangle with a meter and a triangle with a triangle and a triangle with a triangle and a triangle with a triangle and a triangle with a triangle and a triangle with a triangle and a triangle with&#10;&#10;Description automatically generated">
            <a:extLst>
              <a:ext uri="{FF2B5EF4-FFF2-40B4-BE49-F238E27FC236}">
                <a16:creationId xmlns:a16="http://schemas.microsoft.com/office/drawing/2014/main" id="{52C243A4-DA16-61D8-A5F0-9B59E44BEB7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20120426">
            <a:off x="459548" y="2066744"/>
            <a:ext cx="5739191" cy="34573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E4478F-73AD-9002-19B5-0DA3845FAA7B}"/>
              </a:ext>
            </a:extLst>
          </p:cNvPr>
          <p:cNvSpPr txBox="1"/>
          <p:nvPr/>
        </p:nvSpPr>
        <p:spPr>
          <a:xfrm rot="20345814">
            <a:off x="373522" y="5057190"/>
            <a:ext cx="500976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researchleap.com/fraud-theories-white-collar-crimes-lessons-nigerian-banking-industr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5170619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E46D0-ECE5-4A4C-B614-4A140340A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Research in the real world..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0DC172-17AA-467A-8A38-0C871321CBE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74282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94CBA-C8F4-FE77-0B51-118918C5B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Activity 3 (MLA12): Integrity Reflection (30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9EC2-CFEF-5253-6258-34929BDFAD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consideration</a:t>
            </a:r>
          </a:p>
          <a:p>
            <a:pPr lvl="1"/>
            <a:r>
              <a:rPr lang="en-GB" dirty="0"/>
              <a:t>What challenges may potentially compromise your integrity?</a:t>
            </a:r>
          </a:p>
          <a:p>
            <a:pPr lvl="1"/>
            <a:r>
              <a:rPr lang="en-GB" dirty="0"/>
              <a:t>What can you do to ensure that your integrity is </a:t>
            </a:r>
            <a:r>
              <a:rPr lang="en-GB"/>
              <a:t>not compromised?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6187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2A4B2-3DF2-1682-5401-D8221CE28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/>
              <a:t>Session 3: Teamwork, professional behaviour and working with others.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470CC-E5E1-14E6-BA12-B972A2F1B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Session Aim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To encourage students to consider their responsibilities to each other relating to group work, and to their use of communication tools in relation to this.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1224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6ECB8D-27A8-876C-1ED1-11C19EA95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FFEEC-68DB-4577-0D66-E25DB1CD35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Teamwork is a vital part of learning</a:t>
            </a:r>
          </a:p>
          <a:p>
            <a:pPr lvl="1"/>
            <a:r>
              <a:rPr lang="en-GB" dirty="0"/>
              <a:t>It is also fraught with problems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Different time availability</a:t>
            </a:r>
          </a:p>
          <a:p>
            <a:pPr lvl="1"/>
            <a:r>
              <a:rPr lang="en-GB" dirty="0"/>
              <a:t>Need for individual assessment within a team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E42EA77-4D85-6AF5-4BA0-2C7F0EF80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3693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EAEE9-38F7-F76A-2BAE-2037A7E2C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Potential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1969B-87AD-3053-CC1D-8CDCD7904A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Free-riding</a:t>
            </a:r>
          </a:p>
          <a:p>
            <a:endParaRPr lang="en-GB" dirty="0"/>
          </a:p>
          <a:p>
            <a:r>
              <a:rPr lang="en-GB" dirty="0"/>
              <a:t>Scheduling</a:t>
            </a:r>
          </a:p>
          <a:p>
            <a:endParaRPr lang="en-GB" dirty="0"/>
          </a:p>
          <a:p>
            <a:r>
              <a:rPr lang="en-GB" dirty="0"/>
              <a:t>Communication</a:t>
            </a:r>
          </a:p>
          <a:p>
            <a:pPr lvl="1"/>
            <a:r>
              <a:rPr lang="en-GB" dirty="0"/>
              <a:t>WhatsApp versus Microsoft Teams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1510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296F26-57C8-D642-98AE-99905A0FAD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E1551-BD0F-18AE-6D0F-9F0F5AD87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Activity 4: Team Project for Next Week (30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8F501-838F-DF82-2D12-35AA5FCE58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will be carrying out a research project next week. Put yourself into teams of 6 people. Each team requires the following:</a:t>
            </a:r>
          </a:p>
          <a:p>
            <a:pPr lvl="1"/>
            <a:r>
              <a:rPr lang="en-GB" dirty="0"/>
              <a:t>Team Leader x1</a:t>
            </a:r>
          </a:p>
          <a:p>
            <a:pPr lvl="1"/>
            <a:r>
              <a:rPr lang="en-GB" dirty="0"/>
              <a:t>Co-Ordinator x1 (in charge of documentation and ‘housekeeping’)</a:t>
            </a:r>
          </a:p>
          <a:p>
            <a:pPr lvl="1"/>
            <a:r>
              <a:rPr lang="en-GB" dirty="0"/>
              <a:t>Materials creators x2 (responsible for finding and creating questionnaire materials)</a:t>
            </a:r>
          </a:p>
          <a:p>
            <a:pPr lvl="1"/>
            <a:r>
              <a:rPr lang="en-GB" dirty="0"/>
              <a:t>Data analyst x1 (responsible for recording overall data from questionnaire responses)</a:t>
            </a:r>
          </a:p>
          <a:p>
            <a:pPr lvl="1"/>
            <a:r>
              <a:rPr lang="en-GB" dirty="0"/>
              <a:t>Team members x2 (will assist any, or all, of the above with tasks as required)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76303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7942E-FD3F-4499-CE00-F11E46554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Week 4 Potential Portfolio Evidence (MLAs)</a:t>
            </a: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E902D-24C5-8E16-92E8-1BC2B4751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fontAlgn="base"/>
            <a:r>
              <a:rPr lang="en-GB" dirty="0"/>
              <a:t>Possible portfolio artefacts: 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/>
              <a:t>MLA11 Engaging With EMS Task (Activity 1)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/>
              <a:t>MLA12: Integrity Reflection (Activity 3)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 marL="0" indent="0" fontAlgn="base">
              <a:buNone/>
            </a:pPr>
            <a:endParaRPr lang="en-GB" dirty="0"/>
          </a:p>
          <a:p>
            <a:pPr fontAlgn="base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0797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1C8E3-5AC3-0124-AFFE-B449F652E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A69F2-BB56-471C-26E1-3FC001631D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fontAlgn="base"/>
            <a:r>
              <a:rPr lang="en-GB" dirty="0"/>
              <a:t>The overarching Week 4 question that will continue throughout the entire module is: </a:t>
            </a:r>
          </a:p>
          <a:p>
            <a:pPr marL="0" indent="0" fontAlgn="base">
              <a:buNone/>
            </a:pPr>
            <a:r>
              <a:rPr lang="en-GB" b="1" dirty="0"/>
              <a:t>“What are my responsibilities to my fellow students and to the department and university in relation to my actions on my programme of study and beyond?"</a:t>
            </a:r>
            <a:r>
              <a:rPr lang="en-GB" dirty="0"/>
              <a:t>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98162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1079B-3628-464D-0DAC-100E22658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B0F83-EC2E-B9B7-9DB6-D81B8B58F7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b="1" dirty="0">
              <a:latin typeface="Blackadder ITC" panose="04020505051007020D02" pitchFamily="82" charset="0"/>
            </a:endParaRPr>
          </a:p>
          <a:p>
            <a:pPr marL="0" indent="0" algn="ctr">
              <a:buNone/>
            </a:pPr>
            <a:endParaRPr lang="en-GB" b="1" dirty="0">
              <a:latin typeface="Blackadder ITC" panose="04020505051007020D02" pitchFamily="82" charset="0"/>
            </a:endParaRPr>
          </a:p>
          <a:p>
            <a:pPr marL="0" indent="0" algn="ctr">
              <a:buNone/>
            </a:pPr>
            <a:r>
              <a:rPr lang="en-GB" b="1" dirty="0">
                <a:latin typeface="Blackadder ITC" panose="04020505051007020D02" pitchFamily="82" charset="0"/>
              </a:rPr>
              <a:t>“Our actions influence those around us, and we must be mindful of this at all times."</a:t>
            </a:r>
            <a:endParaRPr lang="en-US" dirty="0">
              <a:latin typeface="Blackadder ITC" panose="04020505051007020D02" pitchFamily="82" charset="0"/>
            </a:endParaRPr>
          </a:p>
          <a:p>
            <a:endParaRPr lang="en-US" dirty="0">
              <a:latin typeface="Blackadder ITC" panose="04020505051007020D02" pitchFamily="82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0760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80E6990-2BAD-4C9B-94C1-F2D088B167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1177</Words>
  <Application>Microsoft Office PowerPoint</Application>
  <PresentationFormat>Widescreen</PresentationFormat>
  <Paragraphs>177</Paragraphs>
  <Slides>41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Aptos</vt:lpstr>
      <vt:lpstr>Arial</vt:lpstr>
      <vt:lpstr>Blackadder ITC</vt:lpstr>
      <vt:lpstr>Calibri</vt:lpstr>
      <vt:lpstr>Calibri Light</vt:lpstr>
      <vt:lpstr>UWTSD Text 2</vt:lpstr>
      <vt:lpstr>UWTSD Logo Variations place image in Background</vt:lpstr>
      <vt:lpstr>ECPS4022 Skills for Success in Psychology</vt:lpstr>
      <vt:lpstr>Session 1 (2 Hours): Research Participation and the EMS   </vt:lpstr>
      <vt:lpstr>PowerPoint Presentation</vt:lpstr>
      <vt:lpstr>PowerPoint Presentation</vt:lpstr>
      <vt:lpstr>British Psychological Society: Psychology</vt:lpstr>
      <vt:lpstr>Your Accredited Course…</vt:lpstr>
      <vt:lpstr>Your Accredited Course… </vt:lpstr>
      <vt:lpstr>Why Take Part in Research?</vt:lpstr>
      <vt:lpstr>Our Lab Environment</vt:lpstr>
      <vt:lpstr>The Experiment Management System</vt:lpstr>
      <vt:lpstr>PowerPoint Presentation</vt:lpstr>
      <vt:lpstr>PowerPoint Presentation</vt:lpstr>
      <vt:lpstr>PowerPoint Presentation</vt:lpstr>
      <vt:lpstr>PowerPoint Presentation</vt:lpstr>
      <vt:lpstr>Professional Lab Behaviour</vt:lpstr>
      <vt:lpstr>Activity 1 (MLA11): Engaging With EMS Task (1 hour)</vt:lpstr>
      <vt:lpstr>Any queries or issues relating to study participation should be sent to:</vt:lpstr>
      <vt:lpstr>Session 2: Professionalism as a Psychology Student</vt:lpstr>
      <vt:lpstr>PowerPoint Presentation</vt:lpstr>
      <vt:lpstr>PowerPoint Presentation</vt:lpstr>
      <vt:lpstr>Activity 2: The Business Card Challenge (15 mins)</vt:lpstr>
      <vt:lpstr>Professional Integrity: Upholding Our Values</vt:lpstr>
      <vt:lpstr>PowerPoint Presentation</vt:lpstr>
      <vt:lpstr>BPS core principles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Research in the real world..</vt:lpstr>
      <vt:lpstr>Activity 3 (MLA12): Integrity Reflection (30 mins)</vt:lpstr>
      <vt:lpstr>Session 3: Teamwork, professional behaviour and working with others.</vt:lpstr>
      <vt:lpstr>PowerPoint Presentation</vt:lpstr>
      <vt:lpstr>Potential Issues</vt:lpstr>
      <vt:lpstr>Activity 4: Team Project for Next Week (30 mins)</vt:lpstr>
      <vt:lpstr>Week 4 Potential Portfolio Evidence (MLAs) 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Paul Hutchings</cp:lastModifiedBy>
  <cp:revision>25</cp:revision>
  <dcterms:created xsi:type="dcterms:W3CDTF">2021-03-09T15:35:42Z</dcterms:created>
  <dcterms:modified xsi:type="dcterms:W3CDTF">2026-10-11T12:12:49Z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