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26"/>
  </p:notesMasterIdLst>
  <p:sldIdLst>
    <p:sldId id="378" r:id="rId2"/>
    <p:sldId id="379" r:id="rId3"/>
    <p:sldId id="338" r:id="rId4"/>
    <p:sldId id="384" r:id="rId5"/>
    <p:sldId id="382" r:id="rId6"/>
    <p:sldId id="380" r:id="rId7"/>
    <p:sldId id="381" r:id="rId8"/>
    <p:sldId id="385" r:id="rId9"/>
    <p:sldId id="383" r:id="rId10"/>
    <p:sldId id="356" r:id="rId11"/>
    <p:sldId id="322" r:id="rId12"/>
    <p:sldId id="357" r:id="rId13"/>
    <p:sldId id="358" r:id="rId14"/>
    <p:sldId id="323" r:id="rId15"/>
    <p:sldId id="324" r:id="rId16"/>
    <p:sldId id="325" r:id="rId17"/>
    <p:sldId id="359" r:id="rId18"/>
    <p:sldId id="360" r:id="rId19"/>
    <p:sldId id="361" r:id="rId20"/>
    <p:sldId id="362" r:id="rId21"/>
    <p:sldId id="363" r:id="rId22"/>
    <p:sldId id="364" r:id="rId23"/>
    <p:sldId id="365" r:id="rId24"/>
    <p:sldId id="37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4C25BC-FA47-468E-AD2B-A4F84103191F}" v="26" dt="2025-05-25T23:59:13.640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062" autoAdjust="0"/>
  </p:normalViewPr>
  <p:slideViewPr>
    <p:cSldViewPr snapToGrid="0">
      <p:cViewPr varScale="1">
        <p:scale>
          <a:sx n="75" d="100"/>
          <a:sy n="75" d="100"/>
        </p:scale>
        <p:origin x="902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3A4C25BC-FA47-468E-AD2B-A4F84103191F}"/>
    <pc:docChg chg="undo custSel addSld delSld modSld sldOrd delMainMaster modMainMaster">
      <pc:chgData name="Serif Salem" userId="93371da5-1b6a-4146-a736-4a3b0c81f0c2" providerId="ADAL" clId="{3A4C25BC-FA47-468E-AD2B-A4F84103191F}" dt="2025-05-26T00:01:07.404" v="462" actId="14100"/>
      <pc:docMkLst>
        <pc:docMk/>
      </pc:docMkLst>
      <pc:sldChg chg="del">
        <pc:chgData name="Serif Salem" userId="93371da5-1b6a-4146-a736-4a3b0c81f0c2" providerId="ADAL" clId="{3A4C25BC-FA47-468E-AD2B-A4F84103191F}" dt="2025-05-25T00:31:47.382" v="4" actId="47"/>
        <pc:sldMkLst>
          <pc:docMk/>
          <pc:sldMk cId="2911207021" sldId="256"/>
        </pc:sldMkLst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1813169858" sldId="322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813169858" sldId="322"/>
            <ac:spMk id="10" creationId="{AB5CF575-B17F-958A-2B60-2C8820F5D5C5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813169858" sldId="322"/>
            <ac:spMk id="16" creationId="{D6AE60C2-E9F2-E5A7-F3DA-5E99DFF036E1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885596260" sldId="323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885596260" sldId="323"/>
            <ac:spMk id="3" creationId="{497F3089-3A7F-4B63-E7C6-0A28125EDF73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885596260" sldId="323"/>
            <ac:spMk id="23" creationId="{E148C1E5-CEFD-8853-94FE-45B93E019F1C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923956079" sldId="324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923956079" sldId="324"/>
            <ac:spMk id="3" creationId="{59978197-7EB2-1B65-C68B-9756F6E1DF65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923956079" sldId="324"/>
            <ac:spMk id="19" creationId="{139D7283-7E3D-0517-066F-11F0825B906A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460569012" sldId="325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460569012" sldId="325"/>
            <ac:spMk id="2" creationId="{1BE9B7D9-6B60-05B9-858E-795E8B1EF544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460569012" sldId="325"/>
            <ac:spMk id="16" creationId="{0585751D-1C2E-6E83-E39B-2675E43779AF}"/>
          </ac:spMkLst>
        </pc:spChg>
      </pc:sldChg>
      <pc:sldChg chg="modSp del mod">
        <pc:chgData name="Serif Salem" userId="93371da5-1b6a-4146-a736-4a3b0c81f0c2" providerId="ADAL" clId="{3A4C25BC-FA47-468E-AD2B-A4F84103191F}" dt="2025-05-25T00:36:09.393" v="62" actId="47"/>
        <pc:sldMkLst>
          <pc:docMk/>
          <pc:sldMk cId="1324763958" sldId="330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1324763958" sldId="330"/>
            <ac:spMk id="5" creationId="{96F45B3F-DED8-66D3-3DDF-94046717E0E0}"/>
          </ac:spMkLst>
        </pc:spChg>
        <pc:spChg chg="mod">
          <ac:chgData name="Serif Salem" userId="93371da5-1b6a-4146-a736-4a3b0c81f0c2" providerId="ADAL" clId="{3A4C25BC-FA47-468E-AD2B-A4F84103191F}" dt="2025-05-25T00:33:12.917" v="38" actId="27636"/>
          <ac:spMkLst>
            <pc:docMk/>
            <pc:sldMk cId="1324763958" sldId="330"/>
            <ac:spMk id="27" creationId="{1632135A-28DA-110A-1E46-C402C4FC76A9}"/>
          </ac:spMkLst>
        </pc:spChg>
      </pc:sldChg>
      <pc:sldChg chg="modSp del mod">
        <pc:chgData name="Serif Salem" userId="93371da5-1b6a-4146-a736-4a3b0c81f0c2" providerId="ADAL" clId="{3A4C25BC-FA47-468E-AD2B-A4F84103191F}" dt="2025-05-25T00:36:11.520" v="64" actId="47"/>
        <pc:sldMkLst>
          <pc:docMk/>
          <pc:sldMk cId="2665461321" sldId="331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2665461321" sldId="331"/>
            <ac:spMk id="2" creationId="{D1EB9807-BCAD-064E-93FA-4129348C52B1}"/>
          </ac:spMkLst>
        </pc:spChg>
        <pc:spChg chg="mod">
          <ac:chgData name="Serif Salem" userId="93371da5-1b6a-4146-a736-4a3b0c81f0c2" providerId="ADAL" clId="{3A4C25BC-FA47-468E-AD2B-A4F84103191F}" dt="2025-05-25T00:33:12.933" v="40" actId="27636"/>
          <ac:spMkLst>
            <pc:docMk/>
            <pc:sldMk cId="2665461321" sldId="331"/>
            <ac:spMk id="3" creationId="{F9F35F73-87D6-98B6-C373-1C3BA859540C}"/>
          </ac:spMkLst>
        </pc:spChg>
      </pc:sldChg>
      <pc:sldChg chg="modSp del mod">
        <pc:chgData name="Serif Salem" userId="93371da5-1b6a-4146-a736-4a3b0c81f0c2" providerId="ADAL" clId="{3A4C25BC-FA47-468E-AD2B-A4F84103191F}" dt="2025-05-25T00:36:12.473" v="65" actId="47"/>
        <pc:sldMkLst>
          <pc:docMk/>
          <pc:sldMk cId="589535775" sldId="332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589535775" sldId="332"/>
            <ac:spMk id="2" creationId="{0A2CE121-E7D4-813D-7D8D-35BD1C27DB04}"/>
          </ac:spMkLst>
        </pc:spChg>
        <pc:spChg chg="mod">
          <ac:chgData name="Serif Salem" userId="93371da5-1b6a-4146-a736-4a3b0c81f0c2" providerId="ADAL" clId="{3A4C25BC-FA47-468E-AD2B-A4F84103191F}" dt="2025-05-25T00:33:12.933" v="41" actId="27636"/>
          <ac:spMkLst>
            <pc:docMk/>
            <pc:sldMk cId="589535775" sldId="332"/>
            <ac:spMk id="3" creationId="{B1E4B516-B4CA-D9E3-368D-3A675BD167DB}"/>
          </ac:spMkLst>
        </pc:spChg>
      </pc:sldChg>
      <pc:sldChg chg="modSp del mod">
        <pc:chgData name="Serif Salem" userId="93371da5-1b6a-4146-a736-4a3b0c81f0c2" providerId="ADAL" clId="{3A4C25BC-FA47-468E-AD2B-A4F84103191F}" dt="2025-05-25T00:36:13.306" v="66" actId="47"/>
        <pc:sldMkLst>
          <pc:docMk/>
          <pc:sldMk cId="538040136" sldId="333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538040136" sldId="333"/>
            <ac:spMk id="20" creationId="{94A2CAF5-B345-A12C-039F-0B730F4439C2}"/>
          </ac:spMkLst>
        </pc:spChg>
        <pc:spChg chg="mod">
          <ac:chgData name="Serif Salem" userId="93371da5-1b6a-4146-a736-4a3b0c81f0c2" providerId="ADAL" clId="{3A4C25BC-FA47-468E-AD2B-A4F84103191F}" dt="2025-05-25T00:33:12.933" v="42" actId="27636"/>
          <ac:spMkLst>
            <pc:docMk/>
            <pc:sldMk cId="538040136" sldId="333"/>
            <ac:spMk id="56" creationId="{3E9FCFDC-977D-4C4C-5E24-71C101C0318B}"/>
          </ac:spMkLst>
        </pc:spChg>
      </pc:sldChg>
      <pc:sldChg chg="modSp add del mod">
        <pc:chgData name="Serif Salem" userId="93371da5-1b6a-4146-a736-4a3b0c81f0c2" providerId="ADAL" clId="{3A4C25BC-FA47-468E-AD2B-A4F84103191F}" dt="2025-05-25T19:54:13.980" v="147" actId="2696"/>
        <pc:sldMkLst>
          <pc:docMk/>
          <pc:sldMk cId="2789789637" sldId="334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2789789637" sldId="334"/>
            <ac:spMk id="23" creationId="{5DF96E98-5049-ED93-F45F-E50250910F31}"/>
          </ac:spMkLst>
        </pc:spChg>
        <pc:spChg chg="mod">
          <ac:chgData name="Serif Salem" userId="93371da5-1b6a-4146-a736-4a3b0c81f0c2" providerId="ADAL" clId="{3A4C25BC-FA47-468E-AD2B-A4F84103191F}" dt="2025-05-25T01:38:03.042" v="145" actId="27636"/>
          <ac:spMkLst>
            <pc:docMk/>
            <pc:sldMk cId="2789789637" sldId="334"/>
            <ac:spMk id="42" creationId="{374057AA-9882-9342-0472-B12253A710E8}"/>
          </ac:spMkLst>
        </pc:spChg>
      </pc:sldChg>
      <pc:sldChg chg="modSp add del mod">
        <pc:chgData name="Serif Salem" userId="93371da5-1b6a-4146-a736-4a3b0c81f0c2" providerId="ADAL" clId="{3A4C25BC-FA47-468E-AD2B-A4F84103191F}" dt="2025-05-25T19:54:13.980" v="147" actId="2696"/>
        <pc:sldMkLst>
          <pc:docMk/>
          <pc:sldMk cId="4185967055" sldId="335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4185967055" sldId="335"/>
            <ac:spMk id="4" creationId="{4E085E2C-4E02-4CDA-6788-3EBADF45724E}"/>
          </ac:spMkLst>
        </pc:spChg>
        <pc:spChg chg="mod">
          <ac:chgData name="Serif Salem" userId="93371da5-1b6a-4146-a736-4a3b0c81f0c2" providerId="ADAL" clId="{3A4C25BC-FA47-468E-AD2B-A4F84103191F}" dt="2025-05-25T01:38:03.105" v="146" actId="27636"/>
          <ac:spMkLst>
            <pc:docMk/>
            <pc:sldMk cId="4185967055" sldId="335"/>
            <ac:spMk id="5" creationId="{3E477231-7B91-7452-507E-3A58F191174A}"/>
          </ac:spMkLst>
        </pc:spChg>
      </pc:sldChg>
      <pc:sldChg chg="modSp del">
        <pc:chgData name="Serif Salem" userId="93371da5-1b6a-4146-a736-4a3b0c81f0c2" providerId="ADAL" clId="{3A4C25BC-FA47-468E-AD2B-A4F84103191F}" dt="2025-05-25T00:37:01.624" v="69" actId="47"/>
        <pc:sldMkLst>
          <pc:docMk/>
          <pc:sldMk cId="606379361" sldId="336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606379361" sldId="336"/>
            <ac:spMk id="2" creationId="{B7D2FCE1-FB35-ADA4-F33A-9BE941297D49}"/>
          </ac:spMkLst>
        </pc:spChg>
      </pc:sldChg>
      <pc:sldChg chg="modSp del">
        <pc:chgData name="Serif Salem" userId="93371da5-1b6a-4146-a736-4a3b0c81f0c2" providerId="ADAL" clId="{3A4C25BC-FA47-468E-AD2B-A4F84103191F}" dt="2025-05-25T19:54:13.980" v="147" actId="2696"/>
        <pc:sldMkLst>
          <pc:docMk/>
          <pc:sldMk cId="2370984726" sldId="337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2370984726" sldId="337"/>
            <ac:spMk id="2" creationId="{F0D33F32-FE9A-7CA8-E8F7-44B2261D38E6}"/>
          </ac:spMkLst>
        </pc:spChg>
      </pc:sldChg>
      <pc:sldChg chg="modSp mod ord">
        <pc:chgData name="Serif Salem" userId="93371da5-1b6a-4146-a736-4a3b0c81f0c2" providerId="ADAL" clId="{3A4C25BC-FA47-468E-AD2B-A4F84103191F}" dt="2025-05-25T23:39:22.573" v="329"/>
        <pc:sldMkLst>
          <pc:docMk/>
          <pc:sldMk cId="4098141482" sldId="338"/>
        </pc:sldMkLst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4098141482" sldId="338"/>
            <ac:spMk id="4" creationId="{834FC00B-27C5-15F7-A78F-5C84810E0CBB}"/>
          </ac:spMkLst>
        </pc:spChg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4098141482" sldId="338"/>
            <ac:spMk id="40963" creationId="{00000000-0000-0000-0000-000000000000}"/>
          </ac:spMkLst>
        </pc:spChg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4098141482" sldId="338"/>
            <ac:spMk id="40964" creationId="{00000000-0000-0000-0000-000000000000}"/>
          </ac:spMkLst>
        </pc:spChg>
      </pc:sldChg>
      <pc:sldChg chg="modSp del">
        <pc:chgData name="Serif Salem" userId="93371da5-1b6a-4146-a736-4a3b0c81f0c2" providerId="ADAL" clId="{3A4C25BC-FA47-468E-AD2B-A4F84103191F}" dt="2025-05-25T00:33:54.468" v="48" actId="47"/>
        <pc:sldMkLst>
          <pc:docMk/>
          <pc:sldMk cId="1163438464" sldId="355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1163438464" sldId="355"/>
            <ac:spMk id="2" creationId="{903375B1-2733-6991-5FD4-8837ECD914E9}"/>
          </ac:spMkLst>
        </pc:spChg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1163438464" sldId="355"/>
            <ac:spMk id="3" creationId="{F66B58CB-AF68-2185-3DEC-F2EA7806F547}"/>
          </ac:spMkLst>
        </pc:spChg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1163438464" sldId="355"/>
            <ac:spMk id="4" creationId="{5BED5DAA-5EBF-EE9A-BD08-6843836D9E52}"/>
          </ac:spMkLst>
        </pc:spChg>
      </pc:sldChg>
      <pc:sldChg chg="addSp 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687922084" sldId="356"/>
        </pc:sldMkLst>
        <pc:spChg chg="add mod ord">
          <ac:chgData name="Serif Salem" userId="93371da5-1b6a-4146-a736-4a3b0c81f0c2" providerId="ADAL" clId="{3A4C25BC-FA47-468E-AD2B-A4F84103191F}" dt="2025-05-25T23:39:22.573" v="329"/>
          <ac:spMkLst>
            <pc:docMk/>
            <pc:sldMk cId="3687922084" sldId="356"/>
            <ac:spMk id="2" creationId="{5A8EE250-1E32-6361-7C27-6ACE828EB486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687922084" sldId="356"/>
            <ac:spMk id="4" creationId="{F71F11A5-25C7-62D6-73C5-B9F9497D984C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687922084" sldId="356"/>
            <ac:spMk id="5" creationId="{2D29861D-25B6-AD37-7095-5D995CDECAD7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6T00:01:07.404" v="462" actId="14100"/>
        <pc:sldMkLst>
          <pc:docMk/>
          <pc:sldMk cId="2431702008" sldId="357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2431702008" sldId="357"/>
            <ac:spMk id="10" creationId="{C6DDB86B-1BE0-E587-57C4-C2D2F0760E21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2431702008" sldId="357"/>
            <ac:spMk id="16" creationId="{461561D2-C468-BAC7-3430-6D8356DA33A6}"/>
          </ac:spMkLst>
        </pc:spChg>
        <pc:spChg chg="mod">
          <ac:chgData name="Serif Salem" userId="93371da5-1b6a-4146-a736-4a3b0c81f0c2" providerId="ADAL" clId="{3A4C25BC-FA47-468E-AD2B-A4F84103191F}" dt="2025-05-26T00:01:07.404" v="462" actId="14100"/>
          <ac:spMkLst>
            <pc:docMk/>
            <pc:sldMk cId="2431702008" sldId="357"/>
            <ac:spMk id="17" creationId="{E8598F0C-2D13-CF56-7236-678B7F0BB6FD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918808492" sldId="358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918808492" sldId="358"/>
            <ac:spMk id="3" creationId="{64867ABA-D46F-BB38-71C0-0EB45044EB31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918808492" sldId="358"/>
            <ac:spMk id="23" creationId="{F319714F-D8EB-3E74-29A5-6F5752B9F7EE}"/>
          </ac:spMkLst>
        </pc:spChg>
      </pc:sldChg>
      <pc:sldChg chg="modSp">
        <pc:chgData name="Serif Salem" userId="93371da5-1b6a-4146-a736-4a3b0c81f0c2" providerId="ADAL" clId="{3A4C25BC-FA47-468E-AD2B-A4F84103191F}" dt="2025-05-25T23:39:22.573" v="329"/>
        <pc:sldMkLst>
          <pc:docMk/>
          <pc:sldMk cId="1366856481" sldId="359"/>
        </pc:sldMkLst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1366856481" sldId="359"/>
            <ac:spMk id="5" creationId="{2ED72096-2CAA-5DB1-BEBC-2E823A068EEF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421028976" sldId="360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421028976" sldId="360"/>
            <ac:spMk id="10" creationId="{8D6FF5E0-2101-80FA-FC5E-595288F6FAF9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421028976" sldId="360"/>
            <ac:spMk id="16" creationId="{D72A01A6-4348-04E4-0603-48A07AE01204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2251858903" sldId="361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2251858903" sldId="361"/>
            <ac:spMk id="10" creationId="{450C9E0C-F5FA-3E24-F4FD-46F6411DBFE2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2251858903" sldId="361"/>
            <ac:spMk id="16" creationId="{817F4BBF-F5E1-6DAB-FDD8-A544734C1FBB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3342304346" sldId="362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342304346" sldId="362"/>
            <ac:spMk id="3" creationId="{E20FC272-DF60-2078-2C14-4C01C2867927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3342304346" sldId="362"/>
            <ac:spMk id="23" creationId="{6B7754E7-08A4-ECEF-6771-E8EB576BE112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1441104874" sldId="363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441104874" sldId="363"/>
            <ac:spMk id="3" creationId="{13FAAD73-93FE-44C3-1FCA-EA69A861DC5A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441104874" sldId="363"/>
            <ac:spMk id="23" creationId="{D529B6D3-67E8-E173-B277-18EE529B528C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1827854512" sldId="364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827854512" sldId="364"/>
            <ac:spMk id="3" creationId="{2055A328-9107-8675-22EE-DBA73FDF8CF8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827854512" sldId="364"/>
            <ac:spMk id="19" creationId="{006775B9-649A-0F5F-E3A0-9A04A190AF6A}"/>
          </ac:spMkLst>
        </pc:spChg>
      </pc:sldChg>
      <pc:sldChg chg="modSp mod modClrScheme chgLayout">
        <pc:chgData name="Serif Salem" userId="93371da5-1b6a-4146-a736-4a3b0c81f0c2" providerId="ADAL" clId="{3A4C25BC-FA47-468E-AD2B-A4F84103191F}" dt="2025-05-25T23:39:22.573" v="329"/>
        <pc:sldMkLst>
          <pc:docMk/>
          <pc:sldMk cId="192382791" sldId="365"/>
        </pc:sldMkLst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92382791" sldId="365"/>
            <ac:spMk id="2" creationId="{2AA0C321-70A0-ED90-FDB9-26C57FDBA98C}"/>
          </ac:spMkLst>
        </pc:spChg>
        <pc:spChg chg="mod ord">
          <ac:chgData name="Serif Salem" userId="93371da5-1b6a-4146-a736-4a3b0c81f0c2" providerId="ADAL" clId="{3A4C25BC-FA47-468E-AD2B-A4F84103191F}" dt="2025-05-25T23:39:22.573" v="329"/>
          <ac:spMkLst>
            <pc:docMk/>
            <pc:sldMk cId="192382791" sldId="365"/>
            <ac:spMk id="16" creationId="{F7A935F6-9AAE-E073-9C8E-EFD99F2EF8AF}"/>
          </ac:spMkLst>
        </pc:spChg>
      </pc:sldChg>
      <pc:sldChg chg="modSp">
        <pc:chgData name="Serif Salem" userId="93371da5-1b6a-4146-a736-4a3b0c81f0c2" providerId="ADAL" clId="{3A4C25BC-FA47-468E-AD2B-A4F84103191F}" dt="2025-05-25T00:33:12.790" v="32"/>
        <pc:sldMkLst>
          <pc:docMk/>
          <pc:sldMk cId="262385679" sldId="372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262385679" sldId="372"/>
            <ac:spMk id="4" creationId="{FD2DA878-9AED-24CF-7679-E9E65B8309B2}"/>
          </ac:spMkLst>
        </pc:spChg>
      </pc:sldChg>
      <pc:sldChg chg="modSp del">
        <pc:chgData name="Serif Salem" userId="93371da5-1b6a-4146-a736-4a3b0c81f0c2" providerId="ADAL" clId="{3A4C25BC-FA47-468E-AD2B-A4F84103191F}" dt="2025-05-25T00:36:08.273" v="61" actId="47"/>
        <pc:sldMkLst>
          <pc:docMk/>
          <pc:sldMk cId="2253653290" sldId="373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2253653290" sldId="373"/>
            <ac:spMk id="4" creationId="{2DF1518F-2A8D-0A1C-6B9C-C28628C4E534}"/>
          </ac:spMkLst>
        </pc:spChg>
      </pc:sldChg>
      <pc:sldChg chg="modSp del mod">
        <pc:chgData name="Serif Salem" userId="93371da5-1b6a-4146-a736-4a3b0c81f0c2" providerId="ADAL" clId="{3A4C25BC-FA47-468E-AD2B-A4F84103191F}" dt="2025-05-25T00:36:10.448" v="63" actId="47"/>
        <pc:sldMkLst>
          <pc:docMk/>
          <pc:sldMk cId="3244327725" sldId="374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3244327725" sldId="374"/>
            <ac:spMk id="5" creationId="{E64F3110-4C29-8406-8F1D-327A17B55D9E}"/>
          </ac:spMkLst>
        </pc:spChg>
        <pc:spChg chg="mod">
          <ac:chgData name="Serif Salem" userId="93371da5-1b6a-4146-a736-4a3b0c81f0c2" providerId="ADAL" clId="{3A4C25BC-FA47-468E-AD2B-A4F84103191F}" dt="2025-05-25T00:33:12.917" v="39" actId="27636"/>
          <ac:spMkLst>
            <pc:docMk/>
            <pc:sldMk cId="3244327725" sldId="374"/>
            <ac:spMk id="27" creationId="{3741BEEA-E1F8-A6BD-0744-96260A2D048A}"/>
          </ac:spMkLst>
        </pc:spChg>
      </pc:sldChg>
      <pc:sldChg chg="modSp del">
        <pc:chgData name="Serif Salem" userId="93371da5-1b6a-4146-a736-4a3b0c81f0c2" providerId="ADAL" clId="{3A4C25BC-FA47-468E-AD2B-A4F84103191F}" dt="2025-05-25T00:33:51.676" v="46" actId="47"/>
        <pc:sldMkLst>
          <pc:docMk/>
          <pc:sldMk cId="4244264311" sldId="375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4244264311" sldId="375"/>
            <ac:spMk id="2" creationId="{79F99772-EC1C-87C5-BC01-A918E0D85D8E}"/>
          </ac:spMkLst>
        </pc:spChg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4244264311" sldId="375"/>
            <ac:spMk id="4" creationId="{B7812EEF-1761-00AF-0DC4-33030B56AD8B}"/>
          </ac:spMkLst>
        </pc:spChg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4244264311" sldId="375"/>
            <ac:spMk id="6" creationId="{73324895-7D91-5B89-FA06-CACB590DB18D}"/>
          </ac:spMkLst>
        </pc:spChg>
      </pc:sldChg>
      <pc:sldChg chg="modSp del mod">
        <pc:chgData name="Serif Salem" userId="93371da5-1b6a-4146-a736-4a3b0c81f0c2" providerId="ADAL" clId="{3A4C25BC-FA47-468E-AD2B-A4F84103191F}" dt="2025-05-25T00:33:52.600" v="47" actId="47"/>
        <pc:sldMkLst>
          <pc:docMk/>
          <pc:sldMk cId="3911232189" sldId="377"/>
        </pc:sldMkLst>
        <pc:spChg chg="mod">
          <ac:chgData name="Serif Salem" userId="93371da5-1b6a-4146-a736-4a3b0c81f0c2" providerId="ADAL" clId="{3A4C25BC-FA47-468E-AD2B-A4F84103191F}" dt="2025-05-25T00:33:12.790" v="32"/>
          <ac:spMkLst>
            <pc:docMk/>
            <pc:sldMk cId="3911232189" sldId="377"/>
            <ac:spMk id="4" creationId="{C907B41D-565F-8252-6E56-99205A785F55}"/>
          </ac:spMkLst>
        </pc:spChg>
        <pc:spChg chg="mod">
          <ac:chgData name="Serif Salem" userId="93371da5-1b6a-4146-a736-4a3b0c81f0c2" providerId="ADAL" clId="{3A4C25BC-FA47-468E-AD2B-A4F84103191F}" dt="2025-05-25T00:33:12.901" v="33" actId="27636"/>
          <ac:spMkLst>
            <pc:docMk/>
            <pc:sldMk cId="3911232189" sldId="377"/>
            <ac:spMk id="5" creationId="{30FFA794-6DD9-1E97-4B70-CE7F670546EF}"/>
          </ac:spMkLst>
        </pc:spChg>
      </pc:sldChg>
      <pc:sldChg chg="modSp add del mod">
        <pc:chgData name="Serif Salem" userId="93371da5-1b6a-4146-a736-4a3b0c81f0c2" providerId="ADAL" clId="{3A4C25BC-FA47-468E-AD2B-A4F84103191F}" dt="2025-05-25T23:39:22.573" v="329"/>
        <pc:sldMkLst>
          <pc:docMk/>
          <pc:sldMk cId="3099984495" sldId="378"/>
        </pc:sldMkLst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3099984495" sldId="378"/>
            <ac:spMk id="2" creationId="{198DAD55-33E0-0B03-8589-9195F3E1A4BE}"/>
          </ac:spMkLst>
        </pc:spChg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3099984495" sldId="378"/>
            <ac:spMk id="3" creationId="{F02318DC-2489-0392-0E1B-A1CFE9C6D8FC}"/>
          </ac:spMkLst>
        </pc:spChg>
      </pc:sldChg>
      <pc:sldChg chg="modSp add del">
        <pc:chgData name="Serif Salem" userId="93371da5-1b6a-4146-a736-4a3b0c81f0c2" providerId="ADAL" clId="{3A4C25BC-FA47-468E-AD2B-A4F84103191F}" dt="2025-05-25T23:39:22.573" v="329"/>
        <pc:sldMkLst>
          <pc:docMk/>
          <pc:sldMk cId="0" sldId="379"/>
        </pc:sldMkLst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0" sldId="379"/>
            <ac:spMk id="2" creationId="{49C4F023-D6C0-AF7F-E547-81436FFB648D}"/>
          </ac:spMkLst>
        </pc:spChg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0" sldId="379"/>
            <ac:spMk id="3" creationId="{ED84EFF9-EDB7-2E67-D6D0-650FDCECBC2A}"/>
          </ac:spMkLst>
        </pc:spChg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0" sldId="379"/>
            <ac:spMk id="4" creationId="{4EB95BA3-6785-E066-C67C-CCF4DBD10C8D}"/>
          </ac:spMkLst>
        </pc:spChg>
      </pc:sldChg>
      <pc:sldChg chg="addSp delSp modSp new del mod modClrScheme chgLayout">
        <pc:chgData name="Serif Salem" userId="93371da5-1b6a-4146-a736-4a3b0c81f0c2" providerId="ADAL" clId="{3A4C25BC-FA47-468E-AD2B-A4F84103191F}" dt="2025-05-25T19:54:13.980" v="147" actId="2696"/>
        <pc:sldMkLst>
          <pc:docMk/>
          <pc:sldMk cId="2288120860" sldId="380"/>
        </pc:sldMkLst>
        <pc:spChg chg="del mod ord">
          <ac:chgData name="Serif Salem" userId="93371da5-1b6a-4146-a736-4a3b0c81f0c2" providerId="ADAL" clId="{3A4C25BC-FA47-468E-AD2B-A4F84103191F}" dt="2025-05-25T00:38:07.174" v="73" actId="700"/>
          <ac:spMkLst>
            <pc:docMk/>
            <pc:sldMk cId="2288120860" sldId="380"/>
            <ac:spMk id="2" creationId="{6637B6A6-5EC8-F2D0-FA0D-9FBB67534A9E}"/>
          </ac:spMkLst>
        </pc:spChg>
        <pc:spChg chg="mod ord">
          <ac:chgData name="Serif Salem" userId="93371da5-1b6a-4146-a736-4a3b0c81f0c2" providerId="ADAL" clId="{3A4C25BC-FA47-468E-AD2B-A4F84103191F}" dt="2025-05-25T00:38:07.174" v="73" actId="700"/>
          <ac:spMkLst>
            <pc:docMk/>
            <pc:sldMk cId="2288120860" sldId="380"/>
            <ac:spMk id="3" creationId="{B7A11E86-424C-8230-BE96-8C7CEDE1E737}"/>
          </ac:spMkLst>
        </pc:spChg>
        <pc:spChg chg="add mod ord">
          <ac:chgData name="Serif Salem" userId="93371da5-1b6a-4146-a736-4a3b0c81f0c2" providerId="ADAL" clId="{3A4C25BC-FA47-468E-AD2B-A4F84103191F}" dt="2025-05-25T01:37:55.111" v="143" actId="6549"/>
          <ac:spMkLst>
            <pc:docMk/>
            <pc:sldMk cId="2288120860" sldId="380"/>
            <ac:spMk id="4" creationId="{EBB2E656-11C1-C9AB-0CC9-38ED3CB294C7}"/>
          </ac:spMkLst>
        </pc:spChg>
        <pc:spChg chg="add mod ord">
          <ac:chgData name="Serif Salem" userId="93371da5-1b6a-4146-a736-4a3b0c81f0c2" providerId="ADAL" clId="{3A4C25BC-FA47-468E-AD2B-A4F84103191F}" dt="2025-05-25T00:38:07.174" v="73" actId="700"/>
          <ac:spMkLst>
            <pc:docMk/>
            <pc:sldMk cId="2288120860" sldId="380"/>
            <ac:spMk id="5" creationId="{C8CF3F04-2912-0B06-F04B-9183AE3EC444}"/>
          </ac:spMkLst>
        </pc:spChg>
      </pc:sldChg>
      <pc:sldChg chg="addSp delSp modSp new mod modClrScheme chgLayout">
        <pc:chgData name="Serif Salem" userId="93371da5-1b6a-4146-a736-4a3b0c81f0c2" providerId="ADAL" clId="{3A4C25BC-FA47-468E-AD2B-A4F84103191F}" dt="2025-05-25T23:39:38.498" v="330" actId="14100"/>
        <pc:sldMkLst>
          <pc:docMk/>
          <pc:sldMk cId="2343438727" sldId="380"/>
        </pc:sldMkLst>
        <pc:spChg chg="mod ord">
          <ac:chgData name="Serif Salem" userId="93371da5-1b6a-4146-a736-4a3b0c81f0c2" providerId="ADAL" clId="{3A4C25BC-FA47-468E-AD2B-A4F84103191F}" dt="2025-05-25T23:38:53.341" v="328" actId="700"/>
          <ac:spMkLst>
            <pc:docMk/>
            <pc:sldMk cId="2343438727" sldId="380"/>
            <ac:spMk id="2" creationId="{3F121E66-EE08-4583-7D62-81A9B858B6A5}"/>
          </ac:spMkLst>
        </pc:spChg>
        <pc:spChg chg="del mod ord">
          <ac:chgData name="Serif Salem" userId="93371da5-1b6a-4146-a736-4a3b0c81f0c2" providerId="ADAL" clId="{3A4C25BC-FA47-468E-AD2B-A4F84103191F}" dt="2025-05-25T23:27:00.946" v="149" actId="700"/>
          <ac:spMkLst>
            <pc:docMk/>
            <pc:sldMk cId="2343438727" sldId="380"/>
            <ac:spMk id="3" creationId="{27725484-7812-AF1F-48CF-DF65F3EABB56}"/>
          </ac:spMkLst>
        </pc:spChg>
        <pc:spChg chg="add mod ord">
          <ac:chgData name="Serif Salem" userId="93371da5-1b6a-4146-a736-4a3b0c81f0c2" providerId="ADAL" clId="{3A4C25BC-FA47-468E-AD2B-A4F84103191F}" dt="2025-05-25T23:38:53.341" v="328" actId="700"/>
          <ac:spMkLst>
            <pc:docMk/>
            <pc:sldMk cId="2343438727" sldId="380"/>
            <ac:spMk id="4" creationId="{05C3E8D8-D5CF-94FB-641D-97921558ED9A}"/>
          </ac:spMkLst>
        </pc:spChg>
        <pc:spChg chg="add mod ord">
          <ac:chgData name="Serif Salem" userId="93371da5-1b6a-4146-a736-4a3b0c81f0c2" providerId="ADAL" clId="{3A4C25BC-FA47-468E-AD2B-A4F84103191F}" dt="2025-05-25T23:39:38.498" v="330" actId="14100"/>
          <ac:spMkLst>
            <pc:docMk/>
            <pc:sldMk cId="2343438727" sldId="380"/>
            <ac:spMk id="5" creationId="{9028F847-79C8-376F-53A3-FFBDC08240B0}"/>
          </ac:spMkLst>
        </pc:spChg>
        <pc:picChg chg="add mod">
          <ac:chgData name="Serif Salem" userId="93371da5-1b6a-4146-a736-4a3b0c81f0c2" providerId="ADAL" clId="{3A4C25BC-FA47-468E-AD2B-A4F84103191F}" dt="2025-05-25T23:29:23.212" v="205" actId="1076"/>
          <ac:picMkLst>
            <pc:docMk/>
            <pc:sldMk cId="2343438727" sldId="380"/>
            <ac:picMk id="6" creationId="{5153668E-A701-E9D4-FD46-C0E4644068CD}"/>
          </ac:picMkLst>
        </pc:picChg>
      </pc:sldChg>
      <pc:sldChg chg="addSp modSp new mod">
        <pc:chgData name="Serif Salem" userId="93371da5-1b6a-4146-a736-4a3b0c81f0c2" providerId="ADAL" clId="{3A4C25BC-FA47-468E-AD2B-A4F84103191F}" dt="2025-05-25T23:48:26.885" v="417"/>
        <pc:sldMkLst>
          <pc:docMk/>
          <pc:sldMk cId="95432252" sldId="381"/>
        </pc:sldMkLst>
        <pc:spChg chg="mod">
          <ac:chgData name="Serif Salem" userId="93371da5-1b6a-4146-a736-4a3b0c81f0c2" providerId="ADAL" clId="{3A4C25BC-FA47-468E-AD2B-A4F84103191F}" dt="2025-05-25T23:48:26.885" v="417"/>
          <ac:spMkLst>
            <pc:docMk/>
            <pc:sldMk cId="95432252" sldId="381"/>
            <ac:spMk id="2" creationId="{65F0291A-CE44-910A-DB23-DDE1E48D038D}"/>
          </ac:spMkLst>
        </pc:spChg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95432252" sldId="381"/>
            <ac:spMk id="3" creationId="{974145F3-0674-7C98-D71A-175D2690D5FA}"/>
          </ac:spMkLst>
        </pc:spChg>
        <pc:spChg chg="mod">
          <ac:chgData name="Serif Salem" userId="93371da5-1b6a-4146-a736-4a3b0c81f0c2" providerId="ADAL" clId="{3A4C25BC-FA47-468E-AD2B-A4F84103191F}" dt="2025-05-25T23:43:20.520" v="379" actId="113"/>
          <ac:spMkLst>
            <pc:docMk/>
            <pc:sldMk cId="95432252" sldId="381"/>
            <ac:spMk id="4" creationId="{19F3DFE7-753F-E0ED-89D3-5D56CB6CCC3A}"/>
          </ac:spMkLst>
        </pc:spChg>
        <pc:picChg chg="add mod">
          <ac:chgData name="Serif Salem" userId="93371da5-1b6a-4146-a736-4a3b0c81f0c2" providerId="ADAL" clId="{3A4C25BC-FA47-468E-AD2B-A4F84103191F}" dt="2025-05-25T23:40:21.146" v="334" actId="14100"/>
          <ac:picMkLst>
            <pc:docMk/>
            <pc:sldMk cId="95432252" sldId="381"/>
            <ac:picMk id="5" creationId="{0A591B41-18DC-676F-D245-8D97DBB74ABF}"/>
          </ac:picMkLst>
        </pc:picChg>
      </pc:sldChg>
      <pc:sldChg chg="addSp modSp new del mod">
        <pc:chgData name="Serif Salem" userId="93371da5-1b6a-4146-a736-4a3b0c81f0c2" providerId="ADAL" clId="{3A4C25BC-FA47-468E-AD2B-A4F84103191F}" dt="2025-05-25T19:54:13.980" v="147" actId="2696"/>
        <pc:sldMkLst>
          <pc:docMk/>
          <pc:sldMk cId="609452854" sldId="381"/>
        </pc:sldMkLst>
        <pc:picChg chg="add mod">
          <ac:chgData name="Serif Salem" userId="93371da5-1b6a-4146-a736-4a3b0c81f0c2" providerId="ADAL" clId="{3A4C25BC-FA47-468E-AD2B-A4F84103191F}" dt="2025-05-25T00:46:09.560" v="124" actId="1076"/>
          <ac:picMkLst>
            <pc:docMk/>
            <pc:sldMk cId="609452854" sldId="381"/>
            <ac:picMk id="3" creationId="{AC630F61-A7CD-24CE-6F2E-200234DC4EF0}"/>
          </ac:picMkLst>
        </pc:picChg>
      </pc:sldChg>
      <pc:sldChg chg="addSp delSp modSp add mod ord">
        <pc:chgData name="Serif Salem" userId="93371da5-1b6a-4146-a736-4a3b0c81f0c2" providerId="ADAL" clId="{3A4C25BC-FA47-468E-AD2B-A4F84103191F}" dt="2025-05-25T23:48:23.076" v="416"/>
        <pc:sldMkLst>
          <pc:docMk/>
          <pc:sldMk cId="2964582420" sldId="382"/>
        </pc:sldMkLst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2964582420" sldId="382"/>
            <ac:spMk id="2" creationId="{9A0E4499-655F-C7CB-26C0-FDEC73E270E7}"/>
          </ac:spMkLst>
        </pc:spChg>
        <pc:spChg chg="mod">
          <ac:chgData name="Serif Salem" userId="93371da5-1b6a-4146-a736-4a3b0c81f0c2" providerId="ADAL" clId="{3A4C25BC-FA47-468E-AD2B-A4F84103191F}" dt="2025-05-25T23:39:22.573" v="329"/>
          <ac:spMkLst>
            <pc:docMk/>
            <pc:sldMk cId="2964582420" sldId="382"/>
            <ac:spMk id="4" creationId="{C5706B52-E94D-F737-34E8-7A8A75623362}"/>
          </ac:spMkLst>
        </pc:spChg>
        <pc:spChg chg="mod">
          <ac:chgData name="Serif Salem" userId="93371da5-1b6a-4146-a736-4a3b0c81f0c2" providerId="ADAL" clId="{3A4C25BC-FA47-468E-AD2B-A4F84103191F}" dt="2025-05-25T23:37:10.740" v="295" actId="113"/>
          <ac:spMkLst>
            <pc:docMk/>
            <pc:sldMk cId="2964582420" sldId="382"/>
            <ac:spMk id="5" creationId="{F497DA58-3BD6-400C-4267-A1EA26DE485D}"/>
          </ac:spMkLst>
        </pc:spChg>
        <pc:picChg chg="add mod">
          <ac:chgData name="Serif Salem" userId="93371da5-1b6a-4146-a736-4a3b0c81f0c2" providerId="ADAL" clId="{3A4C25BC-FA47-468E-AD2B-A4F84103191F}" dt="2025-05-25T23:33:42.488" v="270" actId="1076"/>
          <ac:picMkLst>
            <pc:docMk/>
            <pc:sldMk cId="2964582420" sldId="382"/>
            <ac:picMk id="3" creationId="{5CD6C7DB-090E-7DA0-BE82-EB36B815FD7D}"/>
          </ac:picMkLst>
        </pc:picChg>
        <pc:picChg chg="del">
          <ac:chgData name="Serif Salem" userId="93371da5-1b6a-4146-a736-4a3b0c81f0c2" providerId="ADAL" clId="{3A4C25BC-FA47-468E-AD2B-A4F84103191F}" dt="2025-05-25T23:33:25.481" v="266" actId="478"/>
          <ac:picMkLst>
            <pc:docMk/>
            <pc:sldMk cId="2964582420" sldId="382"/>
            <ac:picMk id="6" creationId="{DF753C52-3132-DEF3-3EF3-05E55F377508}"/>
          </ac:picMkLst>
        </pc:picChg>
      </pc:sldChg>
      <pc:sldChg chg="modSp new mod">
        <pc:chgData name="Serif Salem" userId="93371da5-1b6a-4146-a736-4a3b0c81f0c2" providerId="ADAL" clId="{3A4C25BC-FA47-468E-AD2B-A4F84103191F}" dt="2025-05-26T00:00:08.782" v="460" actId="20577"/>
        <pc:sldMkLst>
          <pc:docMk/>
          <pc:sldMk cId="537305937" sldId="383"/>
        </pc:sldMkLst>
        <pc:spChg chg="mod">
          <ac:chgData name="Serif Salem" userId="93371da5-1b6a-4146-a736-4a3b0c81f0c2" providerId="ADAL" clId="{3A4C25BC-FA47-468E-AD2B-A4F84103191F}" dt="2025-05-25T23:58:42.205" v="434"/>
          <ac:spMkLst>
            <pc:docMk/>
            <pc:sldMk cId="537305937" sldId="383"/>
            <ac:spMk id="2" creationId="{6377BC30-C1CE-ADFF-8815-B4A1B1F45AAB}"/>
          </ac:spMkLst>
        </pc:spChg>
        <pc:spChg chg="mod">
          <ac:chgData name="Serif Salem" userId="93371da5-1b6a-4146-a736-4a3b0c81f0c2" providerId="ADAL" clId="{3A4C25BC-FA47-468E-AD2B-A4F84103191F}" dt="2025-05-26T00:00:08.782" v="460" actId="20577"/>
          <ac:spMkLst>
            <pc:docMk/>
            <pc:sldMk cId="537305937" sldId="383"/>
            <ac:spMk id="4" creationId="{F84073E2-782C-77A3-A1F0-12F3CEA25AF0}"/>
          </ac:spMkLst>
        </pc:spChg>
      </pc:sldChg>
      <pc:sldChg chg="addSp delSp modSp new mod modClrScheme chgLayout">
        <pc:chgData name="Serif Salem" userId="93371da5-1b6a-4146-a736-4a3b0c81f0c2" providerId="ADAL" clId="{3A4C25BC-FA47-468E-AD2B-A4F84103191F}" dt="2025-05-25T23:47:03.456" v="414" actId="20577"/>
        <pc:sldMkLst>
          <pc:docMk/>
          <pc:sldMk cId="592336561" sldId="384"/>
        </pc:sldMkLst>
        <pc:spChg chg="mod ord">
          <ac:chgData name="Serif Salem" userId="93371da5-1b6a-4146-a736-4a3b0c81f0c2" providerId="ADAL" clId="{3A4C25BC-FA47-468E-AD2B-A4F84103191F}" dt="2025-05-25T23:45:15.711" v="381" actId="700"/>
          <ac:spMkLst>
            <pc:docMk/>
            <pc:sldMk cId="592336561" sldId="384"/>
            <ac:spMk id="2" creationId="{12426324-3ED6-DCA8-3E87-FAEB4D7E8005}"/>
          </ac:spMkLst>
        </pc:spChg>
        <pc:spChg chg="del mod ord">
          <ac:chgData name="Serif Salem" userId="93371da5-1b6a-4146-a736-4a3b0c81f0c2" providerId="ADAL" clId="{3A4C25BC-FA47-468E-AD2B-A4F84103191F}" dt="2025-05-25T23:45:15.711" v="381" actId="700"/>
          <ac:spMkLst>
            <pc:docMk/>
            <pc:sldMk cId="592336561" sldId="384"/>
            <ac:spMk id="3" creationId="{682349A1-18A0-D686-FC86-915DCAC9B1E0}"/>
          </ac:spMkLst>
        </pc:spChg>
        <pc:spChg chg="add mod ord">
          <ac:chgData name="Serif Salem" userId="93371da5-1b6a-4146-a736-4a3b0c81f0c2" providerId="ADAL" clId="{3A4C25BC-FA47-468E-AD2B-A4F84103191F}" dt="2025-05-25T23:47:03.456" v="414" actId="20577"/>
          <ac:spMkLst>
            <pc:docMk/>
            <pc:sldMk cId="592336561" sldId="384"/>
            <ac:spMk id="4" creationId="{5246506B-B5F3-AA10-7340-EAB775B40DB1}"/>
          </ac:spMkLst>
        </pc:spChg>
        <pc:spChg chg="add mod ord">
          <ac:chgData name="Serif Salem" userId="93371da5-1b6a-4146-a736-4a3b0c81f0c2" providerId="ADAL" clId="{3A4C25BC-FA47-468E-AD2B-A4F84103191F}" dt="2025-05-25T23:46:15.788" v="398" actId="113"/>
          <ac:spMkLst>
            <pc:docMk/>
            <pc:sldMk cId="592336561" sldId="384"/>
            <ac:spMk id="5" creationId="{A6FFFD1C-C8A0-01F9-654D-22F9FB1D4372}"/>
          </ac:spMkLst>
        </pc:spChg>
        <pc:picChg chg="add mod">
          <ac:chgData name="Serif Salem" userId="93371da5-1b6a-4146-a736-4a3b0c81f0c2" providerId="ADAL" clId="{3A4C25BC-FA47-468E-AD2B-A4F84103191F}" dt="2025-05-25T23:45:58.437" v="391" actId="1076"/>
          <ac:picMkLst>
            <pc:docMk/>
            <pc:sldMk cId="592336561" sldId="384"/>
            <ac:picMk id="6" creationId="{718F5DD3-1D19-89EF-397C-99F56F1976C5}"/>
          </ac:picMkLst>
        </pc:picChg>
      </pc:sldChg>
      <pc:sldChg chg="modSp add mod ord">
        <pc:chgData name="Serif Salem" userId="93371da5-1b6a-4146-a736-4a3b0c81f0c2" providerId="ADAL" clId="{3A4C25BC-FA47-468E-AD2B-A4F84103191F}" dt="2025-05-25T23:58:19.098" v="431"/>
        <pc:sldMkLst>
          <pc:docMk/>
          <pc:sldMk cId="2172093437" sldId="385"/>
        </pc:sldMkLst>
        <pc:spChg chg="mod">
          <ac:chgData name="Serif Salem" userId="93371da5-1b6a-4146-a736-4a3b0c81f0c2" providerId="ADAL" clId="{3A4C25BC-FA47-468E-AD2B-A4F84103191F}" dt="2025-05-25T23:58:14.860" v="429"/>
          <ac:spMkLst>
            <pc:docMk/>
            <pc:sldMk cId="2172093437" sldId="385"/>
            <ac:spMk id="2" creationId="{A1550695-0734-D79A-F9A3-0A9F9E28972C}"/>
          </ac:spMkLst>
        </pc:spChg>
      </pc:sldChg>
      <pc:sldMasterChg chg="del">
        <pc:chgData name="Serif Salem" userId="93371da5-1b6a-4146-a736-4a3b0c81f0c2" providerId="ADAL" clId="{3A4C25BC-FA47-468E-AD2B-A4F84103191F}" dt="2025-05-25T00:32:44.562" v="29" actId="2696"/>
        <pc:sldMasterMkLst>
          <pc:docMk/>
          <pc:sldMasterMk cId="288396798" sldId="2147483660"/>
        </pc:sldMasterMkLst>
      </pc:sldMasterChg>
      <pc:sldMasterChg chg="delSldLayout modSldLayout">
        <pc:chgData name="Serif Salem" userId="93371da5-1b6a-4146-a736-4a3b0c81f0c2" providerId="ADAL" clId="{3A4C25BC-FA47-468E-AD2B-A4F84103191F}" dt="2025-05-25T19:54:13.980" v="147" actId="2696"/>
        <pc:sldMasterMkLst>
          <pc:docMk/>
          <pc:sldMasterMk cId="2403847402" sldId="2147483724"/>
        </pc:sldMasterMkLst>
        <pc:sldLayoutChg chg="addSp">
          <pc:chgData name="Serif Salem" userId="93371da5-1b6a-4146-a736-4a3b0c81f0c2" providerId="ADAL" clId="{3A4C25BC-FA47-468E-AD2B-A4F84103191F}" dt="2025-05-25T00:31:32.257" v="3"/>
          <pc:sldLayoutMkLst>
            <pc:docMk/>
            <pc:sldMasterMk cId="2403847402" sldId="2147483724"/>
            <pc:sldLayoutMk cId="1176064616" sldId="2147483727"/>
          </pc:sldLayoutMkLst>
          <pc:picChg chg="add">
            <ac:chgData name="Serif Salem" userId="93371da5-1b6a-4146-a736-4a3b0c81f0c2" providerId="ADAL" clId="{3A4C25BC-FA47-468E-AD2B-A4F84103191F}" dt="2025-05-25T00:31:32.257" v="3"/>
            <ac:picMkLst>
              <pc:docMk/>
              <pc:sldMasterMk cId="2403847402" sldId="2147483724"/>
              <pc:sldLayoutMk cId="1176064616" sldId="2147483727"/>
              <ac:picMk id="6" creationId="{9B7BACB9-23F6-7115-6569-D45DD417C594}"/>
            </ac:picMkLst>
          </pc:picChg>
        </pc:sldLayoutChg>
        <pc:sldLayoutChg chg="del">
          <pc:chgData name="Serif Salem" userId="93371da5-1b6a-4146-a736-4a3b0c81f0c2" providerId="ADAL" clId="{3A4C25BC-FA47-468E-AD2B-A4F84103191F}" dt="2025-05-25T19:54:13.980" v="147" actId="2696"/>
          <pc:sldLayoutMkLst>
            <pc:docMk/>
            <pc:sldMasterMk cId="2403847402" sldId="2147483724"/>
            <pc:sldLayoutMk cId="2972508637" sldId="2147483742"/>
          </pc:sldLayoutMkLst>
        </pc:sldLayoutChg>
        <pc:sldLayoutChg chg="del">
          <pc:chgData name="Serif Salem" userId="93371da5-1b6a-4146-a736-4a3b0c81f0c2" providerId="ADAL" clId="{3A4C25BC-FA47-468E-AD2B-A4F84103191F}" dt="2025-05-25T00:33:54.468" v="48" actId="47"/>
          <pc:sldLayoutMkLst>
            <pc:docMk/>
            <pc:sldMasterMk cId="2403847402" sldId="2147483724"/>
            <pc:sldLayoutMk cId="1697139581" sldId="2147483746"/>
          </pc:sldLayoutMkLst>
        </pc:sldLayoutChg>
        <pc:sldLayoutChg chg="delSp">
          <pc:chgData name="Serif Salem" userId="93371da5-1b6a-4146-a736-4a3b0c81f0c2" providerId="ADAL" clId="{3A4C25BC-FA47-468E-AD2B-A4F84103191F}" dt="2025-05-25T00:33:12.790" v="32"/>
          <pc:sldLayoutMkLst>
            <pc:docMk/>
            <pc:sldMasterMk cId="2403847402" sldId="2147483724"/>
            <pc:sldLayoutMk cId="3556671460" sldId="2147483747"/>
          </pc:sldLayoutMkLst>
          <pc:spChg chg="del">
            <ac:chgData name="Serif Salem" userId="93371da5-1b6a-4146-a736-4a3b0c81f0c2" providerId="ADAL" clId="{3A4C25BC-FA47-468E-AD2B-A4F84103191F}" dt="2025-05-25T00:33:12.790" v="32"/>
            <ac:spMkLst>
              <pc:docMk/>
              <pc:sldMasterMk cId="2403847402" sldId="2147483724"/>
              <pc:sldLayoutMk cId="3556671460" sldId="2147483747"/>
              <ac:spMk id="6" creationId="{DC680092-84E3-EEA5-8FCD-36D5852B3692}"/>
            </ac:spMkLst>
          </pc:spChg>
          <pc:spChg chg="del">
            <ac:chgData name="Serif Salem" userId="93371da5-1b6a-4146-a736-4a3b0c81f0c2" providerId="ADAL" clId="{3A4C25BC-FA47-468E-AD2B-A4F84103191F}" dt="2025-05-25T00:33:12.790" v="32"/>
            <ac:spMkLst>
              <pc:docMk/>
              <pc:sldMasterMk cId="2403847402" sldId="2147483724"/>
              <pc:sldLayoutMk cId="3556671460" sldId="2147483747"/>
              <ac:spMk id="10" creationId="{00000000-0000-0000-0000-000000000000}"/>
            </ac:spMkLst>
          </pc:spChg>
          <pc:picChg chg="del">
            <ac:chgData name="Serif Salem" userId="93371da5-1b6a-4146-a736-4a3b0c81f0c2" providerId="ADAL" clId="{3A4C25BC-FA47-468E-AD2B-A4F84103191F}" dt="2025-05-25T00:33:12.790" v="32"/>
            <ac:picMkLst>
              <pc:docMk/>
              <pc:sldMasterMk cId="2403847402" sldId="2147483724"/>
              <pc:sldLayoutMk cId="3556671460" sldId="2147483747"/>
              <ac:picMk id="7" creationId="{60186389-714C-E8D4-E9B6-A3513F94A3C4}"/>
            </ac:picMkLst>
          </pc:picChg>
          <pc:picChg chg="del">
            <ac:chgData name="Serif Salem" userId="93371da5-1b6a-4146-a736-4a3b0c81f0c2" providerId="ADAL" clId="{3A4C25BC-FA47-468E-AD2B-A4F84103191F}" dt="2025-05-25T00:33:12.790" v="32"/>
            <ac:picMkLst>
              <pc:docMk/>
              <pc:sldMasterMk cId="2403847402" sldId="2147483724"/>
              <pc:sldLayoutMk cId="3556671460" sldId="2147483747"/>
              <ac:picMk id="11" creationId="{F22C145C-8FD9-718B-1D06-08E5EF36289E}"/>
            </ac:picMkLst>
          </pc:picChg>
        </pc:sldLayoutChg>
        <pc:sldLayoutChg chg="delSp">
          <pc:chgData name="Serif Salem" userId="93371da5-1b6a-4146-a736-4a3b0c81f0c2" providerId="ADAL" clId="{3A4C25BC-FA47-468E-AD2B-A4F84103191F}" dt="2025-05-25T00:33:12.790" v="32"/>
          <pc:sldLayoutMkLst>
            <pc:docMk/>
            <pc:sldMasterMk cId="2403847402" sldId="2147483724"/>
            <pc:sldLayoutMk cId="3981265173" sldId="2147483748"/>
          </pc:sldLayoutMkLst>
          <pc:picChg chg="del">
            <ac:chgData name="Serif Salem" userId="93371da5-1b6a-4146-a736-4a3b0c81f0c2" providerId="ADAL" clId="{3A4C25BC-FA47-468E-AD2B-A4F84103191F}" dt="2025-05-25T00:33:12.790" v="32"/>
            <ac:picMkLst>
              <pc:docMk/>
              <pc:sldMasterMk cId="2403847402" sldId="2147483724"/>
              <pc:sldLayoutMk cId="3981265173" sldId="2147483748"/>
              <ac:picMk id="2" creationId="{04E6F3EE-E116-EC8D-506F-1ED791E60E09}"/>
            </ac:picMkLst>
          </pc:picChg>
          <pc:picChg chg="del">
            <ac:chgData name="Serif Salem" userId="93371da5-1b6a-4146-a736-4a3b0c81f0c2" providerId="ADAL" clId="{3A4C25BC-FA47-468E-AD2B-A4F84103191F}" dt="2025-05-25T00:33:12.790" v="32"/>
            <ac:picMkLst>
              <pc:docMk/>
              <pc:sldMasterMk cId="2403847402" sldId="2147483724"/>
              <pc:sldLayoutMk cId="3981265173" sldId="2147483748"/>
              <ac:picMk id="5" creationId="{233EE996-26A6-55F0-CE50-A9027147042F}"/>
            </ac:picMkLst>
          </pc:picChg>
          <pc:picChg chg="del">
            <ac:chgData name="Serif Salem" userId="93371da5-1b6a-4146-a736-4a3b0c81f0c2" providerId="ADAL" clId="{3A4C25BC-FA47-468E-AD2B-A4F84103191F}" dt="2025-05-25T00:33:12.790" v="32"/>
            <ac:picMkLst>
              <pc:docMk/>
              <pc:sldMasterMk cId="2403847402" sldId="2147483724"/>
              <pc:sldLayoutMk cId="3981265173" sldId="2147483748"/>
              <ac:picMk id="9" creationId="{61047186-7D61-A88B-9801-83D3B42F83B8}"/>
            </ac:picMkLst>
          </pc:picChg>
          <pc:cxnChg chg="del">
            <ac:chgData name="Serif Salem" userId="93371da5-1b6a-4146-a736-4a3b0c81f0c2" providerId="ADAL" clId="{3A4C25BC-FA47-468E-AD2B-A4F84103191F}" dt="2025-05-25T00:33:12.790" v="32"/>
            <ac:cxnSpMkLst>
              <pc:docMk/>
              <pc:sldMasterMk cId="2403847402" sldId="2147483724"/>
              <pc:sldLayoutMk cId="3981265173" sldId="2147483748"/>
              <ac:cxnSpMk id="6" creationId="{8733AFA3-DEF6-75DA-1651-F0F9D4403E92}"/>
            </ac:cxnSpMkLst>
          </pc:cxnChg>
          <pc:cxnChg chg="del">
            <ac:chgData name="Serif Salem" userId="93371da5-1b6a-4146-a736-4a3b0c81f0c2" providerId="ADAL" clId="{3A4C25BC-FA47-468E-AD2B-A4F84103191F}" dt="2025-05-25T00:33:12.790" v="32"/>
            <ac:cxnSpMkLst>
              <pc:docMk/>
              <pc:sldMasterMk cId="2403847402" sldId="2147483724"/>
              <pc:sldLayoutMk cId="3981265173" sldId="2147483748"/>
              <ac:cxnSpMk id="7" creationId="{44A954BE-95F5-8165-48DC-691F7AB23D7F}"/>
            </ac:cxnSpMkLst>
          </pc:cxnChg>
        </pc:sldLayoutChg>
      </pc:sldMasterChg>
      <pc:sldMasterChg chg="del">
        <pc:chgData name="Serif Salem" userId="93371da5-1b6a-4146-a736-4a3b0c81f0c2" providerId="ADAL" clId="{3A4C25BC-FA47-468E-AD2B-A4F84103191F}" dt="2025-05-25T00:32:32.015" v="28" actId="2696"/>
        <pc:sldMasterMkLst>
          <pc:docMk/>
          <pc:sldMasterMk cId="3039935236" sldId="2147483744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25/05/2025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1CB102A-24EA-4315-AF03-ADD50827595D}" type="datetime1">
              <a:rPr lang="en-GB" smtClean="0"/>
              <a:t>26/05/2025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12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49E573C-3C91-4CE4-A7E9-0C236810943E}" type="datetime1">
              <a:rPr lang="en-GB" smtClean="0"/>
              <a:t>26/05/2025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5279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0B170-B156-4D4E-BE93-09E10918688B}" type="datetime1">
              <a:rPr lang="en-GB" smtClean="0"/>
              <a:t>26/05/2025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83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EF71-FCA7-4E06-B1CC-C08E1C040E60}" type="datetime1">
              <a:rPr lang="en-GB" smtClean="0"/>
              <a:t>26/05/2025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929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77F3D1F6-9DE1-4C1C-BA6C-80FD93724E77}" type="datetime1">
              <a:rPr lang="en-GB" smtClean="0"/>
              <a:t>26/05/2025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42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D5F51-A2C8-45A7-B60E-881D31F755ED}" type="datetime1">
              <a:rPr lang="en-GB" smtClean="0"/>
              <a:t>26/05/2025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0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276943-36F3-4740-983B-911689A0344E}" type="datetime1">
              <a:rPr lang="en-GB" smtClean="0"/>
              <a:t>26/05/2025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8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87F97FA6-B147-429E-A85E-AF1F2E9D6B8F}" type="datetime1">
              <a:rPr lang="en-GB" smtClean="0"/>
              <a:t>26/05/2025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35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955E97E-9A00-4438-AD77-81E5C8E1AE77}" type="datetime1">
              <a:rPr lang="en-GB" smtClean="0"/>
              <a:t>26/05/2025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92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B3812A-028A-4E5D-B01E-0889E71CDF11}" type="datetime1">
              <a:rPr lang="en-GB" smtClean="0"/>
              <a:t>26/05/2025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8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1A7F5E23-67D0-4771-9A1B-94061A645511}" type="datetime1">
              <a:rPr lang="en-GB" smtClean="0"/>
              <a:t>26/05/2025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204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96FEDD30-3538-494A-A3B8-F2003B912129}" type="datetime1">
              <a:rPr lang="en-GB" smtClean="0"/>
              <a:t>26/05/2025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56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1C25D732-57D0-428B-B8D2-29E9DD1FFE23}" type="datetime1">
              <a:rPr lang="en-GB" smtClean="0"/>
              <a:t>26/05/2025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20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EA798A55-8D82-42CA-8C46-4F619C1D6DED}" type="datetime1">
              <a:rPr lang="en-GB" smtClean="0"/>
              <a:t>26/05/2025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1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343765DC-9D75-4A5A-9EBB-C166DE4F82DB}" type="datetime1">
              <a:rPr lang="en-GB" smtClean="0"/>
              <a:t>26/05/2025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83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029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652D2F5-DE06-49E6-8A49-CBB594E28D47}" type="datetime1">
              <a:rPr lang="en-GB" smtClean="0"/>
              <a:t>26/05/2025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45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E25E6E7B-8CD0-4739-8242-A7B3AC2D0762}" type="datetime1">
              <a:rPr lang="en-US" smtClean="0"/>
              <a:t>5/26/2025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2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Su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1190847" y="1648047"/>
            <a:ext cx="9952074" cy="3839012"/>
          </a:xfrm>
          <a:prstGeom prst="roundRect">
            <a:avLst>
              <a:gd name="adj" fmla="val 9294"/>
            </a:avLst>
          </a:prstGeom>
          <a:solidFill>
            <a:schemeClr val="bg1"/>
          </a:solidFill>
          <a:ln w="76200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lvl1pPr marL="0" marR="64008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0" lang="en-US" sz="4000" b="1" kern="1200" cap="none" spc="0" dirty="0">
                <a:ln w="1270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026408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E1C09AF-621C-472F-8DE0-6FFFA877B36E}" type="datetime1">
              <a:rPr lang="en-GB" smtClean="0"/>
              <a:t>26/05/2025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147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  <p:sldLayoutId id="2147483767" r:id="rId18"/>
    <p:sldLayoutId id="214748376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opentextbc.ca/dbdesign01/wp-content/uploads/sites/11/2014/03/Ch8-Exercises-No6-Student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opentextbc.ca/dbdesign01/wp-content/uploads/sites/11/2014/03/Ch8-Exercises-Fig8-2-e1409189722961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opentextbc.ca/dbdesign01/wp-content/uploads/sites/11/2014/03/Ch8-Exercises-Fig8-1-e1409188616109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opentextbc.ca/dbdesign01/wp-content/uploads/sites/11/2014/03/Ch8-Exercises-Fig8-3-e1409189789204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AD55-33E0-0B03-8589-9195F3E1A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318DC-2489-0392-0E1B-A1CFE9C6D8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Entity Relationship Modelling (Tutorial)</a:t>
            </a:r>
          </a:p>
        </p:txBody>
      </p:sp>
    </p:spTree>
    <p:extLst>
      <p:ext uri="{BB962C8B-B14F-4D97-AF65-F5344CB8AC3E}">
        <p14:creationId xmlns:p14="http://schemas.microsoft.com/office/powerpoint/2010/main" val="309998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4EFF9-EDB7-2E67-D6D0-650FDCECBC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Week 2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Database Design Modelling Techniques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rgbClr val="C00000"/>
                          </a:solidFill>
                          <a:effectLst/>
                        </a:rPr>
                        <a:t>Week 3</a:t>
                      </a:r>
                      <a:endParaRPr lang="en-GB" sz="2200" b="1" kern="10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rgbClr val="C00000"/>
                          </a:solidFill>
                          <a:effectLst/>
                        </a:rPr>
                        <a:t>Entity Relationship Modelling</a:t>
                      </a:r>
                      <a:endParaRPr lang="en-GB" sz="2200" b="1" kern="100" dirty="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Normalization: Relational database Implementation using DBMS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Slide Number Placeholder 6"/>
          <p:cNvSpPr>
            <a:spLocks noGrp="1"/>
          </p:cNvSpPr>
          <p:nvPr>
            <p:ph type="sldNum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EBA578B-E534-4F69-982E-BC267411E0ED}" type="slidenum">
              <a:rPr lang="en-US" altLang="en-US" sz="1400">
                <a:solidFill>
                  <a:prstClr val="black"/>
                </a:solidFill>
              </a:rPr>
              <a:pPr/>
              <a:t>3</a:t>
            </a:fld>
            <a:endParaRPr lang="en-US" altLang="en-US" sz="1400">
              <a:solidFill>
                <a:prstClr val="black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34FC00B-27C5-15F7-A78F-5C84810E0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Steps for Creating an E-R Diagram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79513" y="950913"/>
            <a:ext cx="11012487" cy="4956175"/>
          </a:xfrm>
        </p:spPr>
        <p:txBody>
          <a:bodyPr wrap="square">
            <a:spAutoFit/>
          </a:bodyPr>
          <a:lstStyle/>
          <a:p>
            <a:pPr marL="265113" indent="-265113">
              <a:spcBef>
                <a:spcPts val="0"/>
              </a:spcBef>
              <a:buFont typeface="+mj-lt"/>
              <a:buAutoNum type="arabicPeriod"/>
            </a:pPr>
            <a:r>
              <a:rPr lang="en-US" altLang="en-US" sz="2000"/>
              <a:t>Identify all </a:t>
            </a:r>
            <a:r>
              <a:rPr lang="en-US" altLang="en-US" sz="2000" b="1">
                <a:solidFill>
                  <a:schemeClr val="accent1"/>
                </a:solidFill>
              </a:rPr>
              <a:t>Entity Types </a:t>
            </a:r>
            <a:r>
              <a:rPr lang="en-US" altLang="en-US" sz="2000"/>
              <a:t>with their </a:t>
            </a:r>
            <a:r>
              <a:rPr lang="en-US" altLang="en-US" sz="2000" b="1">
                <a:solidFill>
                  <a:schemeClr val="accent1"/>
                </a:solidFill>
              </a:rPr>
              <a:t>attributes</a:t>
            </a:r>
            <a:r>
              <a:rPr lang="en-US" altLang="en-US" sz="2000">
                <a:solidFill>
                  <a:schemeClr val="accent1"/>
                </a:solidFill>
              </a:rPr>
              <a:t> </a:t>
            </a:r>
            <a:r>
              <a:rPr lang="en-US" altLang="en-US" sz="2000"/>
              <a:t>and </a:t>
            </a:r>
            <a:r>
              <a:rPr lang="en-US" altLang="en-US" sz="2000" b="1">
                <a:solidFill>
                  <a:schemeClr val="accent1"/>
                </a:solidFill>
              </a:rPr>
              <a:t>identifiers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b="1" i="1">
                <a:solidFill>
                  <a:schemeClr val="accent1"/>
                </a:solidFill>
              </a:rPr>
              <a:t>Entity Types </a:t>
            </a:r>
            <a:r>
              <a:rPr lang="en-US" altLang="en-US" sz="2000" i="1"/>
              <a:t>are normally nouns in the system descriptions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i="1"/>
              <a:t>An </a:t>
            </a:r>
            <a:r>
              <a:rPr lang="en-US" altLang="en-US" sz="2000" b="1" i="1">
                <a:solidFill>
                  <a:schemeClr val="accent1"/>
                </a:solidFill>
              </a:rPr>
              <a:t>attribute</a:t>
            </a:r>
            <a:r>
              <a:rPr lang="en-US" altLang="en-US" sz="2000" i="1"/>
              <a:t> is a property of an entity type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b="1" i="1">
                <a:solidFill>
                  <a:schemeClr val="accent1"/>
                </a:solidFill>
              </a:rPr>
              <a:t>Identifiers</a:t>
            </a:r>
            <a:r>
              <a:rPr lang="en-US" altLang="en-US" sz="2000" i="1">
                <a:solidFill>
                  <a:schemeClr val="accent1"/>
                </a:solidFill>
              </a:rPr>
              <a:t> </a:t>
            </a:r>
            <a:r>
              <a:rPr lang="en-US" altLang="en-US" sz="2000" i="1"/>
              <a:t>are the potential </a:t>
            </a:r>
            <a:r>
              <a:rPr lang="en-US" altLang="en-US" sz="2000" b="1" i="1">
                <a:solidFill>
                  <a:schemeClr val="accent1"/>
                </a:solidFill>
              </a:rPr>
              <a:t>primary keys</a:t>
            </a:r>
          </a:p>
          <a:p>
            <a:pPr>
              <a:spcBef>
                <a:spcPts val="1200"/>
              </a:spcBef>
              <a:buFont typeface="+mj-lt"/>
              <a:buAutoNum type="arabicPeriod" startAt="2"/>
            </a:pPr>
            <a:r>
              <a:rPr lang="en-US" altLang="en-US" sz="2000"/>
              <a:t>Identify all </a:t>
            </a:r>
            <a:r>
              <a:rPr lang="en-US" altLang="en-US" sz="2000" b="1">
                <a:solidFill>
                  <a:schemeClr val="accent1"/>
                </a:solidFill>
              </a:rPr>
              <a:t>Relationships</a:t>
            </a:r>
            <a:r>
              <a:rPr lang="en-US" altLang="en-US" sz="2000">
                <a:solidFill>
                  <a:schemeClr val="accent1"/>
                </a:solidFill>
              </a:rPr>
              <a:t> </a:t>
            </a:r>
            <a:r>
              <a:rPr lang="en-US" altLang="en-US" sz="2000"/>
              <a:t>between </a:t>
            </a:r>
            <a:r>
              <a:rPr lang="en-US" altLang="en-US" sz="2000" b="1">
                <a:solidFill>
                  <a:schemeClr val="accent1"/>
                </a:solidFill>
              </a:rPr>
              <a:t>Entity Types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b="1" i="1">
                <a:solidFill>
                  <a:schemeClr val="accent1"/>
                </a:solidFill>
              </a:rPr>
              <a:t>Relationships </a:t>
            </a:r>
            <a:r>
              <a:rPr lang="en-US" altLang="en-US" sz="2000" i="1"/>
              <a:t>are normally verbs (or verb clauses) relating two </a:t>
            </a:r>
            <a:r>
              <a:rPr lang="en-US" altLang="en-US" sz="2000" b="1" i="1">
                <a:solidFill>
                  <a:schemeClr val="accent1"/>
                </a:solidFill>
              </a:rPr>
              <a:t>entity types </a:t>
            </a:r>
            <a:r>
              <a:rPr lang="en-US" altLang="en-US" sz="2000" i="1"/>
              <a:t>in the system description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i="1"/>
              <a:t>Relationships may have attributes</a:t>
            </a:r>
          </a:p>
          <a:p>
            <a:pPr>
              <a:spcBef>
                <a:spcPts val="1200"/>
              </a:spcBef>
              <a:buFont typeface="+mj-lt"/>
              <a:buAutoNum type="arabicPeriod" startAt="3"/>
            </a:pPr>
            <a:r>
              <a:rPr lang="en-US" altLang="en-US" sz="2000"/>
              <a:t>Determine the </a:t>
            </a:r>
            <a:r>
              <a:rPr lang="en-US" altLang="en-US" sz="2000" b="1">
                <a:solidFill>
                  <a:schemeClr val="accent1"/>
                </a:solidFill>
              </a:rPr>
              <a:t>Cardinality Ratios </a:t>
            </a:r>
            <a:r>
              <a:rPr lang="en-US" altLang="en-US" sz="2000"/>
              <a:t>of each relationship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b="1" i="1">
                <a:solidFill>
                  <a:schemeClr val="accent1"/>
                </a:solidFill>
              </a:rPr>
              <a:t>1:1, 1:N, N:1 </a:t>
            </a:r>
            <a:r>
              <a:rPr lang="en-US" altLang="en-US" sz="2000" i="1"/>
              <a:t>or</a:t>
            </a:r>
            <a:r>
              <a:rPr lang="en-US" altLang="en-US" sz="2000" b="1" i="1">
                <a:solidFill>
                  <a:schemeClr val="accent1"/>
                </a:solidFill>
              </a:rPr>
              <a:t> M:N </a:t>
            </a:r>
          </a:p>
          <a:p>
            <a:pPr>
              <a:spcBef>
                <a:spcPts val="1200"/>
              </a:spcBef>
              <a:buFont typeface="+mj-lt"/>
              <a:buAutoNum type="arabicPeriod" startAt="4"/>
            </a:pPr>
            <a:r>
              <a:rPr lang="en-US" altLang="en-US" sz="2000"/>
              <a:t>Identify the </a:t>
            </a:r>
            <a:r>
              <a:rPr lang="en-US" altLang="en-US" sz="2000" b="1">
                <a:solidFill>
                  <a:schemeClr val="accent1"/>
                </a:solidFill>
              </a:rPr>
              <a:t>Participation Constraints  </a:t>
            </a:r>
            <a:r>
              <a:rPr lang="en-US" altLang="en-US" sz="2000"/>
              <a:t>of each entity type in each relationship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b="1" i="1">
                <a:solidFill>
                  <a:schemeClr val="accent1"/>
                </a:solidFill>
              </a:rPr>
              <a:t>Full </a:t>
            </a:r>
            <a:r>
              <a:rPr lang="en-US" altLang="en-US" sz="2000" i="1"/>
              <a:t>or</a:t>
            </a:r>
            <a:r>
              <a:rPr lang="en-US" altLang="en-US" sz="2000" b="1" i="1">
                <a:solidFill>
                  <a:schemeClr val="accent1"/>
                </a:solidFill>
              </a:rPr>
              <a:t> Partial</a:t>
            </a:r>
          </a:p>
          <a:p>
            <a:pPr marL="542925" indent="0">
              <a:spcBef>
                <a:spcPts val="0"/>
              </a:spcBef>
              <a:buNone/>
            </a:pPr>
            <a:r>
              <a:rPr lang="en-US" altLang="en-US" sz="2000" i="1"/>
              <a:t>Cardinality ratio and participation constrains determine the </a:t>
            </a:r>
            <a:r>
              <a:rPr lang="en-US" altLang="en-US" sz="2000" b="1" i="1">
                <a:solidFill>
                  <a:schemeClr val="accent1"/>
                </a:solidFill>
              </a:rPr>
              <a:t>multiplicity</a:t>
            </a:r>
            <a:r>
              <a:rPr lang="en-US" altLang="en-US" sz="2000" i="1">
                <a:solidFill>
                  <a:schemeClr val="accent1"/>
                </a:solidFill>
              </a:rPr>
              <a:t> </a:t>
            </a:r>
            <a:r>
              <a:rPr lang="en-US" altLang="en-US" sz="2000" i="1"/>
              <a:t>of an entity in a relationship</a:t>
            </a:r>
          </a:p>
          <a:p>
            <a:pPr>
              <a:spcBef>
                <a:spcPts val="1200"/>
              </a:spcBef>
              <a:buFont typeface="+mj-lt"/>
              <a:buAutoNum type="arabicPeriod" startAt="5"/>
            </a:pPr>
            <a:r>
              <a:rPr lang="en-US" altLang="en-US" sz="2000"/>
              <a:t>Combine all of the above to produce E-R Diagram</a:t>
            </a:r>
          </a:p>
        </p:txBody>
      </p:sp>
    </p:spTree>
    <p:extLst>
      <p:ext uri="{BB962C8B-B14F-4D97-AF65-F5344CB8AC3E}">
        <p14:creationId xmlns:p14="http://schemas.microsoft.com/office/powerpoint/2010/main" val="409814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9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09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09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09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246506B-B5F3-AA10-7340-EAB775B40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- Keys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2426324-3ED6-DCA8-3E87-FAEB4D7E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FFFD1C-C8A0-01F9-654D-22F9FB1D437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505065" cy="4975225"/>
          </a:xfrm>
        </p:spPr>
        <p:txBody>
          <a:bodyPr/>
          <a:lstStyle/>
          <a:p>
            <a:r>
              <a:rPr lang="en-GB" dirty="0"/>
              <a:t>Looking at the student table in the figure, </a:t>
            </a:r>
            <a:r>
              <a:rPr lang="en-GB" b="1" dirty="0"/>
              <a:t>list all the possible candidate keys</a:t>
            </a:r>
            <a:r>
              <a:rPr lang="en-GB" dirty="0"/>
              <a:t>. Why did you select these?</a:t>
            </a:r>
          </a:p>
        </p:txBody>
      </p:sp>
      <p:pic>
        <p:nvPicPr>
          <p:cNvPr id="6" name="Picture 5" descr="Ch8-Exercises - No6 Student">
            <a:hlinkClick r:id="rId2"/>
            <a:extLst>
              <a:ext uri="{FF2B5EF4-FFF2-40B4-BE49-F238E27FC236}">
                <a16:creationId xmlns:a16="http://schemas.microsoft.com/office/drawing/2014/main" id="{718F5DD3-1D19-89EF-397C-99F56F1976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8571" y="1135894"/>
            <a:ext cx="2702846" cy="45862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233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D9320-260A-1D89-37E8-9481D8B2F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706B52-E94D-F737-34E8-7A8A75623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– Keys, Entities, and Relationships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0E4499-655F-C7CB-26C0-FDEC73E27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5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97DA58-3BD6-400C-4267-A1EA26DE485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364143" cy="4975225"/>
          </a:xfrm>
        </p:spPr>
        <p:txBody>
          <a:bodyPr>
            <a:normAutofit/>
          </a:bodyPr>
          <a:lstStyle/>
          <a:p>
            <a:r>
              <a:rPr lang="en-GB" dirty="0"/>
              <a:t>The RRE Trucking Company database includes the three tables  in the figure . Answer the following questions: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Identify the </a:t>
            </a:r>
            <a:r>
              <a:rPr lang="en-GB" b="1" dirty="0"/>
              <a:t>primary and foreign key(s) </a:t>
            </a:r>
            <a:r>
              <a:rPr lang="en-GB" dirty="0"/>
              <a:t>for each table.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Does the TRUCK table exhibit entity and </a:t>
            </a:r>
            <a:r>
              <a:rPr lang="en-GB" b="1" dirty="0"/>
              <a:t>referential integrity</a:t>
            </a:r>
            <a:r>
              <a:rPr lang="en-GB" dirty="0"/>
              <a:t>? Why or why not? Explain your answer.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What </a:t>
            </a:r>
            <a:r>
              <a:rPr lang="en-GB" b="1" dirty="0"/>
              <a:t>kind of relationship exists between the TRUCK and BASE tables</a:t>
            </a:r>
            <a:r>
              <a:rPr lang="en-GB" dirty="0"/>
              <a:t>?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How many </a:t>
            </a:r>
            <a:r>
              <a:rPr lang="en-GB" b="1" dirty="0"/>
              <a:t>entities does the TRUCK </a:t>
            </a:r>
            <a:r>
              <a:rPr lang="en-GB" dirty="0"/>
              <a:t>table contain ?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Identify the </a:t>
            </a:r>
            <a:r>
              <a:rPr lang="en-GB" b="1" dirty="0"/>
              <a:t>TRUCK table candidate key(s)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3" name="Picture 2" descr="Ch8-Exercises -Fig8-2">
            <a:hlinkClick r:id="rId2"/>
            <a:extLst>
              <a:ext uri="{FF2B5EF4-FFF2-40B4-BE49-F238E27FC236}">
                <a16:creationId xmlns:a16="http://schemas.microsoft.com/office/drawing/2014/main" id="{5CD6C7DB-090E-7DA0-BE82-EB36B815FD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295" y="1332326"/>
            <a:ext cx="5594705" cy="28619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64582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5C3E8D8-D5CF-94FB-641D-97921558E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– Keys and Basic ER Modelling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121E66-EE08-4583-7D62-81A9B858B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6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28F847-79C8-376F-53A3-FFBDC08240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508953" cy="4975225"/>
          </a:xfrm>
        </p:spPr>
        <p:txBody>
          <a:bodyPr/>
          <a:lstStyle/>
          <a:p>
            <a:r>
              <a:rPr lang="en-GB" dirty="0"/>
              <a:t>The database in the figure is composed of two tables. Answer the following questions: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Identify the </a:t>
            </a:r>
            <a:r>
              <a:rPr lang="en-GB" b="1" dirty="0"/>
              <a:t>primary key </a:t>
            </a:r>
            <a:r>
              <a:rPr lang="en-GB" dirty="0"/>
              <a:t>for each table.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Identify the </a:t>
            </a:r>
            <a:r>
              <a:rPr lang="en-GB" b="1" dirty="0"/>
              <a:t>foreign key in the PLAY table</a:t>
            </a:r>
            <a:r>
              <a:rPr lang="en-GB" dirty="0"/>
              <a:t>.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Identify the </a:t>
            </a:r>
            <a:r>
              <a:rPr lang="en-GB" b="1" dirty="0"/>
              <a:t>candidate keys </a:t>
            </a:r>
            <a:r>
              <a:rPr lang="en-GB" dirty="0"/>
              <a:t>in both tables.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Does the PLAY table exhibit </a:t>
            </a:r>
            <a:r>
              <a:rPr lang="en-GB" b="1" dirty="0"/>
              <a:t>referential integrity</a:t>
            </a:r>
            <a:r>
              <a:rPr lang="en-GB" dirty="0"/>
              <a:t>? Why or why not?</a:t>
            </a:r>
          </a:p>
          <a:p>
            <a:pPr marL="763588" lvl="1" indent="-457200">
              <a:buFont typeface="+mj-lt"/>
              <a:buAutoNum type="arabicParenR"/>
            </a:pPr>
            <a:r>
              <a:rPr lang="en-GB" dirty="0"/>
              <a:t>Draw the </a:t>
            </a:r>
            <a:r>
              <a:rPr lang="en-GB" b="1" dirty="0"/>
              <a:t>ER model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6" name="Picture 5" descr="Ch8-Exercises -Fig8-1">
            <a:hlinkClick r:id="rId2"/>
            <a:extLst>
              <a:ext uri="{FF2B5EF4-FFF2-40B4-BE49-F238E27FC236}">
                <a16:creationId xmlns:a16="http://schemas.microsoft.com/office/drawing/2014/main" id="{5153668E-A701-E9D4-FD46-C0E4644068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728" y="1274256"/>
            <a:ext cx="5204529" cy="37160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43438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0291A-CE44-910A-DB23-DDE1E48D0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– Keys and Basic ER Modelling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4145F3-0674-7C98-D71A-175D2690D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F3DFE7-753F-E0ED-89D3-5D56CB6CCC3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732905" cy="4975225"/>
          </a:xfrm>
        </p:spPr>
        <p:txBody>
          <a:bodyPr/>
          <a:lstStyle/>
          <a:p>
            <a:r>
              <a:rPr lang="en-GB" dirty="0"/>
              <a:t>Suppose you are using the database in the figure, composed of the two tables. Answer the following questions:</a:t>
            </a:r>
          </a:p>
          <a:p>
            <a:pPr lvl="1"/>
            <a:r>
              <a:rPr lang="en-GB" dirty="0"/>
              <a:t>Identify the </a:t>
            </a:r>
            <a:r>
              <a:rPr lang="en-GB" b="1" dirty="0"/>
              <a:t>primary key </a:t>
            </a:r>
            <a:r>
              <a:rPr lang="en-GB" dirty="0"/>
              <a:t>in each table.</a:t>
            </a:r>
          </a:p>
          <a:p>
            <a:pPr lvl="1"/>
            <a:r>
              <a:rPr lang="en-GB" dirty="0"/>
              <a:t>Identify the </a:t>
            </a:r>
            <a:r>
              <a:rPr lang="en-GB" b="1" dirty="0"/>
              <a:t>foreign key </a:t>
            </a:r>
            <a:r>
              <a:rPr lang="en-GB" dirty="0"/>
              <a:t>in the </a:t>
            </a:r>
            <a:r>
              <a:rPr lang="en-GB" dirty="0" err="1"/>
              <a:t>BookOrders</a:t>
            </a:r>
            <a:r>
              <a:rPr lang="en-GB" dirty="0"/>
              <a:t> table.</a:t>
            </a:r>
          </a:p>
          <a:p>
            <a:pPr lvl="1"/>
            <a:r>
              <a:rPr lang="en-GB" dirty="0"/>
              <a:t>Are there any </a:t>
            </a:r>
            <a:r>
              <a:rPr lang="en-GB" b="1" dirty="0"/>
              <a:t>candidate keys </a:t>
            </a:r>
            <a:r>
              <a:rPr lang="en-GB" dirty="0"/>
              <a:t>in either table?</a:t>
            </a:r>
          </a:p>
          <a:p>
            <a:pPr lvl="1"/>
            <a:r>
              <a:rPr lang="en-GB" dirty="0"/>
              <a:t>Does the </a:t>
            </a:r>
            <a:r>
              <a:rPr lang="en-GB" dirty="0" err="1"/>
              <a:t>BookOrders</a:t>
            </a:r>
            <a:r>
              <a:rPr lang="en-GB" dirty="0"/>
              <a:t> table </a:t>
            </a:r>
            <a:r>
              <a:rPr lang="en-GB" b="1" dirty="0"/>
              <a:t>exhibit referential integrity</a:t>
            </a:r>
            <a:r>
              <a:rPr lang="en-GB" dirty="0"/>
              <a:t>? Why or why not?</a:t>
            </a:r>
          </a:p>
          <a:p>
            <a:pPr lvl="1"/>
            <a:r>
              <a:rPr lang="en-GB" dirty="0"/>
              <a:t>Draw the </a:t>
            </a:r>
            <a:r>
              <a:rPr lang="en-GB" b="1" dirty="0"/>
              <a:t>ER model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Do the tables </a:t>
            </a:r>
            <a:r>
              <a:rPr lang="en-GB" b="1" dirty="0"/>
              <a:t>contain redundant data</a:t>
            </a:r>
            <a:r>
              <a:rPr lang="en-GB" dirty="0"/>
              <a:t>? If so which table(s) and what is the redundant data?</a:t>
            </a:r>
          </a:p>
          <a:p>
            <a:pPr lvl="1"/>
            <a:endParaRPr lang="en-GB" dirty="0"/>
          </a:p>
        </p:txBody>
      </p:sp>
      <p:pic>
        <p:nvPicPr>
          <p:cNvPr id="5" name="Picture 4" descr="Ch8-Exercises -Fig8-3">
            <a:hlinkClick r:id="rId2"/>
            <a:extLst>
              <a:ext uri="{FF2B5EF4-FFF2-40B4-BE49-F238E27FC236}">
                <a16:creationId xmlns:a16="http://schemas.microsoft.com/office/drawing/2014/main" id="{0A591B41-18DC-676F-D245-8D97DBB74A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680" y="1069974"/>
            <a:ext cx="5137816" cy="33293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43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B7AE62-2CBC-429C-25D4-84E2BC339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50695-0734-D79A-F9A3-0A9F9E289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– ER Modelling: University’s Studies Advice System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8C66F8-976B-ED55-1056-DF6C29FCE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D8B9A9-D42C-C777-DA7C-622F74C936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Draw an E-R Diagram which models the </a:t>
            </a:r>
            <a:r>
              <a:rPr lang="en-GB" b="1" dirty="0">
                <a:solidFill>
                  <a:schemeClr val="accent1"/>
                </a:solidFill>
              </a:rPr>
              <a:t>University’s Studies Advice System </a:t>
            </a:r>
            <a:r>
              <a:rPr lang="en-GB" dirty="0"/>
              <a:t>(</a:t>
            </a:r>
            <a:r>
              <a:rPr lang="en-GB" dirty="0" err="1"/>
              <a:t>ie</a:t>
            </a:r>
            <a:r>
              <a:rPr lang="en-GB" dirty="0"/>
              <a:t>. </a:t>
            </a:r>
            <a:r>
              <a:rPr lang="en-GB" i="1" dirty="0"/>
              <a:t>Individual Meetings between Student &amp; Advisor</a:t>
            </a:r>
            <a:r>
              <a:rPr lang="en-GB" dirty="0"/>
              <a:t>)</a:t>
            </a:r>
          </a:p>
          <a:p>
            <a:pPr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STUDENTS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on a </a:t>
            </a:r>
            <a:r>
              <a:rPr lang="en-GB" b="1" dirty="0">
                <a:solidFill>
                  <a:schemeClr val="accent1"/>
                </a:solidFill>
              </a:rPr>
              <a:t>COURSE</a:t>
            </a:r>
            <a:r>
              <a:rPr lang="en-GB" dirty="0"/>
              <a:t> are allocated a </a:t>
            </a:r>
            <a:r>
              <a:rPr lang="en-GB" b="1" dirty="0">
                <a:solidFill>
                  <a:schemeClr val="accent1"/>
                </a:solidFill>
              </a:rPr>
              <a:t>STUDIES ADVISER </a:t>
            </a:r>
            <a:r>
              <a:rPr lang="en-GB" dirty="0"/>
              <a:t>who sets up </a:t>
            </a:r>
            <a:r>
              <a:rPr lang="en-GB" b="1" dirty="0">
                <a:solidFill>
                  <a:schemeClr val="accent1"/>
                </a:solidFill>
              </a:rPr>
              <a:t>MEETINGS</a:t>
            </a:r>
            <a:r>
              <a:rPr lang="en-GB" dirty="0"/>
              <a:t> (Studies Advice Meetings with Students)</a:t>
            </a:r>
          </a:p>
          <a:p>
            <a:pPr lvl="2">
              <a:spcBef>
                <a:spcPts val="1200"/>
              </a:spcBef>
            </a:pPr>
            <a:r>
              <a:rPr lang="en-GB" dirty="0"/>
              <a:t>Timescale: One Academic Year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093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7BC30-C1CE-ADFF-8815-B4A1B1F45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– ER Modelling: </a:t>
            </a:r>
            <a:r>
              <a:rPr lang="en-GB" sz="3200" dirty="0"/>
              <a:t>Olympic Games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5FC693-BAA9-597B-6973-1E3C729D7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4073E2-782C-77A3-A1F0-12F3CEA25A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Draw an E-R Diagram which models an </a:t>
            </a:r>
            <a:r>
              <a:rPr lang="en-GB" b="1" dirty="0">
                <a:solidFill>
                  <a:srgbClr val="4F81BD"/>
                </a:solidFill>
              </a:rPr>
              <a:t>Olympic Games, </a:t>
            </a:r>
          </a:p>
          <a:p>
            <a:pPr lvl="1"/>
            <a:r>
              <a:rPr lang="en-GB" dirty="0"/>
              <a:t>Competitors</a:t>
            </a:r>
            <a:r>
              <a:rPr lang="en-US" dirty="0"/>
              <a:t> from different countries compete in events held in various venues</a:t>
            </a:r>
            <a:endParaRPr lang="en-GB" dirty="0"/>
          </a:p>
          <a:p>
            <a:pPr lvl="2"/>
            <a:r>
              <a:rPr lang="en-GB" dirty="0"/>
              <a:t>Timescale: One </a:t>
            </a:r>
            <a:r>
              <a:rPr lang="en-US" dirty="0"/>
              <a:t>Olympic games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30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F11A5-25C7-62D6-73C5-B9F9497D98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10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D29861D-25B6-AD37-7095-5D995CDECA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ER Diagram Example - </a:t>
            </a:r>
            <a:r>
              <a:rPr lang="en-GB" sz="4000" b="1" dirty="0"/>
              <a:t>Studies Advice System</a:t>
            </a:r>
            <a:endParaRPr lang="en-GB" sz="4000" b="0" dirty="0"/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5A8EE250-1E32-6361-7C27-6ACE828EB4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b="0" dirty="0"/>
              <a:t>(Entities – Relationships - Degree of a Relationship - Cardinality Ratio - Participation Constraints – Attributes)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92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21381" y="1119475"/>
            <a:ext cx="8367107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Draw an E-R Diagram which models the </a:t>
            </a:r>
            <a:r>
              <a:rPr lang="en-GB" b="1" dirty="0">
                <a:solidFill>
                  <a:schemeClr val="accent1"/>
                </a:solidFill>
              </a:rPr>
              <a:t>University’s Studies Advice System </a:t>
            </a:r>
            <a:r>
              <a:rPr lang="en-GB" dirty="0"/>
              <a:t>(</a:t>
            </a:r>
            <a:r>
              <a:rPr lang="en-GB" dirty="0" err="1"/>
              <a:t>ie</a:t>
            </a:r>
            <a:r>
              <a:rPr lang="en-GB" dirty="0"/>
              <a:t>. </a:t>
            </a:r>
            <a:r>
              <a:rPr lang="en-GB" i="1" dirty="0"/>
              <a:t>Individual Meetings between Student &amp; Advisor</a:t>
            </a:r>
            <a:r>
              <a:rPr lang="en-GB" dirty="0"/>
              <a:t>)</a:t>
            </a:r>
          </a:p>
          <a:p>
            <a:pPr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STUDENTS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on a </a:t>
            </a:r>
            <a:r>
              <a:rPr lang="en-GB" b="1" dirty="0">
                <a:solidFill>
                  <a:schemeClr val="accent1"/>
                </a:solidFill>
              </a:rPr>
              <a:t>COURSE</a:t>
            </a:r>
            <a:r>
              <a:rPr lang="en-GB" dirty="0"/>
              <a:t> are allocated a </a:t>
            </a:r>
            <a:r>
              <a:rPr lang="en-GB" b="1" dirty="0">
                <a:solidFill>
                  <a:schemeClr val="accent1"/>
                </a:solidFill>
              </a:rPr>
              <a:t>STUDIES ADVISER </a:t>
            </a:r>
            <a:r>
              <a:rPr lang="en-GB" dirty="0"/>
              <a:t>who sets up </a:t>
            </a:r>
            <a:r>
              <a:rPr lang="en-GB" b="1" dirty="0">
                <a:solidFill>
                  <a:schemeClr val="accent1"/>
                </a:solidFill>
              </a:rPr>
              <a:t>MEETINGS</a:t>
            </a:r>
            <a:r>
              <a:rPr lang="en-GB" dirty="0"/>
              <a:t> (Studies Advice Meetings with Students)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Timescale: One Academic Year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73162" y="3657945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COURSE</a:t>
            </a:r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977207" y="3657945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MEETING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73162" y="5746177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STUDENT</a:t>
            </a:r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77207" y="5746177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ADVISOR</a:t>
            </a:r>
          </a:p>
        </p:txBody>
      </p:sp>
      <p:sp>
        <p:nvSpPr>
          <p:cNvPr id="39" name="Rectangle 38"/>
          <p:cNvSpPr/>
          <p:nvPr/>
        </p:nvSpPr>
        <p:spPr>
          <a:xfrm>
            <a:off x="1631505" y="2790702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/>
              <a:t>Solution</a:t>
            </a:r>
          </a:p>
        </p:txBody>
      </p:sp>
      <p:sp>
        <p:nvSpPr>
          <p:cNvPr id="75" name="Rectangle 74"/>
          <p:cNvSpPr/>
          <p:nvPr/>
        </p:nvSpPr>
        <p:spPr>
          <a:xfrm>
            <a:off x="1919536" y="3129967"/>
            <a:ext cx="2880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First, identify the Entities.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D6AE60C2-E9F2-E5A7-F3DA-5E99DFF03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AB5CF575-B17F-958A-2B60-2C8820F5D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Studies Advice System: 1) Entities</a:t>
            </a:r>
          </a:p>
        </p:txBody>
      </p:sp>
    </p:spTree>
    <p:extLst>
      <p:ext uri="{BB962C8B-B14F-4D97-AF65-F5344CB8AC3E}">
        <p14:creationId xmlns:p14="http://schemas.microsoft.com/office/powerpoint/2010/main" val="181316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  <p:bldP spid="39" grpId="0"/>
      <p:bldP spid="7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58D86-CCDA-3E46-C38B-40360E5E1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181DE61-AB0E-7359-4EE5-078520C9899F}"/>
              </a:ext>
            </a:extLst>
          </p:cNvPr>
          <p:cNvSpPr/>
          <p:nvPr/>
        </p:nvSpPr>
        <p:spPr>
          <a:xfrm>
            <a:off x="82459" y="856693"/>
            <a:ext cx="5580495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STUDENTS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on a </a:t>
            </a:r>
            <a:r>
              <a:rPr lang="en-GB" b="1" dirty="0">
                <a:solidFill>
                  <a:schemeClr val="accent1"/>
                </a:solidFill>
              </a:rPr>
              <a:t>COURSE</a:t>
            </a:r>
            <a:r>
              <a:rPr lang="en-GB" dirty="0"/>
              <a:t> are allocated a </a:t>
            </a:r>
            <a:r>
              <a:rPr lang="en-GB" b="1" dirty="0">
                <a:solidFill>
                  <a:schemeClr val="accent1"/>
                </a:solidFill>
              </a:rPr>
              <a:t>STUDIES ADVISER </a:t>
            </a:r>
            <a:r>
              <a:rPr lang="en-GB" dirty="0"/>
              <a:t>who sets up </a:t>
            </a:r>
            <a:r>
              <a:rPr lang="en-GB" b="1" dirty="0">
                <a:solidFill>
                  <a:schemeClr val="accent1"/>
                </a:solidFill>
              </a:rPr>
              <a:t>MEETINGS</a:t>
            </a:r>
            <a:r>
              <a:rPr lang="en-GB" dirty="0"/>
              <a:t> (Studies Advice Meetings with Students)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Timescale: One Academic Year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8DA022-C016-D027-45E7-B26ADF498981}"/>
              </a:ext>
            </a:extLst>
          </p:cNvPr>
          <p:cNvSpPr txBox="1"/>
          <p:nvPr/>
        </p:nvSpPr>
        <p:spPr>
          <a:xfrm>
            <a:off x="5662954" y="942250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COURSE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210025-FAEC-DBEA-AB7B-634B8301EC88}"/>
              </a:ext>
            </a:extLst>
          </p:cNvPr>
          <p:cNvSpPr txBox="1"/>
          <p:nvPr/>
        </p:nvSpPr>
        <p:spPr>
          <a:xfrm>
            <a:off x="9566999" y="942250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MEETING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B092A7D-C55E-5C61-2A4D-4BD3853FFB19}"/>
              </a:ext>
            </a:extLst>
          </p:cNvPr>
          <p:cNvGrpSpPr/>
          <p:nvPr/>
        </p:nvGrpSpPr>
        <p:grpSpPr>
          <a:xfrm>
            <a:off x="5797575" y="1911707"/>
            <a:ext cx="1211600" cy="517347"/>
            <a:chOff x="6939096" y="5458624"/>
            <a:chExt cx="1296144" cy="51734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9431EC1-AADE-C55E-8BA2-0498EA7E2CC4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Contains</a:t>
              </a:r>
            </a:p>
          </p:txBody>
        </p:sp>
        <p:sp>
          <p:nvSpPr>
            <p:cNvPr id="8" name="Flowchart: Decision 7">
              <a:extLst>
                <a:ext uri="{FF2B5EF4-FFF2-40B4-BE49-F238E27FC236}">
                  <a16:creationId xmlns:a16="http://schemas.microsoft.com/office/drawing/2014/main" id="{3D706BB5-0318-24F5-1292-5F4BBD31D5A8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2403238C-B335-8A0D-3EE3-B47ECBED30FF}"/>
              </a:ext>
            </a:extLst>
          </p:cNvPr>
          <p:cNvSpPr txBox="1"/>
          <p:nvPr/>
        </p:nvSpPr>
        <p:spPr>
          <a:xfrm>
            <a:off x="5662954" y="3030482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ea typeface="ヒラギノ角ゴ Pro W3" charset="-128"/>
              </a:rPr>
              <a:t>STUDENT</a:t>
            </a: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EE1F78-0AD5-DB1A-7A05-AA4CE2E25F61}"/>
              </a:ext>
            </a:extLst>
          </p:cNvPr>
          <p:cNvSpPr txBox="1"/>
          <p:nvPr/>
        </p:nvSpPr>
        <p:spPr>
          <a:xfrm>
            <a:off x="9566999" y="3030482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ea typeface="ヒラギノ角ゴ Pro W3" charset="-128"/>
              </a:rPr>
              <a:t>ADVISOR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31C3C57-A0BA-996E-75E0-AD177A88D059}"/>
              </a:ext>
            </a:extLst>
          </p:cNvPr>
          <p:cNvGrpSpPr/>
          <p:nvPr/>
        </p:nvGrpSpPr>
        <p:grpSpPr>
          <a:xfrm>
            <a:off x="9623566" y="1880092"/>
            <a:ext cx="1382707" cy="517347"/>
            <a:chOff x="6939096" y="5458624"/>
            <a:chExt cx="1296144" cy="517347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71A4856-EF70-580F-EF8B-943806D51B17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err="1"/>
                <a:t>Hosted_by</a:t>
              </a:r>
              <a:endParaRPr lang="en-GB"/>
            </a:p>
          </p:txBody>
        </p:sp>
        <p:sp>
          <p:nvSpPr>
            <p:cNvPr id="15" name="Flowchart: Decision 14">
              <a:extLst>
                <a:ext uri="{FF2B5EF4-FFF2-40B4-BE49-F238E27FC236}">
                  <a16:creationId xmlns:a16="http://schemas.microsoft.com/office/drawing/2014/main" id="{0609DF37-4E72-48EA-A7E2-BF67E2C93364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CF76E086-787F-54B4-C61D-D39156548455}"/>
              </a:ext>
            </a:extLst>
          </p:cNvPr>
          <p:cNvGrpSpPr/>
          <p:nvPr/>
        </p:nvGrpSpPr>
        <p:grpSpPr>
          <a:xfrm>
            <a:off x="7715180" y="2951712"/>
            <a:ext cx="1224136" cy="517347"/>
            <a:chOff x="5415100" y="2065662"/>
            <a:chExt cx="1224136" cy="517347"/>
          </a:xfrm>
        </p:grpSpPr>
        <p:sp>
          <p:nvSpPr>
            <p:cNvPr id="18" name="Flowchart: Decision 17">
              <a:extLst>
                <a:ext uri="{FF2B5EF4-FFF2-40B4-BE49-F238E27FC236}">
                  <a16:creationId xmlns:a16="http://schemas.microsoft.com/office/drawing/2014/main" id="{ECBFE542-1923-49CE-0187-DA17EF71E349}"/>
                </a:ext>
              </a:extLst>
            </p:cNvPr>
            <p:cNvSpPr/>
            <p:nvPr/>
          </p:nvSpPr>
          <p:spPr>
            <a:xfrm>
              <a:off x="5427636" y="206566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B6770F1-3336-ACF4-3B28-67B4DA4C2442}"/>
                </a:ext>
              </a:extLst>
            </p:cNvPr>
            <p:cNvSpPr txBox="1"/>
            <p:nvPr/>
          </p:nvSpPr>
          <p:spPr>
            <a:xfrm>
              <a:off x="5415100" y="213966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Allocated</a:t>
              </a:r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FD56423C-9F47-3E92-D07B-8C783A385370}"/>
              </a:ext>
            </a:extLst>
          </p:cNvPr>
          <p:cNvSpPr/>
          <p:nvPr/>
        </p:nvSpPr>
        <p:spPr>
          <a:xfrm>
            <a:off x="1277175" y="2166550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Solution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788D6D3-0264-0C40-9175-28EBC7567E74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7143798" y="1126916"/>
            <a:ext cx="242320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AD3F583-2CEE-D7BD-B8C6-B6ADAB3DB923}"/>
              </a:ext>
            </a:extLst>
          </p:cNvPr>
          <p:cNvCxnSpPr>
            <a:stCxn id="11" idx="3"/>
            <a:endCxn id="12" idx="1"/>
          </p:cNvCxnSpPr>
          <p:nvPr/>
        </p:nvCxnSpPr>
        <p:spPr>
          <a:xfrm>
            <a:off x="7143798" y="3215148"/>
            <a:ext cx="242320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380F36CF-694F-F39A-4B39-6BF248C7942F}"/>
              </a:ext>
            </a:extLst>
          </p:cNvPr>
          <p:cNvCxnSpPr>
            <a:stCxn id="4" idx="2"/>
            <a:endCxn id="11" idx="0"/>
          </p:cNvCxnSpPr>
          <p:nvPr/>
        </p:nvCxnSpPr>
        <p:spPr>
          <a:xfrm>
            <a:off x="6403376" y="1311582"/>
            <a:ext cx="0" cy="171890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3A7E613-801B-D7FF-04BA-BA41AD114BF9}"/>
              </a:ext>
            </a:extLst>
          </p:cNvPr>
          <p:cNvCxnSpPr>
            <a:stCxn id="12" idx="0"/>
            <a:endCxn id="5" idx="2"/>
          </p:cNvCxnSpPr>
          <p:nvPr/>
        </p:nvCxnSpPr>
        <p:spPr>
          <a:xfrm flipV="1">
            <a:off x="10307421" y="1311582"/>
            <a:ext cx="0" cy="171890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61A21FBF-6D05-F76D-FE0C-013FD8434EE2}"/>
              </a:ext>
            </a:extLst>
          </p:cNvPr>
          <p:cNvCxnSpPr>
            <a:stCxn id="4" idx="2"/>
            <a:endCxn id="12" idx="0"/>
          </p:cNvCxnSpPr>
          <p:nvPr/>
        </p:nvCxnSpPr>
        <p:spPr>
          <a:xfrm>
            <a:off x="6403377" y="1311582"/>
            <a:ext cx="3904045" cy="171890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363437DA-64B6-B3B1-D61A-D1C740C200DE}"/>
              </a:ext>
            </a:extLst>
          </p:cNvPr>
          <p:cNvCxnSpPr>
            <a:stCxn id="11" idx="0"/>
            <a:endCxn id="5" idx="2"/>
          </p:cNvCxnSpPr>
          <p:nvPr/>
        </p:nvCxnSpPr>
        <p:spPr>
          <a:xfrm flipV="1">
            <a:off x="6403377" y="1311582"/>
            <a:ext cx="3904045" cy="171890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CECB0190-C7FC-91F7-AF7A-2265CF59CDCE}"/>
              </a:ext>
            </a:extLst>
          </p:cNvPr>
          <p:cNvSpPr txBox="1"/>
          <p:nvPr/>
        </p:nvSpPr>
        <p:spPr>
          <a:xfrm>
            <a:off x="8236985" y="68357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B027D5A-AADA-88A3-0FC8-8FDF7A8EC42F}"/>
              </a:ext>
            </a:extLst>
          </p:cNvPr>
          <p:cNvSpPr txBox="1"/>
          <p:nvPr/>
        </p:nvSpPr>
        <p:spPr>
          <a:xfrm>
            <a:off x="8786443" y="145004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D76FA594-8878-675C-CA41-66D5BD30C557}"/>
              </a:ext>
            </a:extLst>
          </p:cNvPr>
          <p:cNvSpPr txBox="1"/>
          <p:nvPr/>
        </p:nvSpPr>
        <p:spPr>
          <a:xfrm>
            <a:off x="7535160" y="145004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3347D1DE-9FB9-8FB9-421F-06AC8C922A04}"/>
              </a:ext>
            </a:extLst>
          </p:cNvPr>
          <p:cNvSpPr txBox="1"/>
          <p:nvPr/>
        </p:nvSpPr>
        <p:spPr>
          <a:xfrm>
            <a:off x="8147228" y="322911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996202C2-3554-BE1F-3A96-814D14B3D8AB}"/>
              </a:ext>
            </a:extLst>
          </p:cNvPr>
          <p:cNvSpPr txBox="1"/>
          <p:nvPr/>
        </p:nvSpPr>
        <p:spPr>
          <a:xfrm>
            <a:off x="10320891" y="188024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F07A4D74-1005-DD7F-0350-890FA2EA56C7}"/>
              </a:ext>
            </a:extLst>
          </p:cNvPr>
          <p:cNvSpPr txBox="1"/>
          <p:nvPr/>
        </p:nvSpPr>
        <p:spPr>
          <a:xfrm>
            <a:off x="6043335" y="188024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2F09102-769E-B184-F94B-9C7B80B80645}"/>
              </a:ext>
            </a:extLst>
          </p:cNvPr>
          <p:cNvSpPr/>
          <p:nvPr/>
        </p:nvSpPr>
        <p:spPr>
          <a:xfrm>
            <a:off x="752682" y="2509756"/>
            <a:ext cx="2880320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First, identify the Entities.</a:t>
            </a:r>
          </a:p>
          <a:p>
            <a:pPr>
              <a:spcBef>
                <a:spcPts val="600"/>
              </a:spcBef>
            </a:pPr>
            <a:r>
              <a:rPr lang="en-GB" dirty="0"/>
              <a:t>Then consider which relationships should be modelled?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C91D02F-447D-F534-6AA5-25AABA495068}"/>
              </a:ext>
            </a:extLst>
          </p:cNvPr>
          <p:cNvSpPr/>
          <p:nvPr/>
        </p:nvSpPr>
        <p:spPr>
          <a:xfrm>
            <a:off x="786503" y="3833198"/>
            <a:ext cx="3312368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/>
              <a:t>Most Important: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COURSE </a:t>
            </a:r>
            <a:r>
              <a:rPr lang="en-GB" b="1" dirty="0">
                <a:solidFill>
                  <a:srgbClr val="C00000"/>
                </a:solidFill>
              </a:rPr>
              <a:t>Contains</a:t>
            </a:r>
            <a:r>
              <a:rPr lang="en-GB" b="1" dirty="0">
                <a:solidFill>
                  <a:schemeClr val="accent1"/>
                </a:solidFill>
              </a:rPr>
              <a:t> STUDENT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STUDENT </a:t>
            </a:r>
            <a:r>
              <a:rPr lang="en-GB" b="1" dirty="0">
                <a:solidFill>
                  <a:srgbClr val="C00000"/>
                </a:solidFill>
              </a:rPr>
              <a:t>Allocated</a:t>
            </a:r>
            <a:r>
              <a:rPr lang="en-GB" b="1" dirty="0">
                <a:solidFill>
                  <a:schemeClr val="accent1"/>
                </a:solidFill>
              </a:rPr>
              <a:t> ADVISOR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STUDENT </a:t>
            </a:r>
            <a:r>
              <a:rPr lang="en-GB" b="1" dirty="0">
                <a:solidFill>
                  <a:srgbClr val="C00000"/>
                </a:solidFill>
              </a:rPr>
              <a:t>Attends</a:t>
            </a:r>
            <a:r>
              <a:rPr lang="en-GB" b="1" dirty="0">
                <a:solidFill>
                  <a:schemeClr val="accent1"/>
                </a:solidFill>
              </a:rPr>
              <a:t> MEETING</a:t>
            </a:r>
          </a:p>
          <a:p>
            <a:pPr marL="180975" lvl="1">
              <a:spcBef>
                <a:spcPts val="1200"/>
              </a:spcBef>
            </a:pPr>
            <a:r>
              <a:rPr lang="en-GB" b="1" dirty="0">
                <a:solidFill>
                  <a:schemeClr val="accent1"/>
                </a:solidFill>
              </a:rPr>
              <a:t>MEETING </a:t>
            </a:r>
            <a:r>
              <a:rPr lang="en-GB" b="1" dirty="0">
                <a:solidFill>
                  <a:srgbClr val="C00000"/>
                </a:solidFill>
              </a:rPr>
              <a:t>Hosted By </a:t>
            </a:r>
            <a:r>
              <a:rPr lang="en-GB" b="1" dirty="0">
                <a:solidFill>
                  <a:schemeClr val="accent1"/>
                </a:solidFill>
              </a:rPr>
              <a:t>ADVISOR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773849DB-3886-7322-7F12-C6EA4F26D179}"/>
              </a:ext>
            </a:extLst>
          </p:cNvPr>
          <p:cNvCxnSpPr>
            <a:stCxn id="4" idx="2"/>
            <a:endCxn id="8" idx="0"/>
          </p:cNvCxnSpPr>
          <p:nvPr/>
        </p:nvCxnSpPr>
        <p:spPr>
          <a:xfrm flipH="1">
            <a:off x="6403376" y="1311582"/>
            <a:ext cx="1" cy="60012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EDD88913-BF22-B130-349A-F57F6C72E902}"/>
              </a:ext>
            </a:extLst>
          </p:cNvPr>
          <p:cNvCxnSpPr>
            <a:stCxn id="8" idx="2"/>
            <a:endCxn id="11" idx="0"/>
          </p:cNvCxnSpPr>
          <p:nvPr/>
        </p:nvCxnSpPr>
        <p:spPr>
          <a:xfrm>
            <a:off x="6403376" y="2429054"/>
            <a:ext cx="1" cy="601429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3B5019BC-0948-37D8-0BD1-9B2382E87C3B}"/>
              </a:ext>
            </a:extLst>
          </p:cNvPr>
          <p:cNvCxnSpPr>
            <a:stCxn id="21" idx="3"/>
            <a:endCxn id="12" idx="1"/>
          </p:cNvCxnSpPr>
          <p:nvPr/>
        </p:nvCxnSpPr>
        <p:spPr>
          <a:xfrm>
            <a:off x="8939316" y="3210384"/>
            <a:ext cx="627682" cy="476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E9824D46-00AD-E919-6CDC-8909BCB095AB}"/>
              </a:ext>
            </a:extLst>
          </p:cNvPr>
          <p:cNvCxnSpPr>
            <a:stCxn id="11" idx="3"/>
            <a:endCxn id="21" idx="1"/>
          </p:cNvCxnSpPr>
          <p:nvPr/>
        </p:nvCxnSpPr>
        <p:spPr>
          <a:xfrm flipV="1">
            <a:off x="7143798" y="3210384"/>
            <a:ext cx="571382" cy="476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0" name="Group 89">
            <a:extLst>
              <a:ext uri="{FF2B5EF4-FFF2-40B4-BE49-F238E27FC236}">
                <a16:creationId xmlns:a16="http://schemas.microsoft.com/office/drawing/2014/main" id="{C6B789F7-C588-32DD-2478-95F1830E52A1}"/>
              </a:ext>
            </a:extLst>
          </p:cNvPr>
          <p:cNvGrpSpPr/>
          <p:nvPr/>
        </p:nvGrpSpPr>
        <p:grpSpPr>
          <a:xfrm>
            <a:off x="7758600" y="1911706"/>
            <a:ext cx="1211600" cy="517347"/>
            <a:chOff x="6939096" y="5458624"/>
            <a:chExt cx="1296144" cy="517347"/>
          </a:xfrm>
        </p:grpSpPr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353186C4-B5DE-8923-5834-6394D7CB5680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Attends</a:t>
              </a:r>
            </a:p>
          </p:txBody>
        </p:sp>
        <p:sp>
          <p:nvSpPr>
            <p:cNvPr id="92" name="Flowchart: Decision 91">
              <a:extLst>
                <a:ext uri="{FF2B5EF4-FFF2-40B4-BE49-F238E27FC236}">
                  <a16:creationId xmlns:a16="http://schemas.microsoft.com/office/drawing/2014/main" id="{DFE9BAB3-2490-34A3-470B-A11FC5F521A5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ABF16BBB-4F0C-CAC9-8719-5B4F9350936D}"/>
              </a:ext>
            </a:extLst>
          </p:cNvPr>
          <p:cNvCxnSpPr>
            <a:stCxn id="92" idx="3"/>
            <a:endCxn id="5" idx="2"/>
          </p:cNvCxnSpPr>
          <p:nvPr/>
        </p:nvCxnSpPr>
        <p:spPr>
          <a:xfrm flipV="1">
            <a:off x="8970201" y="1311583"/>
            <a:ext cx="1337221" cy="858797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6AEFC588-C6D4-8E46-1255-12E639AC13B0}"/>
              </a:ext>
            </a:extLst>
          </p:cNvPr>
          <p:cNvCxnSpPr>
            <a:stCxn id="11" idx="0"/>
            <a:endCxn id="92" idx="1"/>
          </p:cNvCxnSpPr>
          <p:nvPr/>
        </p:nvCxnSpPr>
        <p:spPr>
          <a:xfrm flipV="1">
            <a:off x="6403376" y="2170380"/>
            <a:ext cx="1355224" cy="86010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E234CA4F-50E7-4482-3D1D-8BBAF499BF77}"/>
              </a:ext>
            </a:extLst>
          </p:cNvPr>
          <p:cNvCxnSpPr>
            <a:stCxn id="5" idx="2"/>
            <a:endCxn id="15" idx="0"/>
          </p:cNvCxnSpPr>
          <p:nvPr/>
        </p:nvCxnSpPr>
        <p:spPr>
          <a:xfrm>
            <a:off x="10307421" y="1311583"/>
            <a:ext cx="7498" cy="568509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661B01FC-1D30-76CB-B705-29CFC8C5B02E}"/>
              </a:ext>
            </a:extLst>
          </p:cNvPr>
          <p:cNvCxnSpPr>
            <a:stCxn id="12" idx="0"/>
            <a:endCxn id="15" idx="2"/>
          </p:cNvCxnSpPr>
          <p:nvPr/>
        </p:nvCxnSpPr>
        <p:spPr>
          <a:xfrm flipV="1">
            <a:off x="10307421" y="2397438"/>
            <a:ext cx="7498" cy="63304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61561D2-C468-BAC7-3430-6D8356DA33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C6DDB86B-1BE0-E587-57C4-C2D2F0760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Studies Advice System: 2) Relationships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9DD6AD-4215-E4F5-899F-001C7AA581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0644" y="3752763"/>
            <a:ext cx="5673247" cy="272237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8598F0C-2D13-CF56-7236-678B7F0BB6FD}"/>
              </a:ext>
            </a:extLst>
          </p:cNvPr>
          <p:cNvSpPr/>
          <p:nvPr/>
        </p:nvSpPr>
        <p:spPr>
          <a:xfrm>
            <a:off x="5580381" y="669753"/>
            <a:ext cx="5673247" cy="302103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0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000"/>
                            </p:stCondLst>
                            <p:childTnLst>
                              <p:par>
                                <p:cTn id="1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9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3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6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  <p:bldP spid="68" grpId="0"/>
      <p:bldP spid="68" grpId="1"/>
      <p:bldP spid="70" grpId="0"/>
      <p:bldP spid="70" grpId="1"/>
      <p:bldP spid="71" grpId="0"/>
      <p:bldP spid="71" grpId="1"/>
      <p:bldP spid="72" grpId="0"/>
      <p:bldP spid="72" grpId="1"/>
      <p:bldP spid="73" grpId="0"/>
      <p:bldP spid="73" grpId="1"/>
      <p:bldP spid="74" grpId="0"/>
      <p:bldP spid="74" grpId="1"/>
      <p:bldP spid="75" grpId="0" build="p"/>
      <p:bldP spid="76" grpId="0" build="p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616E9-E9B2-A5CC-A137-36679798D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A4E233C-C234-6EB4-36C9-F64520BBC419}"/>
              </a:ext>
            </a:extLst>
          </p:cNvPr>
          <p:cNvSpPr/>
          <p:nvPr/>
        </p:nvSpPr>
        <p:spPr>
          <a:xfrm>
            <a:off x="461403" y="1012553"/>
            <a:ext cx="55064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Next, consider the Cardinality Ratio of each relationship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330AED-A68D-60F7-52B9-E7A12A1ADF5B}"/>
              </a:ext>
            </a:extLst>
          </p:cNvPr>
          <p:cNvSpPr txBox="1"/>
          <p:nvPr/>
        </p:nvSpPr>
        <p:spPr>
          <a:xfrm>
            <a:off x="5967823" y="2326540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COURSE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9D79A2-B1F7-372B-4435-3C9BC9A9FCC9}"/>
              </a:ext>
            </a:extLst>
          </p:cNvPr>
          <p:cNvSpPr txBox="1"/>
          <p:nvPr/>
        </p:nvSpPr>
        <p:spPr>
          <a:xfrm>
            <a:off x="9871868" y="2326540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MEETING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0CDBF99-589F-B1D2-6343-8E15F55F2577}"/>
              </a:ext>
            </a:extLst>
          </p:cNvPr>
          <p:cNvGrpSpPr/>
          <p:nvPr/>
        </p:nvGrpSpPr>
        <p:grpSpPr>
          <a:xfrm>
            <a:off x="6102445" y="3295995"/>
            <a:ext cx="1211600" cy="517347"/>
            <a:chOff x="6939096" y="5458624"/>
            <a:chExt cx="1296144" cy="51734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8D94345-29BB-0FD7-CA2D-137192451B88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Contains</a:t>
              </a:r>
            </a:p>
          </p:txBody>
        </p:sp>
        <p:sp>
          <p:nvSpPr>
            <p:cNvPr id="8" name="Flowchart: Decision 7">
              <a:extLst>
                <a:ext uri="{FF2B5EF4-FFF2-40B4-BE49-F238E27FC236}">
                  <a16:creationId xmlns:a16="http://schemas.microsoft.com/office/drawing/2014/main" id="{A6BB0C23-B9E6-AE45-BE5D-D04A492DCCB5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357BA13-29C4-0231-FC86-5375911822F5}"/>
              </a:ext>
            </a:extLst>
          </p:cNvPr>
          <p:cNvSpPr txBox="1"/>
          <p:nvPr/>
        </p:nvSpPr>
        <p:spPr>
          <a:xfrm>
            <a:off x="5967823" y="4414772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STUDENT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A222F8C-5E10-B1E8-AF40-6E53D7FE089E}"/>
              </a:ext>
            </a:extLst>
          </p:cNvPr>
          <p:cNvSpPr txBox="1"/>
          <p:nvPr/>
        </p:nvSpPr>
        <p:spPr>
          <a:xfrm>
            <a:off x="9871868" y="4414772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ADVISOR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0ED566C-AB15-6743-0A98-6A48039B033A}"/>
              </a:ext>
            </a:extLst>
          </p:cNvPr>
          <p:cNvGrpSpPr/>
          <p:nvPr/>
        </p:nvGrpSpPr>
        <p:grpSpPr>
          <a:xfrm>
            <a:off x="9920936" y="3264382"/>
            <a:ext cx="1382707" cy="517347"/>
            <a:chOff x="6939096" y="5458624"/>
            <a:chExt cx="1296144" cy="517347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6D6E32B-B802-B78B-31A7-1C92AC028E07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err="1">
                  <a:solidFill>
                    <a:prstClr val="black"/>
                  </a:solidFill>
                  <a:latin typeface="Calibri"/>
                </a:rPr>
                <a:t>Hosted_by</a:t>
              </a:r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Flowchart: Decision 14">
              <a:extLst>
                <a:ext uri="{FF2B5EF4-FFF2-40B4-BE49-F238E27FC236}">
                  <a16:creationId xmlns:a16="http://schemas.microsoft.com/office/drawing/2014/main" id="{545F0ACC-FC2B-C19C-C365-3DE6BAC09FE7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C54FA878-7588-DA3B-CFB9-6D754FD8671F}"/>
              </a:ext>
            </a:extLst>
          </p:cNvPr>
          <p:cNvGrpSpPr/>
          <p:nvPr/>
        </p:nvGrpSpPr>
        <p:grpSpPr>
          <a:xfrm>
            <a:off x="8020049" y="4340765"/>
            <a:ext cx="1224136" cy="517347"/>
            <a:chOff x="5415100" y="2065662"/>
            <a:chExt cx="1224136" cy="517347"/>
          </a:xfrm>
        </p:grpSpPr>
        <p:sp>
          <p:nvSpPr>
            <p:cNvPr id="18" name="Flowchart: Decision 17">
              <a:extLst>
                <a:ext uri="{FF2B5EF4-FFF2-40B4-BE49-F238E27FC236}">
                  <a16:creationId xmlns:a16="http://schemas.microsoft.com/office/drawing/2014/main" id="{1D8409F6-0DF6-9EE5-6EC7-ED1FAABA56CE}"/>
                </a:ext>
              </a:extLst>
            </p:cNvPr>
            <p:cNvSpPr/>
            <p:nvPr/>
          </p:nvSpPr>
          <p:spPr>
            <a:xfrm>
              <a:off x="5427636" y="206566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D2DFA73-6E52-E39C-F20C-B2C9212781A0}"/>
                </a:ext>
              </a:extLst>
            </p:cNvPr>
            <p:cNvSpPr txBox="1"/>
            <p:nvPr/>
          </p:nvSpPr>
          <p:spPr>
            <a:xfrm>
              <a:off x="5415100" y="213966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Allocated</a:t>
              </a:r>
            </a:p>
          </p:txBody>
        </p:sp>
      </p:grp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0C590A3-2262-D1CD-1A38-EE74A140AB19}"/>
              </a:ext>
            </a:extLst>
          </p:cNvPr>
          <p:cNvCxnSpPr>
            <a:stCxn id="4" idx="2"/>
            <a:endCxn id="8" idx="0"/>
          </p:cNvCxnSpPr>
          <p:nvPr/>
        </p:nvCxnSpPr>
        <p:spPr>
          <a:xfrm>
            <a:off x="6708245" y="2695872"/>
            <a:ext cx="0" cy="60012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5A8D150E-CBCD-ED18-A465-411992C8A779}"/>
              </a:ext>
            </a:extLst>
          </p:cNvPr>
          <p:cNvCxnSpPr>
            <a:stCxn id="8" idx="2"/>
            <a:endCxn id="11" idx="0"/>
          </p:cNvCxnSpPr>
          <p:nvPr/>
        </p:nvCxnSpPr>
        <p:spPr>
          <a:xfrm>
            <a:off x="6708245" y="3813342"/>
            <a:ext cx="0" cy="60143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64547EF5-5463-EE88-B32D-0F2AD04852EF}"/>
              </a:ext>
            </a:extLst>
          </p:cNvPr>
          <p:cNvCxnSpPr>
            <a:stCxn id="21" idx="3"/>
            <a:endCxn id="12" idx="1"/>
          </p:cNvCxnSpPr>
          <p:nvPr/>
        </p:nvCxnSpPr>
        <p:spPr>
          <a:xfrm>
            <a:off x="9244185" y="4599438"/>
            <a:ext cx="627682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B3956661-587D-2105-678F-0887ACBA2A77}"/>
              </a:ext>
            </a:extLst>
          </p:cNvPr>
          <p:cNvCxnSpPr>
            <a:stCxn id="11" idx="3"/>
            <a:endCxn id="21" idx="1"/>
          </p:cNvCxnSpPr>
          <p:nvPr/>
        </p:nvCxnSpPr>
        <p:spPr>
          <a:xfrm flipV="1">
            <a:off x="7448667" y="4599438"/>
            <a:ext cx="571382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0" name="Group 89">
            <a:extLst>
              <a:ext uri="{FF2B5EF4-FFF2-40B4-BE49-F238E27FC236}">
                <a16:creationId xmlns:a16="http://schemas.microsoft.com/office/drawing/2014/main" id="{F9456187-BD05-3CDE-82A5-3B69BB062FC7}"/>
              </a:ext>
            </a:extLst>
          </p:cNvPr>
          <p:cNvGrpSpPr/>
          <p:nvPr/>
        </p:nvGrpSpPr>
        <p:grpSpPr>
          <a:xfrm>
            <a:off x="8063469" y="3295996"/>
            <a:ext cx="1211600" cy="517347"/>
            <a:chOff x="6939096" y="5458624"/>
            <a:chExt cx="1296144" cy="517347"/>
          </a:xfrm>
        </p:grpSpPr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B9142757-5B4C-806D-2651-2EECFB8B45AA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Attends</a:t>
              </a:r>
            </a:p>
          </p:txBody>
        </p:sp>
        <p:sp>
          <p:nvSpPr>
            <p:cNvPr id="92" name="Flowchart: Decision 91">
              <a:extLst>
                <a:ext uri="{FF2B5EF4-FFF2-40B4-BE49-F238E27FC236}">
                  <a16:creationId xmlns:a16="http://schemas.microsoft.com/office/drawing/2014/main" id="{7CB468D3-536C-CE27-D5B7-F8B4B6CE46DB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83D0132A-F5E9-35FA-29A6-8EB2F8F761DA}"/>
              </a:ext>
            </a:extLst>
          </p:cNvPr>
          <p:cNvCxnSpPr>
            <a:stCxn id="92" idx="3"/>
            <a:endCxn id="5" idx="2"/>
          </p:cNvCxnSpPr>
          <p:nvPr/>
        </p:nvCxnSpPr>
        <p:spPr>
          <a:xfrm flipV="1">
            <a:off x="9275070" y="2695873"/>
            <a:ext cx="1337221" cy="8587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11F74C2A-C347-2E96-937B-8B7BD6478B8A}"/>
              </a:ext>
            </a:extLst>
          </p:cNvPr>
          <p:cNvCxnSpPr>
            <a:stCxn id="11" idx="0"/>
            <a:endCxn id="92" idx="1"/>
          </p:cNvCxnSpPr>
          <p:nvPr/>
        </p:nvCxnSpPr>
        <p:spPr>
          <a:xfrm flipV="1">
            <a:off x="6708245" y="3554670"/>
            <a:ext cx="1355224" cy="8601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61A09AD1-947A-3C7B-2807-AE4C555351A1}"/>
              </a:ext>
            </a:extLst>
          </p:cNvPr>
          <p:cNvCxnSpPr>
            <a:stCxn id="5" idx="2"/>
            <a:endCxn id="15" idx="0"/>
          </p:cNvCxnSpPr>
          <p:nvPr/>
        </p:nvCxnSpPr>
        <p:spPr>
          <a:xfrm flipH="1">
            <a:off x="10612290" y="2695873"/>
            <a:ext cx="1" cy="56850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287FDC6C-8FBE-DFF1-A73A-BBA5A5B8E180}"/>
              </a:ext>
            </a:extLst>
          </p:cNvPr>
          <p:cNvCxnSpPr>
            <a:stCxn id="12" idx="0"/>
            <a:endCxn id="15" idx="2"/>
          </p:cNvCxnSpPr>
          <p:nvPr/>
        </p:nvCxnSpPr>
        <p:spPr>
          <a:xfrm flipH="1" flipV="1">
            <a:off x="10612290" y="3781728"/>
            <a:ext cx="1" cy="6330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97E84184-D0A1-850C-6554-E9133330A64F}"/>
              </a:ext>
            </a:extLst>
          </p:cNvPr>
          <p:cNvSpPr txBox="1"/>
          <p:nvPr/>
        </p:nvSpPr>
        <p:spPr>
          <a:xfrm>
            <a:off x="10630778" y="404543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0C9D1F2-94FC-F55F-7AAE-9750017CF44E}"/>
              </a:ext>
            </a:extLst>
          </p:cNvPr>
          <p:cNvSpPr txBox="1"/>
          <p:nvPr/>
        </p:nvSpPr>
        <p:spPr>
          <a:xfrm>
            <a:off x="10622159" y="2695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AAF7B2F-9BD0-6744-5C3B-D84757E1C7D3}"/>
              </a:ext>
            </a:extLst>
          </p:cNvPr>
          <p:cNvSpPr txBox="1"/>
          <p:nvPr/>
        </p:nvSpPr>
        <p:spPr>
          <a:xfrm>
            <a:off x="9871867" y="2695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EABEF90-0E59-2504-74DF-F5AE2E5A5AE1}"/>
              </a:ext>
            </a:extLst>
          </p:cNvPr>
          <p:cNvSpPr txBox="1"/>
          <p:nvPr/>
        </p:nvSpPr>
        <p:spPr>
          <a:xfrm>
            <a:off x="9499181" y="45949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047726A-9F07-5477-4DAF-C13AEA5B71A4}"/>
              </a:ext>
            </a:extLst>
          </p:cNvPr>
          <p:cNvSpPr txBox="1"/>
          <p:nvPr/>
        </p:nvSpPr>
        <p:spPr>
          <a:xfrm>
            <a:off x="7450198" y="45949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355B668-7EB1-BE59-56DE-C39AAF60D432}"/>
              </a:ext>
            </a:extLst>
          </p:cNvPr>
          <p:cNvSpPr txBox="1"/>
          <p:nvPr/>
        </p:nvSpPr>
        <p:spPr>
          <a:xfrm>
            <a:off x="7205837" y="40454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3321A19-D8DB-F687-A1B7-AF4EC4A3EF6B}"/>
              </a:ext>
            </a:extLst>
          </p:cNvPr>
          <p:cNvSpPr txBox="1"/>
          <p:nvPr/>
        </p:nvSpPr>
        <p:spPr>
          <a:xfrm>
            <a:off x="6335558" y="40454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B2FE777-1796-B0E7-A5EF-2D0BC67CF277}"/>
              </a:ext>
            </a:extLst>
          </p:cNvPr>
          <p:cNvSpPr txBox="1"/>
          <p:nvPr/>
        </p:nvSpPr>
        <p:spPr>
          <a:xfrm>
            <a:off x="6348204" y="2695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661EB7-9B75-BE63-3F43-6E52E75A6C5E}"/>
              </a:ext>
            </a:extLst>
          </p:cNvPr>
          <p:cNvSpPr/>
          <p:nvPr/>
        </p:nvSpPr>
        <p:spPr>
          <a:xfrm>
            <a:off x="605790" y="4007246"/>
            <a:ext cx="4371815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4F81BD"/>
                </a:solidFill>
                <a:latin typeface="Calibri"/>
              </a:rPr>
              <a:t>STUDENT Attends MEETING </a:t>
            </a:r>
            <a:endParaRPr lang="en-GB" dirty="0">
              <a:solidFill>
                <a:prstClr val="black"/>
              </a:solidFill>
              <a:latin typeface="Calibri"/>
            </a:endParaRP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STUDENT</a:t>
            </a:r>
            <a:r>
              <a:rPr lang="en-GB" sz="1400" i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attends more than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MEETING</a:t>
            </a: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MEETING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is attended by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STUDENT</a:t>
            </a:r>
          </a:p>
          <a:p>
            <a:pPr>
              <a:spcBef>
                <a:spcPts val="18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 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MEETING </a:t>
            </a:r>
            <a:r>
              <a:rPr lang="en-GB" b="1" dirty="0" err="1">
                <a:solidFill>
                  <a:srgbClr val="4F81BD"/>
                </a:solidFill>
                <a:latin typeface="Calibri"/>
              </a:rPr>
              <a:t>Hosted_by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 ADVISOR </a:t>
            </a:r>
            <a:endParaRPr lang="en-GB" dirty="0">
              <a:solidFill>
                <a:prstClr val="black"/>
              </a:solidFill>
              <a:latin typeface="Calibri"/>
            </a:endParaRP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MEETING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is hosted by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ADVISOR</a:t>
            </a:r>
            <a:endParaRPr lang="en-GB" sz="1600" i="1" dirty="0">
              <a:solidFill>
                <a:prstClr val="black"/>
              </a:solidFill>
              <a:latin typeface="Calibri"/>
            </a:endParaRP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ADVISOR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hosts more than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MEETING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2B3ECE-477C-77D0-22C3-CCECC84A83DB}"/>
              </a:ext>
            </a:extLst>
          </p:cNvPr>
          <p:cNvSpPr/>
          <p:nvPr/>
        </p:nvSpPr>
        <p:spPr>
          <a:xfrm>
            <a:off x="605790" y="1641737"/>
            <a:ext cx="4482244" cy="210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4F81BD"/>
                </a:solidFill>
                <a:latin typeface="Calibri"/>
              </a:rPr>
              <a:t>COURSE</a:t>
            </a:r>
            <a:r>
              <a:rPr lang="en-GB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Contains</a:t>
            </a:r>
            <a:r>
              <a:rPr lang="en-GB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STUDENT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</a:t>
            </a: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COURSE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contains more than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STUDENT</a:t>
            </a: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STUDENT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is on just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COURSE</a:t>
            </a:r>
          </a:p>
          <a:p>
            <a:pPr>
              <a:spcBef>
                <a:spcPts val="1800"/>
              </a:spcBef>
            </a:pPr>
            <a:r>
              <a:rPr lang="en-GB" dirty="0">
                <a:solidFill>
                  <a:prstClr val="black"/>
                </a:solidFill>
                <a:latin typeface="Calibri"/>
              </a:rPr>
              <a:t> </a:t>
            </a:r>
            <a:r>
              <a:rPr lang="en-GB" b="1" dirty="0">
                <a:solidFill>
                  <a:srgbClr val="4F81BD"/>
                </a:solidFill>
                <a:latin typeface="Calibri"/>
              </a:rPr>
              <a:t>STUDENT Allocated ADVISOR </a:t>
            </a: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STUDENT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is allocated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ADVISOR</a:t>
            </a:r>
            <a:endParaRPr lang="en-GB" sz="1600" i="1" dirty="0">
              <a:solidFill>
                <a:prstClr val="black"/>
              </a:solidFill>
              <a:latin typeface="Calibri"/>
            </a:endParaRPr>
          </a:p>
          <a:p>
            <a:pPr marL="180975"/>
            <a:r>
              <a:rPr lang="en-GB" sz="1600" i="1" dirty="0">
                <a:solidFill>
                  <a:prstClr val="black"/>
                </a:solidFill>
                <a:latin typeface="Calibri"/>
              </a:rPr>
              <a:t>Each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ADVISOR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has more than one </a:t>
            </a:r>
            <a:r>
              <a:rPr lang="en-GB" sz="1600" b="1" i="1" dirty="0">
                <a:solidFill>
                  <a:srgbClr val="4F81BD"/>
                </a:solidFill>
                <a:latin typeface="Calibri"/>
              </a:rPr>
              <a:t>STUDENT</a:t>
            </a:r>
            <a:r>
              <a:rPr lang="en-GB" sz="1600" i="1" dirty="0">
                <a:solidFill>
                  <a:prstClr val="black"/>
                </a:solidFill>
                <a:latin typeface="Calibri"/>
              </a:rPr>
              <a:t> allocated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828979C-B4D7-0FF7-0A75-0B4E1D981D8C}"/>
              </a:ext>
            </a:extLst>
          </p:cNvPr>
          <p:cNvSpPr/>
          <p:nvPr/>
        </p:nvSpPr>
        <p:spPr>
          <a:xfrm>
            <a:off x="3691082" y="4988179"/>
            <a:ext cx="57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>
                <a:solidFill>
                  <a:srgbClr val="C00000"/>
                </a:solidFill>
                <a:latin typeface="Calibri"/>
              </a:rPr>
              <a:t>N:1</a:t>
            </a:r>
            <a:r>
              <a:rPr lang="en-GB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D887530-1957-BE4B-E0CA-38E460F1A45A}"/>
              </a:ext>
            </a:extLst>
          </p:cNvPr>
          <p:cNvSpPr/>
          <p:nvPr/>
        </p:nvSpPr>
        <p:spPr>
          <a:xfrm>
            <a:off x="3433363" y="4005584"/>
            <a:ext cx="57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>
                <a:solidFill>
                  <a:srgbClr val="C00000"/>
                </a:solidFill>
                <a:latin typeface="Calibri"/>
              </a:rPr>
              <a:t>1:N</a:t>
            </a:r>
            <a:r>
              <a:rPr lang="en-GB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266C40F-D675-3D7D-35E4-B99DC7EA9576}"/>
              </a:ext>
            </a:extLst>
          </p:cNvPr>
          <p:cNvSpPr/>
          <p:nvPr/>
        </p:nvSpPr>
        <p:spPr>
          <a:xfrm>
            <a:off x="4646558" y="2511206"/>
            <a:ext cx="57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>
                <a:solidFill>
                  <a:srgbClr val="C00000"/>
                </a:solidFill>
                <a:latin typeface="Calibri"/>
              </a:rPr>
              <a:t>N:1</a:t>
            </a:r>
            <a:r>
              <a:rPr lang="en-GB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FC79AE1-6B5F-85BB-6BA3-88A170FE6DD7}"/>
              </a:ext>
            </a:extLst>
          </p:cNvPr>
          <p:cNvSpPr/>
          <p:nvPr/>
        </p:nvSpPr>
        <p:spPr>
          <a:xfrm>
            <a:off x="4384715" y="1345607"/>
            <a:ext cx="57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>
                <a:solidFill>
                  <a:srgbClr val="C00000"/>
                </a:solidFill>
                <a:latin typeface="Calibri"/>
              </a:rPr>
              <a:t>1:N</a:t>
            </a:r>
            <a:r>
              <a:rPr lang="en-GB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867ABA-D46F-BB38-71C0-0EB45044EB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13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23" name="Title 9">
            <a:extLst>
              <a:ext uri="{FF2B5EF4-FFF2-40B4-BE49-F238E27FC236}">
                <a16:creationId xmlns:a16="http://schemas.microsoft.com/office/drawing/2014/main" id="{F319714F-D8EB-3E74-29A5-6F5752B9F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/>
              <a:t>Studies Advice System: 3) Cardinality Ratio </a:t>
            </a:r>
          </a:p>
        </p:txBody>
      </p:sp>
    </p:spTree>
    <p:extLst>
      <p:ext uri="{BB962C8B-B14F-4D97-AF65-F5344CB8AC3E}">
        <p14:creationId xmlns:p14="http://schemas.microsoft.com/office/powerpoint/2010/main" val="391880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9" grpId="0" build="p"/>
      <p:bldP spid="10" grpId="0" uiExpand="1" build="p"/>
      <p:bldP spid="17" grpId="0"/>
      <p:bldP spid="57" grpId="0"/>
      <p:bldP spid="59" grpId="0"/>
      <p:bldP spid="60" grpId="0" uiExpan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578243" y="1973811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COURSE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482288" y="1973811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MEETING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5712865" y="2943266"/>
            <a:ext cx="1211600" cy="517347"/>
            <a:chOff x="6939096" y="5458624"/>
            <a:chExt cx="1296144" cy="517347"/>
          </a:xfrm>
        </p:grpSpPr>
        <p:sp>
          <p:nvSpPr>
            <p:cNvPr id="7" name="TextBox 6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Contains</a:t>
              </a:r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5578243" y="4062043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STUDENT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482288" y="4062043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ADVISOR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9531356" y="2911653"/>
            <a:ext cx="1382707" cy="517347"/>
            <a:chOff x="6939096" y="5458624"/>
            <a:chExt cx="1296144" cy="517347"/>
          </a:xfrm>
        </p:grpSpPr>
        <p:sp>
          <p:nvSpPr>
            <p:cNvPr id="14" name="TextBox 13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err="1">
                  <a:solidFill>
                    <a:prstClr val="black"/>
                  </a:solidFill>
                  <a:latin typeface="Calibri"/>
                </a:rPr>
                <a:t>Hosted_by</a:t>
              </a:r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Flowchart: Decision 14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83" name="Group 82"/>
          <p:cNvGrpSpPr/>
          <p:nvPr/>
        </p:nvGrpSpPr>
        <p:grpSpPr>
          <a:xfrm>
            <a:off x="7630469" y="3988036"/>
            <a:ext cx="1224136" cy="517347"/>
            <a:chOff x="5415100" y="2065662"/>
            <a:chExt cx="1224136" cy="517347"/>
          </a:xfrm>
        </p:grpSpPr>
        <p:sp>
          <p:nvSpPr>
            <p:cNvPr id="18" name="Flowchart: Decision 17"/>
            <p:cNvSpPr/>
            <p:nvPr/>
          </p:nvSpPr>
          <p:spPr>
            <a:xfrm>
              <a:off x="5427636" y="206566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415100" y="213966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Allocated</a:t>
              </a:r>
            </a:p>
          </p:txBody>
        </p:sp>
      </p:grpSp>
      <p:cxnSp>
        <p:nvCxnSpPr>
          <p:cNvPr id="77" name="Straight Connector 76"/>
          <p:cNvCxnSpPr>
            <a:stCxn id="4" idx="2"/>
            <a:endCxn id="8" idx="0"/>
          </p:cNvCxnSpPr>
          <p:nvPr/>
        </p:nvCxnSpPr>
        <p:spPr>
          <a:xfrm>
            <a:off x="6318665" y="2343143"/>
            <a:ext cx="0" cy="60012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>
            <a:stCxn id="8" idx="2"/>
            <a:endCxn id="11" idx="0"/>
          </p:cNvCxnSpPr>
          <p:nvPr/>
        </p:nvCxnSpPr>
        <p:spPr>
          <a:xfrm>
            <a:off x="6318665" y="3460613"/>
            <a:ext cx="0" cy="60143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>
            <a:stCxn id="21" idx="3"/>
            <a:endCxn id="12" idx="1"/>
          </p:cNvCxnSpPr>
          <p:nvPr/>
        </p:nvCxnSpPr>
        <p:spPr>
          <a:xfrm>
            <a:off x="8854605" y="4246709"/>
            <a:ext cx="627682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/>
          <p:cNvCxnSpPr>
            <a:stCxn id="11" idx="3"/>
            <a:endCxn id="21" idx="1"/>
          </p:cNvCxnSpPr>
          <p:nvPr/>
        </p:nvCxnSpPr>
        <p:spPr>
          <a:xfrm flipV="1">
            <a:off x="7059087" y="4246709"/>
            <a:ext cx="571382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0" name="Group 89"/>
          <p:cNvGrpSpPr/>
          <p:nvPr/>
        </p:nvGrpSpPr>
        <p:grpSpPr>
          <a:xfrm>
            <a:off x="7673889" y="2943267"/>
            <a:ext cx="1211600" cy="517347"/>
            <a:chOff x="6939096" y="5458624"/>
            <a:chExt cx="1296144" cy="517347"/>
          </a:xfrm>
        </p:grpSpPr>
        <p:sp>
          <p:nvSpPr>
            <p:cNvPr id="91" name="TextBox 90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Attends</a:t>
              </a:r>
            </a:p>
          </p:txBody>
        </p:sp>
        <p:sp>
          <p:nvSpPr>
            <p:cNvPr id="92" name="Flowchart: Decision 91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cxnSp>
        <p:nvCxnSpPr>
          <p:cNvPr id="93" name="Straight Connector 92"/>
          <p:cNvCxnSpPr>
            <a:stCxn id="92" idx="3"/>
            <a:endCxn id="5" idx="2"/>
          </p:cNvCxnSpPr>
          <p:nvPr/>
        </p:nvCxnSpPr>
        <p:spPr>
          <a:xfrm flipV="1">
            <a:off x="8885490" y="2343144"/>
            <a:ext cx="1337221" cy="85879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>
            <a:stCxn id="11" idx="0"/>
            <a:endCxn id="92" idx="1"/>
          </p:cNvCxnSpPr>
          <p:nvPr/>
        </p:nvCxnSpPr>
        <p:spPr>
          <a:xfrm flipV="1">
            <a:off x="6318665" y="3201941"/>
            <a:ext cx="1355224" cy="8601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>
            <a:stCxn id="5" idx="2"/>
            <a:endCxn id="15" idx="0"/>
          </p:cNvCxnSpPr>
          <p:nvPr/>
        </p:nvCxnSpPr>
        <p:spPr>
          <a:xfrm flipH="1">
            <a:off x="10222710" y="2343144"/>
            <a:ext cx="1" cy="56850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/>
          <p:cNvCxnSpPr>
            <a:stCxn id="12" idx="0"/>
            <a:endCxn id="15" idx="2"/>
          </p:cNvCxnSpPr>
          <p:nvPr/>
        </p:nvCxnSpPr>
        <p:spPr>
          <a:xfrm flipH="1" flipV="1">
            <a:off x="10222710" y="3428999"/>
            <a:ext cx="1" cy="6330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0241198" y="36927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0232579" y="23431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9482287" y="23431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9109601" y="424217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7060618" y="424217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816257" y="369271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5945978" y="369271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5958624" y="23431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53" name="Rectangle 52"/>
          <p:cNvSpPr/>
          <p:nvPr/>
        </p:nvSpPr>
        <p:spPr>
          <a:xfrm>
            <a:off x="585592" y="1135321"/>
            <a:ext cx="50493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prstClr val="black"/>
                </a:solidFill>
                <a:latin typeface="Calibri"/>
              </a:rPr>
              <a:t>Then, consider the Participation Constraints: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31404" y="1888229"/>
            <a:ext cx="3324202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2925" indent="-542925"/>
            <a:r>
              <a:rPr lang="en-GB" altLang="en-US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GB" altLang="en-US" dirty="0">
                <a:solidFill>
                  <a:prstClr val="black"/>
                </a:solidFill>
                <a:latin typeface="Calibri"/>
              </a:rPr>
              <a:t>	if every instance of an entity type is linked to an instance of the other entity type in the relationship</a:t>
            </a:r>
          </a:p>
          <a:p>
            <a:pPr marL="893763" indent="-893763">
              <a:spcBef>
                <a:spcPts val="1200"/>
              </a:spcBef>
            </a:pPr>
            <a:r>
              <a:rPr lang="en-GB" b="1" dirty="0">
                <a:solidFill>
                  <a:srgbClr val="C00000"/>
                </a:solidFill>
                <a:latin typeface="Calibri"/>
              </a:rPr>
              <a:t>PARTIAL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	</a:t>
            </a:r>
            <a:r>
              <a:rPr lang="en-GB" altLang="en-US" dirty="0">
                <a:solidFill>
                  <a:prstClr val="black"/>
                </a:solidFill>
                <a:latin typeface="Calibri"/>
              </a:rPr>
              <a:t>if some instances are not linked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62" name="Straight Connector 61"/>
          <p:cNvCxnSpPr>
            <a:stCxn id="12" idx="1"/>
            <a:endCxn id="18" idx="3"/>
          </p:cNvCxnSpPr>
          <p:nvPr/>
        </p:nvCxnSpPr>
        <p:spPr>
          <a:xfrm flipH="1">
            <a:off x="8854605" y="4246709"/>
            <a:ext cx="627682" cy="0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>
            <a:stCxn id="21" idx="1"/>
            <a:endCxn id="11" idx="3"/>
          </p:cNvCxnSpPr>
          <p:nvPr/>
        </p:nvCxnSpPr>
        <p:spPr>
          <a:xfrm flipH="1">
            <a:off x="7059087" y="4246709"/>
            <a:ext cx="571382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>
            <a:stCxn id="8" idx="2"/>
            <a:endCxn id="11" idx="0"/>
          </p:cNvCxnSpPr>
          <p:nvPr/>
        </p:nvCxnSpPr>
        <p:spPr>
          <a:xfrm>
            <a:off x="6318665" y="3460613"/>
            <a:ext cx="0" cy="60143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4" idx="2"/>
            <a:endCxn id="8" idx="0"/>
          </p:cNvCxnSpPr>
          <p:nvPr/>
        </p:nvCxnSpPr>
        <p:spPr>
          <a:xfrm>
            <a:off x="6318665" y="2343143"/>
            <a:ext cx="0" cy="600122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/>
          <p:cNvCxnSpPr>
            <a:stCxn id="15" idx="2"/>
            <a:endCxn id="12" idx="0"/>
          </p:cNvCxnSpPr>
          <p:nvPr/>
        </p:nvCxnSpPr>
        <p:spPr>
          <a:xfrm>
            <a:off x="10222710" y="3428999"/>
            <a:ext cx="1" cy="633044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>
            <a:stCxn id="5" idx="2"/>
            <a:endCxn id="15" idx="0"/>
          </p:cNvCxnSpPr>
          <p:nvPr/>
        </p:nvCxnSpPr>
        <p:spPr>
          <a:xfrm flipH="1">
            <a:off x="10222710" y="2343144"/>
            <a:ext cx="1" cy="568509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>
            <a:stCxn id="5" idx="2"/>
            <a:endCxn id="92" idx="3"/>
          </p:cNvCxnSpPr>
          <p:nvPr/>
        </p:nvCxnSpPr>
        <p:spPr>
          <a:xfrm flipH="1">
            <a:off x="8885490" y="2343144"/>
            <a:ext cx="1337221" cy="858797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>
            <a:stCxn id="92" idx="1"/>
            <a:endCxn id="11" idx="0"/>
          </p:cNvCxnSpPr>
          <p:nvPr/>
        </p:nvCxnSpPr>
        <p:spPr>
          <a:xfrm flipH="1">
            <a:off x="6318665" y="3201941"/>
            <a:ext cx="1355224" cy="860103"/>
          </a:xfrm>
          <a:prstGeom prst="line">
            <a:avLst/>
          </a:prstGeom>
          <a:ln w="25400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7F3089-3A7F-4B63-E7C6-0A28125EDF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14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23" name="Title 9">
            <a:extLst>
              <a:ext uri="{FF2B5EF4-FFF2-40B4-BE49-F238E27FC236}">
                <a16:creationId xmlns:a16="http://schemas.microsoft.com/office/drawing/2014/main" id="{E148C1E5-CEFD-8853-94FE-45B93E019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Studies Advice System: 4) Participation Constraints</a:t>
            </a:r>
          </a:p>
        </p:txBody>
      </p:sp>
    </p:spTree>
    <p:extLst>
      <p:ext uri="{BB962C8B-B14F-4D97-AF65-F5344CB8AC3E}">
        <p14:creationId xmlns:p14="http://schemas.microsoft.com/office/powerpoint/2010/main" val="3885596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3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21502" y="1990504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COURSE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125547" y="1990504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MEETING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356124" y="2959959"/>
            <a:ext cx="1211600" cy="517347"/>
            <a:chOff x="6939096" y="5458624"/>
            <a:chExt cx="1296144" cy="517347"/>
          </a:xfrm>
        </p:grpSpPr>
        <p:sp>
          <p:nvSpPr>
            <p:cNvPr id="7" name="TextBox 6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Contains</a:t>
              </a:r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3221502" y="4078736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STUDENT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125547" y="4078736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ADVISOR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7174615" y="2928346"/>
            <a:ext cx="1382707" cy="517347"/>
            <a:chOff x="6939096" y="5458624"/>
            <a:chExt cx="1296144" cy="517347"/>
          </a:xfrm>
        </p:grpSpPr>
        <p:sp>
          <p:nvSpPr>
            <p:cNvPr id="14" name="TextBox 13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err="1">
                  <a:solidFill>
                    <a:prstClr val="black"/>
                  </a:solidFill>
                  <a:latin typeface="Calibri"/>
                </a:rPr>
                <a:t>Hosted_by</a:t>
              </a:r>
              <a:endParaRPr lang="en-GB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Flowchart: Decision 14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83" name="Group 82"/>
          <p:cNvGrpSpPr/>
          <p:nvPr/>
        </p:nvGrpSpPr>
        <p:grpSpPr>
          <a:xfrm>
            <a:off x="5273728" y="4004729"/>
            <a:ext cx="1224136" cy="517347"/>
            <a:chOff x="5415100" y="2065662"/>
            <a:chExt cx="1224136" cy="517347"/>
          </a:xfrm>
        </p:grpSpPr>
        <p:sp>
          <p:nvSpPr>
            <p:cNvPr id="18" name="Flowchart: Decision 17"/>
            <p:cNvSpPr/>
            <p:nvPr/>
          </p:nvSpPr>
          <p:spPr>
            <a:xfrm>
              <a:off x="5427636" y="206566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415100" y="213966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Allocated</a:t>
              </a:r>
            </a:p>
          </p:txBody>
        </p:sp>
      </p:grpSp>
      <p:grpSp>
        <p:nvGrpSpPr>
          <p:cNvPr id="90" name="Group 89"/>
          <p:cNvGrpSpPr/>
          <p:nvPr/>
        </p:nvGrpSpPr>
        <p:grpSpPr>
          <a:xfrm>
            <a:off x="5317148" y="2959960"/>
            <a:ext cx="1211600" cy="517347"/>
            <a:chOff x="6939096" y="5458624"/>
            <a:chExt cx="1296144" cy="517347"/>
          </a:xfrm>
        </p:grpSpPr>
        <p:sp>
          <p:nvSpPr>
            <p:cNvPr id="91" name="TextBox 90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Attends</a:t>
              </a:r>
            </a:p>
          </p:txBody>
        </p:sp>
        <p:sp>
          <p:nvSpPr>
            <p:cNvPr id="92" name="Flowchart: Decision 91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43" name="TextBox 42"/>
          <p:cNvSpPr txBox="1"/>
          <p:nvPr/>
        </p:nvSpPr>
        <p:spPr>
          <a:xfrm>
            <a:off x="7884457" y="370940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75838" y="23598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125546" y="23598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752860" y="42588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703877" y="42588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459516" y="37094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3589237" y="37094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3601883" y="23598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cxnSp>
        <p:nvCxnSpPr>
          <p:cNvPr id="62" name="Straight Connector 61"/>
          <p:cNvCxnSpPr/>
          <p:nvPr/>
        </p:nvCxnSpPr>
        <p:spPr>
          <a:xfrm flipH="1">
            <a:off x="6496978" y="4258206"/>
            <a:ext cx="627682" cy="0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 flipH="1">
            <a:off x="4702773" y="4263402"/>
            <a:ext cx="571382" cy="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>
            <a:off x="3964234" y="3478867"/>
            <a:ext cx="0" cy="60143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3961923" y="2359836"/>
            <a:ext cx="0" cy="600122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/>
          <p:cNvCxnSpPr/>
          <p:nvPr/>
        </p:nvCxnSpPr>
        <p:spPr>
          <a:xfrm>
            <a:off x="7868535" y="3443425"/>
            <a:ext cx="1" cy="633044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flipH="1">
            <a:off x="7865967" y="2358703"/>
            <a:ext cx="1" cy="568509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flipH="1">
            <a:off x="6526191" y="2361537"/>
            <a:ext cx="1337221" cy="858797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 flipH="1">
            <a:off x="3966343" y="3216367"/>
            <a:ext cx="1355224" cy="860103"/>
          </a:xfrm>
          <a:prstGeom prst="line">
            <a:avLst/>
          </a:prstGeom>
          <a:ln w="25400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978197-7EB2-1B65-C68B-9756F6E1DF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15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139D7283-7E3D-0517-066F-11F0825B9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Studies Advice System</a:t>
            </a:r>
          </a:p>
        </p:txBody>
      </p:sp>
    </p:spTree>
    <p:extLst>
      <p:ext uri="{BB962C8B-B14F-4D97-AF65-F5344CB8AC3E}">
        <p14:creationId xmlns:p14="http://schemas.microsoft.com/office/powerpoint/2010/main" val="392395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631505" y="836712"/>
            <a:ext cx="79092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solidFill>
                  <a:prstClr val="black"/>
                </a:solidFill>
                <a:latin typeface="Calibri"/>
              </a:rPr>
              <a:t>Consider the </a:t>
            </a:r>
            <a:r>
              <a:rPr lang="en-GB" b="1" i="1">
                <a:solidFill>
                  <a:srgbClr val="4F81BD"/>
                </a:solidFill>
                <a:latin typeface="Calibri"/>
              </a:rPr>
              <a:t>potential</a:t>
            </a:r>
            <a:r>
              <a:rPr lang="en-GB" b="1">
                <a:solidFill>
                  <a:srgbClr val="4F81BD"/>
                </a:solidFill>
                <a:latin typeface="Calibri"/>
              </a:rPr>
              <a:t> attributes </a:t>
            </a:r>
            <a:r>
              <a:rPr lang="en-GB">
                <a:solidFill>
                  <a:prstClr val="black"/>
                </a:solidFill>
                <a:latin typeface="Calibri"/>
              </a:rPr>
              <a:t>of each entity type – and their datatypes</a:t>
            </a:r>
          </a:p>
        </p:txBody>
      </p:sp>
      <p:sp>
        <p:nvSpPr>
          <p:cNvPr id="6" name="Rectangle 5"/>
          <p:cNvSpPr/>
          <p:nvPr/>
        </p:nvSpPr>
        <p:spPr>
          <a:xfrm>
            <a:off x="1631504" y="1282752"/>
            <a:ext cx="11186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COURSE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847528" y="1652084"/>
          <a:ext cx="4104456" cy="167640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16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Potential Attributes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Datatype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course_code</a:t>
                      </a: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(Identifier)        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char(6)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course_name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char(20)</a:t>
                      </a:r>
                      <a:r>
                        <a:rPr lang="en-GB" sz="1600" i="1"/>
                        <a:t>/varchar(20)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duration	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err="1"/>
                        <a:t>tinyint</a:t>
                      </a:r>
                      <a:endParaRPr lang="en-GB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Course_director</a:t>
                      </a: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	         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847527" y="3815159"/>
          <a:ext cx="4104456" cy="238252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0882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62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Potential Attributes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Datatype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student_no</a:t>
                      </a: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(Identifier)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char(9)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student_name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/>
                        <a:t>(</a:t>
                      </a:r>
                      <a:r>
                        <a:rPr lang="en-GB" sz="1600" i="1" err="1"/>
                        <a:t>var</a:t>
                      </a:r>
                      <a:r>
                        <a:rPr lang="en-GB" sz="1600" i="1"/>
                        <a:t>)</a:t>
                      </a:r>
                      <a:r>
                        <a:rPr lang="en-GB" sz="1600"/>
                        <a:t>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gender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char(1)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date_of_birth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date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address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/>
                        <a:t>(</a:t>
                      </a:r>
                      <a:r>
                        <a:rPr lang="en-GB" sz="1600" i="1" err="1"/>
                        <a:t>var</a:t>
                      </a:r>
                      <a:r>
                        <a:rPr lang="en-GB" sz="1600" i="1"/>
                        <a:t>)</a:t>
                      </a:r>
                      <a:r>
                        <a:rPr lang="en-GB" sz="1600"/>
                        <a:t>char(30)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student_email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/>
                        <a:t>(</a:t>
                      </a:r>
                      <a:r>
                        <a:rPr lang="en-GB" sz="1600" i="1" err="1"/>
                        <a:t>var</a:t>
                      </a:r>
                      <a:r>
                        <a:rPr lang="en-GB" sz="1600" i="1"/>
                        <a:t>)</a:t>
                      </a:r>
                      <a:r>
                        <a:rPr lang="en-GB" sz="1600"/>
                        <a:t>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131808"/>
              </p:ext>
            </p:extLst>
          </p:nvPr>
        </p:nvGraphicFramePr>
        <p:xfrm>
          <a:off x="6593521" y="2037565"/>
          <a:ext cx="3672408" cy="167640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2322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Potential Attributes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Datatype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advisor_code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(Identifier)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char(9)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advisor_name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room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char(5)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advisor_email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6342057"/>
              </p:ext>
            </p:extLst>
          </p:nvPr>
        </p:nvGraphicFramePr>
        <p:xfrm>
          <a:off x="6593520" y="4183813"/>
          <a:ext cx="3600400" cy="234696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148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19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Potential Attributes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Datatype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meeting_id</a:t>
                      </a: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(Identifier)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err="1"/>
                        <a:t>tinyint</a:t>
                      </a:r>
                      <a:endParaRPr lang="en-GB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meeting_number</a:t>
                      </a:r>
                      <a:endParaRPr lang="en-GB" sz="16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err="1"/>
                        <a:t>tinyint</a:t>
                      </a:r>
                      <a:r>
                        <a:rPr lang="en-GB" sz="1600"/>
                        <a:t> </a:t>
                      </a:r>
                      <a:r>
                        <a:rPr lang="en-GB" sz="1600" i="1"/>
                        <a:t>(?)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date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date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time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Time(0)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place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/>
                        <a:t>(</a:t>
                      </a:r>
                      <a:r>
                        <a:rPr lang="en-GB" sz="1600" i="1" err="1"/>
                        <a:t>var</a:t>
                      </a:r>
                      <a:r>
                        <a:rPr lang="en-GB" sz="1600" i="1"/>
                        <a:t>)</a:t>
                      </a:r>
                      <a:r>
                        <a:rPr lang="en-GB" sz="1600"/>
                        <a:t>char(20)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details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/>
                        <a:t>(</a:t>
                      </a:r>
                      <a:r>
                        <a:rPr lang="en-GB" sz="1600" i="1" err="1"/>
                        <a:t>var</a:t>
                      </a:r>
                      <a:r>
                        <a:rPr lang="en-GB" sz="1600" i="1"/>
                        <a:t>)</a:t>
                      </a:r>
                      <a:r>
                        <a:rPr lang="en-GB" sz="1600"/>
                        <a:t>char(50)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1" name="Rectangle 10"/>
          <p:cNvSpPr/>
          <p:nvPr/>
        </p:nvSpPr>
        <p:spPr>
          <a:xfrm>
            <a:off x="6246390" y="1668233"/>
            <a:ext cx="11186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ADVISER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631503" y="3429000"/>
            <a:ext cx="11186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STUDENT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246389" y="3814481"/>
            <a:ext cx="11186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MEETING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4439816" y="884279"/>
            <a:ext cx="7232840" cy="1153286"/>
            <a:chOff x="2771800" y="884278"/>
            <a:chExt cx="7402043" cy="1153286"/>
          </a:xfrm>
        </p:grpSpPr>
        <p:sp>
          <p:nvSpPr>
            <p:cNvPr id="14" name="TextBox 13"/>
            <p:cNvSpPr txBox="1"/>
            <p:nvPr/>
          </p:nvSpPr>
          <p:spPr>
            <a:xfrm>
              <a:off x="7834091" y="884278"/>
              <a:ext cx="23397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i="1" dirty="0">
                  <a:solidFill>
                    <a:srgbClr val="C00000"/>
                  </a:solidFill>
                  <a:latin typeface="Calibri"/>
                </a:rPr>
                <a:t>Just large enough for the largest possible value</a:t>
              </a:r>
            </a:p>
          </p:txBody>
        </p:sp>
        <p:sp>
          <p:nvSpPr>
            <p:cNvPr id="15" name="Oval 14"/>
            <p:cNvSpPr/>
            <p:nvPr/>
          </p:nvSpPr>
          <p:spPr>
            <a:xfrm>
              <a:off x="2771800" y="1628800"/>
              <a:ext cx="1080120" cy="408764"/>
            </a:xfrm>
            <a:prstGeom prst="ellipse">
              <a:avLst/>
            </a:prstGeom>
            <a:noFill/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9" name="Freeform 18"/>
            <p:cNvSpPr/>
            <p:nvPr/>
          </p:nvSpPr>
          <p:spPr>
            <a:xfrm>
              <a:off x="3317358" y="1206042"/>
              <a:ext cx="4516733" cy="422757"/>
            </a:xfrm>
            <a:custGeom>
              <a:avLst/>
              <a:gdLst>
                <a:gd name="connsiteX0" fmla="*/ 0 w 4606834"/>
                <a:gd name="connsiteY0" fmla="*/ 934063 h 934063"/>
                <a:gd name="connsiteX1" fmla="*/ 2339163 w 4606834"/>
                <a:gd name="connsiteY1" fmla="*/ 508761 h 934063"/>
                <a:gd name="connsiteX2" fmla="*/ 3923414 w 4606834"/>
                <a:gd name="connsiteY2" fmla="*/ 753310 h 934063"/>
                <a:gd name="connsiteX3" fmla="*/ 4540102 w 4606834"/>
                <a:gd name="connsiteY3" fmla="*/ 72826 h 934063"/>
                <a:gd name="connsiteX4" fmla="*/ 4561368 w 4606834"/>
                <a:gd name="connsiteY4" fmla="*/ 51561 h 934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06834" h="934063">
                  <a:moveTo>
                    <a:pt x="0" y="934063"/>
                  </a:moveTo>
                  <a:cubicBezTo>
                    <a:pt x="842630" y="736474"/>
                    <a:pt x="1685261" y="538886"/>
                    <a:pt x="2339163" y="508761"/>
                  </a:cubicBezTo>
                  <a:cubicBezTo>
                    <a:pt x="2993065" y="478636"/>
                    <a:pt x="3556591" y="825966"/>
                    <a:pt x="3923414" y="753310"/>
                  </a:cubicBezTo>
                  <a:cubicBezTo>
                    <a:pt x="4290237" y="680654"/>
                    <a:pt x="4433776" y="189784"/>
                    <a:pt x="4540102" y="72826"/>
                  </a:cubicBezTo>
                  <a:cubicBezTo>
                    <a:pt x="4646428" y="-44132"/>
                    <a:pt x="4603898" y="3714"/>
                    <a:pt x="4561368" y="51561"/>
                  </a:cubicBezTo>
                </a:path>
              </a:pathLst>
            </a:custGeom>
            <a:noFill/>
            <a:ln w="2222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4" name="Rectangle 3"/>
          <p:cNvSpPr/>
          <p:nvPr/>
        </p:nvSpPr>
        <p:spPr>
          <a:xfrm>
            <a:off x="1631504" y="6396336"/>
            <a:ext cx="88569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i="1" dirty="0">
                <a:solidFill>
                  <a:srgbClr val="C00000"/>
                </a:solidFill>
                <a:latin typeface="Calibri"/>
              </a:rPr>
              <a:t> See Microsoft MySQL Language Reference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E9B7D9-6B60-05B9-858E-795E8B1EF5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0585751D-1C2E-6E83-E39B-2675E4377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Studies Advice System: 5) Attributes</a:t>
            </a:r>
          </a:p>
        </p:txBody>
      </p:sp>
    </p:spTree>
    <p:extLst>
      <p:ext uri="{BB962C8B-B14F-4D97-AF65-F5344CB8AC3E}">
        <p14:creationId xmlns:p14="http://schemas.microsoft.com/office/powerpoint/2010/main" val="346056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748CC-BF86-3B94-AFFB-C4AA9FCE4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ED72096-2CAA-5DB1-BEBC-2E823A068E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ER Diagram Example - </a:t>
            </a:r>
            <a:r>
              <a:rPr lang="en-GB" sz="4000" b="1" dirty="0"/>
              <a:t>Olympic Games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2800" b="0" dirty="0"/>
              <a:t>(Entities – Relationships - Degree of a Relationship - Cardinality Ratio - Participation Constraints – Attributes)</a:t>
            </a:r>
            <a:endParaRPr lang="en-GB" sz="4000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6C27AC-FD2A-D94C-D102-A097A1C5BED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6863" y="6242050"/>
            <a:ext cx="465137" cy="500063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184341-4BED-4FD7-BF10-DFB2B28497A1}" type="slidenum">
              <a:rPr kumimoji="0" lang="en-GB" sz="12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6856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79DB8-EBA9-FA28-A542-3F235F4C7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D72A01A6-4348-04E4-0603-48A07AE012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D6FF5E0-2101-80FA-FC5E-595288F6F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Olympic Games</a:t>
            </a:r>
            <a:r>
              <a:rPr lang="en-GB" dirty="0"/>
              <a:t>: 1) Entities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020727" y="1115788"/>
            <a:ext cx="939663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Draw an E-R Diagram which models an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Olympic Games, </a:t>
            </a:r>
            <a:r>
              <a:rPr lang="en-GB" sz="2200" dirty="0">
                <a:latin typeface="Calibri"/>
              </a:rPr>
              <a:t>where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competitors from different countries compete in events held in various venues</a:t>
            </a:r>
            <a:endParaRPr lang="en-GB" sz="2200" dirty="0">
              <a:solidFill>
                <a:prstClr val="black"/>
              </a:solidFill>
              <a:latin typeface="Calibri"/>
            </a:endParaRPr>
          </a:p>
          <a:p>
            <a:endParaRPr lang="en-GB" sz="2200" dirty="0">
              <a:solidFill>
                <a:prstClr val="black"/>
              </a:solidFill>
              <a:latin typeface="Calibri"/>
            </a:endParaRPr>
          </a:p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Timescale: One 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Olympic games</a:t>
            </a:r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54668" y="2982229"/>
            <a:ext cx="343732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1) Identify the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Entity Types</a:t>
            </a:r>
          </a:p>
        </p:txBody>
      </p:sp>
      <p:sp>
        <p:nvSpPr>
          <p:cNvPr id="9" name="Rectangle 8"/>
          <p:cNvSpPr/>
          <p:nvPr/>
        </p:nvSpPr>
        <p:spPr>
          <a:xfrm>
            <a:off x="5840912" y="5693407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competitor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840912" y="3911872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country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694293" y="5694674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>
                <a:solidFill>
                  <a:srgbClr val="4F81BD"/>
                </a:solidFill>
                <a:latin typeface="Calibri"/>
              </a:rPr>
              <a:t>event </a:t>
            </a:r>
            <a:endParaRPr lang="en-GB" b="1" cap="all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695273" y="3911872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>
                <a:solidFill>
                  <a:srgbClr val="4F81BD"/>
                </a:solidFill>
                <a:latin typeface="Calibri"/>
              </a:rPr>
              <a:t>venue</a:t>
            </a:r>
            <a:endParaRPr lang="en-GB" b="1" cap="all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14" name="Rectangle 13"/>
          <p:cNvSpPr/>
          <p:nvPr/>
        </p:nvSpPr>
        <p:spPr>
          <a:xfrm rot="20303924">
            <a:off x="8884872" y="2122402"/>
            <a:ext cx="306497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200" i="1" dirty="0">
                <a:solidFill>
                  <a:prstClr val="black"/>
                </a:solidFill>
                <a:latin typeface="Calibri"/>
              </a:rPr>
              <a:t>By convention, Entity Types are </a:t>
            </a:r>
            <a:r>
              <a:rPr lang="en-US" sz="2200" b="1" i="1" dirty="0">
                <a:solidFill>
                  <a:srgbClr val="C00000"/>
                </a:solidFill>
                <a:latin typeface="Calibri"/>
              </a:rPr>
              <a:t>SINGULAR</a:t>
            </a:r>
            <a:endParaRPr lang="en-GB" sz="2200" b="1" i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31ED657-A967-7339-F476-E396F4C726F1}"/>
              </a:ext>
            </a:extLst>
          </p:cNvPr>
          <p:cNvSpPr txBox="1"/>
          <p:nvPr/>
        </p:nvSpPr>
        <p:spPr>
          <a:xfrm>
            <a:off x="393405" y="3509841"/>
            <a:ext cx="5173005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Competitors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from different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countries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compete in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events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held in various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venues</a:t>
            </a:r>
            <a:endParaRPr lang="en-GB" sz="2200" b="1" u="sng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2102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7" grpId="0" animBg="1"/>
      <p:bldP spid="8" grpId="0" animBg="1"/>
      <p:bldP spid="13" grpId="0" animBg="1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78D4A5-0074-06A5-9572-5203157B0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817F4BBF-F5E1-6DAB-FDD8-A544734C1F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450C9E0C-F5FA-3E24-F4FD-46F6411DB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Olympic Games</a:t>
            </a:r>
            <a:r>
              <a:rPr lang="en-GB" dirty="0"/>
              <a:t>: 2) Relationships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4D15068-9285-7348-CF06-255907366F3C}"/>
              </a:ext>
            </a:extLst>
          </p:cNvPr>
          <p:cNvSpPr/>
          <p:nvPr/>
        </p:nvSpPr>
        <p:spPr>
          <a:xfrm>
            <a:off x="393405" y="896559"/>
            <a:ext cx="9594399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Draw an E-R Diagram which models an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Olympic Games 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where .. </a:t>
            </a:r>
          </a:p>
          <a:p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Competitors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from different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countries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compete in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events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held in various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venues</a:t>
            </a:r>
            <a:endParaRPr lang="en-GB" sz="2200" b="1" u="sng" dirty="0">
              <a:solidFill>
                <a:prstClr val="black"/>
              </a:solidFill>
              <a:latin typeface="Calibri"/>
            </a:endParaRPr>
          </a:p>
          <a:p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7F4E54D-C34E-C0C2-B133-FB89B12409B3}"/>
              </a:ext>
            </a:extLst>
          </p:cNvPr>
          <p:cNvSpPr/>
          <p:nvPr/>
        </p:nvSpPr>
        <p:spPr>
          <a:xfrm>
            <a:off x="393405" y="1755909"/>
            <a:ext cx="60127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1200"/>
              </a:spcBef>
            </a:pPr>
            <a:r>
              <a:rPr lang="en-GB" sz="2200" dirty="0">
                <a:solidFill>
                  <a:prstClr val="black"/>
                </a:solidFill>
              </a:rPr>
              <a:t>2) </a:t>
            </a:r>
            <a:r>
              <a:rPr lang="en-US" altLang="en-US" sz="2200" dirty="0">
                <a:solidFill>
                  <a:prstClr val="black"/>
                </a:solidFill>
              </a:rPr>
              <a:t>Identify all </a:t>
            </a:r>
            <a:r>
              <a:rPr lang="en-US" altLang="en-US" sz="2200" b="1" dirty="0">
                <a:solidFill>
                  <a:srgbClr val="4F81BD"/>
                </a:solidFill>
              </a:rPr>
              <a:t>Relationships</a:t>
            </a:r>
            <a:r>
              <a:rPr lang="en-US" altLang="en-US" sz="2200" dirty="0">
                <a:solidFill>
                  <a:srgbClr val="4F81BD"/>
                </a:solidFill>
              </a:rPr>
              <a:t> </a:t>
            </a:r>
            <a:r>
              <a:rPr lang="en-US" altLang="en-US" sz="2200" dirty="0">
                <a:solidFill>
                  <a:prstClr val="black"/>
                </a:solidFill>
              </a:rPr>
              <a:t>between </a:t>
            </a:r>
            <a:r>
              <a:rPr lang="en-US" altLang="en-US" sz="2200" b="1" dirty="0">
                <a:solidFill>
                  <a:srgbClr val="4F81BD"/>
                </a:solidFill>
              </a:rPr>
              <a:t>Entity Types</a:t>
            </a:r>
          </a:p>
          <a:p>
            <a:endParaRPr lang="en-GB" sz="2200" b="1" dirty="0">
              <a:solidFill>
                <a:srgbClr val="4F81BD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83881B-C58D-561D-EEC5-3EFF7AF7C012}"/>
              </a:ext>
            </a:extLst>
          </p:cNvPr>
          <p:cNvSpPr/>
          <p:nvPr/>
        </p:nvSpPr>
        <p:spPr>
          <a:xfrm>
            <a:off x="5840912" y="5693407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competitor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97F067-0EE9-5FAB-DFDE-C97755C12707}"/>
              </a:ext>
            </a:extLst>
          </p:cNvPr>
          <p:cNvSpPr/>
          <p:nvPr/>
        </p:nvSpPr>
        <p:spPr>
          <a:xfrm>
            <a:off x="5840912" y="3911872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country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12AB202-15BC-4124-37E4-B990A77DDDF0}"/>
              </a:ext>
            </a:extLst>
          </p:cNvPr>
          <p:cNvSpPr/>
          <p:nvPr/>
        </p:nvSpPr>
        <p:spPr>
          <a:xfrm>
            <a:off x="9694293" y="5694674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>
                <a:solidFill>
                  <a:srgbClr val="4F81BD"/>
                </a:solidFill>
                <a:latin typeface="Calibri"/>
              </a:rPr>
              <a:t>event </a:t>
            </a:r>
            <a:endParaRPr lang="en-GB" b="1" cap="all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89F826D-13A1-C0A1-A43B-B8B99AC2537E}"/>
              </a:ext>
            </a:extLst>
          </p:cNvPr>
          <p:cNvSpPr/>
          <p:nvPr/>
        </p:nvSpPr>
        <p:spPr>
          <a:xfrm>
            <a:off x="9695273" y="3911872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>
                <a:solidFill>
                  <a:srgbClr val="4F81BD"/>
                </a:solidFill>
                <a:latin typeface="Calibri"/>
              </a:rPr>
              <a:t>venue</a:t>
            </a:r>
            <a:endParaRPr lang="en-GB" b="1" cap="all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393404" y="2813447"/>
            <a:ext cx="4572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tabLst>
                <a:tab pos="1435100" algn="l"/>
                <a:tab pos="2870200" algn="l"/>
              </a:tabLst>
            </a:pPr>
            <a:r>
              <a:rPr lang="en-US" b="1" dirty="0">
                <a:solidFill>
                  <a:srgbClr val="4F81BD"/>
                </a:solidFill>
                <a:latin typeface="Calibri"/>
              </a:rPr>
              <a:t>COUNTRY	</a:t>
            </a:r>
            <a:r>
              <a:rPr lang="en-US" b="1" dirty="0">
                <a:solidFill>
                  <a:srgbClr val="C00000"/>
                </a:solidFill>
                <a:latin typeface="Calibri"/>
              </a:rPr>
              <a:t>Sends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	COMPETITOR</a:t>
            </a:r>
            <a:endParaRPr lang="en-GB" b="1" dirty="0">
              <a:solidFill>
                <a:srgbClr val="4F81BD"/>
              </a:solidFill>
              <a:latin typeface="Calibri"/>
            </a:endParaRPr>
          </a:p>
          <a:p>
            <a:pPr>
              <a:spcBef>
                <a:spcPts val="1200"/>
              </a:spcBef>
              <a:tabLst>
                <a:tab pos="1435100" algn="l"/>
                <a:tab pos="2870200" algn="l"/>
              </a:tabLst>
            </a:pPr>
            <a:r>
              <a:rPr lang="en-US" b="1" dirty="0">
                <a:solidFill>
                  <a:srgbClr val="4F81BD"/>
                </a:solidFill>
                <a:latin typeface="Calibri"/>
              </a:rPr>
              <a:t>COMPETITOR	</a:t>
            </a:r>
            <a:r>
              <a:rPr lang="en-US" b="1" dirty="0">
                <a:solidFill>
                  <a:srgbClr val="C00000"/>
                </a:solidFill>
                <a:latin typeface="Calibri"/>
              </a:rPr>
              <a:t>Competes in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	EVENT</a:t>
            </a:r>
            <a:endParaRPr lang="en-GB" b="1" dirty="0">
              <a:solidFill>
                <a:srgbClr val="4F81BD"/>
              </a:solidFill>
              <a:latin typeface="Calibri"/>
            </a:endParaRPr>
          </a:p>
          <a:p>
            <a:pPr>
              <a:spcBef>
                <a:spcPts val="1200"/>
              </a:spcBef>
              <a:tabLst>
                <a:tab pos="1435100" algn="l"/>
                <a:tab pos="2870200" algn="l"/>
              </a:tabLst>
            </a:pPr>
            <a:r>
              <a:rPr lang="en-US" b="1" dirty="0">
                <a:solidFill>
                  <a:srgbClr val="4F81BD"/>
                </a:solidFill>
                <a:latin typeface="Calibri"/>
              </a:rPr>
              <a:t>VENUE	</a:t>
            </a:r>
            <a:r>
              <a:rPr lang="en-US" b="1" dirty="0">
                <a:solidFill>
                  <a:srgbClr val="C00000"/>
                </a:solidFill>
                <a:latin typeface="Calibri"/>
              </a:rPr>
              <a:t>Holds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	EVENT</a:t>
            </a:r>
            <a:endParaRPr lang="en-GB" b="1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386758" y="4208397"/>
            <a:ext cx="5173006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tabLst>
                <a:tab pos="1435100" algn="l"/>
                <a:tab pos="2870200" algn="l"/>
              </a:tabLst>
            </a:pPr>
            <a:r>
              <a:rPr lang="en-US" dirty="0">
                <a:solidFill>
                  <a:prstClr val="black"/>
                </a:solidFill>
                <a:latin typeface="Calibri"/>
              </a:rPr>
              <a:t>There are other possible relationships - should they be included or not?</a:t>
            </a:r>
          </a:p>
          <a:p>
            <a:pPr>
              <a:spcBef>
                <a:spcPts val="1200"/>
              </a:spcBef>
              <a:tabLst>
                <a:tab pos="1435100" algn="l"/>
                <a:tab pos="3051175" algn="l"/>
              </a:tabLst>
            </a:pPr>
            <a:r>
              <a:rPr lang="en-US" b="1" dirty="0">
                <a:solidFill>
                  <a:srgbClr val="4F81BD"/>
                </a:solidFill>
                <a:latin typeface="Calibri"/>
              </a:rPr>
              <a:t>COMPETITOR	</a:t>
            </a:r>
            <a:r>
              <a:rPr lang="en-US" b="1" dirty="0">
                <a:solidFill>
                  <a:srgbClr val="C00000"/>
                </a:solidFill>
                <a:latin typeface="Calibri"/>
              </a:rPr>
              <a:t>Attends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	VENUE ?</a:t>
            </a:r>
          </a:p>
          <a:p>
            <a:pPr>
              <a:spcBef>
                <a:spcPts val="1200"/>
              </a:spcBef>
              <a:tabLst>
                <a:tab pos="1435100" algn="l"/>
                <a:tab pos="3051175" algn="l"/>
              </a:tabLst>
            </a:pPr>
            <a:r>
              <a:rPr lang="en-US" b="1" dirty="0">
                <a:solidFill>
                  <a:srgbClr val="4F81BD"/>
                </a:solidFill>
                <a:latin typeface="Calibri"/>
              </a:rPr>
              <a:t>COUNTRY	</a:t>
            </a:r>
            <a:r>
              <a:rPr lang="en-US" b="1" dirty="0" err="1">
                <a:solidFill>
                  <a:srgbClr val="C00000"/>
                </a:solidFill>
                <a:latin typeface="Calibri"/>
              </a:rPr>
              <a:t>Participates_in</a:t>
            </a:r>
            <a:r>
              <a:rPr lang="en-US" b="1" dirty="0">
                <a:solidFill>
                  <a:srgbClr val="4F81BD"/>
                </a:solidFill>
                <a:latin typeface="Calibri"/>
              </a:rPr>
              <a:t>	EVENT ?</a:t>
            </a:r>
            <a:endParaRPr lang="en-GB" b="1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93404" y="2202184"/>
            <a:ext cx="69235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dirty="0">
                <a:solidFill>
                  <a:prstClr val="black"/>
                </a:solidFill>
                <a:latin typeface="Calibri"/>
              </a:rPr>
              <a:t>The </a:t>
            </a:r>
            <a:r>
              <a:rPr lang="en-US" altLang="en-US" b="1" dirty="0">
                <a:solidFill>
                  <a:srgbClr val="C00000"/>
                </a:solidFill>
                <a:latin typeface="Calibri"/>
              </a:rPr>
              <a:t>most important </a:t>
            </a:r>
            <a:r>
              <a:rPr lang="en-US" altLang="en-US" dirty="0">
                <a:solidFill>
                  <a:prstClr val="black"/>
                </a:solidFill>
                <a:latin typeface="Calibri"/>
              </a:rPr>
              <a:t>relationships which should be modeled include …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33A32B28-EE83-5A3E-C462-32727FECB504}"/>
              </a:ext>
            </a:extLst>
          </p:cNvPr>
          <p:cNvGrpSpPr/>
          <p:nvPr/>
        </p:nvGrpSpPr>
        <p:grpSpPr>
          <a:xfrm>
            <a:off x="5973112" y="4785591"/>
            <a:ext cx="1211600" cy="517347"/>
            <a:chOff x="6939096" y="5458624"/>
            <a:chExt cx="1296144" cy="517347"/>
          </a:xfrm>
        </p:grpSpPr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05588E5B-3FC9-E273-5151-E9E0B396F8DA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Sends</a:t>
              </a:r>
            </a:p>
          </p:txBody>
        </p:sp>
        <p:sp>
          <p:nvSpPr>
            <p:cNvPr id="78" name="Flowchart: Decision 77">
              <a:extLst>
                <a:ext uri="{FF2B5EF4-FFF2-40B4-BE49-F238E27FC236}">
                  <a16:creationId xmlns:a16="http://schemas.microsoft.com/office/drawing/2014/main" id="{878896CA-DD60-B4C3-5A65-3D3502E90536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6473CF59-335C-1E49-1F11-C7A5B2FEAC16}"/>
              </a:ext>
            </a:extLst>
          </p:cNvPr>
          <p:cNvGrpSpPr/>
          <p:nvPr/>
        </p:nvGrpSpPr>
        <p:grpSpPr>
          <a:xfrm>
            <a:off x="7918838" y="5650733"/>
            <a:ext cx="1224136" cy="517347"/>
            <a:chOff x="5415100" y="2134912"/>
            <a:chExt cx="1224136" cy="517347"/>
          </a:xfrm>
        </p:grpSpPr>
        <p:sp>
          <p:nvSpPr>
            <p:cNvPr id="82" name="Flowchart: Decision 81">
              <a:extLst>
                <a:ext uri="{FF2B5EF4-FFF2-40B4-BE49-F238E27FC236}">
                  <a16:creationId xmlns:a16="http://schemas.microsoft.com/office/drawing/2014/main" id="{8351BBEE-9D07-1889-D73D-BBCA561ECFE9}"/>
                </a:ext>
              </a:extLst>
            </p:cNvPr>
            <p:cNvSpPr/>
            <p:nvPr/>
          </p:nvSpPr>
          <p:spPr>
            <a:xfrm>
              <a:off x="5427636" y="213491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AC58CE52-2F61-D725-5280-7A4F6C9A7D7A}"/>
                </a:ext>
              </a:extLst>
            </p:cNvPr>
            <p:cNvSpPr txBox="1"/>
            <p:nvPr/>
          </p:nvSpPr>
          <p:spPr>
            <a:xfrm>
              <a:off x="5415100" y="220891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prstClr val="black"/>
                  </a:solidFill>
                  <a:latin typeface="Calibri"/>
                </a:rPr>
                <a:t>Competes</a:t>
              </a:r>
            </a:p>
          </p:txBody>
        </p:sp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DD6BE3E3-74E2-932B-84C9-6333F9EBFF83}"/>
              </a:ext>
            </a:extLst>
          </p:cNvPr>
          <p:cNvGrpSpPr/>
          <p:nvPr/>
        </p:nvGrpSpPr>
        <p:grpSpPr>
          <a:xfrm>
            <a:off x="9740939" y="4793143"/>
            <a:ext cx="1382707" cy="517347"/>
            <a:chOff x="6939096" y="5458624"/>
            <a:chExt cx="1296144" cy="517347"/>
          </a:xfrm>
        </p:grpSpPr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88CDDA82-2247-2556-D44A-A218B75781A6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Holds</a:t>
              </a:r>
            </a:p>
          </p:txBody>
        </p:sp>
        <p:sp>
          <p:nvSpPr>
            <p:cNvPr id="89" name="Flowchart: Decision 88">
              <a:extLst>
                <a:ext uri="{FF2B5EF4-FFF2-40B4-BE49-F238E27FC236}">
                  <a16:creationId xmlns:a16="http://schemas.microsoft.com/office/drawing/2014/main" id="{04781D41-BFB1-5A38-C71B-E6A0ECF2ED13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24CE21A3-A928-A905-D169-968C31CEE61F}"/>
              </a:ext>
            </a:extLst>
          </p:cNvPr>
          <p:cNvCxnSpPr>
            <a:stCxn id="20" idx="0"/>
            <a:endCxn id="78" idx="2"/>
          </p:cNvCxnSpPr>
          <p:nvPr/>
        </p:nvCxnSpPr>
        <p:spPr>
          <a:xfrm flipV="1">
            <a:off x="6578912" y="5302938"/>
            <a:ext cx="0" cy="390469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DF0EB378-1CC7-86AB-69A0-0D64C4CF16BA}"/>
              </a:ext>
            </a:extLst>
          </p:cNvPr>
          <p:cNvCxnSpPr>
            <a:cxnSpLocks/>
            <a:stCxn id="22" idx="2"/>
            <a:endCxn id="78" idx="0"/>
          </p:cNvCxnSpPr>
          <p:nvPr/>
        </p:nvCxnSpPr>
        <p:spPr>
          <a:xfrm>
            <a:off x="6578912" y="4343872"/>
            <a:ext cx="0" cy="441719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D2FDCE30-E47C-F990-D934-AA12B748CA8A}"/>
              </a:ext>
            </a:extLst>
          </p:cNvPr>
          <p:cNvCxnSpPr>
            <a:cxnSpLocks/>
            <a:stCxn id="86" idx="1"/>
            <a:endCxn id="20" idx="3"/>
          </p:cNvCxnSpPr>
          <p:nvPr/>
        </p:nvCxnSpPr>
        <p:spPr>
          <a:xfrm flipH="1">
            <a:off x="7316912" y="5909406"/>
            <a:ext cx="601926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4E136969-8079-8CC2-C80F-F0D91FE0D0BD}"/>
              </a:ext>
            </a:extLst>
          </p:cNvPr>
          <p:cNvCxnSpPr>
            <a:cxnSpLocks/>
            <a:stCxn id="86" idx="3"/>
            <a:endCxn id="23" idx="1"/>
          </p:cNvCxnSpPr>
          <p:nvPr/>
        </p:nvCxnSpPr>
        <p:spPr>
          <a:xfrm>
            <a:off x="9142974" y="5909406"/>
            <a:ext cx="551319" cy="1268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50F05AF8-31A0-90A7-9EEA-6CE0A1452602}"/>
              </a:ext>
            </a:extLst>
          </p:cNvPr>
          <p:cNvCxnSpPr>
            <a:cxnSpLocks/>
            <a:stCxn id="89" idx="2"/>
            <a:endCxn id="23" idx="0"/>
          </p:cNvCxnSpPr>
          <p:nvPr/>
        </p:nvCxnSpPr>
        <p:spPr>
          <a:xfrm>
            <a:off x="10432293" y="5310490"/>
            <a:ext cx="0" cy="38418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7F170C68-8FB6-D300-A2D9-C7F7C59F0B06}"/>
              </a:ext>
            </a:extLst>
          </p:cNvPr>
          <p:cNvCxnSpPr>
            <a:cxnSpLocks/>
            <a:stCxn id="24" idx="2"/>
            <a:endCxn id="89" idx="0"/>
          </p:cNvCxnSpPr>
          <p:nvPr/>
        </p:nvCxnSpPr>
        <p:spPr>
          <a:xfrm flipH="1">
            <a:off x="10432293" y="4343872"/>
            <a:ext cx="980" cy="44927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185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 animBg="1"/>
      <p:bldP spid="22" grpId="0" animBg="1"/>
      <p:bldP spid="23" grpId="0" animBg="1"/>
      <p:bldP spid="24" grpId="0" animBg="1"/>
      <p:bldP spid="26" grpId="0" uiExpand="1" build="p"/>
      <p:bldP spid="27" grpId="0" build="p"/>
      <p:bldP spid="2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1D701-E0F5-CFB9-9767-E37176B5AC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0FC272-DF60-2078-2C14-4C01C28679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20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23" name="Title 9">
            <a:extLst>
              <a:ext uri="{FF2B5EF4-FFF2-40B4-BE49-F238E27FC236}">
                <a16:creationId xmlns:a16="http://schemas.microsoft.com/office/drawing/2014/main" id="{6B7754E7-08A4-ECEF-6771-E8EB576BE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Olympic Games</a:t>
            </a:r>
            <a:r>
              <a:rPr lang="en-GB" dirty="0"/>
              <a:t>: 3) Cardinality Ratio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0F9602-8D1A-ACF1-04D9-C8E3A046E40A}"/>
              </a:ext>
            </a:extLst>
          </p:cNvPr>
          <p:cNvSpPr/>
          <p:nvPr/>
        </p:nvSpPr>
        <p:spPr>
          <a:xfrm>
            <a:off x="393405" y="896559"/>
            <a:ext cx="9594399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Draw an E-R Diagram which models an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Olympic Games 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where .. </a:t>
            </a:r>
          </a:p>
          <a:p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Competitors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from different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countries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compete in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events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held in various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venues</a:t>
            </a:r>
            <a:endParaRPr lang="en-GB" sz="2200" b="1" u="sng" dirty="0">
              <a:solidFill>
                <a:prstClr val="black"/>
              </a:solidFill>
              <a:latin typeface="Calibri"/>
            </a:endParaRPr>
          </a:p>
          <a:p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93405" y="1828844"/>
            <a:ext cx="695608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altLang="en-US" sz="2200" dirty="0">
                <a:solidFill>
                  <a:prstClr val="black"/>
                </a:solidFill>
                <a:latin typeface="Calibri"/>
              </a:rPr>
              <a:t>3) Determine the </a:t>
            </a:r>
            <a:r>
              <a:rPr lang="en-US" altLang="en-US" sz="2200" b="1" dirty="0">
                <a:solidFill>
                  <a:srgbClr val="4F81BD"/>
                </a:solidFill>
                <a:latin typeface="Calibri"/>
              </a:rPr>
              <a:t>Cardinality Ratios </a:t>
            </a:r>
            <a:r>
              <a:rPr lang="en-US" altLang="en-US" sz="2200" dirty="0">
                <a:solidFill>
                  <a:prstClr val="black"/>
                </a:solidFill>
                <a:latin typeface="Calibri"/>
              </a:rPr>
              <a:t>of each relationship</a:t>
            </a:r>
          </a:p>
        </p:txBody>
      </p:sp>
      <p:sp>
        <p:nvSpPr>
          <p:cNvPr id="61" name="Rectangle 60"/>
          <p:cNvSpPr/>
          <p:nvPr/>
        </p:nvSpPr>
        <p:spPr>
          <a:xfrm>
            <a:off x="701766" y="2259731"/>
            <a:ext cx="552758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Calibri"/>
              </a:rPr>
              <a:t>Sends 1:N</a:t>
            </a:r>
            <a:endParaRPr lang="en-GB" sz="2000" b="1" dirty="0">
              <a:solidFill>
                <a:srgbClr val="C00000"/>
              </a:solidFill>
              <a:latin typeface="Calibri"/>
            </a:endParaRPr>
          </a:p>
          <a:p>
            <a:pPr marL="271463"/>
            <a:r>
              <a:rPr lang="en-US" sz="2000" i="1" dirty="0">
                <a:solidFill>
                  <a:prstClr val="black"/>
                </a:solidFill>
                <a:latin typeface="Calibri"/>
              </a:rPr>
              <a:t>A country can send more than one competitor</a:t>
            </a:r>
          </a:p>
          <a:p>
            <a:pPr marL="271463"/>
            <a:r>
              <a:rPr lang="en-US" sz="2000" i="1" dirty="0">
                <a:solidFill>
                  <a:prstClr val="black"/>
                </a:solidFill>
                <a:latin typeface="Calibri"/>
              </a:rPr>
              <a:t>A competitor must be sent by one single country</a:t>
            </a:r>
            <a:endParaRPr lang="en-GB" sz="2000" i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701766" y="3616017"/>
            <a:ext cx="55275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>
                <a:solidFill>
                  <a:srgbClr val="C00000"/>
                </a:solidFill>
                <a:latin typeface="Calibri"/>
              </a:rPr>
              <a:t>Competes M:N</a:t>
            </a:r>
            <a:endParaRPr lang="en-GB" sz="2000" b="1">
              <a:solidFill>
                <a:srgbClr val="C00000"/>
              </a:solidFill>
              <a:latin typeface="Calibri"/>
            </a:endParaRPr>
          </a:p>
          <a:p>
            <a:pPr marL="271463"/>
            <a:r>
              <a:rPr lang="en-US" sz="2000" i="1">
                <a:solidFill>
                  <a:prstClr val="black"/>
                </a:solidFill>
                <a:latin typeface="Calibri"/>
              </a:rPr>
              <a:t>A competitor can compete in more than one event</a:t>
            </a:r>
            <a:endParaRPr lang="en-GB" sz="2000" i="1">
              <a:solidFill>
                <a:prstClr val="black"/>
              </a:solidFill>
              <a:latin typeface="Calibri"/>
            </a:endParaRPr>
          </a:p>
          <a:p>
            <a:pPr marL="271463"/>
            <a:r>
              <a:rPr lang="en-US" sz="2000" i="1">
                <a:solidFill>
                  <a:prstClr val="black"/>
                </a:solidFill>
                <a:latin typeface="Calibri"/>
              </a:rPr>
              <a:t>An event has more than one competitor</a:t>
            </a:r>
            <a:endParaRPr lang="en-GB" sz="2000" i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701766" y="5112836"/>
            <a:ext cx="595437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Calibri"/>
              </a:rPr>
              <a:t>Holds 1:N</a:t>
            </a:r>
            <a:endParaRPr lang="en-GB" sz="2000" b="1" dirty="0">
              <a:solidFill>
                <a:srgbClr val="C00000"/>
              </a:solidFill>
              <a:latin typeface="Calibri"/>
            </a:endParaRPr>
          </a:p>
          <a:p>
            <a:pPr marL="271463"/>
            <a:r>
              <a:rPr lang="en-US" sz="2000" i="1" dirty="0">
                <a:solidFill>
                  <a:prstClr val="black"/>
                </a:solidFill>
                <a:latin typeface="Calibri"/>
              </a:rPr>
              <a:t>A venue can hold more than one event</a:t>
            </a:r>
            <a:endParaRPr lang="en-GB" sz="2000" i="1" dirty="0">
              <a:solidFill>
                <a:prstClr val="black"/>
              </a:solidFill>
              <a:latin typeface="Calibri"/>
            </a:endParaRPr>
          </a:p>
          <a:p>
            <a:pPr marL="271463"/>
            <a:r>
              <a:rPr lang="en-US" sz="2000" i="1" dirty="0">
                <a:solidFill>
                  <a:prstClr val="black"/>
                </a:solidFill>
                <a:latin typeface="Calibri"/>
              </a:rPr>
              <a:t>Each event is held in only one venue</a:t>
            </a:r>
            <a:endParaRPr lang="en-GB" sz="2000" i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73D2047-2908-CE28-2424-2C22721CA18F}"/>
              </a:ext>
            </a:extLst>
          </p:cNvPr>
          <p:cNvSpPr/>
          <p:nvPr/>
        </p:nvSpPr>
        <p:spPr>
          <a:xfrm>
            <a:off x="5840912" y="5693407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competitor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BA9EFD4-8629-841B-E239-79A464E9F49A}"/>
              </a:ext>
            </a:extLst>
          </p:cNvPr>
          <p:cNvSpPr/>
          <p:nvPr/>
        </p:nvSpPr>
        <p:spPr>
          <a:xfrm>
            <a:off x="5840912" y="3911872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 dirty="0">
                <a:solidFill>
                  <a:srgbClr val="4F81BD"/>
                </a:solidFill>
                <a:latin typeface="Calibri"/>
              </a:rPr>
              <a:t>country </a:t>
            </a:r>
            <a:endParaRPr lang="en-GB" b="1" cap="all" dirty="0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307227B-8E11-0D3C-F3C4-F43C771C84CF}"/>
              </a:ext>
            </a:extLst>
          </p:cNvPr>
          <p:cNvSpPr/>
          <p:nvPr/>
        </p:nvSpPr>
        <p:spPr>
          <a:xfrm>
            <a:off x="9694293" y="5694674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>
                <a:solidFill>
                  <a:srgbClr val="4F81BD"/>
                </a:solidFill>
                <a:latin typeface="Calibri"/>
              </a:rPr>
              <a:t>event </a:t>
            </a:r>
            <a:endParaRPr lang="en-GB" b="1" cap="all">
              <a:solidFill>
                <a:srgbClr val="4F81BD"/>
              </a:solidFill>
              <a:latin typeface="Calibri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B7DA9CD-5C43-3472-ED25-60257108C007}"/>
              </a:ext>
            </a:extLst>
          </p:cNvPr>
          <p:cNvSpPr/>
          <p:nvPr/>
        </p:nvSpPr>
        <p:spPr>
          <a:xfrm>
            <a:off x="9695273" y="3911872"/>
            <a:ext cx="1476000" cy="432000"/>
          </a:xfrm>
          <a:prstGeom prst="rect">
            <a:avLst/>
          </a:prstGeom>
          <a:ln w="158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b="1" cap="all">
                <a:solidFill>
                  <a:srgbClr val="4F81BD"/>
                </a:solidFill>
                <a:latin typeface="Calibri"/>
              </a:rPr>
              <a:t>venue</a:t>
            </a:r>
            <a:endParaRPr lang="en-GB" b="1" cap="all">
              <a:solidFill>
                <a:srgbClr val="4F81BD"/>
              </a:solidFill>
              <a:latin typeface="Calibri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CFCB777-E678-E878-1B6E-5E7841BC13CE}"/>
              </a:ext>
            </a:extLst>
          </p:cNvPr>
          <p:cNvGrpSpPr/>
          <p:nvPr/>
        </p:nvGrpSpPr>
        <p:grpSpPr>
          <a:xfrm>
            <a:off x="5973112" y="4785591"/>
            <a:ext cx="1211600" cy="517347"/>
            <a:chOff x="6939096" y="5458624"/>
            <a:chExt cx="1296144" cy="51734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ED779E5-B4C9-F07F-1068-847911B8E438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Sends</a:t>
              </a:r>
            </a:p>
          </p:txBody>
        </p:sp>
        <p:sp>
          <p:nvSpPr>
            <p:cNvPr id="30" name="Flowchart: Decision 29">
              <a:extLst>
                <a:ext uri="{FF2B5EF4-FFF2-40B4-BE49-F238E27FC236}">
                  <a16:creationId xmlns:a16="http://schemas.microsoft.com/office/drawing/2014/main" id="{0CE83A41-84E3-1F11-0E7C-88A186AB4F1B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F9CF6EB-F89C-2D04-44D5-56963C75E3BB}"/>
              </a:ext>
            </a:extLst>
          </p:cNvPr>
          <p:cNvGrpSpPr/>
          <p:nvPr/>
        </p:nvGrpSpPr>
        <p:grpSpPr>
          <a:xfrm>
            <a:off x="7918838" y="5650732"/>
            <a:ext cx="1224136" cy="517347"/>
            <a:chOff x="5415100" y="2134912"/>
            <a:chExt cx="1224136" cy="517347"/>
          </a:xfrm>
        </p:grpSpPr>
        <p:sp>
          <p:nvSpPr>
            <p:cNvPr id="32" name="Flowchart: Decision 31">
              <a:extLst>
                <a:ext uri="{FF2B5EF4-FFF2-40B4-BE49-F238E27FC236}">
                  <a16:creationId xmlns:a16="http://schemas.microsoft.com/office/drawing/2014/main" id="{21F70B12-EF04-3F04-709E-0F5D154501A4}"/>
                </a:ext>
              </a:extLst>
            </p:cNvPr>
            <p:cNvSpPr/>
            <p:nvPr/>
          </p:nvSpPr>
          <p:spPr>
            <a:xfrm>
              <a:off x="5427636" y="213491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6F4D7240-ECFB-853F-F6C1-DE6464683B4C}"/>
                </a:ext>
              </a:extLst>
            </p:cNvPr>
            <p:cNvSpPr txBox="1"/>
            <p:nvPr/>
          </p:nvSpPr>
          <p:spPr>
            <a:xfrm>
              <a:off x="5415100" y="220891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prstClr val="black"/>
                  </a:solidFill>
                  <a:latin typeface="Calibri"/>
                </a:rPr>
                <a:t>Competes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F0549DC-E1BE-9B9B-CE63-B18E1D564F23}"/>
              </a:ext>
            </a:extLst>
          </p:cNvPr>
          <p:cNvGrpSpPr/>
          <p:nvPr/>
        </p:nvGrpSpPr>
        <p:grpSpPr>
          <a:xfrm>
            <a:off x="9740939" y="4793143"/>
            <a:ext cx="1382707" cy="517347"/>
            <a:chOff x="6939096" y="5458624"/>
            <a:chExt cx="1296144" cy="517347"/>
          </a:xfrm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29618582-14AB-F988-035B-0FD808056CC3}"/>
                </a:ext>
              </a:extLst>
            </p:cNvPr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Holds</a:t>
              </a:r>
            </a:p>
          </p:txBody>
        </p:sp>
        <p:sp>
          <p:nvSpPr>
            <p:cNvPr id="36" name="Flowchart: Decision 35">
              <a:extLst>
                <a:ext uri="{FF2B5EF4-FFF2-40B4-BE49-F238E27FC236}">
                  <a16:creationId xmlns:a16="http://schemas.microsoft.com/office/drawing/2014/main" id="{387002EB-2F55-17E7-B403-D1F662DB0FB2}"/>
                </a:ext>
              </a:extLst>
            </p:cNvPr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5DB004D-507B-4F01-E687-9380DC0928E7}"/>
              </a:ext>
            </a:extLst>
          </p:cNvPr>
          <p:cNvCxnSpPr>
            <a:stCxn id="24" idx="0"/>
            <a:endCxn id="30" idx="2"/>
          </p:cNvCxnSpPr>
          <p:nvPr/>
        </p:nvCxnSpPr>
        <p:spPr>
          <a:xfrm flipV="1">
            <a:off x="6578912" y="5302938"/>
            <a:ext cx="0" cy="390469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8A76240-8346-4049-ABAA-06BE4CCFA3CE}"/>
              </a:ext>
            </a:extLst>
          </p:cNvPr>
          <p:cNvCxnSpPr>
            <a:cxnSpLocks/>
            <a:stCxn id="25" idx="2"/>
            <a:endCxn id="30" idx="0"/>
          </p:cNvCxnSpPr>
          <p:nvPr/>
        </p:nvCxnSpPr>
        <p:spPr>
          <a:xfrm>
            <a:off x="6578912" y="4343872"/>
            <a:ext cx="0" cy="441719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4ED004A-642D-36B1-847E-153670A14223}"/>
              </a:ext>
            </a:extLst>
          </p:cNvPr>
          <p:cNvCxnSpPr>
            <a:cxnSpLocks/>
            <a:stCxn id="33" idx="1"/>
            <a:endCxn id="24" idx="3"/>
          </p:cNvCxnSpPr>
          <p:nvPr/>
        </p:nvCxnSpPr>
        <p:spPr>
          <a:xfrm flipH="1">
            <a:off x="7316912" y="5909405"/>
            <a:ext cx="601926" cy="2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16B9338-20A8-029B-C826-596AD64086CF}"/>
              </a:ext>
            </a:extLst>
          </p:cNvPr>
          <p:cNvCxnSpPr>
            <a:cxnSpLocks/>
            <a:stCxn id="33" idx="3"/>
            <a:endCxn id="26" idx="1"/>
          </p:cNvCxnSpPr>
          <p:nvPr/>
        </p:nvCxnSpPr>
        <p:spPr>
          <a:xfrm>
            <a:off x="9142974" y="5909405"/>
            <a:ext cx="551319" cy="1269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CB30CA07-2520-14D8-F496-D5F5AF571122}"/>
              </a:ext>
            </a:extLst>
          </p:cNvPr>
          <p:cNvCxnSpPr>
            <a:cxnSpLocks/>
            <a:stCxn id="36" idx="2"/>
            <a:endCxn id="26" idx="0"/>
          </p:cNvCxnSpPr>
          <p:nvPr/>
        </p:nvCxnSpPr>
        <p:spPr>
          <a:xfrm>
            <a:off x="10432293" y="5310490"/>
            <a:ext cx="0" cy="38418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ED81DFA-9E10-C54D-75D2-54BF546CBEFF}"/>
              </a:ext>
            </a:extLst>
          </p:cNvPr>
          <p:cNvCxnSpPr>
            <a:cxnSpLocks/>
            <a:stCxn id="27" idx="2"/>
            <a:endCxn id="36" idx="0"/>
          </p:cNvCxnSpPr>
          <p:nvPr/>
        </p:nvCxnSpPr>
        <p:spPr>
          <a:xfrm flipH="1">
            <a:off x="10432293" y="4343872"/>
            <a:ext cx="980" cy="44927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280B28FE-8185-AB34-6815-00704142DD0A}"/>
              </a:ext>
            </a:extLst>
          </p:cNvPr>
          <p:cNvSpPr txBox="1"/>
          <p:nvPr/>
        </p:nvSpPr>
        <p:spPr>
          <a:xfrm>
            <a:off x="10414393" y="530540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0AABCE8-ED8D-D461-35FD-7D212EC1D4E2}"/>
              </a:ext>
            </a:extLst>
          </p:cNvPr>
          <p:cNvSpPr txBox="1"/>
          <p:nvPr/>
        </p:nvSpPr>
        <p:spPr>
          <a:xfrm>
            <a:off x="10389669" y="43611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1097FE4-BF3B-EB5D-191E-53E1EE99C51F}"/>
              </a:ext>
            </a:extLst>
          </p:cNvPr>
          <p:cNvSpPr txBox="1"/>
          <p:nvPr/>
        </p:nvSpPr>
        <p:spPr>
          <a:xfrm>
            <a:off x="6576820" y="53292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E40F6DF-9036-94C7-F3AC-A5A8C876FE4A}"/>
              </a:ext>
            </a:extLst>
          </p:cNvPr>
          <p:cNvSpPr txBox="1"/>
          <p:nvPr/>
        </p:nvSpPr>
        <p:spPr>
          <a:xfrm>
            <a:off x="6536289" y="44124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893D763-561A-07C6-7D91-8A08FB4D185D}"/>
              </a:ext>
            </a:extLst>
          </p:cNvPr>
          <p:cNvSpPr txBox="1"/>
          <p:nvPr/>
        </p:nvSpPr>
        <p:spPr>
          <a:xfrm>
            <a:off x="7437855" y="554007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M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1FEE38B-D861-FC2A-F678-26683992A41B}"/>
              </a:ext>
            </a:extLst>
          </p:cNvPr>
          <p:cNvSpPr txBox="1"/>
          <p:nvPr/>
        </p:nvSpPr>
        <p:spPr>
          <a:xfrm>
            <a:off x="9168596" y="555184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34230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61" grpId="0"/>
      <p:bldP spid="62" grpId="0"/>
      <p:bldP spid="63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DF5B9-71EA-51E2-FB29-014DB0495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FAAD73-93FE-44C3-1FCA-EA69A861DC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21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23" name="Title 9">
            <a:extLst>
              <a:ext uri="{FF2B5EF4-FFF2-40B4-BE49-F238E27FC236}">
                <a16:creationId xmlns:a16="http://schemas.microsoft.com/office/drawing/2014/main" id="{D529B6D3-67E8-E173-B277-18EE529B5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Olympic Games</a:t>
            </a:r>
            <a:r>
              <a:rPr lang="en-GB" sz="2800" dirty="0"/>
              <a:t>: 4) Participation Constraints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330D03-8A4C-5B4E-939C-239CE79CC767}"/>
              </a:ext>
            </a:extLst>
          </p:cNvPr>
          <p:cNvSpPr/>
          <p:nvPr/>
        </p:nvSpPr>
        <p:spPr>
          <a:xfrm>
            <a:off x="393405" y="896559"/>
            <a:ext cx="9594399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Draw an E-R Diagram which models an 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Olympic Games 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where .. </a:t>
            </a:r>
          </a:p>
          <a:p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Competitors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from different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countries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compete in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events</a:t>
            </a:r>
            <a:r>
              <a:rPr lang="en-US" sz="2200" dirty="0">
                <a:solidFill>
                  <a:prstClr val="black"/>
                </a:solidFill>
                <a:latin typeface="Calibri"/>
              </a:rPr>
              <a:t> held in various </a:t>
            </a:r>
            <a:r>
              <a:rPr lang="en-US" sz="2200" b="1" u="sng" dirty="0">
                <a:solidFill>
                  <a:prstClr val="black"/>
                </a:solidFill>
                <a:latin typeface="Calibri"/>
              </a:rPr>
              <a:t>venues</a:t>
            </a:r>
            <a:endParaRPr lang="en-GB" sz="2200" b="1" u="sng" dirty="0">
              <a:solidFill>
                <a:prstClr val="black"/>
              </a:solidFill>
              <a:latin typeface="Calibri"/>
            </a:endParaRPr>
          </a:p>
          <a:p>
            <a:endParaRPr lang="en-GB" sz="2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393406" y="1892455"/>
            <a:ext cx="959439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US" altLang="en-US" sz="2200" dirty="0">
                <a:solidFill>
                  <a:prstClr val="black"/>
                </a:solidFill>
                <a:latin typeface="Calibri"/>
              </a:rPr>
              <a:t>4) Identify the </a:t>
            </a:r>
            <a:r>
              <a:rPr lang="en-US" altLang="en-US" sz="2200" b="1" dirty="0">
                <a:solidFill>
                  <a:srgbClr val="4F81BD"/>
                </a:solidFill>
                <a:latin typeface="Calibri"/>
              </a:rPr>
              <a:t>Participation Constraints  </a:t>
            </a:r>
            <a:r>
              <a:rPr lang="en-US" altLang="en-US" sz="2200" dirty="0">
                <a:solidFill>
                  <a:prstClr val="black"/>
                </a:solidFill>
                <a:latin typeface="Calibri"/>
              </a:rPr>
              <a:t>of each entity type in each relationship</a:t>
            </a:r>
          </a:p>
        </p:txBody>
      </p:sp>
      <p:sp>
        <p:nvSpPr>
          <p:cNvPr id="9" name="Rectangle 8"/>
          <p:cNvSpPr/>
          <p:nvPr/>
        </p:nvSpPr>
        <p:spPr>
          <a:xfrm>
            <a:off x="496275" y="2323342"/>
            <a:ext cx="609883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4F81BD"/>
                </a:solidFill>
                <a:latin typeface="Calibri"/>
              </a:rPr>
              <a:t>COUNTRY</a:t>
            </a:r>
            <a:r>
              <a:rPr lang="en-US" sz="2000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in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Sends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i="1" dirty="0">
                <a:solidFill>
                  <a:prstClr val="black"/>
                </a:solidFill>
                <a:latin typeface="Calibri"/>
              </a:rPr>
              <a:t>(if a country has no competitors they wouldn’t be there!)</a:t>
            </a:r>
            <a:endParaRPr lang="en-GB" i="1" dirty="0">
              <a:solidFill>
                <a:prstClr val="black"/>
              </a:solidFill>
              <a:latin typeface="Calibri"/>
            </a:endParaRPr>
          </a:p>
          <a:p>
            <a:r>
              <a:rPr lang="en-US" sz="2000" b="1" dirty="0">
                <a:solidFill>
                  <a:srgbClr val="4F81BD"/>
                </a:solidFill>
                <a:latin typeface="Calibri"/>
              </a:rPr>
              <a:t>COMPETITOR</a:t>
            </a:r>
            <a:r>
              <a:rPr lang="en-US" sz="2000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in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Sends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i="1" dirty="0">
                <a:solidFill>
                  <a:prstClr val="black"/>
                </a:solidFill>
                <a:latin typeface="Calibri"/>
              </a:rPr>
              <a:t>(every competitor must belong to some country)</a:t>
            </a:r>
            <a:endParaRPr lang="en-GB" i="1" dirty="0">
              <a:solidFill>
                <a:prstClr val="black"/>
              </a:solidFill>
              <a:latin typeface="Calibri"/>
            </a:endParaRPr>
          </a:p>
          <a:p>
            <a:pPr>
              <a:spcBef>
                <a:spcPts val="1800"/>
              </a:spcBef>
            </a:pPr>
            <a:r>
              <a:rPr lang="en-US" sz="2000" b="1" dirty="0">
                <a:solidFill>
                  <a:srgbClr val="4F81BD"/>
                </a:solidFill>
                <a:latin typeface="Calibri"/>
              </a:rPr>
              <a:t>COMPETITOR</a:t>
            </a:r>
            <a:r>
              <a:rPr lang="en-US" sz="2000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in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Competes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i="1" dirty="0">
                <a:solidFill>
                  <a:prstClr val="black"/>
                </a:solidFill>
                <a:latin typeface="Calibri"/>
              </a:rPr>
              <a:t>(a competitor must compete in at least one event)</a:t>
            </a:r>
            <a:endParaRPr lang="en-GB" i="1" dirty="0">
              <a:solidFill>
                <a:prstClr val="black"/>
              </a:solidFill>
              <a:latin typeface="Calibri"/>
            </a:endParaRPr>
          </a:p>
          <a:p>
            <a:r>
              <a:rPr lang="en-US" sz="2000" b="1" dirty="0">
                <a:solidFill>
                  <a:srgbClr val="4F81BD"/>
                </a:solidFill>
                <a:latin typeface="Calibri"/>
              </a:rPr>
              <a:t>EVENT</a:t>
            </a:r>
            <a:r>
              <a:rPr lang="en-US" sz="2000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in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Competes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i="1" dirty="0">
                <a:solidFill>
                  <a:prstClr val="black"/>
                </a:solidFill>
                <a:latin typeface="Calibri"/>
              </a:rPr>
              <a:t>(no event has no competitors)</a:t>
            </a:r>
            <a:endParaRPr lang="en-GB" i="1" dirty="0">
              <a:solidFill>
                <a:prstClr val="black"/>
              </a:solidFill>
              <a:latin typeface="Calibri"/>
            </a:endParaRPr>
          </a:p>
          <a:p>
            <a:pPr>
              <a:spcBef>
                <a:spcPts val="1800"/>
              </a:spcBef>
            </a:pPr>
            <a:r>
              <a:rPr lang="en-US" sz="2000" b="1" dirty="0">
                <a:solidFill>
                  <a:srgbClr val="4F81BD"/>
                </a:solidFill>
                <a:latin typeface="Calibri"/>
              </a:rPr>
              <a:t>EVENT</a:t>
            </a:r>
            <a:r>
              <a:rPr lang="en-US" sz="2000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in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Holds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i="1" dirty="0">
                <a:solidFill>
                  <a:prstClr val="black"/>
                </a:solidFill>
                <a:latin typeface="Calibri"/>
              </a:rPr>
              <a:t>(every event must be held at some venue)</a:t>
            </a:r>
            <a:endParaRPr lang="en-GB" i="1" dirty="0">
              <a:solidFill>
                <a:prstClr val="black"/>
              </a:solidFill>
              <a:latin typeface="Calibri"/>
            </a:endParaRPr>
          </a:p>
          <a:p>
            <a:r>
              <a:rPr lang="en-US" sz="2000" b="1" dirty="0">
                <a:solidFill>
                  <a:srgbClr val="4F81BD"/>
                </a:solidFill>
                <a:latin typeface="Calibri"/>
              </a:rPr>
              <a:t>VENUE</a:t>
            </a:r>
            <a:r>
              <a:rPr lang="en-US" sz="2000" dirty="0">
                <a:solidFill>
                  <a:srgbClr val="4F81BD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in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Holds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sz="2000" dirty="0">
                <a:solidFill>
                  <a:prstClr val="black"/>
                </a:solidFill>
                <a:latin typeface="Calibri"/>
              </a:rPr>
              <a:t>- </a:t>
            </a:r>
            <a:r>
              <a:rPr lang="en-US" sz="2000" b="1" dirty="0">
                <a:solidFill>
                  <a:srgbClr val="C00000"/>
                </a:solidFill>
                <a:latin typeface="Calibri"/>
              </a:rPr>
              <a:t>FULL</a:t>
            </a:r>
            <a:r>
              <a:rPr lang="en-US" sz="2000" dirty="0">
                <a:solidFill>
                  <a:srgbClr val="C00000"/>
                </a:solidFill>
                <a:latin typeface="Calibri"/>
              </a:rPr>
              <a:t> </a:t>
            </a:r>
            <a:r>
              <a:rPr lang="en-US" i="1" dirty="0">
                <a:solidFill>
                  <a:prstClr val="black"/>
                </a:solidFill>
                <a:latin typeface="Calibri"/>
              </a:rPr>
              <a:t>(every venue must hold at least one event – or it wouldn’t be a venue)</a:t>
            </a:r>
            <a:endParaRPr lang="en-GB" i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77825" y="3079470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COUNTRY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381870" y="3079470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VENUE</a:t>
            </a:r>
          </a:p>
        </p:txBody>
      </p:sp>
      <p:grpSp>
        <p:nvGrpSpPr>
          <p:cNvPr id="19" name="Group 18"/>
          <p:cNvGrpSpPr/>
          <p:nvPr/>
        </p:nvGrpSpPr>
        <p:grpSpPr>
          <a:xfrm>
            <a:off x="6612447" y="4048925"/>
            <a:ext cx="1211600" cy="517347"/>
            <a:chOff x="6939096" y="5458624"/>
            <a:chExt cx="1296144" cy="517347"/>
          </a:xfrm>
        </p:grpSpPr>
        <p:sp>
          <p:nvSpPr>
            <p:cNvPr id="24" name="TextBox 23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Sends</a:t>
              </a:r>
            </a:p>
          </p:txBody>
        </p:sp>
        <p:sp>
          <p:nvSpPr>
            <p:cNvPr id="25" name="Flowchart: Decision 24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6477825" y="5104472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COMPETITOR</a:t>
            </a: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0381870" y="5104472"/>
            <a:ext cx="1480845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lvl="1" algn="ctr"/>
            <a:r>
              <a:rPr lang="en-GB" altLang="en-US">
                <a:solidFill>
                  <a:prstClr val="black"/>
                </a:solidFill>
                <a:latin typeface="Calibri"/>
                <a:ea typeface="ヒラギノ角ゴ Pro W3" charset="-128"/>
              </a:rPr>
              <a:t>EVENT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10430938" y="4017312"/>
            <a:ext cx="1382707" cy="517347"/>
            <a:chOff x="6939096" y="5458624"/>
            <a:chExt cx="1296144" cy="517347"/>
          </a:xfrm>
        </p:grpSpPr>
        <p:sp>
          <p:nvSpPr>
            <p:cNvPr id="29" name="TextBox 28"/>
            <p:cNvSpPr txBox="1"/>
            <p:nvPr/>
          </p:nvSpPr>
          <p:spPr>
            <a:xfrm>
              <a:off x="7011104" y="553263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Holds</a:t>
              </a:r>
            </a:p>
          </p:txBody>
        </p:sp>
        <p:sp>
          <p:nvSpPr>
            <p:cNvPr id="30" name="Flowchart: Decision 29"/>
            <p:cNvSpPr/>
            <p:nvPr/>
          </p:nvSpPr>
          <p:spPr>
            <a:xfrm>
              <a:off x="6939096" y="5458624"/>
              <a:ext cx="1296144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8530051" y="5030466"/>
            <a:ext cx="1224136" cy="517347"/>
            <a:chOff x="5415100" y="2134912"/>
            <a:chExt cx="1224136" cy="517347"/>
          </a:xfrm>
        </p:grpSpPr>
        <p:sp>
          <p:nvSpPr>
            <p:cNvPr id="32" name="Flowchart: Decision 31"/>
            <p:cNvSpPr/>
            <p:nvPr/>
          </p:nvSpPr>
          <p:spPr>
            <a:xfrm>
              <a:off x="5427636" y="2134912"/>
              <a:ext cx="1211600" cy="517347"/>
            </a:xfrm>
            <a:prstGeom prst="flowChartDecisi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5415100" y="220891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>
                  <a:solidFill>
                    <a:prstClr val="black"/>
                  </a:solidFill>
                  <a:latin typeface="Calibri"/>
                </a:rPr>
                <a:t>Competes</a:t>
              </a:r>
            </a:p>
          </p:txBody>
        </p:sp>
      </p:grpSp>
      <p:cxnSp>
        <p:nvCxnSpPr>
          <p:cNvPr id="34" name="Straight Connector 33"/>
          <p:cNvCxnSpPr>
            <a:stCxn id="10" idx="2"/>
            <a:endCxn id="25" idx="0"/>
          </p:cNvCxnSpPr>
          <p:nvPr/>
        </p:nvCxnSpPr>
        <p:spPr>
          <a:xfrm>
            <a:off x="7218247" y="3448802"/>
            <a:ext cx="0" cy="60012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25" idx="2"/>
            <a:endCxn id="26" idx="0"/>
          </p:cNvCxnSpPr>
          <p:nvPr/>
        </p:nvCxnSpPr>
        <p:spPr>
          <a:xfrm>
            <a:off x="7218247" y="4566272"/>
            <a:ext cx="0" cy="53820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9754187" y="5289138"/>
            <a:ext cx="62768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7958669" y="5289138"/>
            <a:ext cx="57138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17" idx="2"/>
            <a:endCxn id="30" idx="0"/>
          </p:cNvCxnSpPr>
          <p:nvPr/>
        </p:nvCxnSpPr>
        <p:spPr>
          <a:xfrm flipH="1">
            <a:off x="11122292" y="3448803"/>
            <a:ext cx="1" cy="56850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27" idx="0"/>
            <a:endCxn id="30" idx="2"/>
          </p:cNvCxnSpPr>
          <p:nvPr/>
        </p:nvCxnSpPr>
        <p:spPr>
          <a:xfrm flipH="1" flipV="1">
            <a:off x="11122292" y="4534658"/>
            <a:ext cx="1" cy="56981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1140780" y="479836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1132161" y="344880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845560" y="47983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N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6858206" y="344880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4F81BD"/>
                </a:solidFill>
                <a:latin typeface="Calibri"/>
              </a:rPr>
              <a:t>1</a:t>
            </a:r>
          </a:p>
        </p:txBody>
      </p:sp>
      <p:cxnSp>
        <p:nvCxnSpPr>
          <p:cNvPr id="52" name="Straight Connector 51"/>
          <p:cNvCxnSpPr>
            <a:stCxn id="27" idx="1"/>
          </p:cNvCxnSpPr>
          <p:nvPr/>
        </p:nvCxnSpPr>
        <p:spPr>
          <a:xfrm flipH="1">
            <a:off x="9754189" y="5289138"/>
            <a:ext cx="627681" cy="2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>
            <a:stCxn id="33" idx="1"/>
          </p:cNvCxnSpPr>
          <p:nvPr/>
        </p:nvCxnSpPr>
        <p:spPr>
          <a:xfrm flipH="1">
            <a:off x="7958669" y="5289138"/>
            <a:ext cx="571382" cy="2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>
            <a:stCxn id="25" idx="2"/>
            <a:endCxn id="26" idx="0"/>
          </p:cNvCxnSpPr>
          <p:nvPr/>
        </p:nvCxnSpPr>
        <p:spPr>
          <a:xfrm>
            <a:off x="7218247" y="4566272"/>
            <a:ext cx="0" cy="538201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stCxn id="10" idx="2"/>
            <a:endCxn id="25" idx="0"/>
          </p:cNvCxnSpPr>
          <p:nvPr/>
        </p:nvCxnSpPr>
        <p:spPr>
          <a:xfrm>
            <a:off x="7218247" y="3448802"/>
            <a:ext cx="0" cy="600122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>
            <a:stCxn id="30" idx="2"/>
            <a:endCxn id="27" idx="0"/>
          </p:cNvCxnSpPr>
          <p:nvPr/>
        </p:nvCxnSpPr>
        <p:spPr>
          <a:xfrm>
            <a:off x="11122292" y="4534658"/>
            <a:ext cx="1" cy="569814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>
            <a:stCxn id="17" idx="2"/>
            <a:endCxn id="30" idx="0"/>
          </p:cNvCxnSpPr>
          <p:nvPr/>
        </p:nvCxnSpPr>
        <p:spPr>
          <a:xfrm flipH="1">
            <a:off x="11122292" y="3448803"/>
            <a:ext cx="1" cy="568509"/>
          </a:xfrm>
          <a:prstGeom prst="line">
            <a:avLst/>
          </a:prstGeom>
          <a:ln w="57150" cmpd="dbl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/>
          <p:cNvSpPr txBox="1"/>
          <p:nvPr/>
        </p:nvSpPr>
        <p:spPr>
          <a:xfrm>
            <a:off x="7958669" y="489116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M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10021829" y="489116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rgbClr val="4F81BD"/>
                </a:solidFill>
                <a:latin typeface="Calibri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44110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9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EA39E9-E333-4FB5-71C5-6127B6843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055A328-9107-8675-22EE-DBA73FDF8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22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006775B9-649A-0F5F-E3A0-9A04A190A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Olympic Games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15E9A7-B965-8B28-7E8D-B244368A7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7923" y="1371600"/>
            <a:ext cx="84582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85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C07E2-0BEB-2253-B6BA-44E0E8663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A0C321-70A0-ED90-FDB9-26C57FDBA9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1576A7A-390E-480F-80B6-D80EB17F78F3}" type="slidenum">
              <a:rPr lang="en-GB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23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F7A935F6-9AAE-E073-9C8E-EFD99F2EF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Olympic Games</a:t>
            </a:r>
            <a:r>
              <a:rPr lang="en-GB" dirty="0"/>
              <a:t>: 5) Attributes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79950" y="910467"/>
            <a:ext cx="918251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prstClr val="black"/>
                </a:solidFill>
                <a:latin typeface="Calibri"/>
              </a:rPr>
              <a:t>5) Consider the </a:t>
            </a:r>
            <a:r>
              <a:rPr lang="en-GB" sz="2200" b="1" i="1" dirty="0">
                <a:solidFill>
                  <a:srgbClr val="4F81BD"/>
                </a:solidFill>
                <a:latin typeface="Calibri"/>
              </a:rPr>
              <a:t>Potential</a:t>
            </a:r>
            <a:r>
              <a:rPr lang="en-GB" sz="2200" b="1" dirty="0">
                <a:solidFill>
                  <a:srgbClr val="4F81BD"/>
                </a:solidFill>
                <a:latin typeface="Calibri"/>
              </a:rPr>
              <a:t> Attributes 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of each entity type – and their datatypes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540064" y="1376312"/>
            <a:ext cx="11186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COUNTRY</a:t>
            </a:r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8567706"/>
              </p:ext>
            </p:extLst>
          </p:nvPr>
        </p:nvGraphicFramePr>
        <p:xfrm>
          <a:off x="1756088" y="1745645"/>
          <a:ext cx="4104456" cy="201168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8154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Potential Attributes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Datatype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err="1">
                          <a:effectLst/>
                          <a:latin typeface="Times New Roman"/>
                          <a:ea typeface="Times New Roman"/>
                        </a:rPr>
                        <a:t>country_code</a:t>
                      </a:r>
                      <a:r>
                        <a:rPr lang="en-US" sz="1600">
                          <a:effectLst/>
                          <a:latin typeface="Times New Roman"/>
                          <a:ea typeface="Times New Roman"/>
                        </a:rPr>
                        <a:t> (Identifier)        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char(3)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err="1">
                          <a:effectLst/>
                          <a:latin typeface="Times New Roman"/>
                          <a:ea typeface="Times New Roman"/>
                        </a:rPr>
                        <a:t>country_name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i="0"/>
                        <a:t>varchar(30)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</a:rPr>
                        <a:t>continent	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char(10)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err="1">
                          <a:effectLst/>
                          <a:latin typeface="Times New Roman"/>
                          <a:ea typeface="Times New Roman"/>
                        </a:rPr>
                        <a:t>number_of_competitors</a:t>
                      </a:r>
                      <a:r>
                        <a:rPr lang="en-US" sz="1600">
                          <a:effectLst/>
                          <a:latin typeface="Times New Roman"/>
                          <a:ea typeface="Times New Roman"/>
                        </a:rPr>
                        <a:t>      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err="1"/>
                        <a:t>smallint</a:t>
                      </a:r>
                      <a:endParaRPr lang="en-GB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  <a:ea typeface="Times New Roman"/>
                        </a:rPr>
                        <a:t>team-manager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0"/>
                        <a:t>varchar(30)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1" name="Rectangle 20"/>
          <p:cNvSpPr/>
          <p:nvPr/>
        </p:nvSpPr>
        <p:spPr>
          <a:xfrm>
            <a:off x="897750" y="3845666"/>
            <a:ext cx="1031508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prstClr val="black"/>
                </a:solidFill>
                <a:highlight>
                  <a:srgbClr val="FFFF00"/>
                </a:highlight>
                <a:latin typeface="Calibri"/>
              </a:rPr>
              <a:t>An attribute should NOT be repeated in any other table</a:t>
            </a:r>
          </a:p>
          <a:p>
            <a:pPr marL="268288"/>
            <a:r>
              <a:rPr lang="en-US" i="1" dirty="0">
                <a:solidFill>
                  <a:srgbClr val="4F81BD"/>
                </a:solidFill>
                <a:highlight>
                  <a:srgbClr val="FFFF00"/>
                </a:highlight>
                <a:latin typeface="Calibri"/>
              </a:rPr>
              <a:t>the PK/FK match will be considered later</a:t>
            </a:r>
            <a:endParaRPr lang="en-GB" i="1" dirty="0">
              <a:solidFill>
                <a:srgbClr val="4F81BD"/>
              </a:solidFill>
              <a:highlight>
                <a:srgbClr val="FFFF00"/>
              </a:highlight>
              <a:latin typeface="Calibri"/>
            </a:endParaRPr>
          </a:p>
          <a:p>
            <a:pPr>
              <a:spcBef>
                <a:spcPts val="1200"/>
              </a:spcBef>
            </a:pPr>
            <a:r>
              <a:rPr lang="en-US" dirty="0">
                <a:solidFill>
                  <a:prstClr val="black"/>
                </a:solidFill>
                <a:latin typeface="Calibri"/>
              </a:rPr>
              <a:t> An attribute name suggesting a number doesn’t necessarily have to have a numeric datatype</a:t>
            </a:r>
          </a:p>
          <a:p>
            <a:pPr marL="268288"/>
            <a:r>
              <a:rPr lang="en-US" i="1" dirty="0">
                <a:solidFill>
                  <a:srgbClr val="4F81BD"/>
                </a:solidFill>
                <a:latin typeface="Calibri"/>
              </a:rPr>
              <a:t>e.g., room number – 16C22</a:t>
            </a:r>
          </a:p>
        </p:txBody>
      </p:sp>
      <p:sp>
        <p:nvSpPr>
          <p:cNvPr id="23" name="Rectangle 22"/>
          <p:cNvSpPr/>
          <p:nvPr/>
        </p:nvSpPr>
        <p:spPr>
          <a:xfrm>
            <a:off x="897752" y="5237306"/>
            <a:ext cx="10454232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>
                <a:solidFill>
                  <a:prstClr val="black"/>
                </a:solidFill>
                <a:latin typeface="Calibri"/>
              </a:rPr>
              <a:t>A table should NOT have two or more attributes describing some other potential entity type.</a:t>
            </a:r>
          </a:p>
          <a:p>
            <a:pPr marL="268288"/>
            <a:r>
              <a:rPr lang="en-US" i="1">
                <a:solidFill>
                  <a:srgbClr val="4F81BD"/>
                </a:solidFill>
                <a:latin typeface="Calibri"/>
              </a:rPr>
              <a:t>its okay to have the single attribute </a:t>
            </a:r>
            <a:r>
              <a:rPr lang="en-US" i="1" err="1">
                <a:solidFill>
                  <a:srgbClr val="4F81BD"/>
                </a:solidFill>
                <a:latin typeface="Calibri"/>
              </a:rPr>
              <a:t>team_manager</a:t>
            </a:r>
            <a:r>
              <a:rPr lang="en-US" i="1">
                <a:solidFill>
                  <a:srgbClr val="4F81BD"/>
                </a:solidFill>
                <a:latin typeface="Calibri"/>
              </a:rPr>
              <a:t> in the table about a country.</a:t>
            </a:r>
          </a:p>
          <a:p>
            <a:pPr marL="268288">
              <a:spcBef>
                <a:spcPts val="1200"/>
              </a:spcBef>
            </a:pPr>
            <a:r>
              <a:rPr lang="en-US" i="1">
                <a:solidFill>
                  <a:srgbClr val="4F81BD"/>
                </a:solidFill>
                <a:latin typeface="Calibri"/>
              </a:rPr>
              <a:t>But, if you also add the Team Manager’s Mobile Number then you have two attributes about another entity type (TEAM MANAGER) in a table which should be about COUNTRY only.</a:t>
            </a:r>
            <a:endParaRPr lang="en-GB" i="1">
              <a:solidFill>
                <a:srgbClr val="4F81BD"/>
              </a:solidFill>
              <a:latin typeface="Calibri"/>
            </a:endParaRPr>
          </a:p>
        </p:txBody>
      </p:sp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605857"/>
              </p:ext>
            </p:extLst>
          </p:nvPr>
        </p:nvGraphicFramePr>
        <p:xfrm>
          <a:off x="6909684" y="2226416"/>
          <a:ext cx="3471874" cy="1493520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9597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8154"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Potential Attributes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/>
                        <a:t>Datatype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</a:rPr>
                        <a:t>result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char(10)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</a:rPr>
                        <a:t>time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i="0"/>
                        <a:t>time(7)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err="1">
                          <a:effectLst/>
                          <a:latin typeface="Times New Roman"/>
                          <a:ea typeface="Times New Roman"/>
                        </a:rPr>
                        <a:t>medal_won</a:t>
                      </a:r>
                      <a:r>
                        <a:rPr lang="en-US" sz="1600">
                          <a:effectLst/>
                          <a:latin typeface="Times New Roman"/>
                          <a:ea typeface="Times New Roman"/>
                        </a:rPr>
                        <a:t>	</a:t>
                      </a:r>
                      <a:endParaRPr lang="en-GB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char(6)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" name="Rectangle 24"/>
          <p:cNvSpPr/>
          <p:nvPr/>
        </p:nvSpPr>
        <p:spPr>
          <a:xfrm>
            <a:off x="6691874" y="1768743"/>
            <a:ext cx="12569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4F81BD"/>
                </a:solidFill>
                <a:latin typeface="Calibri"/>
              </a:rPr>
              <a:t>Competes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364601" y="1371837"/>
            <a:ext cx="3837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>
                <a:solidFill>
                  <a:srgbClr val="C00000"/>
                </a:solidFill>
                <a:latin typeface="Calibri"/>
              </a:rPr>
              <a:t>Relationships can also have attributes </a:t>
            </a:r>
            <a:endParaRPr lang="en-GB" b="1" i="1">
              <a:solidFill>
                <a:srgbClr val="C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38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7" grpId="0"/>
      <p:bldP spid="21" grpId="0" uiExpand="1" build="p"/>
      <p:bldP spid="23" grpId="0" uiExpand="1" build="p"/>
      <p:bldP spid="25" grpId="0"/>
      <p:bldP spid="2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DA878-9AED-24CF-7679-E9E65B8309B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41576A7A-390E-480F-80B6-D80EB17F78F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1326</TotalTime>
  <Words>1794</Words>
  <Application>Microsoft Office PowerPoint</Application>
  <PresentationFormat>Widescreen</PresentationFormat>
  <Paragraphs>371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Times New Roman</vt:lpstr>
      <vt:lpstr>Wingdings</vt:lpstr>
      <vt:lpstr>ヒラギノ角ゴ Pro W3</vt:lpstr>
      <vt:lpstr>1_UWTSD Serif 2025_2</vt:lpstr>
      <vt:lpstr>Introduction to Web and Database Concept ACCA4023  Week 3</vt:lpstr>
      <vt:lpstr>Weekly schedule</vt:lpstr>
      <vt:lpstr>Steps for Creating an E-R Diagram</vt:lpstr>
      <vt:lpstr>Practice - Keys </vt:lpstr>
      <vt:lpstr>Practice – Keys, Entities, and Relationships</vt:lpstr>
      <vt:lpstr>Practice – Keys and Basic ER Modelling</vt:lpstr>
      <vt:lpstr>Practice – Keys and Basic ER Modelling</vt:lpstr>
      <vt:lpstr>Practice – ER Modelling: University’s Studies Advice System </vt:lpstr>
      <vt:lpstr>Practice – ER Modelling: Olympic Games</vt:lpstr>
      <vt:lpstr>ER Diagram Example - Studies Advice System</vt:lpstr>
      <vt:lpstr>Studies Advice System: 1) Entities</vt:lpstr>
      <vt:lpstr>Studies Advice System: 2) Relationships </vt:lpstr>
      <vt:lpstr>Studies Advice System: 3) Cardinality Ratio </vt:lpstr>
      <vt:lpstr>Studies Advice System: 4) Participation Constraints</vt:lpstr>
      <vt:lpstr>Studies Advice System</vt:lpstr>
      <vt:lpstr>Studies Advice System: 5) Attributes</vt:lpstr>
      <vt:lpstr>ER Diagram Example - Olympic Games  (Entities – Relationships - Degree of a Relationship - Cardinality Ratio - Participation Constraints – Attributes)</vt:lpstr>
      <vt:lpstr>Olympic Games: 1) Entities</vt:lpstr>
      <vt:lpstr>Olympic Games: 2) Relationships </vt:lpstr>
      <vt:lpstr>Olympic Games: 3) Cardinality Ratio </vt:lpstr>
      <vt:lpstr>Olympic Games: 4) Participation Constraints</vt:lpstr>
      <vt:lpstr>Olympic Games</vt:lpstr>
      <vt:lpstr>Olympic Games: 5) Attributes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3</cp:revision>
  <dcterms:created xsi:type="dcterms:W3CDTF">2025-03-09T18:49:13Z</dcterms:created>
  <dcterms:modified xsi:type="dcterms:W3CDTF">2025-05-26T00:28:10Z</dcterms:modified>
</cp:coreProperties>
</file>