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5" r:id="rId13"/>
    <p:sldId id="264" r:id="rId14"/>
    <p:sldId id="266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BD8F0B-1D1B-402F-95EB-7FC39DCDDC39}" v="63" dt="2025-01-24T13:14:43.4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5968338-4029-47AF-BC84-FC9C89E56096}"/>
    <pc:docChg chg="modSld">
      <pc:chgData name="" userId="" providerId="" clId="Web-{05968338-4029-47AF-BC84-FC9C89E56096}" dt="2023-02-07T20:08:59.881" v="0" actId="20577"/>
      <pc:docMkLst>
        <pc:docMk/>
      </pc:docMkLst>
      <pc:sldChg chg="modSp">
        <pc:chgData name="" userId="" providerId="" clId="Web-{05968338-4029-47AF-BC84-FC9C89E56096}" dt="2023-02-07T20:08:59.881" v="0" actId="20577"/>
        <pc:sldMkLst>
          <pc:docMk/>
          <pc:sldMk cId="109857222" sldId="256"/>
        </pc:sldMkLst>
      </pc:sldChg>
    </pc:docChg>
  </pc:docChgLst>
  <pc:docChgLst>
    <pc:chgData name="Jessica Roberts" userId="S::jessica.roberts@uwtsd.ac.uk::831782ca-6a3f-4cbd-8621-3600d0a72af9" providerId="AD" clId="Web-{1A6E72A6-2916-43F1-9809-CBB2479A3033}"/>
    <pc:docChg chg="modSld">
      <pc:chgData name="Jessica Roberts" userId="S::jessica.roberts@uwtsd.ac.uk::831782ca-6a3f-4cbd-8621-3600d0a72af9" providerId="AD" clId="Web-{1A6E72A6-2916-43F1-9809-CBB2479A3033}" dt="2023-04-20T00:42:06.350" v="5" actId="20577"/>
      <pc:docMkLst>
        <pc:docMk/>
      </pc:docMkLst>
      <pc:sldChg chg="modSp">
        <pc:chgData name="Jessica Roberts" userId="S::jessica.roberts@uwtsd.ac.uk::831782ca-6a3f-4cbd-8621-3600d0a72af9" providerId="AD" clId="Web-{1A6E72A6-2916-43F1-9809-CBB2479A3033}" dt="2023-04-20T00:42:06.350" v="5" actId="20577"/>
        <pc:sldMkLst>
          <pc:docMk/>
          <pc:sldMk cId="87773993" sldId="261"/>
        </pc:sldMkLst>
      </pc:sldChg>
    </pc:docChg>
  </pc:docChgLst>
  <pc:docChgLst>
    <pc:chgData name="Jessica Roberts" userId="S::jessica.roberts@uwtsd.ac.uk::831782ca-6a3f-4cbd-8621-3600d0a72af9" providerId="AD" clId="Web-{05968338-4029-47AF-BC84-FC9C89E56096}"/>
    <pc:docChg chg="delSld modSld">
      <pc:chgData name="Jessica Roberts" userId="S::jessica.roberts@uwtsd.ac.uk::831782ca-6a3f-4cbd-8621-3600d0a72af9" providerId="AD" clId="Web-{05968338-4029-47AF-BC84-FC9C89E56096}" dt="2023-02-07T20:09:44.041" v="23"/>
      <pc:docMkLst>
        <pc:docMk/>
      </pc:docMkLst>
      <pc:sldChg chg="modSp">
        <pc:chgData name="Jessica Roberts" userId="S::jessica.roberts@uwtsd.ac.uk::831782ca-6a3f-4cbd-8621-3600d0a72af9" providerId="AD" clId="Web-{05968338-4029-47AF-BC84-FC9C89E56096}" dt="2023-02-07T20:09:25.321" v="14" actId="20577"/>
        <pc:sldMkLst>
          <pc:docMk/>
          <pc:sldMk cId="109857222" sldId="256"/>
        </pc:sldMkLst>
      </pc:sldChg>
      <pc:sldChg chg="addSp delSp modSp">
        <pc:chgData name="Jessica Roberts" userId="S::jessica.roberts@uwtsd.ac.uk::831782ca-6a3f-4cbd-8621-3600d0a72af9" providerId="AD" clId="Web-{05968338-4029-47AF-BC84-FC9C89E56096}" dt="2023-02-07T20:09:36.056" v="16"/>
        <pc:sldMkLst>
          <pc:docMk/>
          <pc:sldMk cId="3976971982" sldId="257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38.728" v="17"/>
        <pc:sldMkLst>
          <pc:docMk/>
          <pc:sldMk cId="321845605" sldId="258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0.353" v="18"/>
        <pc:sldMkLst>
          <pc:docMk/>
          <pc:sldMk cId="850259060" sldId="259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1.244" v="19"/>
        <pc:sldMkLst>
          <pc:docMk/>
          <pc:sldMk cId="3479669693" sldId="260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1.775" v="20"/>
        <pc:sldMkLst>
          <pc:docMk/>
          <pc:sldMk cId="241539892" sldId="261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2.385" v="21"/>
        <pc:sldMkLst>
          <pc:docMk/>
          <pc:sldMk cId="1302583195" sldId="262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3.010" v="22"/>
        <pc:sldMkLst>
          <pc:docMk/>
          <pc:sldMk cId="1892354219" sldId="263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4.041" v="23"/>
        <pc:sldMkLst>
          <pc:docMk/>
          <pc:sldMk cId="3018374175" sldId="264"/>
        </pc:sldMkLst>
      </pc:sldChg>
    </pc:docChg>
  </pc:docChgLst>
  <pc:docChgLst>
    <pc:chgData name="Jessica Roberts" userId="S::jessica.roberts@uwtsd.ac.uk::831782ca-6a3f-4cbd-8621-3600d0a72af9" providerId="AD" clId="Web-{00E05320-5EBB-4A0D-B421-1B9E6B575F44}"/>
    <pc:docChg chg="addSld modSld sldOrd">
      <pc:chgData name="Jessica Roberts" userId="S::jessica.roberts@uwtsd.ac.uk::831782ca-6a3f-4cbd-8621-3600d0a72af9" providerId="AD" clId="Web-{00E05320-5EBB-4A0D-B421-1B9E6B575F44}" dt="2023-02-07T20:12:06.673" v="37" actId="20577"/>
      <pc:docMkLst>
        <pc:docMk/>
      </pc:docMkLst>
      <pc:sldChg chg="addSp modSp">
        <pc:chgData name="Jessica Roberts" userId="S::jessica.roberts@uwtsd.ac.uk::831782ca-6a3f-4cbd-8621-3600d0a72af9" providerId="AD" clId="Web-{00E05320-5EBB-4A0D-B421-1B9E6B575F44}" dt="2023-02-07T20:10:40.216" v="4" actId="14100"/>
        <pc:sldMkLst>
          <pc:docMk/>
          <pc:sldMk cId="109857222" sldId="256"/>
        </pc:sldMkLst>
      </pc:sldChg>
      <pc:sldChg chg="addSp delSp modSp">
        <pc:chgData name="Jessica Roberts" userId="S::jessica.roberts@uwtsd.ac.uk::831782ca-6a3f-4cbd-8621-3600d0a72af9" providerId="AD" clId="Web-{00E05320-5EBB-4A0D-B421-1B9E6B575F44}" dt="2023-02-07T20:11:27.515" v="22" actId="20577"/>
        <pc:sldMkLst>
          <pc:docMk/>
          <pc:sldMk cId="3976971982" sldId="257"/>
        </pc:sldMkLst>
      </pc:sldChg>
      <pc:sldChg chg="modSp add replId">
        <pc:chgData name="Jessica Roberts" userId="S::jessica.roberts@uwtsd.ac.uk::831782ca-6a3f-4cbd-8621-3600d0a72af9" providerId="AD" clId="Web-{00E05320-5EBB-4A0D-B421-1B9E6B575F44}" dt="2023-02-07T20:11:51.110" v="29" actId="20577"/>
        <pc:sldMkLst>
          <pc:docMk/>
          <pc:sldMk cId="3424894364" sldId="258"/>
        </pc:sldMkLst>
      </pc:sldChg>
      <pc:sldChg chg="modSp add ord replId">
        <pc:chgData name="Jessica Roberts" userId="S::jessica.roberts@uwtsd.ac.uk::831782ca-6a3f-4cbd-8621-3600d0a72af9" providerId="AD" clId="Web-{00E05320-5EBB-4A0D-B421-1B9E6B575F44}" dt="2023-02-07T20:11:44.328" v="26"/>
        <pc:sldMkLst>
          <pc:docMk/>
          <pc:sldMk cId="1192934727" sldId="259"/>
        </pc:sldMkLst>
      </pc:sldChg>
      <pc:sldChg chg="modSp add replId">
        <pc:chgData name="Jessica Roberts" userId="S::jessica.roberts@uwtsd.ac.uk::831782ca-6a3f-4cbd-8621-3600d0a72af9" providerId="AD" clId="Web-{00E05320-5EBB-4A0D-B421-1B9E6B575F44}" dt="2023-02-07T20:11:57.344" v="33" actId="20577"/>
        <pc:sldMkLst>
          <pc:docMk/>
          <pc:sldMk cId="3674816148" sldId="260"/>
        </pc:sldMkLst>
      </pc:sldChg>
      <pc:sldChg chg="modSp add replId">
        <pc:chgData name="Jessica Roberts" userId="S::jessica.roberts@uwtsd.ac.uk::831782ca-6a3f-4cbd-8621-3600d0a72af9" providerId="AD" clId="Web-{00E05320-5EBB-4A0D-B421-1B9E6B575F44}" dt="2023-02-07T20:12:06.673" v="37" actId="20577"/>
        <pc:sldMkLst>
          <pc:docMk/>
          <pc:sldMk cId="87773993" sldId="261"/>
        </pc:sldMkLst>
      </pc:sldChg>
    </pc:docChg>
  </pc:docChgLst>
  <pc:docChgLst>
    <pc:chgData name="Jessica Roberts" userId="S::jessica.roberts@uwtsd.ac.uk::831782ca-6a3f-4cbd-8621-3600d0a72af9" providerId="AD" clId="Web-{CCBD8F0B-1D1B-402F-95EB-7FC39DCDDC39}"/>
    <pc:docChg chg="addSld delSld modSld">
      <pc:chgData name="Jessica Roberts" userId="S::jessica.roberts@uwtsd.ac.uk::831782ca-6a3f-4cbd-8621-3600d0a72af9" providerId="AD" clId="Web-{CCBD8F0B-1D1B-402F-95EB-7FC39DCDDC39}" dt="2025-01-24T13:14:43.469" v="54"/>
      <pc:docMkLst>
        <pc:docMk/>
      </pc:docMkLst>
      <pc:sldChg chg="addSp delSp modSp">
        <pc:chgData name="Jessica Roberts" userId="S::jessica.roberts@uwtsd.ac.uk::831782ca-6a3f-4cbd-8621-3600d0a72af9" providerId="AD" clId="Web-{CCBD8F0B-1D1B-402F-95EB-7FC39DCDDC39}" dt="2025-01-24T13:11:15.175" v="21" actId="14100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CCBD8F0B-1D1B-402F-95EB-7FC39DCDDC39}" dt="2025-01-24T13:11:08.096" v="16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ssica Roberts" userId="S::jessica.roberts@uwtsd.ac.uk::831782ca-6a3f-4cbd-8621-3600d0a72af9" providerId="AD" clId="Web-{CCBD8F0B-1D1B-402F-95EB-7FC39DCDDC39}" dt="2025-01-24T13:11:15.175" v="21" actId="1410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Jessica Roberts" userId="S::jessica.roberts@uwtsd.ac.uk::831782ca-6a3f-4cbd-8621-3600d0a72af9" providerId="AD" clId="Web-{CCBD8F0B-1D1B-402F-95EB-7FC39DCDDC39}" dt="2025-01-24T13:09:39.169" v="3"/>
          <ac:spMkLst>
            <pc:docMk/>
            <pc:sldMk cId="109857222" sldId="256"/>
            <ac:spMk id="13" creationId="{504BBA99-27AB-4A46-A679-B01BBAC6803F}"/>
          </ac:spMkLst>
        </pc:spChg>
        <pc:spChg chg="del">
          <ac:chgData name="Jessica Roberts" userId="S::jessica.roberts@uwtsd.ac.uk::831782ca-6a3f-4cbd-8621-3600d0a72af9" providerId="AD" clId="Web-{CCBD8F0B-1D1B-402F-95EB-7FC39DCDDC39}" dt="2025-01-24T13:09:39.169" v="3"/>
          <ac:spMkLst>
            <pc:docMk/>
            <pc:sldMk cId="109857222" sldId="256"/>
            <ac:spMk id="16" creationId="{83AF9C6E-31D5-480C-AE10-9BA3E4ED1A5B}"/>
          </ac:spMkLst>
        </pc:spChg>
        <pc:spChg chg="del">
          <ac:chgData name="Jessica Roberts" userId="S::jessica.roberts@uwtsd.ac.uk::831782ca-6a3f-4cbd-8621-3600d0a72af9" providerId="AD" clId="Web-{CCBD8F0B-1D1B-402F-95EB-7FC39DCDDC39}" dt="2025-01-24T13:09:39.169" v="3"/>
          <ac:spMkLst>
            <pc:docMk/>
            <pc:sldMk cId="109857222" sldId="256"/>
            <ac:spMk id="18" creationId="{ED1BE14B-C94E-4A1A-B076-39CCA23043C5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6.936" v="11"/>
          <ac:spMkLst>
            <pc:docMk/>
            <pc:sldMk cId="109857222" sldId="256"/>
            <ac:spMk id="23" creationId="{D0940C6F-9A54-410C-9BCD-203E8D97FBAB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6.936" v="11"/>
          <ac:spMkLst>
            <pc:docMk/>
            <pc:sldMk cId="109857222" sldId="256"/>
            <ac:spMk id="25" creationId="{365ECCD1-CF5E-4EE6-837B-F9A6958B1B81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6.936" v="11"/>
          <ac:spMkLst>
            <pc:docMk/>
            <pc:sldMk cId="109857222" sldId="256"/>
            <ac:spMk id="27" creationId="{F8EE3C19-E3A3-472F-9AC1-25CA42933A73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6.936" v="11"/>
          <ac:spMkLst>
            <pc:docMk/>
            <pc:sldMk cId="109857222" sldId="256"/>
            <ac:spMk id="29" creationId="{F646C6CE-72A6-48A2-BAA1-A9BD9AE029EC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2.248" v="8"/>
          <ac:spMkLst>
            <pc:docMk/>
            <pc:sldMk cId="109857222" sldId="256"/>
            <ac:spMk id="34" creationId="{76FB0F23-3B45-4057-92D7-60A175991BCC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2.248" v="8"/>
          <ac:spMkLst>
            <pc:docMk/>
            <pc:sldMk cId="109857222" sldId="256"/>
            <ac:spMk id="36" creationId="{19953613-5A5A-4383-B8C2-6A202946FB3C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6.936" v="10"/>
          <ac:spMkLst>
            <pc:docMk/>
            <pc:sldMk cId="109857222" sldId="256"/>
            <ac:spMk id="38" creationId="{F8EE3C19-E3A3-472F-9AC1-25CA42933A73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6.936" v="10"/>
          <ac:spMkLst>
            <pc:docMk/>
            <pc:sldMk cId="109857222" sldId="256"/>
            <ac:spMk id="39" creationId="{D0940C6F-9A54-410C-9BCD-203E8D97FBAB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6.936" v="10"/>
          <ac:spMkLst>
            <pc:docMk/>
            <pc:sldMk cId="109857222" sldId="256"/>
            <ac:spMk id="40" creationId="{F646C6CE-72A6-48A2-BAA1-A9BD9AE029EC}"/>
          </ac:spMkLst>
        </pc:spChg>
        <pc:spChg chg="add del">
          <ac:chgData name="Jessica Roberts" userId="S::jessica.roberts@uwtsd.ac.uk::831782ca-6a3f-4cbd-8621-3600d0a72af9" providerId="AD" clId="Web-{CCBD8F0B-1D1B-402F-95EB-7FC39DCDDC39}" dt="2025-01-24T13:10:06.936" v="10"/>
          <ac:spMkLst>
            <pc:docMk/>
            <pc:sldMk cId="109857222" sldId="256"/>
            <ac:spMk id="41" creationId="{365ECCD1-CF5E-4EE6-837B-F9A6958B1B81}"/>
          </ac:spMkLst>
        </pc:spChg>
        <pc:spChg chg="add">
          <ac:chgData name="Jessica Roberts" userId="S::jessica.roberts@uwtsd.ac.uk::831782ca-6a3f-4cbd-8621-3600d0a72af9" providerId="AD" clId="Web-{CCBD8F0B-1D1B-402F-95EB-7FC39DCDDC39}" dt="2025-01-24T13:10:06.936" v="11"/>
          <ac:spMkLst>
            <pc:docMk/>
            <pc:sldMk cId="109857222" sldId="256"/>
            <ac:spMk id="43" creationId="{4293528E-0CA3-4E56-B7A0-091C0AB0CBF2}"/>
          </ac:spMkLst>
        </pc:spChg>
        <pc:spChg chg="add">
          <ac:chgData name="Jessica Roberts" userId="S::jessica.roberts@uwtsd.ac.uk::831782ca-6a3f-4cbd-8621-3600d0a72af9" providerId="AD" clId="Web-{CCBD8F0B-1D1B-402F-95EB-7FC39DCDDC39}" dt="2025-01-24T13:10:06.936" v="11"/>
          <ac:spMkLst>
            <pc:docMk/>
            <pc:sldMk cId="109857222" sldId="256"/>
            <ac:spMk id="44" creationId="{E7D25D90-3FDF-43F8-A518-8ED58675B253}"/>
          </ac:spMkLst>
        </pc:spChg>
        <pc:spChg chg="add">
          <ac:chgData name="Jessica Roberts" userId="S::jessica.roberts@uwtsd.ac.uk::831782ca-6a3f-4cbd-8621-3600d0a72af9" providerId="AD" clId="Web-{CCBD8F0B-1D1B-402F-95EB-7FC39DCDDC39}" dt="2025-01-24T13:10:06.936" v="11"/>
          <ac:spMkLst>
            <pc:docMk/>
            <pc:sldMk cId="109857222" sldId="256"/>
            <ac:spMk id="45" creationId="{A7B9E649-1290-4FE4-9858-5C1FB50BC788}"/>
          </ac:spMkLst>
        </pc:spChg>
        <pc:picChg chg="add mod">
          <ac:chgData name="Jessica Roberts" userId="S::jessica.roberts@uwtsd.ac.uk::831782ca-6a3f-4cbd-8621-3600d0a72af9" providerId="AD" clId="Web-{CCBD8F0B-1D1B-402F-95EB-7FC39DCDDC39}" dt="2025-01-24T13:10:14.093" v="12" actId="688"/>
          <ac:picMkLst>
            <pc:docMk/>
            <pc:sldMk cId="109857222" sldId="256"/>
            <ac:picMk id="5" creationId="{ADAACE98-AC34-4E5C-5626-8FF10A179BBE}"/>
          </ac:picMkLst>
        </pc:picChg>
        <pc:picChg chg="mod">
          <ac:chgData name="Jessica Roberts" userId="S::jessica.roberts@uwtsd.ac.uk::831782ca-6a3f-4cbd-8621-3600d0a72af9" providerId="AD" clId="Web-{CCBD8F0B-1D1B-402F-95EB-7FC39DCDDC39}" dt="2025-01-24T13:10:02.248" v="8"/>
          <ac:picMkLst>
            <pc:docMk/>
            <pc:sldMk cId="109857222" sldId="256"/>
            <ac:picMk id="17" creationId="{BEEC58FD-482A-2C1E-1DA3-7C797DEEEBD1}"/>
          </ac:picMkLst>
        </pc:picChg>
      </pc:sldChg>
      <pc:sldChg chg="addSp delSp modSp">
        <pc:chgData name="Jessica Roberts" userId="S::jessica.roberts@uwtsd.ac.uk::831782ca-6a3f-4cbd-8621-3600d0a72af9" providerId="AD" clId="Web-{CCBD8F0B-1D1B-402F-95EB-7FC39DCDDC39}" dt="2025-01-24T13:14:02.326" v="41" actId="14100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CCBD8F0B-1D1B-402F-95EB-7FC39DCDDC39}" dt="2025-01-24T13:13:59.904" v="40" actId="20577"/>
          <ac:spMkLst>
            <pc:docMk/>
            <pc:sldMk cId="3976971982" sldId="257"/>
            <ac:spMk id="4" creationId="{15EA4895-4ECB-7A08-7E24-6E0FC962F9F4}"/>
          </ac:spMkLst>
        </pc:spChg>
        <pc:spChg chg="add mod">
          <ac:chgData name="Jessica Roberts" userId="S::jessica.roberts@uwtsd.ac.uk::831782ca-6a3f-4cbd-8621-3600d0a72af9" providerId="AD" clId="Web-{CCBD8F0B-1D1B-402F-95EB-7FC39DCDDC39}" dt="2025-01-24T13:14:02.326" v="41" actId="14100"/>
          <ac:spMkLst>
            <pc:docMk/>
            <pc:sldMk cId="3976971982" sldId="257"/>
            <ac:spMk id="7" creationId="{0333FE2E-1CB4-6FA9-0506-DCDBBC952F53}"/>
          </ac:spMkLst>
        </pc:spChg>
        <pc:picChg chg="del">
          <ac:chgData name="Jessica Roberts" userId="S::jessica.roberts@uwtsd.ac.uk::831782ca-6a3f-4cbd-8621-3600d0a72af9" providerId="AD" clId="Web-{CCBD8F0B-1D1B-402F-95EB-7FC39DCDDC39}" dt="2025-01-24T13:11:19.894" v="22"/>
          <ac:picMkLst>
            <pc:docMk/>
            <pc:sldMk cId="3976971982" sldId="257"/>
            <ac:picMk id="3" creationId="{B89404B8-E0EF-CFE6-E780-7FE0C68DF9D6}"/>
          </ac:picMkLst>
        </pc:picChg>
      </pc:sldChg>
      <pc:sldChg chg="add replId">
        <pc:chgData name="Jessica Roberts" userId="S::jessica.roberts@uwtsd.ac.uk::831782ca-6a3f-4cbd-8621-3600d0a72af9" providerId="AD" clId="Web-{CCBD8F0B-1D1B-402F-95EB-7FC39DCDDC39}" dt="2025-01-24T13:14:15.233" v="46"/>
        <pc:sldMkLst>
          <pc:docMk/>
          <pc:sldMk cId="249059201" sldId="258"/>
        </pc:sldMkLst>
      </pc:sldChg>
      <pc:sldChg chg="addSp delSp modSp del">
        <pc:chgData name="Jessica Roberts" userId="S::jessica.roberts@uwtsd.ac.uk::831782ca-6a3f-4cbd-8621-3600d0a72af9" providerId="AD" clId="Web-{CCBD8F0B-1D1B-402F-95EB-7FC39DCDDC39}" dt="2025-01-24T13:14:10.389" v="43"/>
        <pc:sldMkLst>
          <pc:docMk/>
          <pc:sldMk cId="3424894364" sldId="258"/>
        </pc:sldMkLst>
        <pc:spChg chg="add mod">
          <ac:chgData name="Jessica Roberts" userId="S::jessica.roberts@uwtsd.ac.uk::831782ca-6a3f-4cbd-8621-3600d0a72af9" providerId="AD" clId="Web-{CCBD8F0B-1D1B-402F-95EB-7FC39DCDDC39}" dt="2025-01-24T13:11:27.644" v="24"/>
          <ac:spMkLst>
            <pc:docMk/>
            <pc:sldMk cId="3424894364" sldId="258"/>
            <ac:spMk id="7" creationId="{1F80E01D-07D2-2671-1932-FF279A43FFED}"/>
          </ac:spMkLst>
        </pc:spChg>
        <pc:picChg chg="del">
          <ac:chgData name="Jessica Roberts" userId="S::jessica.roberts@uwtsd.ac.uk::831782ca-6a3f-4cbd-8621-3600d0a72af9" providerId="AD" clId="Web-{CCBD8F0B-1D1B-402F-95EB-7FC39DCDDC39}" dt="2025-01-24T13:11:27.644" v="24"/>
          <ac:picMkLst>
            <pc:docMk/>
            <pc:sldMk cId="3424894364" sldId="258"/>
            <ac:picMk id="3" creationId="{B89404B8-E0EF-CFE6-E780-7FE0C68DF9D6}"/>
          </ac:picMkLst>
        </pc:picChg>
      </pc:sldChg>
      <pc:sldChg chg="addSp delSp modSp del">
        <pc:chgData name="Jessica Roberts" userId="S::jessica.roberts@uwtsd.ac.uk::831782ca-6a3f-4cbd-8621-3600d0a72af9" providerId="AD" clId="Web-{CCBD8F0B-1D1B-402F-95EB-7FC39DCDDC39}" dt="2025-01-24T13:14:09.514" v="42"/>
        <pc:sldMkLst>
          <pc:docMk/>
          <pc:sldMk cId="1192934727" sldId="259"/>
        </pc:sldMkLst>
        <pc:spChg chg="add mod">
          <ac:chgData name="Jessica Roberts" userId="S::jessica.roberts@uwtsd.ac.uk::831782ca-6a3f-4cbd-8621-3600d0a72af9" providerId="AD" clId="Web-{CCBD8F0B-1D1B-402F-95EB-7FC39DCDDC39}" dt="2025-01-24T13:11:24.769" v="23"/>
          <ac:spMkLst>
            <pc:docMk/>
            <pc:sldMk cId="1192934727" sldId="259"/>
            <ac:spMk id="7" creationId="{390B90E1-99CA-5FEC-B519-BE539E70E8EC}"/>
          </ac:spMkLst>
        </pc:spChg>
        <pc:picChg chg="del">
          <ac:chgData name="Jessica Roberts" userId="S::jessica.roberts@uwtsd.ac.uk::831782ca-6a3f-4cbd-8621-3600d0a72af9" providerId="AD" clId="Web-{CCBD8F0B-1D1B-402F-95EB-7FC39DCDDC39}" dt="2025-01-24T13:11:24.769" v="23"/>
          <ac:picMkLst>
            <pc:docMk/>
            <pc:sldMk cId="1192934727" sldId="259"/>
            <ac:picMk id="3" creationId="{B89404B8-E0EF-CFE6-E780-7FE0C68DF9D6}"/>
          </ac:picMkLst>
        </pc:picChg>
      </pc:sldChg>
      <pc:sldChg chg="add replId">
        <pc:chgData name="Jessica Roberts" userId="S::jessica.roberts@uwtsd.ac.uk::831782ca-6a3f-4cbd-8621-3600d0a72af9" providerId="AD" clId="Web-{CCBD8F0B-1D1B-402F-95EB-7FC39DCDDC39}" dt="2025-01-24T13:14:18.624" v="47"/>
        <pc:sldMkLst>
          <pc:docMk/>
          <pc:sldMk cId="2061365004" sldId="259"/>
        </pc:sldMkLst>
      </pc:sldChg>
      <pc:sldChg chg="add replId">
        <pc:chgData name="Jessica Roberts" userId="S::jessica.roberts@uwtsd.ac.uk::831782ca-6a3f-4cbd-8621-3600d0a72af9" providerId="AD" clId="Web-{CCBD8F0B-1D1B-402F-95EB-7FC39DCDDC39}" dt="2025-01-24T13:14:20.686" v="48"/>
        <pc:sldMkLst>
          <pc:docMk/>
          <pc:sldMk cId="1925846830" sldId="260"/>
        </pc:sldMkLst>
      </pc:sldChg>
      <pc:sldChg chg="addSp delSp modSp del">
        <pc:chgData name="Jessica Roberts" userId="S::jessica.roberts@uwtsd.ac.uk::831782ca-6a3f-4cbd-8621-3600d0a72af9" providerId="AD" clId="Web-{CCBD8F0B-1D1B-402F-95EB-7FC39DCDDC39}" dt="2025-01-24T13:14:10.889" v="44"/>
        <pc:sldMkLst>
          <pc:docMk/>
          <pc:sldMk cId="3674816148" sldId="260"/>
        </pc:sldMkLst>
        <pc:spChg chg="add mod">
          <ac:chgData name="Jessica Roberts" userId="S::jessica.roberts@uwtsd.ac.uk::831782ca-6a3f-4cbd-8621-3600d0a72af9" providerId="AD" clId="Web-{CCBD8F0B-1D1B-402F-95EB-7FC39DCDDC39}" dt="2025-01-24T13:11:30.941" v="25"/>
          <ac:spMkLst>
            <pc:docMk/>
            <pc:sldMk cId="3674816148" sldId="260"/>
            <ac:spMk id="7" creationId="{6C19F9EB-7C69-6A25-32AA-AC8E294C218B}"/>
          </ac:spMkLst>
        </pc:spChg>
        <pc:picChg chg="del">
          <ac:chgData name="Jessica Roberts" userId="S::jessica.roberts@uwtsd.ac.uk::831782ca-6a3f-4cbd-8621-3600d0a72af9" providerId="AD" clId="Web-{CCBD8F0B-1D1B-402F-95EB-7FC39DCDDC39}" dt="2025-01-24T13:11:30.941" v="25"/>
          <ac:picMkLst>
            <pc:docMk/>
            <pc:sldMk cId="3674816148" sldId="260"/>
            <ac:picMk id="3" creationId="{B89404B8-E0EF-CFE6-E780-7FE0C68DF9D6}"/>
          </ac:picMkLst>
        </pc:picChg>
      </pc:sldChg>
      <pc:sldChg chg="del">
        <pc:chgData name="Jessica Roberts" userId="S::jessica.roberts@uwtsd.ac.uk::831782ca-6a3f-4cbd-8621-3600d0a72af9" providerId="AD" clId="Web-{CCBD8F0B-1D1B-402F-95EB-7FC39DCDDC39}" dt="2025-01-24T13:14:11.795" v="45"/>
        <pc:sldMkLst>
          <pc:docMk/>
          <pc:sldMk cId="87773993" sldId="261"/>
        </pc:sldMkLst>
      </pc:sldChg>
      <pc:sldChg chg="add replId">
        <pc:chgData name="Jessica Roberts" userId="S::jessica.roberts@uwtsd.ac.uk::831782ca-6a3f-4cbd-8621-3600d0a72af9" providerId="AD" clId="Web-{CCBD8F0B-1D1B-402F-95EB-7FC39DCDDC39}" dt="2025-01-24T13:14:23.593" v="49"/>
        <pc:sldMkLst>
          <pc:docMk/>
          <pc:sldMk cId="1554806029" sldId="261"/>
        </pc:sldMkLst>
      </pc:sldChg>
      <pc:sldChg chg="add replId">
        <pc:chgData name="Jessica Roberts" userId="S::jessica.roberts@uwtsd.ac.uk::831782ca-6a3f-4cbd-8621-3600d0a72af9" providerId="AD" clId="Web-{CCBD8F0B-1D1B-402F-95EB-7FC39DCDDC39}" dt="2025-01-24T13:14:26.155" v="50"/>
        <pc:sldMkLst>
          <pc:docMk/>
          <pc:sldMk cId="258696722" sldId="262"/>
        </pc:sldMkLst>
      </pc:sldChg>
      <pc:sldChg chg="add replId">
        <pc:chgData name="Jessica Roberts" userId="S::jessica.roberts@uwtsd.ac.uk::831782ca-6a3f-4cbd-8621-3600d0a72af9" providerId="AD" clId="Web-{CCBD8F0B-1D1B-402F-95EB-7FC39DCDDC39}" dt="2025-01-24T13:14:28.077" v="51"/>
        <pc:sldMkLst>
          <pc:docMk/>
          <pc:sldMk cId="3351580446" sldId="263"/>
        </pc:sldMkLst>
      </pc:sldChg>
      <pc:sldChg chg="add replId">
        <pc:chgData name="Jessica Roberts" userId="S::jessica.roberts@uwtsd.ac.uk::831782ca-6a3f-4cbd-8621-3600d0a72af9" providerId="AD" clId="Web-{CCBD8F0B-1D1B-402F-95EB-7FC39DCDDC39}" dt="2025-01-24T13:14:31.812" v="52"/>
        <pc:sldMkLst>
          <pc:docMk/>
          <pc:sldMk cId="3009835036" sldId="264"/>
        </pc:sldMkLst>
      </pc:sldChg>
      <pc:sldChg chg="add replId">
        <pc:chgData name="Jessica Roberts" userId="S::jessica.roberts@uwtsd.ac.uk::831782ca-6a3f-4cbd-8621-3600d0a72af9" providerId="AD" clId="Web-{CCBD8F0B-1D1B-402F-95EB-7FC39DCDDC39}" dt="2025-01-24T13:14:34.140" v="53"/>
        <pc:sldMkLst>
          <pc:docMk/>
          <pc:sldMk cId="75393542" sldId="265"/>
        </pc:sldMkLst>
      </pc:sldChg>
      <pc:sldChg chg="add replId">
        <pc:chgData name="Jessica Roberts" userId="S::jessica.roberts@uwtsd.ac.uk::831782ca-6a3f-4cbd-8621-3600d0a72af9" providerId="AD" clId="Web-{CCBD8F0B-1D1B-402F-95EB-7FC39DCDDC39}" dt="2025-01-24T13:14:43.469" v="54"/>
        <pc:sldMkLst>
          <pc:docMk/>
          <pc:sldMk cId="4090416732" sldId="266"/>
        </pc:sldMkLst>
      </pc:sldChg>
    </pc:docChg>
  </pc:docChgLst>
  <pc:docChgLst>
    <pc:chgData clId="Web-{CCBD8F0B-1D1B-402F-95EB-7FC39DCDDC39}"/>
    <pc:docChg chg="modSld">
      <pc:chgData name="" userId="" providerId="" clId="Web-{CCBD8F0B-1D1B-402F-95EB-7FC39DCDDC39}" dt="2025-01-24T13:09:00.682" v="0"/>
      <pc:docMkLst>
        <pc:docMk/>
      </pc:docMkLst>
      <pc:sldChg chg="delSp">
        <pc:chgData name="" userId="" providerId="" clId="Web-{CCBD8F0B-1D1B-402F-95EB-7FC39DCDDC39}" dt="2025-01-24T13:09:00.682" v="0"/>
        <pc:sldMkLst>
          <pc:docMk/>
          <pc:sldMk cId="109857222" sldId="256"/>
        </pc:sldMkLst>
        <pc:picChg chg="del">
          <ac:chgData name="" userId="" providerId="" clId="Web-{CCBD8F0B-1D1B-402F-95EB-7FC39DCDDC39}" dt="2025-01-24T13:09:00.682" v="0"/>
          <ac:picMkLst>
            <pc:docMk/>
            <pc:sldMk cId="109857222" sldId="256"/>
            <ac:picMk id="4" creationId="{E94FCB71-4EA1-2E02-F33B-C00A486C543D}"/>
          </ac:picMkLst>
        </pc:picChg>
      </pc:sldChg>
    </pc:docChg>
  </pc:docChgLst>
  <pc:docChgLst>
    <pc:chgData name="Jessica Roberts" userId="S::jessica.roberts@uwtsd.ac.uk::831782ca-6a3f-4cbd-8621-3600d0a72af9" providerId="AD" clId="Web-{301F46B2-81E9-49CD-A3FA-9FCB5C51C803}"/>
    <pc:docChg chg="modSld">
      <pc:chgData name="Jessica Roberts" userId="S::jessica.roberts@uwtsd.ac.uk::831782ca-6a3f-4cbd-8621-3600d0a72af9" providerId="AD" clId="Web-{301F46B2-81E9-49CD-A3FA-9FCB5C51C803}" dt="2023-02-07T19:40:46.889" v="25" actId="1076"/>
      <pc:docMkLst>
        <pc:docMk/>
      </pc:docMkLst>
      <pc:sldChg chg="addSp delSp modSp">
        <pc:chgData name="Jessica Roberts" userId="S::jessica.roberts@uwtsd.ac.uk::831782ca-6a3f-4cbd-8621-3600d0a72af9" providerId="AD" clId="Web-{301F46B2-81E9-49CD-A3FA-9FCB5C51C803}" dt="2023-02-07T19:40:46.889" v="25" actId="1076"/>
        <pc:sldMkLst>
          <pc:docMk/>
          <pc:sldMk cId="3976971982" sldId="257"/>
        </pc:sldMkLst>
      </pc:sldChg>
    </pc:docChg>
  </pc:docChgLst>
  <pc:docChgLst>
    <pc:chgData name="Jessica Roberts" userId="S::jessica.roberts@uwtsd.ac.uk::831782ca-6a3f-4cbd-8621-3600d0a72af9" providerId="AD" clId="Web-{DD4679B6-13D9-49C4-A55F-71CEDB0F8BA0}"/>
    <pc:docChg chg="addSld modSld addMainMaster delMainMaster">
      <pc:chgData name="Jessica Roberts" userId="S::jessica.roberts@uwtsd.ac.uk::831782ca-6a3f-4cbd-8621-3600d0a72af9" providerId="AD" clId="Web-{DD4679B6-13D9-49C4-A55F-71CEDB0F8BA0}" dt="2023-02-07T19:37:50.032" v="17" actId="14100"/>
      <pc:docMkLst>
        <pc:docMk/>
      </pc:docMkLst>
      <pc:sldChg chg="addSp delSp modSp mod setBg modClrScheme chgLayout">
        <pc:chgData name="Jessica Roberts" userId="S::jessica.roberts@uwtsd.ac.uk::831782ca-6a3f-4cbd-8621-3600d0a72af9" providerId="AD" clId="Web-{DD4679B6-13D9-49C4-A55F-71CEDB0F8BA0}" dt="2023-02-07T19:36:17.170" v="10" actId="20577"/>
        <pc:sldMkLst>
          <pc:docMk/>
          <pc:sldMk cId="109857222" sldId="256"/>
        </pc:sldMkLst>
      </pc:sldChg>
      <pc:sldChg chg="addSp delSp modSp new mod setBg">
        <pc:chgData name="Jessica Roberts" userId="S::jessica.roberts@uwtsd.ac.uk::831782ca-6a3f-4cbd-8621-3600d0a72af9" providerId="AD" clId="Web-{DD4679B6-13D9-49C4-A55F-71CEDB0F8BA0}" dt="2023-02-07T19:37:50.032" v="17" actId="14100"/>
        <pc:sldMkLst>
          <pc:docMk/>
          <pc:sldMk cId="3976971982" sldId="257"/>
        </pc:sldMkLst>
      </pc:sldChg>
      <pc:sldMasterChg chg="add del addSldLayout delSldLayout">
        <pc:chgData name="Jessica Roberts" userId="S::jessica.roberts@uwtsd.ac.uk::831782ca-6a3f-4cbd-8621-3600d0a72af9" providerId="AD" clId="Web-{DD4679B6-13D9-49C4-A55F-71CEDB0F8BA0}" dt="2023-02-07T19:36:06.420" v="2"/>
        <pc:sldMasterMkLst>
          <pc:docMk/>
          <pc:sldMasterMk cId="2460954070" sldId="2147483660"/>
        </pc:sldMasterMkLst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Jessica Roberts" userId="S::jessica.roberts@uwtsd.ac.uk::831782ca-6a3f-4cbd-8621-3600d0a72af9" providerId="AD" clId="Web-{DD4679B6-13D9-49C4-A55F-71CEDB0F8BA0}" dt="2023-02-07T19:36:06.295" v="1"/>
        <pc:sldMasterMkLst>
          <pc:docMk/>
          <pc:sldMasterMk cId="2873360239" sldId="2147483672"/>
        </pc:sldMasterMkLst>
        <pc:sldLayoutChg chg="add del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1409358086" sldId="2147483673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948812224" sldId="2147483674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374163666" sldId="2147483675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2642143904" sldId="2147483676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173481026" sldId="2147483677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137949196" sldId="2147483678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283143420" sldId="2147483679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2025334037" sldId="2147483680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1843135474" sldId="2147483681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4207281668" sldId="2147483682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4050481209" sldId="2147483683"/>
          </pc:sldLayoutMkLst>
        </pc:sldLayoutChg>
      </pc:sldMasterChg>
      <pc:sldMasterChg chg="add addSldLayout">
        <pc:chgData name="Jessica Roberts" userId="S::jessica.roberts@uwtsd.ac.uk::831782ca-6a3f-4cbd-8621-3600d0a72af9" providerId="AD" clId="Web-{DD4679B6-13D9-49C4-A55F-71CEDB0F8BA0}" dt="2023-02-07T19:36:06.420" v="2"/>
        <pc:sldMasterMkLst>
          <pc:docMk/>
          <pc:sldMasterMk cId="3994189961" sldId="2147483698"/>
        </pc:sldMasterMkLst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20722765" sldId="2147483687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866131956" sldId="2147483688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909580042" sldId="2147483689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010357562" sldId="2147483690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540961588" sldId="2147483691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2159170363" sldId="2147483692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717067783" sldId="2147483693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110065711" sldId="2147483694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1282603331" sldId="2147483695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4019411606" sldId="2147483696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087373913" sldId="2147483697"/>
          </pc:sldLayoutMkLst>
        </pc:sldLayoutChg>
      </pc:sldMasterChg>
    </pc:docChg>
  </pc:docChgLst>
  <pc:docChgLst>
    <pc:chgData name="Jessica Roberts" userId="S::jessica.roberts@uwtsd.ac.uk::831782ca-6a3f-4cbd-8621-3600d0a72af9" providerId="AD" clId="Web-{27BF764A-CE64-443B-8D67-FF2737646986}"/>
    <pc:docChg chg="addSld modSld">
      <pc:chgData name="Jessica Roberts" userId="S::jessica.roberts@uwtsd.ac.uk::831782ca-6a3f-4cbd-8621-3600d0a72af9" providerId="AD" clId="Web-{27BF764A-CE64-443B-8D67-FF2737646986}" dt="2023-02-07T19:43:17.277" v="33"/>
      <pc:docMkLst>
        <pc:docMk/>
      </pc:docMkLst>
      <pc:sldChg chg="addSp modSp">
        <pc:chgData name="Jessica Roberts" userId="S::jessica.roberts@uwtsd.ac.uk::831782ca-6a3f-4cbd-8621-3600d0a72af9" providerId="AD" clId="Web-{27BF764A-CE64-443B-8D67-FF2737646986}" dt="2023-02-07T19:42:27.870" v="26" actId="20577"/>
        <pc:sldMkLst>
          <pc:docMk/>
          <pc:sldMk cId="3976971982" sldId="257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36.276" v="27"/>
        <pc:sldMkLst>
          <pc:docMk/>
          <pc:sldMk cId="321845605" sldId="258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43.433" v="28"/>
        <pc:sldMkLst>
          <pc:docMk/>
          <pc:sldMk cId="850259060" sldId="259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47.558" v="29"/>
        <pc:sldMkLst>
          <pc:docMk/>
          <pc:sldMk cId="3479669693" sldId="260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51.870" v="30"/>
        <pc:sldMkLst>
          <pc:docMk/>
          <pc:sldMk cId="241539892" sldId="261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07.480" v="31"/>
        <pc:sldMkLst>
          <pc:docMk/>
          <pc:sldMk cId="1302583195" sldId="262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12.371" v="32"/>
        <pc:sldMkLst>
          <pc:docMk/>
          <pc:sldMk cId="1892354219" sldId="263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17.277" v="33"/>
        <pc:sldMkLst>
          <pc:docMk/>
          <pc:sldMk cId="3018374175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6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603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1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7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170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13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580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5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61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67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18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llyw.cymru/cwricwlwm-i-gymru-adroddiad-blynyddol-2024-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4293528E-0CA3-4E56-B7A0-091C0AB0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3532" y="4209001"/>
            <a:ext cx="10658121" cy="839320"/>
          </a:xfrm>
        </p:spPr>
        <p:txBody>
          <a:bodyPr anchor="b">
            <a:normAutofit/>
          </a:bodyPr>
          <a:lstStyle/>
          <a:p>
            <a:r>
              <a:rPr lang="en-GB" dirty="0"/>
              <a:t>TASG YMCHWIL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3466" y="5089474"/>
            <a:ext cx="10862083" cy="1214138"/>
          </a:xfrm>
        </p:spPr>
        <p:txBody>
          <a:bodyPr anchor="t">
            <a:normAutofit/>
          </a:bodyPr>
          <a:lstStyle/>
          <a:p>
            <a:pPr algn="ctr"/>
            <a:r>
              <a:rPr lang="en-GB" sz="3600" b="0" dirty="0">
                <a:ea typeface="+mn-lt"/>
                <a:cs typeface="+mn-lt"/>
                <a:hlinkClick r:id="rId2"/>
              </a:rPr>
              <a:t>C</a:t>
            </a:r>
            <a:r>
              <a:rPr lang="en-GB" sz="4400" b="0" dirty="0">
                <a:ea typeface="+mn-lt"/>
                <a:cs typeface="+mn-lt"/>
                <a:hlinkClick r:id="rId2"/>
              </a:rPr>
              <a:t>wricwlwm i Gymru: adroddiad blynyddol 2024 [HTML] | LLYW.CYMRU</a:t>
            </a:r>
            <a:endParaRPr lang="en-US" sz="4400"/>
          </a:p>
        </p:txBody>
      </p:sp>
      <p:pic>
        <p:nvPicPr>
          <p:cNvPr id="5" name="Picture 4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ADAACE98-AC34-4E5C-5626-8FF10A179B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681" r="-3" b="15004"/>
          <a:stretch/>
        </p:blipFill>
        <p:spPr>
          <a:xfrm rot="-1260000">
            <a:off x="653407" y="633193"/>
            <a:ext cx="5274544" cy="3557074"/>
          </a:xfrm>
          <a:custGeom>
            <a:avLst/>
            <a:gdLst/>
            <a:ahLst/>
            <a:cxnLst/>
            <a:rect l="l" t="t" r="r" b="b"/>
            <a:pathLst>
              <a:path w="5353120" h="3615726">
                <a:moveTo>
                  <a:pt x="348247" y="20"/>
                </a:moveTo>
                <a:cubicBezTo>
                  <a:pt x="470559" y="239"/>
                  <a:pt x="623819" y="2283"/>
                  <a:pt x="760680" y="5134"/>
                </a:cubicBezTo>
                <a:lnTo>
                  <a:pt x="4655569" y="22290"/>
                </a:lnTo>
                <a:cubicBezTo>
                  <a:pt x="4886014" y="27682"/>
                  <a:pt x="5346047" y="13280"/>
                  <a:pt x="5346902" y="38466"/>
                </a:cubicBezTo>
                <a:cubicBezTo>
                  <a:pt x="5362604" y="414790"/>
                  <a:pt x="5347033" y="3361968"/>
                  <a:pt x="5317411" y="3592742"/>
                </a:cubicBezTo>
                <a:cubicBezTo>
                  <a:pt x="5296453" y="3612152"/>
                  <a:pt x="5280985" y="3617287"/>
                  <a:pt x="5183282" y="3615343"/>
                </a:cubicBezTo>
                <a:lnTo>
                  <a:pt x="845724" y="3599516"/>
                </a:lnTo>
                <a:cubicBezTo>
                  <a:pt x="495738" y="3582359"/>
                  <a:pt x="245747" y="3599516"/>
                  <a:pt x="5757" y="3582359"/>
                </a:cubicBezTo>
                <a:cubicBezTo>
                  <a:pt x="-3028" y="2837366"/>
                  <a:pt x="-10909" y="805791"/>
                  <a:pt x="55755" y="73762"/>
                </a:cubicBezTo>
                <a:cubicBezTo>
                  <a:pt x="61487" y="-16171"/>
                  <a:pt x="56737" y="13255"/>
                  <a:pt x="171732" y="1817"/>
                </a:cubicBezTo>
                <a:cubicBezTo>
                  <a:pt x="212612" y="415"/>
                  <a:pt x="274859" y="-111"/>
                  <a:pt x="348247" y="20"/>
                </a:cubicBezTo>
                <a:close/>
              </a:path>
            </a:pathLst>
          </a:custGeom>
        </p:spPr>
      </p:pic>
      <p:sp>
        <p:nvSpPr>
          <p:cNvPr id="44" name="Freeform: Shape 35">
            <a:extLst>
              <a:ext uri="{FF2B5EF4-FFF2-40B4-BE49-F238E27FC236}">
                <a16:creationId xmlns:a16="http://schemas.microsoft.com/office/drawing/2014/main" id="{E7D25D90-3FDF-43F8-A518-8ED58675B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44952" y="633193"/>
            <a:ext cx="5274543" cy="3557074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0 w 7680682"/>
              <a:gd name="connsiteY4" fmla="*/ 60538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42138 w 7680682"/>
              <a:gd name="connsiteY4" fmla="*/ 40219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9875 w 7688439"/>
              <a:gd name="connsiteY0" fmla="*/ 6433518 h 6433552"/>
              <a:gd name="connsiteX1" fmla="*/ 6560587 w 7688439"/>
              <a:gd name="connsiteY1" fmla="*/ 6424418 h 6433552"/>
              <a:gd name="connsiteX2" fmla="*/ 995539 w 7688439"/>
              <a:gd name="connsiteY2" fmla="*/ 6393888 h 6433552"/>
              <a:gd name="connsiteX3" fmla="*/ 7757 w 7688439"/>
              <a:gd name="connsiteY3" fmla="*/ 6365104 h 6433552"/>
              <a:gd name="connsiteX4" fmla="*/ 49895 w 7688439"/>
              <a:gd name="connsiteY4" fmla="*/ 40219 h 6433552"/>
              <a:gd name="connsiteX5" fmla="*/ 241539 w 7688439"/>
              <a:gd name="connsiteY5" fmla="*/ 0 h 6433552"/>
              <a:gd name="connsiteX6" fmla="*/ 6439076 w 7688439"/>
              <a:gd name="connsiteY6" fmla="*/ 28166 h 6433552"/>
              <a:gd name="connsiteX7" fmla="*/ 7639227 w 7688439"/>
              <a:gd name="connsiteY7" fmla="*/ 58697 h 6433552"/>
              <a:gd name="connsiteX8" fmla="*/ 7567789 w 7688439"/>
              <a:gd name="connsiteY8" fmla="*/ 6302294 h 6433552"/>
              <a:gd name="connsiteX9" fmla="*/ 7402081 w 7688439"/>
              <a:gd name="connsiteY9" fmla="*/ 6430320 h 6433552"/>
              <a:gd name="connsiteX10" fmla="*/ 7149875 w 7688439"/>
              <a:gd name="connsiteY10" fmla="*/ 6433518 h 6433552"/>
              <a:gd name="connsiteX0" fmla="*/ 7149875 w 7688439"/>
              <a:gd name="connsiteY0" fmla="*/ 6442782 h 6442816"/>
              <a:gd name="connsiteX1" fmla="*/ 6560587 w 7688439"/>
              <a:gd name="connsiteY1" fmla="*/ 6433682 h 6442816"/>
              <a:gd name="connsiteX2" fmla="*/ 995539 w 7688439"/>
              <a:gd name="connsiteY2" fmla="*/ 6403152 h 6442816"/>
              <a:gd name="connsiteX3" fmla="*/ 7757 w 7688439"/>
              <a:gd name="connsiteY3" fmla="*/ 6374368 h 6442816"/>
              <a:gd name="connsiteX4" fmla="*/ 49895 w 7688439"/>
              <a:gd name="connsiteY4" fmla="*/ 49483 h 6442816"/>
              <a:gd name="connsiteX5" fmla="*/ 241539 w 7688439"/>
              <a:gd name="connsiteY5" fmla="*/ 9264 h 6442816"/>
              <a:gd name="connsiteX6" fmla="*/ 6439076 w 7688439"/>
              <a:gd name="connsiteY6" fmla="*/ 37430 h 6442816"/>
              <a:gd name="connsiteX7" fmla="*/ 7639227 w 7688439"/>
              <a:gd name="connsiteY7" fmla="*/ 67961 h 6442816"/>
              <a:gd name="connsiteX8" fmla="*/ 7567789 w 7688439"/>
              <a:gd name="connsiteY8" fmla="*/ 6311558 h 6442816"/>
              <a:gd name="connsiteX9" fmla="*/ 7402081 w 7688439"/>
              <a:gd name="connsiteY9" fmla="*/ 6439584 h 6442816"/>
              <a:gd name="connsiteX10" fmla="*/ 7149875 w 7688439"/>
              <a:gd name="connsiteY10" fmla="*/ 6442782 h 6442816"/>
              <a:gd name="connsiteX0" fmla="*/ 7149875 w 7688439"/>
              <a:gd name="connsiteY0" fmla="*/ 6445476 h 6445510"/>
              <a:gd name="connsiteX1" fmla="*/ 6560587 w 7688439"/>
              <a:gd name="connsiteY1" fmla="*/ 6436376 h 6445510"/>
              <a:gd name="connsiteX2" fmla="*/ 995539 w 7688439"/>
              <a:gd name="connsiteY2" fmla="*/ 6405846 h 6445510"/>
              <a:gd name="connsiteX3" fmla="*/ 7757 w 7688439"/>
              <a:gd name="connsiteY3" fmla="*/ 6377062 h 6445510"/>
              <a:gd name="connsiteX4" fmla="*/ 49895 w 7688439"/>
              <a:gd name="connsiteY4" fmla="*/ 52177 h 6445510"/>
              <a:gd name="connsiteX5" fmla="*/ 241539 w 7688439"/>
              <a:gd name="connsiteY5" fmla="*/ 11958 h 6445510"/>
              <a:gd name="connsiteX6" fmla="*/ 6439076 w 7688439"/>
              <a:gd name="connsiteY6" fmla="*/ 40124 h 6445510"/>
              <a:gd name="connsiteX7" fmla="*/ 7639227 w 7688439"/>
              <a:gd name="connsiteY7" fmla="*/ 70655 h 6445510"/>
              <a:gd name="connsiteX8" fmla="*/ 7567789 w 7688439"/>
              <a:gd name="connsiteY8" fmla="*/ 6314252 h 6445510"/>
              <a:gd name="connsiteX9" fmla="*/ 7402081 w 7688439"/>
              <a:gd name="connsiteY9" fmla="*/ 6442278 h 6445510"/>
              <a:gd name="connsiteX10" fmla="*/ 7149875 w 7688439"/>
              <a:gd name="connsiteY10" fmla="*/ 6445476 h 6445510"/>
              <a:gd name="connsiteX0" fmla="*/ 7153457 w 7692021"/>
              <a:gd name="connsiteY0" fmla="*/ 6445478 h 6445512"/>
              <a:gd name="connsiteX1" fmla="*/ 6564169 w 7692021"/>
              <a:gd name="connsiteY1" fmla="*/ 6436378 h 6445512"/>
              <a:gd name="connsiteX2" fmla="*/ 999121 w 7692021"/>
              <a:gd name="connsiteY2" fmla="*/ 6405848 h 6445512"/>
              <a:gd name="connsiteX3" fmla="*/ 11339 w 7692021"/>
              <a:gd name="connsiteY3" fmla="*/ 6377064 h 6445512"/>
              <a:gd name="connsiteX4" fmla="*/ 53477 w 7692021"/>
              <a:gd name="connsiteY4" fmla="*/ 52179 h 6445512"/>
              <a:gd name="connsiteX5" fmla="*/ 245121 w 7692021"/>
              <a:gd name="connsiteY5" fmla="*/ 11960 h 6445512"/>
              <a:gd name="connsiteX6" fmla="*/ 6442658 w 7692021"/>
              <a:gd name="connsiteY6" fmla="*/ 40126 h 6445512"/>
              <a:gd name="connsiteX7" fmla="*/ 7642809 w 7692021"/>
              <a:gd name="connsiteY7" fmla="*/ 70657 h 6445512"/>
              <a:gd name="connsiteX8" fmla="*/ 7571371 w 7692021"/>
              <a:gd name="connsiteY8" fmla="*/ 6314254 h 6445512"/>
              <a:gd name="connsiteX9" fmla="*/ 7405663 w 7692021"/>
              <a:gd name="connsiteY9" fmla="*/ 6442280 h 6445512"/>
              <a:gd name="connsiteX10" fmla="*/ 7153457 w 7692021"/>
              <a:gd name="connsiteY10" fmla="*/ 6445478 h 6445512"/>
              <a:gd name="connsiteX0" fmla="*/ 7153457 w 7692021"/>
              <a:gd name="connsiteY0" fmla="*/ 6445478 h 6445512"/>
              <a:gd name="connsiteX1" fmla="*/ 6564169 w 7692021"/>
              <a:gd name="connsiteY1" fmla="*/ 6436378 h 6445512"/>
              <a:gd name="connsiteX2" fmla="*/ 999121 w 7692021"/>
              <a:gd name="connsiteY2" fmla="*/ 6405848 h 6445512"/>
              <a:gd name="connsiteX3" fmla="*/ 11339 w 7692021"/>
              <a:gd name="connsiteY3" fmla="*/ 6377064 h 6445512"/>
              <a:gd name="connsiteX4" fmla="*/ 53477 w 7692021"/>
              <a:gd name="connsiteY4" fmla="*/ 52179 h 6445512"/>
              <a:gd name="connsiteX5" fmla="*/ 245121 w 7692021"/>
              <a:gd name="connsiteY5" fmla="*/ 11960 h 6445512"/>
              <a:gd name="connsiteX6" fmla="*/ 6442658 w 7692021"/>
              <a:gd name="connsiteY6" fmla="*/ 40126 h 6445512"/>
              <a:gd name="connsiteX7" fmla="*/ 7642809 w 7692021"/>
              <a:gd name="connsiteY7" fmla="*/ 70657 h 6445512"/>
              <a:gd name="connsiteX8" fmla="*/ 7571371 w 7692021"/>
              <a:gd name="connsiteY8" fmla="*/ 6314254 h 6445512"/>
              <a:gd name="connsiteX9" fmla="*/ 7405663 w 7692021"/>
              <a:gd name="connsiteY9" fmla="*/ 6442280 h 6445512"/>
              <a:gd name="connsiteX10" fmla="*/ 7153457 w 7692021"/>
              <a:gd name="connsiteY10" fmla="*/ 6445478 h 6445512"/>
              <a:gd name="connsiteX0" fmla="*/ 7153457 w 7692021"/>
              <a:gd name="connsiteY0" fmla="*/ 6434201 h 6434235"/>
              <a:gd name="connsiteX1" fmla="*/ 6564169 w 7692021"/>
              <a:gd name="connsiteY1" fmla="*/ 6425101 h 6434235"/>
              <a:gd name="connsiteX2" fmla="*/ 999121 w 7692021"/>
              <a:gd name="connsiteY2" fmla="*/ 6394571 h 6434235"/>
              <a:gd name="connsiteX3" fmla="*/ 11339 w 7692021"/>
              <a:gd name="connsiteY3" fmla="*/ 6365787 h 6434235"/>
              <a:gd name="connsiteX4" fmla="*/ 53477 w 7692021"/>
              <a:gd name="connsiteY4" fmla="*/ 40902 h 6434235"/>
              <a:gd name="connsiteX5" fmla="*/ 245121 w 7692021"/>
              <a:gd name="connsiteY5" fmla="*/ 683 h 6434235"/>
              <a:gd name="connsiteX6" fmla="*/ 6442658 w 7692021"/>
              <a:gd name="connsiteY6" fmla="*/ 28849 h 6434235"/>
              <a:gd name="connsiteX7" fmla="*/ 7642809 w 7692021"/>
              <a:gd name="connsiteY7" fmla="*/ 59380 h 6434235"/>
              <a:gd name="connsiteX8" fmla="*/ 7571371 w 7692021"/>
              <a:gd name="connsiteY8" fmla="*/ 6302977 h 6434235"/>
              <a:gd name="connsiteX9" fmla="*/ 7405663 w 7692021"/>
              <a:gd name="connsiteY9" fmla="*/ 6431003 h 6434235"/>
              <a:gd name="connsiteX10" fmla="*/ 7153457 w 7692021"/>
              <a:gd name="connsiteY10" fmla="*/ 6434201 h 6434235"/>
              <a:gd name="connsiteX0" fmla="*/ 7153457 w 7692021"/>
              <a:gd name="connsiteY0" fmla="*/ 6434201 h 6434235"/>
              <a:gd name="connsiteX1" fmla="*/ 6564169 w 7692021"/>
              <a:gd name="connsiteY1" fmla="*/ 6425101 h 6434235"/>
              <a:gd name="connsiteX2" fmla="*/ 999121 w 7692021"/>
              <a:gd name="connsiteY2" fmla="*/ 6394571 h 6434235"/>
              <a:gd name="connsiteX3" fmla="*/ 11339 w 7692021"/>
              <a:gd name="connsiteY3" fmla="*/ 6365787 h 6434235"/>
              <a:gd name="connsiteX4" fmla="*/ 53477 w 7692021"/>
              <a:gd name="connsiteY4" fmla="*/ 40902 h 6434235"/>
              <a:gd name="connsiteX5" fmla="*/ 245121 w 7692021"/>
              <a:gd name="connsiteY5" fmla="*/ 683 h 6434235"/>
              <a:gd name="connsiteX6" fmla="*/ 6442658 w 7692021"/>
              <a:gd name="connsiteY6" fmla="*/ 28849 h 6434235"/>
              <a:gd name="connsiteX7" fmla="*/ 7642809 w 7692021"/>
              <a:gd name="connsiteY7" fmla="*/ 59380 h 6434235"/>
              <a:gd name="connsiteX8" fmla="*/ 7571371 w 7692021"/>
              <a:gd name="connsiteY8" fmla="*/ 6302977 h 6434235"/>
              <a:gd name="connsiteX9" fmla="*/ 7405663 w 7692021"/>
              <a:gd name="connsiteY9" fmla="*/ 6431003 h 6434235"/>
              <a:gd name="connsiteX10" fmla="*/ 7153457 w 7692021"/>
              <a:gd name="connsiteY10" fmla="*/ 6434201 h 6434235"/>
              <a:gd name="connsiteX0" fmla="*/ 7151002 w 7689566"/>
              <a:gd name="connsiteY0" fmla="*/ 6434201 h 6434235"/>
              <a:gd name="connsiteX1" fmla="*/ 6561714 w 7689566"/>
              <a:gd name="connsiteY1" fmla="*/ 6425101 h 6434235"/>
              <a:gd name="connsiteX2" fmla="*/ 996666 w 7689566"/>
              <a:gd name="connsiteY2" fmla="*/ 6394571 h 6434235"/>
              <a:gd name="connsiteX3" fmla="*/ 8884 w 7689566"/>
              <a:gd name="connsiteY3" fmla="*/ 6365787 h 6434235"/>
              <a:gd name="connsiteX4" fmla="*/ 51022 w 7689566"/>
              <a:gd name="connsiteY4" fmla="*/ 40902 h 6434235"/>
              <a:gd name="connsiteX5" fmla="*/ 242666 w 7689566"/>
              <a:gd name="connsiteY5" fmla="*/ 683 h 6434235"/>
              <a:gd name="connsiteX6" fmla="*/ 6440203 w 7689566"/>
              <a:gd name="connsiteY6" fmla="*/ 28849 h 6434235"/>
              <a:gd name="connsiteX7" fmla="*/ 7640354 w 7689566"/>
              <a:gd name="connsiteY7" fmla="*/ 59380 h 6434235"/>
              <a:gd name="connsiteX8" fmla="*/ 7568916 w 7689566"/>
              <a:gd name="connsiteY8" fmla="*/ 6302977 h 6434235"/>
              <a:gd name="connsiteX9" fmla="*/ 7403208 w 7689566"/>
              <a:gd name="connsiteY9" fmla="*/ 6431003 h 6434235"/>
              <a:gd name="connsiteX10" fmla="*/ 7151002 w 7689566"/>
              <a:gd name="connsiteY10" fmla="*/ 6434201 h 6434235"/>
              <a:gd name="connsiteX0" fmla="*/ 7151002 w 7648578"/>
              <a:gd name="connsiteY0" fmla="*/ 6434201 h 6434235"/>
              <a:gd name="connsiteX1" fmla="*/ 6561714 w 7648578"/>
              <a:gd name="connsiteY1" fmla="*/ 6425101 h 6434235"/>
              <a:gd name="connsiteX2" fmla="*/ 996666 w 7648578"/>
              <a:gd name="connsiteY2" fmla="*/ 6394571 h 6434235"/>
              <a:gd name="connsiteX3" fmla="*/ 8884 w 7648578"/>
              <a:gd name="connsiteY3" fmla="*/ 6365787 h 6434235"/>
              <a:gd name="connsiteX4" fmla="*/ 51022 w 7648578"/>
              <a:gd name="connsiteY4" fmla="*/ 40902 h 6434235"/>
              <a:gd name="connsiteX5" fmla="*/ 242666 w 7648578"/>
              <a:gd name="connsiteY5" fmla="*/ 683 h 6434235"/>
              <a:gd name="connsiteX6" fmla="*/ 6440203 w 7648578"/>
              <a:gd name="connsiteY6" fmla="*/ 28849 h 6434235"/>
              <a:gd name="connsiteX7" fmla="*/ 7640354 w 7648578"/>
              <a:gd name="connsiteY7" fmla="*/ 59380 h 6434235"/>
              <a:gd name="connsiteX8" fmla="*/ 7568916 w 7648578"/>
              <a:gd name="connsiteY8" fmla="*/ 6302977 h 6434235"/>
              <a:gd name="connsiteX9" fmla="*/ 7403208 w 7648578"/>
              <a:gd name="connsiteY9" fmla="*/ 6431003 h 6434235"/>
              <a:gd name="connsiteX10" fmla="*/ 7151002 w 7648578"/>
              <a:gd name="connsiteY10" fmla="*/ 6434201 h 6434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48578" h="6434235">
                <a:moveTo>
                  <a:pt x="7151002" y="6434201"/>
                </a:moveTo>
                <a:cubicBezTo>
                  <a:pt x="6976241" y="6433812"/>
                  <a:pt x="6757263" y="6430174"/>
                  <a:pt x="6561714" y="6425101"/>
                </a:cubicBezTo>
                <a:lnTo>
                  <a:pt x="996666" y="6394571"/>
                </a:lnTo>
                <a:cubicBezTo>
                  <a:pt x="667405" y="6384976"/>
                  <a:pt x="10106" y="6410605"/>
                  <a:pt x="8884" y="6365787"/>
                </a:cubicBezTo>
                <a:cubicBezTo>
                  <a:pt x="-13551" y="5696112"/>
                  <a:pt x="8697" y="451568"/>
                  <a:pt x="51022" y="40902"/>
                </a:cubicBezTo>
                <a:cubicBezTo>
                  <a:pt x="80967" y="6363"/>
                  <a:pt x="103067" y="-2776"/>
                  <a:pt x="242666" y="683"/>
                </a:cubicBezTo>
                <a:lnTo>
                  <a:pt x="6440203" y="28849"/>
                </a:lnTo>
                <a:cubicBezTo>
                  <a:pt x="6940266" y="59380"/>
                  <a:pt x="7297454" y="28848"/>
                  <a:pt x="7640354" y="59380"/>
                </a:cubicBezTo>
                <a:cubicBezTo>
                  <a:pt x="7652906" y="1385104"/>
                  <a:pt x="7664167" y="5000320"/>
                  <a:pt x="7568916" y="6302977"/>
                </a:cubicBezTo>
                <a:cubicBezTo>
                  <a:pt x="7560726" y="6463014"/>
                  <a:pt x="7567514" y="6410649"/>
                  <a:pt x="7403208" y="6431003"/>
                </a:cubicBezTo>
                <a:cubicBezTo>
                  <a:pt x="7344798" y="6433499"/>
                  <a:pt x="7255859" y="6434435"/>
                  <a:pt x="7151002" y="6434201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Picture 3" descr="Top view of a background splashed with colours">
            <a:extLst>
              <a:ext uri="{FF2B5EF4-FFF2-40B4-BE49-F238E27FC236}">
                <a16:creationId xmlns:a16="http://schemas.microsoft.com/office/drawing/2014/main" id="{BEEC58FD-482A-2C1E-1DA3-7C797DEEEB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70" r="11665" b="-2"/>
          <a:stretch/>
        </p:blipFill>
        <p:spPr>
          <a:xfrm>
            <a:off x="6210514" y="646601"/>
            <a:ext cx="5344987" cy="3559639"/>
          </a:xfrm>
          <a:custGeom>
            <a:avLst/>
            <a:gdLst/>
            <a:ahLst/>
            <a:cxnLst/>
            <a:rect l="l" t="t" r="r" b="b"/>
            <a:pathLst>
              <a:path w="5665307" h="4399500">
                <a:moveTo>
                  <a:pt x="742941" y="0"/>
                </a:moveTo>
                <a:lnTo>
                  <a:pt x="4863712" y="9877"/>
                </a:lnTo>
                <a:cubicBezTo>
                  <a:pt x="5007432" y="6411"/>
                  <a:pt x="5168370" y="3925"/>
                  <a:pt x="5296810" y="3659"/>
                </a:cubicBezTo>
                <a:cubicBezTo>
                  <a:pt x="5373875" y="3499"/>
                  <a:pt x="5439240" y="4139"/>
                  <a:pt x="5482169" y="5844"/>
                </a:cubicBezTo>
                <a:cubicBezTo>
                  <a:pt x="5602926" y="19752"/>
                  <a:pt x="5597937" y="-16028"/>
                  <a:pt x="5603956" y="93321"/>
                </a:cubicBezTo>
                <a:cubicBezTo>
                  <a:pt x="5673961" y="983389"/>
                  <a:pt x="5671992" y="2932432"/>
                  <a:pt x="5656460" y="4359394"/>
                </a:cubicBezTo>
                <a:cubicBezTo>
                  <a:pt x="5404445" y="4380256"/>
                  <a:pt x="5141930" y="4359394"/>
                  <a:pt x="4774408" y="4380255"/>
                </a:cubicBezTo>
                <a:lnTo>
                  <a:pt x="219526" y="4399500"/>
                </a:lnTo>
                <a:cubicBezTo>
                  <a:pt x="157208" y="4390340"/>
                  <a:pt x="28238" y="4410340"/>
                  <a:pt x="32573" y="4372019"/>
                </a:cubicBezTo>
                <a:cubicBezTo>
                  <a:pt x="-39222" y="2977584"/>
                  <a:pt x="27063" y="1487973"/>
                  <a:pt x="47709" y="19667"/>
                </a:cubicBezTo>
                <a:close/>
              </a:path>
            </a:pathLst>
          </a:custGeom>
        </p:spPr>
      </p:pic>
      <p:sp>
        <p:nvSpPr>
          <p:cNvPr id="45" name="Freeform: Shape 37">
            <a:extLst>
              <a:ext uri="{FF2B5EF4-FFF2-40B4-BE49-F238E27FC236}">
                <a16:creationId xmlns:a16="http://schemas.microsoft.com/office/drawing/2014/main" id="{A7B9E649-1290-4FE4-9858-5C1FB50BC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202061" y="636500"/>
            <a:ext cx="5344988" cy="3559639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0 w 7680682"/>
              <a:gd name="connsiteY4" fmla="*/ 60538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42138 w 7680682"/>
              <a:gd name="connsiteY4" fmla="*/ 40219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9875 w 7688439"/>
              <a:gd name="connsiteY0" fmla="*/ 6433518 h 6433552"/>
              <a:gd name="connsiteX1" fmla="*/ 6560587 w 7688439"/>
              <a:gd name="connsiteY1" fmla="*/ 6424418 h 6433552"/>
              <a:gd name="connsiteX2" fmla="*/ 995539 w 7688439"/>
              <a:gd name="connsiteY2" fmla="*/ 6393888 h 6433552"/>
              <a:gd name="connsiteX3" fmla="*/ 7757 w 7688439"/>
              <a:gd name="connsiteY3" fmla="*/ 6365104 h 6433552"/>
              <a:gd name="connsiteX4" fmla="*/ 49895 w 7688439"/>
              <a:gd name="connsiteY4" fmla="*/ 40219 h 6433552"/>
              <a:gd name="connsiteX5" fmla="*/ 241539 w 7688439"/>
              <a:gd name="connsiteY5" fmla="*/ 0 h 6433552"/>
              <a:gd name="connsiteX6" fmla="*/ 6439076 w 7688439"/>
              <a:gd name="connsiteY6" fmla="*/ 28166 h 6433552"/>
              <a:gd name="connsiteX7" fmla="*/ 7639227 w 7688439"/>
              <a:gd name="connsiteY7" fmla="*/ 58697 h 6433552"/>
              <a:gd name="connsiteX8" fmla="*/ 7567789 w 7688439"/>
              <a:gd name="connsiteY8" fmla="*/ 6302294 h 6433552"/>
              <a:gd name="connsiteX9" fmla="*/ 7402081 w 7688439"/>
              <a:gd name="connsiteY9" fmla="*/ 6430320 h 6433552"/>
              <a:gd name="connsiteX10" fmla="*/ 7149875 w 7688439"/>
              <a:gd name="connsiteY10" fmla="*/ 6433518 h 6433552"/>
              <a:gd name="connsiteX0" fmla="*/ 7169859 w 7708423"/>
              <a:gd name="connsiteY0" fmla="*/ 6433518 h 6433552"/>
              <a:gd name="connsiteX1" fmla="*/ 6580571 w 7708423"/>
              <a:gd name="connsiteY1" fmla="*/ 6424418 h 6433552"/>
              <a:gd name="connsiteX2" fmla="*/ 1015523 w 7708423"/>
              <a:gd name="connsiteY2" fmla="*/ 6393888 h 6433552"/>
              <a:gd name="connsiteX3" fmla="*/ 27741 w 7708423"/>
              <a:gd name="connsiteY3" fmla="*/ 6365104 h 6433552"/>
              <a:gd name="connsiteX4" fmla="*/ 7148 w 7708423"/>
              <a:gd name="connsiteY4" fmla="*/ 40220 h 6433552"/>
              <a:gd name="connsiteX5" fmla="*/ 261523 w 7708423"/>
              <a:gd name="connsiteY5" fmla="*/ 0 h 6433552"/>
              <a:gd name="connsiteX6" fmla="*/ 6459060 w 7708423"/>
              <a:gd name="connsiteY6" fmla="*/ 28166 h 6433552"/>
              <a:gd name="connsiteX7" fmla="*/ 7659211 w 7708423"/>
              <a:gd name="connsiteY7" fmla="*/ 58697 h 6433552"/>
              <a:gd name="connsiteX8" fmla="*/ 7587773 w 7708423"/>
              <a:gd name="connsiteY8" fmla="*/ 6302294 h 6433552"/>
              <a:gd name="connsiteX9" fmla="*/ 7422065 w 7708423"/>
              <a:gd name="connsiteY9" fmla="*/ 6430320 h 6433552"/>
              <a:gd name="connsiteX10" fmla="*/ 7169859 w 7708423"/>
              <a:gd name="connsiteY10" fmla="*/ 6433518 h 6433552"/>
              <a:gd name="connsiteX0" fmla="*/ 7207032 w 7745596"/>
              <a:gd name="connsiteY0" fmla="*/ 6433518 h 6433552"/>
              <a:gd name="connsiteX1" fmla="*/ 6617744 w 7745596"/>
              <a:gd name="connsiteY1" fmla="*/ 6424418 h 6433552"/>
              <a:gd name="connsiteX2" fmla="*/ 1052696 w 7745596"/>
              <a:gd name="connsiteY2" fmla="*/ 6393888 h 6433552"/>
              <a:gd name="connsiteX3" fmla="*/ 64914 w 7745596"/>
              <a:gd name="connsiteY3" fmla="*/ 6365104 h 6433552"/>
              <a:gd name="connsiteX4" fmla="*/ 44321 w 7745596"/>
              <a:gd name="connsiteY4" fmla="*/ 40220 h 6433552"/>
              <a:gd name="connsiteX5" fmla="*/ 298696 w 7745596"/>
              <a:gd name="connsiteY5" fmla="*/ 0 h 6433552"/>
              <a:gd name="connsiteX6" fmla="*/ 6496233 w 7745596"/>
              <a:gd name="connsiteY6" fmla="*/ 28166 h 6433552"/>
              <a:gd name="connsiteX7" fmla="*/ 7696384 w 7745596"/>
              <a:gd name="connsiteY7" fmla="*/ 58697 h 6433552"/>
              <a:gd name="connsiteX8" fmla="*/ 7624946 w 7745596"/>
              <a:gd name="connsiteY8" fmla="*/ 6302294 h 6433552"/>
              <a:gd name="connsiteX9" fmla="*/ 7459238 w 7745596"/>
              <a:gd name="connsiteY9" fmla="*/ 6430320 h 6433552"/>
              <a:gd name="connsiteX10" fmla="*/ 7207032 w 7745596"/>
              <a:gd name="connsiteY10" fmla="*/ 6433518 h 6433552"/>
              <a:gd name="connsiteX0" fmla="*/ 7207032 w 7708422"/>
              <a:gd name="connsiteY0" fmla="*/ 6433518 h 6433552"/>
              <a:gd name="connsiteX1" fmla="*/ 6617744 w 7708422"/>
              <a:gd name="connsiteY1" fmla="*/ 6424418 h 6433552"/>
              <a:gd name="connsiteX2" fmla="*/ 1052696 w 7708422"/>
              <a:gd name="connsiteY2" fmla="*/ 6393888 h 6433552"/>
              <a:gd name="connsiteX3" fmla="*/ 64914 w 7708422"/>
              <a:gd name="connsiteY3" fmla="*/ 6365104 h 6433552"/>
              <a:gd name="connsiteX4" fmla="*/ 44321 w 7708422"/>
              <a:gd name="connsiteY4" fmla="*/ 40220 h 6433552"/>
              <a:gd name="connsiteX5" fmla="*/ 298696 w 7708422"/>
              <a:gd name="connsiteY5" fmla="*/ 0 h 6433552"/>
              <a:gd name="connsiteX6" fmla="*/ 6496233 w 7708422"/>
              <a:gd name="connsiteY6" fmla="*/ 28166 h 6433552"/>
              <a:gd name="connsiteX7" fmla="*/ 7696384 w 7708422"/>
              <a:gd name="connsiteY7" fmla="*/ 58697 h 6433552"/>
              <a:gd name="connsiteX8" fmla="*/ 7624946 w 7708422"/>
              <a:gd name="connsiteY8" fmla="*/ 6302294 h 6433552"/>
              <a:gd name="connsiteX9" fmla="*/ 7459238 w 7708422"/>
              <a:gd name="connsiteY9" fmla="*/ 6430320 h 6433552"/>
              <a:gd name="connsiteX10" fmla="*/ 7207032 w 7708422"/>
              <a:gd name="connsiteY10" fmla="*/ 6433518 h 6433552"/>
              <a:gd name="connsiteX0" fmla="*/ 7207032 w 7708422"/>
              <a:gd name="connsiteY0" fmla="*/ 6433518 h 6433552"/>
              <a:gd name="connsiteX1" fmla="*/ 6617744 w 7708422"/>
              <a:gd name="connsiteY1" fmla="*/ 6424418 h 6433552"/>
              <a:gd name="connsiteX2" fmla="*/ 1052696 w 7708422"/>
              <a:gd name="connsiteY2" fmla="*/ 6393888 h 6433552"/>
              <a:gd name="connsiteX3" fmla="*/ 64915 w 7708422"/>
              <a:gd name="connsiteY3" fmla="*/ 6410090 h 6433552"/>
              <a:gd name="connsiteX4" fmla="*/ 44321 w 7708422"/>
              <a:gd name="connsiteY4" fmla="*/ 40220 h 6433552"/>
              <a:gd name="connsiteX5" fmla="*/ 298696 w 7708422"/>
              <a:gd name="connsiteY5" fmla="*/ 0 h 6433552"/>
              <a:gd name="connsiteX6" fmla="*/ 6496233 w 7708422"/>
              <a:gd name="connsiteY6" fmla="*/ 28166 h 6433552"/>
              <a:gd name="connsiteX7" fmla="*/ 7696384 w 7708422"/>
              <a:gd name="connsiteY7" fmla="*/ 58697 h 6433552"/>
              <a:gd name="connsiteX8" fmla="*/ 7624946 w 7708422"/>
              <a:gd name="connsiteY8" fmla="*/ 6302294 h 6433552"/>
              <a:gd name="connsiteX9" fmla="*/ 7459238 w 7708422"/>
              <a:gd name="connsiteY9" fmla="*/ 6430320 h 6433552"/>
              <a:gd name="connsiteX10" fmla="*/ 7207032 w 7708422"/>
              <a:gd name="connsiteY10" fmla="*/ 6433518 h 6433552"/>
              <a:gd name="connsiteX0" fmla="*/ 7207032 w 7708422"/>
              <a:gd name="connsiteY0" fmla="*/ 6433518 h 6438873"/>
              <a:gd name="connsiteX1" fmla="*/ 6617744 w 7708422"/>
              <a:gd name="connsiteY1" fmla="*/ 6424418 h 6438873"/>
              <a:gd name="connsiteX2" fmla="*/ 1010874 w 7708422"/>
              <a:gd name="connsiteY2" fmla="*/ 6438873 h 6438873"/>
              <a:gd name="connsiteX3" fmla="*/ 64915 w 7708422"/>
              <a:gd name="connsiteY3" fmla="*/ 6410090 h 6438873"/>
              <a:gd name="connsiteX4" fmla="*/ 44321 w 7708422"/>
              <a:gd name="connsiteY4" fmla="*/ 40220 h 6438873"/>
              <a:gd name="connsiteX5" fmla="*/ 298696 w 7708422"/>
              <a:gd name="connsiteY5" fmla="*/ 0 h 6438873"/>
              <a:gd name="connsiteX6" fmla="*/ 6496233 w 7708422"/>
              <a:gd name="connsiteY6" fmla="*/ 28166 h 6438873"/>
              <a:gd name="connsiteX7" fmla="*/ 7696384 w 7708422"/>
              <a:gd name="connsiteY7" fmla="*/ 58697 h 6438873"/>
              <a:gd name="connsiteX8" fmla="*/ 7624946 w 7708422"/>
              <a:gd name="connsiteY8" fmla="*/ 6302294 h 6438873"/>
              <a:gd name="connsiteX9" fmla="*/ 7459238 w 7708422"/>
              <a:gd name="connsiteY9" fmla="*/ 6430320 h 6438873"/>
              <a:gd name="connsiteX10" fmla="*/ 7207032 w 7708422"/>
              <a:gd name="connsiteY10" fmla="*/ 6433518 h 6438873"/>
              <a:gd name="connsiteX0" fmla="*/ 7207032 w 7708422"/>
              <a:gd name="connsiteY0" fmla="*/ 6433518 h 6438873"/>
              <a:gd name="connsiteX1" fmla="*/ 6617744 w 7708422"/>
              <a:gd name="connsiteY1" fmla="*/ 6424418 h 6438873"/>
              <a:gd name="connsiteX2" fmla="*/ 1010874 w 7708422"/>
              <a:gd name="connsiteY2" fmla="*/ 6438873 h 6438873"/>
              <a:gd name="connsiteX3" fmla="*/ 64915 w 7708422"/>
              <a:gd name="connsiteY3" fmla="*/ 6410090 h 6438873"/>
              <a:gd name="connsiteX4" fmla="*/ 44321 w 7708422"/>
              <a:gd name="connsiteY4" fmla="*/ 40220 h 6438873"/>
              <a:gd name="connsiteX5" fmla="*/ 298696 w 7708422"/>
              <a:gd name="connsiteY5" fmla="*/ 0 h 6438873"/>
              <a:gd name="connsiteX6" fmla="*/ 6496233 w 7708422"/>
              <a:gd name="connsiteY6" fmla="*/ 28166 h 6438873"/>
              <a:gd name="connsiteX7" fmla="*/ 7696384 w 7708422"/>
              <a:gd name="connsiteY7" fmla="*/ 58697 h 6438873"/>
              <a:gd name="connsiteX8" fmla="*/ 7624946 w 7708422"/>
              <a:gd name="connsiteY8" fmla="*/ 6302294 h 6438873"/>
              <a:gd name="connsiteX9" fmla="*/ 7459238 w 7708422"/>
              <a:gd name="connsiteY9" fmla="*/ 6430320 h 6438873"/>
              <a:gd name="connsiteX10" fmla="*/ 7207032 w 7708422"/>
              <a:gd name="connsiteY10" fmla="*/ 6433518 h 643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08422" h="6438873">
                <a:moveTo>
                  <a:pt x="7207032" y="6433518"/>
                </a:moveTo>
                <a:cubicBezTo>
                  <a:pt x="7032271" y="6433129"/>
                  <a:pt x="6813293" y="6429491"/>
                  <a:pt x="6617744" y="6424418"/>
                </a:cubicBezTo>
                <a:lnTo>
                  <a:pt x="1010874" y="6438873"/>
                </a:lnTo>
                <a:lnTo>
                  <a:pt x="64915" y="6410090"/>
                </a:lnTo>
                <a:cubicBezTo>
                  <a:pt x="36824" y="4261155"/>
                  <a:pt x="-53366" y="2081040"/>
                  <a:pt x="44321" y="40220"/>
                </a:cubicBezTo>
                <a:cubicBezTo>
                  <a:pt x="38423" y="-15865"/>
                  <a:pt x="213904" y="13407"/>
                  <a:pt x="298696" y="0"/>
                </a:cubicBezTo>
                <a:lnTo>
                  <a:pt x="6496233" y="28166"/>
                </a:lnTo>
                <a:cubicBezTo>
                  <a:pt x="6996296" y="58697"/>
                  <a:pt x="7353484" y="28165"/>
                  <a:pt x="7696384" y="58697"/>
                </a:cubicBezTo>
                <a:cubicBezTo>
                  <a:pt x="7717518" y="2147122"/>
                  <a:pt x="7720197" y="4999637"/>
                  <a:pt x="7624946" y="6302294"/>
                </a:cubicBezTo>
                <a:cubicBezTo>
                  <a:pt x="7616756" y="6462331"/>
                  <a:pt x="7623544" y="6409966"/>
                  <a:pt x="7459238" y="6430320"/>
                </a:cubicBezTo>
                <a:cubicBezTo>
                  <a:pt x="7400828" y="6432816"/>
                  <a:pt x="7311889" y="6433752"/>
                  <a:pt x="7207032" y="6433518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971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59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365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846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806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580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6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93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835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gwestiynau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gennych</a:t>
            </a:r>
            <a:r>
              <a:rPr lang="en-GB" dirty="0">
                <a:ea typeface="+mn-lt"/>
                <a:cs typeface="+mn-lt"/>
              </a:rPr>
              <a:t> chi? Beth </a:t>
            </a:r>
            <a:r>
              <a:rPr lang="en-GB" dirty="0" err="1">
                <a:ea typeface="+mn-lt"/>
                <a:cs typeface="+mn-lt"/>
              </a:rPr>
              <a:t>arall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ydych</a:t>
            </a:r>
            <a:r>
              <a:rPr lang="en-GB" dirty="0">
                <a:ea typeface="+mn-lt"/>
                <a:cs typeface="+mn-lt"/>
              </a:rPr>
              <a:t> chi </a:t>
            </a:r>
            <a:r>
              <a:rPr lang="en-GB" dirty="0" err="1">
                <a:ea typeface="+mn-lt"/>
                <a:cs typeface="+mn-lt"/>
              </a:rPr>
              <a:t>eisiau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gwybod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3FE2E-1CB4-6FA9-0506-DCDBBC95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33" y="306762"/>
            <a:ext cx="5216789" cy="382772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416732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B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2c24619-d6d5-42cf-b618-23d930ad9f20">
      <Terms xmlns="http://schemas.microsoft.com/office/infopath/2007/PartnerControls"/>
    </lcf76f155ced4ddcb4097134ff3c332f>
    <TaxCatchAll xmlns="8ee9550b-f5f4-4dde-bce5-39f4ba45c2f1" xsi:nil="true"/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1276A8-92FC-4C6B-984F-AB6D1B712312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14AFB8A9-B7E5-4663-9709-E39264A9C93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2B0D189-4667-433C-B390-C34D676674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ChitchatVTI</vt:lpstr>
      <vt:lpstr>TASG YMCHWIL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87</cp:revision>
  <dcterms:created xsi:type="dcterms:W3CDTF">2023-02-07T19:35:32Z</dcterms:created>
  <dcterms:modified xsi:type="dcterms:W3CDTF">2025-01-24T13:14:45Z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