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11" r:id="rId1"/>
  </p:sldMasterIdLst>
  <p:notesMasterIdLst>
    <p:notesMasterId r:id="rId7"/>
  </p:notesMasterIdLst>
  <p:handoutMasterIdLst>
    <p:handoutMasterId r:id="rId8"/>
  </p:handoutMasterIdLst>
  <p:sldIdLst>
    <p:sldId id="256" r:id="rId2"/>
    <p:sldId id="324" r:id="rId3"/>
    <p:sldId id="325" r:id="rId4"/>
    <p:sldId id="323" r:id="rId5"/>
    <p:sldId id="322" r:id="rId6"/>
  </p:sldIdLst>
  <p:sldSz cx="9144000" cy="6858000" type="screen4x3"/>
  <p:notesSz cx="6997700" cy="92837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>
          <p15:clr>
            <a:srgbClr val="A4A3A4"/>
          </p15:clr>
        </p15:guide>
        <p15:guide id="2" pos="22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0" autoAdjust="0"/>
    <p:restoredTop sz="94650" autoAdjust="0"/>
  </p:normalViewPr>
  <p:slideViewPr>
    <p:cSldViewPr>
      <p:cViewPr varScale="1">
        <p:scale>
          <a:sx n="73" d="100"/>
          <a:sy n="73" d="100"/>
        </p:scale>
        <p:origin x="28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6660"/>
    </p:cViewPr>
  </p:sorterViewPr>
  <p:notesViewPr>
    <p:cSldViewPr>
      <p:cViewPr varScale="1">
        <p:scale>
          <a:sx n="58" d="100"/>
          <a:sy n="58" d="100"/>
        </p:scale>
        <p:origin x="-912" y="-112"/>
      </p:cViewPr>
      <p:guideLst>
        <p:guide orient="horz" pos="2924"/>
        <p:guide pos="22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CMM506 Human-Computer Interaction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8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Dr Nik Whitehead</a:t>
            </a:r>
          </a:p>
        </p:txBody>
      </p:sp>
      <p:sp>
        <p:nvSpPr>
          <p:cNvPr id="1218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fld id="{DB0F7997-9C5B-463B-825A-762FCB6D9A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2799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GB"/>
              <a:t>CMM506 Human-Computer Interaction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5575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algn="r"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65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0" y="4410075"/>
            <a:ext cx="5130800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GB"/>
              <a:t>Dr Nik Whitehead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5575" y="88201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algn="r"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fld id="{8FFD7F3E-1091-46DE-8502-BA17B21478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58345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CMM506 Human-Computer Interaction</a:t>
            </a:r>
          </a:p>
        </p:txBody>
      </p:sp>
      <p:sp>
        <p:nvSpPr>
          <p:cNvPr id="6758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 smtClean="0"/>
              <a:t>Dr Nik Whitehead</a:t>
            </a:r>
          </a:p>
        </p:txBody>
      </p:sp>
      <p:sp>
        <p:nvSpPr>
          <p:cNvPr id="6758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B2D292-208C-435D-956B-61D36654C4BE}" type="slidenum">
              <a:rPr lang="en-GB" smtClean="0"/>
              <a:pPr/>
              <a:t>1</a:t>
            </a:fld>
            <a:endParaRPr lang="en-GB" smtClean="0"/>
          </a:p>
        </p:txBody>
      </p:sp>
      <p:sp>
        <p:nvSpPr>
          <p:cNvPr id="675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9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04624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CMM506 Human-Computer Interaction</a:t>
            </a:r>
          </a:p>
        </p:txBody>
      </p:sp>
      <p:sp>
        <p:nvSpPr>
          <p:cNvPr id="130051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 smtClean="0"/>
              <a:t>Dr Nik Whitehead</a:t>
            </a:r>
          </a:p>
        </p:txBody>
      </p:sp>
      <p:sp>
        <p:nvSpPr>
          <p:cNvPr id="13005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03BACD-97FB-49DB-8E04-6945817BC4BA}" type="slidenum">
              <a:rPr lang="en-GB" smtClean="0"/>
              <a:pPr/>
              <a:t>5</a:t>
            </a:fld>
            <a:endParaRPr lang="en-GB" smtClean="0"/>
          </a:p>
        </p:txBody>
      </p:sp>
      <p:sp>
        <p:nvSpPr>
          <p:cNvPr id="1300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90079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B9CFC1F9-0224-4068-BDCB-0B61F20E9E8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DC1DF0-C459-4FAC-B5CD-FE67B92595B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7CB091-F898-4451-BEE5-4CF91648435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E401F-5D30-45FD-B22D-6C5BA0C277D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1C63FECA-9A53-4110-A7CF-BBF19DD213F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9BBAADA5-3101-4842-B897-93FAEE5E0C6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968322-4995-4E26-8351-F3D43FF50AF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485D34-6734-4605-A2EF-C90A5D68B8B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100091-285F-4A40-BE6F-6CD1EEA2977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7BD54E-AF30-4E64-83C3-048EFD6ECBF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7E4857-8F5E-4421-8596-1BD8F1B9E83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F19F083-1A81-436F-ACC8-1E71BA0B26E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sldNum="0" hdr="0" ft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nline-stopwatch.com/full-screen-interval-timer/?c=7t1ojsj8j5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User Experience Design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331913" y="4005263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tx1"/>
              </a:buClr>
              <a:buSzPct val="125000"/>
              <a:buFont typeface="Wingdings" pitchFamily="2" charset="2"/>
              <a:buNone/>
              <a:defRPr/>
            </a:pPr>
            <a:r>
              <a:rPr lang="is-IS" sz="2400" dirty="0" smtClean="0"/>
              <a:t>ACCA7020</a:t>
            </a:r>
            <a:endParaRPr lang="is-IS" sz="2400" dirty="0" smtClean="0"/>
          </a:p>
          <a:p>
            <a:pPr>
              <a:spcBef>
                <a:spcPct val="20000"/>
              </a:spcBef>
              <a:buClr>
                <a:schemeClr val="tx1"/>
              </a:buClr>
              <a:buSzPct val="125000"/>
              <a:buFont typeface="Wingdings" pitchFamily="2" charset="2"/>
              <a:buNone/>
              <a:defRPr/>
            </a:pPr>
            <a:r>
              <a:rPr lang="is-IS" sz="2400" dirty="0" smtClean="0"/>
              <a:t>Lecture 7 – Information Architecture II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information architecture of a website needs to be designed very early in the project</a:t>
            </a:r>
          </a:p>
          <a:p>
            <a:r>
              <a:rPr lang="en-GB" dirty="0" smtClean="0"/>
              <a:t>Ideally the information gathering to support this should be done as part of the user research</a:t>
            </a:r>
          </a:p>
          <a:p>
            <a:r>
              <a:rPr lang="en-GB" dirty="0" smtClean="0"/>
              <a:t>Card sorts are good for identifying how users categorise things, but how do you identify all of the items to be categorised?</a:t>
            </a:r>
          </a:p>
          <a:p>
            <a:pPr lvl="1"/>
            <a:r>
              <a:rPr lang="en-GB" dirty="0" smtClean="0"/>
              <a:t>Clients will generally provide a partial list</a:t>
            </a:r>
          </a:p>
          <a:p>
            <a:pPr lvl="1"/>
            <a:r>
              <a:rPr lang="en-GB" dirty="0" smtClean="0"/>
              <a:t>User personas will identify some items</a:t>
            </a:r>
          </a:p>
          <a:p>
            <a:r>
              <a:rPr lang="en-GB" dirty="0" smtClean="0"/>
              <a:t>Often UX designers have to brainstorm to generate an initial list, then take it to users and clients to see what needs adding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Information Architecture (Cont.)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067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/>
          <a:lstStyle/>
          <a:p>
            <a:r>
              <a:rPr lang="en-GB" dirty="0" smtClean="0"/>
              <a:t>Brainstorming is a business technique used to generate large numbers of ideas in a short time</a:t>
            </a:r>
          </a:p>
          <a:p>
            <a:r>
              <a:rPr lang="en-GB" dirty="0" smtClean="0"/>
              <a:t>These ideas can then be considered for their suitability to the solution required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Define the problem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/>
              <a:t>Generate ideas</a:t>
            </a:r>
          </a:p>
          <a:p>
            <a:pPr marL="916686" lvl="1" indent="-514350"/>
            <a:r>
              <a:rPr lang="en-GB" dirty="0"/>
              <a:t>The more ideas, the better</a:t>
            </a:r>
          </a:p>
          <a:p>
            <a:pPr marL="916686" lvl="1" indent="-514350"/>
            <a:r>
              <a:rPr lang="en-GB" dirty="0"/>
              <a:t>Don’t worry about how crazy the ideas are – do not criticise them at this point</a:t>
            </a:r>
          </a:p>
          <a:p>
            <a:pPr marL="916686" lvl="1" indent="-514350"/>
            <a:r>
              <a:rPr lang="en-GB" dirty="0"/>
              <a:t>Combine and improve </a:t>
            </a:r>
            <a:r>
              <a:rPr lang="en-GB" dirty="0" smtClean="0"/>
              <a:t>ideas</a:t>
            </a:r>
          </a:p>
          <a:p>
            <a:pPr marL="916686" lvl="1" indent="-514350"/>
            <a:r>
              <a:rPr lang="en-GB" dirty="0" smtClean="0"/>
              <a:t>Record the ideas – mind maps are good for this</a:t>
            </a:r>
            <a:endParaRPr lang="en-GB" dirty="0"/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Evaluate the ideas</a:t>
            </a:r>
          </a:p>
          <a:p>
            <a:pPr marL="916686" lvl="1" indent="-514350"/>
            <a:r>
              <a:rPr lang="en-GB" dirty="0" smtClean="0"/>
              <a:t>Apply </a:t>
            </a:r>
            <a:r>
              <a:rPr lang="en-GB" dirty="0" err="1" smtClean="0"/>
              <a:t>MoSCoW</a:t>
            </a:r>
            <a:r>
              <a:rPr lang="en-GB" dirty="0" smtClean="0"/>
              <a:t> Criteria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Brainstorming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010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88632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Develop an information architecture for a website for the School of Applied Computing</a:t>
            </a:r>
          </a:p>
          <a:p>
            <a:endParaRPr lang="en-GB" dirty="0"/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Identify personas (10 mins)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Brainstorm the elements that need to be included in the card sort (30 mins)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Perform a card sort to categorise the information elements (30 mins)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Create a site map based upon the card sort (10 mins)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Identify the different responsive web page templates and the containers within them (10 mins)</a:t>
            </a:r>
          </a:p>
          <a:p>
            <a:pPr marL="109728" indent="0" algn="r">
              <a:buNone/>
            </a:pPr>
            <a:r>
              <a:rPr lang="en-GB" dirty="0" smtClean="0">
                <a:hlinkClick r:id="rId2"/>
              </a:rPr>
              <a:t>Start Timer</a:t>
            </a:r>
            <a:endParaRPr lang="en-GB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8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mtClean="0"/>
              <a:t>Coming Soon…</a:t>
            </a:r>
            <a:endParaRPr lang="en-US" smtClean="0"/>
          </a:p>
        </p:txBody>
      </p:sp>
      <p:sp>
        <p:nvSpPr>
          <p:cNvPr id="155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Next lecture: Designing Behaviour</a:t>
            </a:r>
          </a:p>
          <a:p>
            <a:pPr eaLnBrk="1" hangingPunct="1"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dirty="0" smtClean="0"/>
          </a:p>
          <a:p>
            <a:pPr eaLnBrk="1" hangingPunct="1">
              <a:defRPr/>
            </a:pPr>
            <a:r>
              <a:rPr lang="en-GB" dirty="0" smtClean="0"/>
              <a:t>Homework: Read the articles linked to this lecture on Moodle.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9775</TotalTime>
  <Words>298</Words>
  <Application>Microsoft Office PowerPoint</Application>
  <PresentationFormat>On-screen Show (4:3)</PresentationFormat>
  <Paragraphs>41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Georgia</vt:lpstr>
      <vt:lpstr>Times</vt:lpstr>
      <vt:lpstr>Trebuchet MS</vt:lpstr>
      <vt:lpstr>Wingdings</vt:lpstr>
      <vt:lpstr>Wingdings 2</vt:lpstr>
      <vt:lpstr>Nik2013</vt:lpstr>
      <vt:lpstr>User Experience Design</vt:lpstr>
      <vt:lpstr>Information Architecture (Cont.)</vt:lpstr>
      <vt:lpstr>Brainstorming</vt:lpstr>
      <vt:lpstr>Activity</vt:lpstr>
      <vt:lpstr>Coming Soon…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Human-Computer Interaction</dc:title>
  <dc:subject>The Human</dc:subject>
  <dc:creator>Nik Whitehead</dc:creator>
  <cp:lastModifiedBy>Nik Whitehead</cp:lastModifiedBy>
  <cp:revision>181</cp:revision>
  <dcterms:created xsi:type="dcterms:W3CDTF">2003-09-29T11:49:22Z</dcterms:created>
  <dcterms:modified xsi:type="dcterms:W3CDTF">2020-01-28T16:41:03Z</dcterms:modified>
</cp:coreProperties>
</file>