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7" r:id="rId3"/>
    <p:sldId id="260" r:id="rId4"/>
    <p:sldId id="261"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60D094-D790-4B8E-A4E5-33D961B4A86F}" v="754" dt="2022-06-21T11:13:43.160"/>
    <p1510:client id="{49A64FEB-AFEF-976B-BC0D-272A26D2FFD0}" v="210" dt="2022-06-21T11:59:20.118"/>
    <p1510:client id="{7B250A6D-F66F-8AA8-1BBA-A7A71B58AA7E}" v="106" dt="2022-07-05T10:15:38.308"/>
    <p1510:client id="{BABFD6E8-47B9-5EE8-B4E0-ECB24C1405B3}" v="1681" dt="2022-07-07T10:32:50.497"/>
    <p1510:client id="{CAD9F8B1-D6BF-A54F-7B77-818B13FD9A0B}" v="839" dt="2022-07-20T11:48:40.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Masih (2015962)" userId="S::2015962@student.uwtsd.ac.uk::2f40da68-98dd-4ef1-a20b-9b6e4960cd4f" providerId="AD" clId="Web-{49A64FEB-AFEF-976B-BC0D-272A26D2FFD0}"/>
    <pc:docChg chg="addSld delSld modSld">
      <pc:chgData name="Sabina Masih (2015962)" userId="S::2015962@student.uwtsd.ac.uk::2f40da68-98dd-4ef1-a20b-9b6e4960cd4f" providerId="AD" clId="Web-{49A64FEB-AFEF-976B-BC0D-272A26D2FFD0}" dt="2022-06-21T11:59:20.118" v="195"/>
      <pc:docMkLst>
        <pc:docMk/>
      </pc:docMkLst>
      <pc:sldChg chg="addSp delSp modSp">
        <pc:chgData name="Sabina Masih (2015962)" userId="S::2015962@student.uwtsd.ac.uk::2f40da68-98dd-4ef1-a20b-9b6e4960cd4f" providerId="AD" clId="Web-{49A64FEB-AFEF-976B-BC0D-272A26D2FFD0}" dt="2022-06-21T11:53:27.731" v="183" actId="20577"/>
        <pc:sldMkLst>
          <pc:docMk/>
          <pc:sldMk cId="109857222" sldId="256"/>
        </pc:sldMkLst>
        <pc:spChg chg="mod">
          <ac:chgData name="Sabina Masih (2015962)" userId="S::2015962@student.uwtsd.ac.uk::2f40da68-98dd-4ef1-a20b-9b6e4960cd4f" providerId="AD" clId="Web-{49A64FEB-AFEF-976B-BC0D-272A26D2FFD0}" dt="2022-06-21T11:53:27.731" v="183" actId="20577"/>
          <ac:spMkLst>
            <pc:docMk/>
            <pc:sldMk cId="109857222" sldId="256"/>
            <ac:spMk id="2" creationId="{00000000-0000-0000-0000-000000000000}"/>
          </ac:spMkLst>
        </pc:spChg>
        <pc:spChg chg="mod">
          <ac:chgData name="Sabina Masih (2015962)" userId="S::2015962@student.uwtsd.ac.uk::2f40da68-98dd-4ef1-a20b-9b6e4960cd4f" providerId="AD" clId="Web-{49A64FEB-AFEF-976B-BC0D-272A26D2FFD0}" dt="2022-06-21T11:53:15.668" v="181"/>
          <ac:spMkLst>
            <pc:docMk/>
            <pc:sldMk cId="109857222" sldId="256"/>
            <ac:spMk id="3" creationId="{00000000-0000-0000-0000-000000000000}"/>
          </ac:spMkLst>
        </pc:spChg>
        <pc:spChg chg="del">
          <ac:chgData name="Sabina Masih (2015962)" userId="S::2015962@student.uwtsd.ac.uk::2f40da68-98dd-4ef1-a20b-9b6e4960cd4f" providerId="AD" clId="Web-{49A64FEB-AFEF-976B-BC0D-272A26D2FFD0}" dt="2022-06-21T11:53:15.668" v="181"/>
          <ac:spMkLst>
            <pc:docMk/>
            <pc:sldMk cId="109857222" sldId="256"/>
            <ac:spMk id="25" creationId="{327D73B4-9F5C-4A64-A179-51B9500CB8B5}"/>
          </ac:spMkLst>
        </pc:spChg>
        <pc:spChg chg="del">
          <ac:chgData name="Sabina Masih (2015962)" userId="S::2015962@student.uwtsd.ac.uk::2f40da68-98dd-4ef1-a20b-9b6e4960cd4f" providerId="AD" clId="Web-{49A64FEB-AFEF-976B-BC0D-272A26D2FFD0}" dt="2022-06-21T11:53:15.668" v="181"/>
          <ac:spMkLst>
            <pc:docMk/>
            <pc:sldMk cId="109857222" sldId="256"/>
            <ac:spMk id="30" creationId="{C1F06963-6374-4B48-844F-071A9BAAAE02}"/>
          </ac:spMkLst>
        </pc:spChg>
        <pc:spChg chg="del">
          <ac:chgData name="Sabina Masih (2015962)" userId="S::2015962@student.uwtsd.ac.uk::2f40da68-98dd-4ef1-a20b-9b6e4960cd4f" providerId="AD" clId="Web-{49A64FEB-AFEF-976B-BC0D-272A26D2FFD0}" dt="2022-06-21T11:53:15.668" v="181"/>
          <ac:spMkLst>
            <pc:docMk/>
            <pc:sldMk cId="109857222" sldId="256"/>
            <ac:spMk id="35" creationId="{6CB927A4-E432-4310-9CD5-E89FF5063179}"/>
          </ac:spMkLst>
        </pc:spChg>
        <pc:spChg chg="del">
          <ac:chgData name="Sabina Masih (2015962)" userId="S::2015962@student.uwtsd.ac.uk::2f40da68-98dd-4ef1-a20b-9b6e4960cd4f" providerId="AD" clId="Web-{49A64FEB-AFEF-976B-BC0D-272A26D2FFD0}" dt="2022-06-21T11:53:15.668" v="181"/>
          <ac:spMkLst>
            <pc:docMk/>
            <pc:sldMk cId="109857222" sldId="256"/>
            <ac:spMk id="39" creationId="{1453BF6C-B012-48B7-B4E8-6D7AC7C27D02}"/>
          </ac:spMkLst>
        </pc:spChg>
        <pc:spChg chg="del">
          <ac:chgData name="Sabina Masih (2015962)" userId="S::2015962@student.uwtsd.ac.uk::2f40da68-98dd-4ef1-a20b-9b6e4960cd4f" providerId="AD" clId="Web-{49A64FEB-AFEF-976B-BC0D-272A26D2FFD0}" dt="2022-06-21T11:53:15.668" v="181"/>
          <ac:spMkLst>
            <pc:docMk/>
            <pc:sldMk cId="109857222" sldId="256"/>
            <ac:spMk id="40" creationId="{E3020543-B24B-4EC4-8FFC-8DD88EEA91A8}"/>
          </ac:spMkLst>
        </pc:spChg>
        <pc:spChg chg="add">
          <ac:chgData name="Sabina Masih (2015962)" userId="S::2015962@student.uwtsd.ac.uk::2f40da68-98dd-4ef1-a20b-9b6e4960cd4f" providerId="AD" clId="Web-{49A64FEB-AFEF-976B-BC0D-272A26D2FFD0}" dt="2022-06-21T11:53:15.668" v="181"/>
          <ac:spMkLst>
            <pc:docMk/>
            <pc:sldMk cId="109857222" sldId="256"/>
            <ac:spMk id="45" creationId="{CB299CAB-C506-454B-90FC-4065728297D3}"/>
          </ac:spMkLst>
        </pc:spChg>
        <pc:spChg chg="add">
          <ac:chgData name="Sabina Masih (2015962)" userId="S::2015962@student.uwtsd.ac.uk::2f40da68-98dd-4ef1-a20b-9b6e4960cd4f" providerId="AD" clId="Web-{49A64FEB-AFEF-976B-BC0D-272A26D2FFD0}" dt="2022-06-21T11:53:15.668" v="181"/>
          <ac:spMkLst>
            <pc:docMk/>
            <pc:sldMk cId="109857222" sldId="256"/>
            <ac:spMk id="47" creationId="{C8D99311-F254-40F1-8AB5-EE3E7B9B6872}"/>
          </ac:spMkLst>
        </pc:spChg>
        <pc:spChg chg="add">
          <ac:chgData name="Sabina Masih (2015962)" userId="S::2015962@student.uwtsd.ac.uk::2f40da68-98dd-4ef1-a20b-9b6e4960cd4f" providerId="AD" clId="Web-{49A64FEB-AFEF-976B-BC0D-272A26D2FFD0}" dt="2022-06-21T11:53:15.668" v="181"/>
          <ac:spMkLst>
            <pc:docMk/>
            <pc:sldMk cId="109857222" sldId="256"/>
            <ac:spMk id="49" creationId="{7D89E3CB-00ED-4691-9F0F-F23EA3564705}"/>
          </ac:spMkLst>
        </pc:spChg>
        <pc:cxnChg chg="del">
          <ac:chgData name="Sabina Masih (2015962)" userId="S::2015962@student.uwtsd.ac.uk::2f40da68-98dd-4ef1-a20b-9b6e4960cd4f" providerId="AD" clId="Web-{49A64FEB-AFEF-976B-BC0D-272A26D2FFD0}" dt="2022-06-21T11:53:15.668" v="181"/>
          <ac:cxnSpMkLst>
            <pc:docMk/>
            <pc:sldMk cId="109857222" sldId="256"/>
            <ac:cxnSpMk id="18" creationId="{C49DA8F6-BCC1-4447-B54C-57856834B94B}"/>
          </ac:cxnSpMkLst>
        </pc:cxnChg>
      </pc:sldChg>
      <pc:sldChg chg="addSp modSp del">
        <pc:chgData name="Sabina Masih (2015962)" userId="S::2015962@student.uwtsd.ac.uk::2f40da68-98dd-4ef1-a20b-9b6e4960cd4f" providerId="AD" clId="Web-{49A64FEB-AFEF-976B-BC0D-272A26D2FFD0}" dt="2022-06-21T11:44:49.526" v="29"/>
        <pc:sldMkLst>
          <pc:docMk/>
          <pc:sldMk cId="3296589598" sldId="258"/>
        </pc:sldMkLst>
        <pc:spChg chg="add mod">
          <ac:chgData name="Sabina Masih (2015962)" userId="S::2015962@student.uwtsd.ac.uk::2f40da68-98dd-4ef1-a20b-9b6e4960cd4f" providerId="AD" clId="Web-{49A64FEB-AFEF-976B-BC0D-272A26D2FFD0}" dt="2022-06-21T11:44:25.400" v="28" actId="20577"/>
          <ac:spMkLst>
            <pc:docMk/>
            <pc:sldMk cId="3296589598" sldId="258"/>
            <ac:spMk id="3" creationId="{BB8ACAAF-0EBD-2664-4DB4-3E19B68DB103}"/>
          </ac:spMkLst>
        </pc:spChg>
        <pc:picChg chg="add mod">
          <ac:chgData name="Sabina Masih (2015962)" userId="S::2015962@student.uwtsd.ac.uk::2f40da68-98dd-4ef1-a20b-9b6e4960cd4f" providerId="AD" clId="Web-{49A64FEB-AFEF-976B-BC0D-272A26D2FFD0}" dt="2022-06-21T11:41:40.847" v="0"/>
          <ac:picMkLst>
            <pc:docMk/>
            <pc:sldMk cId="3296589598" sldId="258"/>
            <ac:picMk id="2" creationId="{486DA003-8641-26C3-338C-8C7D9EA33C5A}"/>
          </ac:picMkLst>
        </pc:picChg>
      </pc:sldChg>
      <pc:sldChg chg="addSp modSp mod setBg">
        <pc:chgData name="Sabina Masih (2015962)" userId="S::2015962@student.uwtsd.ac.uk::2f40da68-98dd-4ef1-a20b-9b6e4960cd4f" providerId="AD" clId="Web-{49A64FEB-AFEF-976B-BC0D-272A26D2FFD0}" dt="2022-06-21T11:52:47.011" v="180" actId="20577"/>
        <pc:sldMkLst>
          <pc:docMk/>
          <pc:sldMk cId="2539897458" sldId="259"/>
        </pc:sldMkLst>
        <pc:spChg chg="mod">
          <ac:chgData name="Sabina Masih (2015962)" userId="S::2015962@student.uwtsd.ac.uk::2f40da68-98dd-4ef1-a20b-9b6e4960cd4f" providerId="AD" clId="Web-{49A64FEB-AFEF-976B-BC0D-272A26D2FFD0}" dt="2022-06-21T11:48:21.439" v="61"/>
          <ac:spMkLst>
            <pc:docMk/>
            <pc:sldMk cId="2539897458" sldId="259"/>
            <ac:spMk id="2" creationId="{CD850E3B-9520-3892-6ED6-EC7EBA803C61}"/>
          </ac:spMkLst>
        </pc:spChg>
        <pc:spChg chg="mod">
          <ac:chgData name="Sabina Masih (2015962)" userId="S::2015962@student.uwtsd.ac.uk::2f40da68-98dd-4ef1-a20b-9b6e4960cd4f" providerId="AD" clId="Web-{49A64FEB-AFEF-976B-BC0D-272A26D2FFD0}" dt="2022-06-21T11:52:47.011" v="180" actId="20577"/>
          <ac:spMkLst>
            <pc:docMk/>
            <pc:sldMk cId="2539897458" sldId="259"/>
            <ac:spMk id="3" creationId="{DBA2BD59-7D85-A4B5-EE39-CEBBBA182FB9}"/>
          </ac:spMkLst>
        </pc:spChg>
        <pc:spChg chg="add">
          <ac:chgData name="Sabina Masih (2015962)" userId="S::2015962@student.uwtsd.ac.uk::2f40da68-98dd-4ef1-a20b-9b6e4960cd4f" providerId="AD" clId="Web-{49A64FEB-AFEF-976B-BC0D-272A26D2FFD0}" dt="2022-06-21T11:48:21.439" v="61"/>
          <ac:spMkLst>
            <pc:docMk/>
            <pc:sldMk cId="2539897458" sldId="259"/>
            <ac:spMk id="8" creationId="{98DDA986-B6EE-4642-AC60-0490373E69D0}"/>
          </ac:spMkLst>
        </pc:spChg>
        <pc:spChg chg="add">
          <ac:chgData name="Sabina Masih (2015962)" userId="S::2015962@student.uwtsd.ac.uk::2f40da68-98dd-4ef1-a20b-9b6e4960cd4f" providerId="AD" clId="Web-{49A64FEB-AFEF-976B-BC0D-272A26D2FFD0}" dt="2022-06-21T11:48:21.439" v="61"/>
          <ac:spMkLst>
            <pc:docMk/>
            <pc:sldMk cId="2539897458" sldId="259"/>
            <ac:spMk id="10" creationId="{80B62878-12EF-4E97-A284-47BAFC30DA2E}"/>
          </ac:spMkLst>
        </pc:spChg>
        <pc:spChg chg="add">
          <ac:chgData name="Sabina Masih (2015962)" userId="S::2015962@student.uwtsd.ac.uk::2f40da68-98dd-4ef1-a20b-9b6e4960cd4f" providerId="AD" clId="Web-{49A64FEB-AFEF-976B-BC0D-272A26D2FFD0}" dt="2022-06-21T11:48:21.439" v="61"/>
          <ac:spMkLst>
            <pc:docMk/>
            <pc:sldMk cId="2539897458" sldId="259"/>
            <ac:spMk id="12" creationId="{6D79188D-1ED5-4705-B8C7-5D6FB7670AB3}"/>
          </ac:spMkLst>
        </pc:spChg>
      </pc:sldChg>
      <pc:sldChg chg="addSp delSp modSp new mod setBg addAnim delAnim">
        <pc:chgData name="Sabina Masih (2015962)" userId="S::2015962@student.uwtsd.ac.uk::2f40da68-98dd-4ef1-a20b-9b6e4960cd4f" providerId="AD" clId="Web-{49A64FEB-AFEF-976B-BC0D-272A26D2FFD0}" dt="2022-06-21T11:47:03.749" v="60"/>
        <pc:sldMkLst>
          <pc:docMk/>
          <pc:sldMk cId="1128024273" sldId="260"/>
        </pc:sldMkLst>
        <pc:spChg chg="mod ord">
          <ac:chgData name="Sabina Masih (2015962)" userId="S::2015962@student.uwtsd.ac.uk::2f40da68-98dd-4ef1-a20b-9b6e4960cd4f" providerId="AD" clId="Web-{49A64FEB-AFEF-976B-BC0D-272A26D2FFD0}" dt="2022-06-21T11:47:03.749" v="60"/>
          <ac:spMkLst>
            <pc:docMk/>
            <pc:sldMk cId="1128024273" sldId="260"/>
            <ac:spMk id="2" creationId="{3B4548DD-8367-9C54-5D62-791AD1DDC6A6}"/>
          </ac:spMkLst>
        </pc:spChg>
        <pc:spChg chg="add del">
          <ac:chgData name="Sabina Masih (2015962)" userId="S::2015962@student.uwtsd.ac.uk::2f40da68-98dd-4ef1-a20b-9b6e4960cd4f" providerId="AD" clId="Web-{49A64FEB-AFEF-976B-BC0D-272A26D2FFD0}" dt="2022-06-21T11:46:39.436" v="57"/>
          <ac:spMkLst>
            <pc:docMk/>
            <pc:sldMk cId="1128024273" sldId="260"/>
            <ac:spMk id="8" creationId="{ECC07320-C2CA-4E29-8481-9D9E143C7788}"/>
          </ac:spMkLst>
        </pc:spChg>
        <pc:spChg chg="add del">
          <ac:chgData name="Sabina Masih (2015962)" userId="S::2015962@student.uwtsd.ac.uk::2f40da68-98dd-4ef1-a20b-9b6e4960cd4f" providerId="AD" clId="Web-{49A64FEB-AFEF-976B-BC0D-272A26D2FFD0}" dt="2022-06-21T11:46:39.436" v="57"/>
          <ac:spMkLst>
            <pc:docMk/>
            <pc:sldMk cId="1128024273" sldId="260"/>
            <ac:spMk id="10" creationId="{178FB36B-5BFE-42CA-BC60-1115E0D95EEC}"/>
          </ac:spMkLst>
        </pc:spChg>
        <pc:spChg chg="add del">
          <ac:chgData name="Sabina Masih (2015962)" userId="S::2015962@student.uwtsd.ac.uk::2f40da68-98dd-4ef1-a20b-9b6e4960cd4f" providerId="AD" clId="Web-{49A64FEB-AFEF-976B-BC0D-272A26D2FFD0}" dt="2022-06-21T11:47:03.749" v="59"/>
          <ac:spMkLst>
            <pc:docMk/>
            <pc:sldMk cId="1128024273" sldId="260"/>
            <ac:spMk id="12" creationId="{463E6235-1649-4B47-9862-4026FC473B6F}"/>
          </ac:spMkLst>
        </pc:spChg>
        <pc:spChg chg="add del">
          <ac:chgData name="Sabina Masih (2015962)" userId="S::2015962@student.uwtsd.ac.uk::2f40da68-98dd-4ef1-a20b-9b6e4960cd4f" providerId="AD" clId="Web-{49A64FEB-AFEF-976B-BC0D-272A26D2FFD0}" dt="2022-06-21T11:47:03.749" v="59"/>
          <ac:spMkLst>
            <pc:docMk/>
            <pc:sldMk cId="1128024273" sldId="260"/>
            <ac:spMk id="13" creationId="{B9D7E975-9161-4F2D-AC53-69E1912F6B5D}"/>
          </ac:spMkLst>
        </pc:spChg>
        <pc:spChg chg="add del">
          <ac:chgData name="Sabina Masih (2015962)" userId="S::2015962@student.uwtsd.ac.uk::2f40da68-98dd-4ef1-a20b-9b6e4960cd4f" providerId="AD" clId="Web-{49A64FEB-AFEF-976B-BC0D-272A26D2FFD0}" dt="2022-06-21T11:47:03.749" v="59"/>
          <ac:spMkLst>
            <pc:docMk/>
            <pc:sldMk cId="1128024273" sldId="260"/>
            <ac:spMk id="14" creationId="{827DC2C4-B485-428A-BF4A-472D2967F47F}"/>
          </ac:spMkLst>
        </pc:spChg>
        <pc:spChg chg="add">
          <ac:chgData name="Sabina Masih (2015962)" userId="S::2015962@student.uwtsd.ac.uk::2f40da68-98dd-4ef1-a20b-9b6e4960cd4f" providerId="AD" clId="Web-{49A64FEB-AFEF-976B-BC0D-272A26D2FFD0}" dt="2022-06-21T11:47:03.749" v="60"/>
          <ac:spMkLst>
            <pc:docMk/>
            <pc:sldMk cId="1128024273" sldId="260"/>
            <ac:spMk id="16" creationId="{C6FC42E6-6C25-4922-95D2-B97B1E123559}"/>
          </ac:spMkLst>
        </pc:spChg>
        <pc:spChg chg="add">
          <ac:chgData name="Sabina Masih (2015962)" userId="S::2015962@student.uwtsd.ac.uk::2f40da68-98dd-4ef1-a20b-9b6e4960cd4f" providerId="AD" clId="Web-{49A64FEB-AFEF-976B-BC0D-272A26D2FFD0}" dt="2022-06-21T11:47:03.749" v="60"/>
          <ac:spMkLst>
            <pc:docMk/>
            <pc:sldMk cId="1128024273" sldId="260"/>
            <ac:spMk id="17" creationId="{0295F874-A8A5-4A14-8CFC-828968DE64C4}"/>
          </ac:spMkLst>
        </pc:spChg>
        <pc:picChg chg="add mod">
          <ac:chgData name="Sabina Masih (2015962)" userId="S::2015962@student.uwtsd.ac.uk::2f40da68-98dd-4ef1-a20b-9b6e4960cd4f" providerId="AD" clId="Web-{49A64FEB-AFEF-976B-BC0D-272A26D2FFD0}" dt="2022-06-21T11:47:03.749" v="60"/>
          <ac:picMkLst>
            <pc:docMk/>
            <pc:sldMk cId="1128024273" sldId="260"/>
            <ac:picMk id="3" creationId="{A6C586F8-327B-E067-B663-17FD4F9E36EC}"/>
          </ac:picMkLst>
        </pc:picChg>
      </pc:sldChg>
      <pc:sldChg chg="addSp modSp new mod setBg addAnim">
        <pc:chgData name="Sabina Masih (2015962)" userId="S::2015962@student.uwtsd.ac.uk::2f40da68-98dd-4ef1-a20b-9b6e4960cd4f" providerId="AD" clId="Web-{49A64FEB-AFEF-976B-BC0D-272A26D2FFD0}" dt="2022-06-21T11:59:20.118" v="195"/>
        <pc:sldMkLst>
          <pc:docMk/>
          <pc:sldMk cId="3435072679" sldId="261"/>
        </pc:sldMkLst>
        <pc:spChg chg="mod">
          <ac:chgData name="Sabina Masih (2015962)" userId="S::2015962@student.uwtsd.ac.uk::2f40da68-98dd-4ef1-a20b-9b6e4960cd4f" providerId="AD" clId="Web-{49A64FEB-AFEF-976B-BC0D-272A26D2FFD0}" dt="2022-06-21T11:59:20.118" v="194"/>
          <ac:spMkLst>
            <pc:docMk/>
            <pc:sldMk cId="3435072679" sldId="261"/>
            <ac:spMk id="2" creationId="{169F5B78-8A22-80A6-EA1F-D543A3EF880D}"/>
          </ac:spMkLst>
        </pc:spChg>
        <pc:spChg chg="add">
          <ac:chgData name="Sabina Masih (2015962)" userId="S::2015962@student.uwtsd.ac.uk::2f40da68-98dd-4ef1-a20b-9b6e4960cd4f" providerId="AD" clId="Web-{49A64FEB-AFEF-976B-BC0D-272A26D2FFD0}" dt="2022-06-21T11:59:20.118" v="194"/>
          <ac:spMkLst>
            <pc:docMk/>
            <pc:sldMk cId="3435072679" sldId="261"/>
            <ac:spMk id="7" creationId="{C27D7A02-907B-496F-BA7E-AA3780733CA7}"/>
          </ac:spMkLst>
        </pc:spChg>
        <pc:spChg chg="add">
          <ac:chgData name="Sabina Masih (2015962)" userId="S::2015962@student.uwtsd.ac.uk::2f40da68-98dd-4ef1-a20b-9b6e4960cd4f" providerId="AD" clId="Web-{49A64FEB-AFEF-976B-BC0D-272A26D2FFD0}" dt="2022-06-21T11:59:20.118" v="194"/>
          <ac:spMkLst>
            <pc:docMk/>
            <pc:sldMk cId="3435072679" sldId="261"/>
            <ac:spMk id="9" creationId="{0FBA5268-0AE7-4CAD-9537-D0EB09E76406}"/>
          </ac:spMkLst>
        </pc:spChg>
        <pc:spChg chg="add">
          <ac:chgData name="Sabina Masih (2015962)" userId="S::2015962@student.uwtsd.ac.uk::2f40da68-98dd-4ef1-a20b-9b6e4960cd4f" providerId="AD" clId="Web-{49A64FEB-AFEF-976B-BC0D-272A26D2FFD0}" dt="2022-06-21T11:59:20.118" v="194"/>
          <ac:spMkLst>
            <pc:docMk/>
            <pc:sldMk cId="3435072679" sldId="261"/>
            <ac:spMk id="11" creationId="{088D065B-39DA-4077-B9CF-E489CE4C0169}"/>
          </ac:spMkLst>
        </pc:spChg>
      </pc:sldChg>
    </pc:docChg>
  </pc:docChgLst>
  <pc:docChgLst>
    <pc:chgData name="Sabina Masih (2015962)" userId="S::2015962@student.uwtsd.ac.uk::2f40da68-98dd-4ef1-a20b-9b6e4960cd4f" providerId="AD" clId="Web-{7B250A6D-F66F-8AA8-1BBA-A7A71B58AA7E}"/>
    <pc:docChg chg="modSld">
      <pc:chgData name="Sabina Masih (2015962)" userId="S::2015962@student.uwtsd.ac.uk::2f40da68-98dd-4ef1-a20b-9b6e4960cd4f" providerId="AD" clId="Web-{7B250A6D-F66F-8AA8-1BBA-A7A71B58AA7E}" dt="2022-07-05T10:15:35.089" v="67" actId="20577"/>
      <pc:docMkLst>
        <pc:docMk/>
      </pc:docMkLst>
      <pc:sldChg chg="addSp delSp modSp">
        <pc:chgData name="Sabina Masih (2015962)" userId="S::2015962@student.uwtsd.ac.uk::2f40da68-98dd-4ef1-a20b-9b6e4960cd4f" providerId="AD" clId="Web-{7B250A6D-F66F-8AA8-1BBA-A7A71B58AA7E}" dt="2022-07-05T10:03:40.799" v="2"/>
        <pc:sldMkLst>
          <pc:docMk/>
          <pc:sldMk cId="109857222" sldId="256"/>
        </pc:sldMkLst>
        <pc:spChg chg="mod">
          <ac:chgData name="Sabina Masih (2015962)" userId="S::2015962@student.uwtsd.ac.uk::2f40da68-98dd-4ef1-a20b-9b6e4960cd4f" providerId="AD" clId="Web-{7B250A6D-F66F-8AA8-1BBA-A7A71B58AA7E}" dt="2022-07-05T10:03:40.799" v="2"/>
          <ac:spMkLst>
            <pc:docMk/>
            <pc:sldMk cId="109857222" sldId="256"/>
            <ac:spMk id="2" creationId="{00000000-0000-0000-0000-000000000000}"/>
          </ac:spMkLst>
        </pc:spChg>
        <pc:spChg chg="mod">
          <ac:chgData name="Sabina Masih (2015962)" userId="S::2015962@student.uwtsd.ac.uk::2f40da68-98dd-4ef1-a20b-9b6e4960cd4f" providerId="AD" clId="Web-{7B250A6D-F66F-8AA8-1BBA-A7A71B58AA7E}" dt="2022-07-05T10:03:40.799" v="2"/>
          <ac:spMkLst>
            <pc:docMk/>
            <pc:sldMk cId="109857222" sldId="256"/>
            <ac:spMk id="3" creationId="{00000000-0000-0000-0000-000000000000}"/>
          </ac:spMkLst>
        </pc:spChg>
        <pc:spChg chg="add del">
          <ac:chgData name="Sabina Masih (2015962)" userId="S::2015962@student.uwtsd.ac.uk::2f40da68-98dd-4ef1-a20b-9b6e4960cd4f" providerId="AD" clId="Web-{7B250A6D-F66F-8AA8-1BBA-A7A71B58AA7E}" dt="2022-07-05T10:03:40.799" v="2"/>
          <ac:spMkLst>
            <pc:docMk/>
            <pc:sldMk cId="109857222" sldId="256"/>
            <ac:spMk id="45" creationId="{CB299CAB-C506-454B-90FC-4065728297D3}"/>
          </ac:spMkLst>
        </pc:spChg>
        <pc:spChg chg="add del">
          <ac:chgData name="Sabina Masih (2015962)" userId="S::2015962@student.uwtsd.ac.uk::2f40da68-98dd-4ef1-a20b-9b6e4960cd4f" providerId="AD" clId="Web-{7B250A6D-F66F-8AA8-1BBA-A7A71B58AA7E}" dt="2022-07-05T10:03:40.799" v="2"/>
          <ac:spMkLst>
            <pc:docMk/>
            <pc:sldMk cId="109857222" sldId="256"/>
            <ac:spMk id="47" creationId="{C8D99311-F254-40F1-8AB5-EE3E7B9B6872}"/>
          </ac:spMkLst>
        </pc:spChg>
        <pc:spChg chg="add del">
          <ac:chgData name="Sabina Masih (2015962)" userId="S::2015962@student.uwtsd.ac.uk::2f40da68-98dd-4ef1-a20b-9b6e4960cd4f" providerId="AD" clId="Web-{7B250A6D-F66F-8AA8-1BBA-A7A71B58AA7E}" dt="2022-07-05T10:03:40.799" v="2"/>
          <ac:spMkLst>
            <pc:docMk/>
            <pc:sldMk cId="109857222" sldId="256"/>
            <ac:spMk id="49" creationId="{7D89E3CB-00ED-4691-9F0F-F23EA3564705}"/>
          </ac:spMkLst>
        </pc:spChg>
        <pc:spChg chg="add del">
          <ac:chgData name="Sabina Masih (2015962)" userId="S::2015962@student.uwtsd.ac.uk::2f40da68-98dd-4ef1-a20b-9b6e4960cd4f" providerId="AD" clId="Web-{7B250A6D-F66F-8AA8-1BBA-A7A71B58AA7E}" dt="2022-07-05T10:03:40.799" v="1"/>
          <ac:spMkLst>
            <pc:docMk/>
            <pc:sldMk cId="109857222" sldId="256"/>
            <ac:spMk id="56" creationId="{A3363022-C969-41E9-8EB2-E4C94908C1FA}"/>
          </ac:spMkLst>
        </pc:spChg>
        <pc:spChg chg="add del">
          <ac:chgData name="Sabina Masih (2015962)" userId="S::2015962@student.uwtsd.ac.uk::2f40da68-98dd-4ef1-a20b-9b6e4960cd4f" providerId="AD" clId="Web-{7B250A6D-F66F-8AA8-1BBA-A7A71B58AA7E}" dt="2022-07-05T10:03:40.799" v="1"/>
          <ac:spMkLst>
            <pc:docMk/>
            <pc:sldMk cId="109857222" sldId="256"/>
            <ac:spMk id="58" creationId="{8D1AD6B3-BE88-4CEB-BA17-790657CC4729}"/>
          </ac:spMkLst>
        </pc:spChg>
        <pc:spChg chg="add">
          <ac:chgData name="Sabina Masih (2015962)" userId="S::2015962@student.uwtsd.ac.uk::2f40da68-98dd-4ef1-a20b-9b6e4960cd4f" providerId="AD" clId="Web-{7B250A6D-F66F-8AA8-1BBA-A7A71B58AA7E}" dt="2022-07-05T10:03:40.799" v="2"/>
          <ac:spMkLst>
            <pc:docMk/>
            <pc:sldMk cId="109857222" sldId="256"/>
            <ac:spMk id="65" creationId="{4913D8DA-B72B-46FB-9E5D-656A0EB0A476}"/>
          </ac:spMkLst>
        </pc:spChg>
        <pc:spChg chg="add">
          <ac:chgData name="Sabina Masih (2015962)" userId="S::2015962@student.uwtsd.ac.uk::2f40da68-98dd-4ef1-a20b-9b6e4960cd4f" providerId="AD" clId="Web-{7B250A6D-F66F-8AA8-1BBA-A7A71B58AA7E}" dt="2022-07-05T10:03:40.799" v="2"/>
          <ac:spMkLst>
            <pc:docMk/>
            <pc:sldMk cId="109857222" sldId="256"/>
            <ac:spMk id="66" creationId="{63CDDC8E-3FD0-4545-A664-7661835B4586}"/>
          </ac:spMkLst>
        </pc:spChg>
        <pc:grpChg chg="add del">
          <ac:chgData name="Sabina Masih (2015962)" userId="S::2015962@student.uwtsd.ac.uk::2f40da68-98dd-4ef1-a20b-9b6e4960cd4f" providerId="AD" clId="Web-{7B250A6D-F66F-8AA8-1BBA-A7A71B58AA7E}" dt="2022-07-05T10:03:40.799" v="1"/>
          <ac:grpSpMkLst>
            <pc:docMk/>
            <pc:sldMk cId="109857222" sldId="256"/>
            <ac:grpSpMk id="60" creationId="{89D1390B-7E13-4B4F-9CB2-391063412E54}"/>
          </ac:grpSpMkLst>
        </pc:grpChg>
        <pc:picChg chg="add del">
          <ac:chgData name="Sabina Masih (2015962)" userId="S::2015962@student.uwtsd.ac.uk::2f40da68-98dd-4ef1-a20b-9b6e4960cd4f" providerId="AD" clId="Web-{7B250A6D-F66F-8AA8-1BBA-A7A71B58AA7E}" dt="2022-07-05T10:03:40.799" v="1"/>
          <ac:picMkLst>
            <pc:docMk/>
            <pc:sldMk cId="109857222" sldId="256"/>
            <ac:picMk id="53" creationId="{719EE864-DEB5-DF68-F3E7-DF597775EC8C}"/>
          </ac:picMkLst>
        </pc:picChg>
        <pc:picChg chg="add">
          <ac:chgData name="Sabina Masih (2015962)" userId="S::2015962@student.uwtsd.ac.uk::2f40da68-98dd-4ef1-a20b-9b6e4960cd4f" providerId="AD" clId="Web-{7B250A6D-F66F-8AA8-1BBA-A7A71B58AA7E}" dt="2022-07-05T10:03:40.799" v="2"/>
          <ac:picMkLst>
            <pc:docMk/>
            <pc:sldMk cId="109857222" sldId="256"/>
            <ac:picMk id="67" creationId="{E2273292-CEC1-53A5-4E60-1FE9E9B52DB8}"/>
          </ac:picMkLst>
        </pc:picChg>
      </pc:sldChg>
      <pc:sldChg chg="addSp delSp modSp">
        <pc:chgData name="Sabina Masih (2015962)" userId="S::2015962@student.uwtsd.ac.uk::2f40da68-98dd-4ef1-a20b-9b6e4960cd4f" providerId="AD" clId="Web-{7B250A6D-F66F-8AA8-1BBA-A7A71B58AA7E}" dt="2022-07-05T10:14:15.055" v="47" actId="20577"/>
        <pc:sldMkLst>
          <pc:docMk/>
          <pc:sldMk cId="889068840" sldId="257"/>
        </pc:sldMkLst>
        <pc:spChg chg="mod ord">
          <ac:chgData name="Sabina Masih (2015962)" userId="S::2015962@student.uwtsd.ac.uk::2f40da68-98dd-4ef1-a20b-9b6e4960cd4f" providerId="AD" clId="Web-{7B250A6D-F66F-8AA8-1BBA-A7A71B58AA7E}" dt="2022-07-05T10:09:28.764" v="27" actId="20577"/>
          <ac:spMkLst>
            <pc:docMk/>
            <pc:sldMk cId="889068840" sldId="257"/>
            <ac:spMk id="3" creationId="{9B44C44C-6D36-6D9E-7045-9591EA2B4838}"/>
          </ac:spMkLst>
        </pc:spChg>
        <pc:spChg chg="add mod">
          <ac:chgData name="Sabina Masih (2015962)" userId="S::2015962@student.uwtsd.ac.uk::2f40da68-98dd-4ef1-a20b-9b6e4960cd4f" providerId="AD" clId="Web-{7B250A6D-F66F-8AA8-1BBA-A7A71B58AA7E}" dt="2022-07-05T10:14:15.055" v="47" actId="20577"/>
          <ac:spMkLst>
            <pc:docMk/>
            <pc:sldMk cId="889068840" sldId="257"/>
            <ac:spMk id="4" creationId="{3C3140D4-2C54-CB3A-34CC-723B751AA6EE}"/>
          </ac:spMkLst>
        </pc:spChg>
        <pc:spChg chg="del">
          <ac:chgData name="Sabina Masih (2015962)" userId="S::2015962@student.uwtsd.ac.uk::2f40da68-98dd-4ef1-a20b-9b6e4960cd4f" providerId="AD" clId="Web-{7B250A6D-F66F-8AA8-1BBA-A7A71B58AA7E}" dt="2022-07-05T10:05:24.146" v="3"/>
          <ac:spMkLst>
            <pc:docMk/>
            <pc:sldMk cId="889068840" sldId="257"/>
            <ac:spMk id="36" creationId="{C0F7281F-D4E3-44C4-BFBA-CB593A7F6103}"/>
          </ac:spMkLst>
        </pc:spChg>
        <pc:spChg chg="del">
          <ac:chgData name="Sabina Masih (2015962)" userId="S::2015962@student.uwtsd.ac.uk::2f40da68-98dd-4ef1-a20b-9b6e4960cd4f" providerId="AD" clId="Web-{7B250A6D-F66F-8AA8-1BBA-A7A71B58AA7E}" dt="2022-07-05T10:05:24.146" v="3"/>
          <ac:spMkLst>
            <pc:docMk/>
            <pc:sldMk cId="889068840" sldId="257"/>
            <ac:spMk id="37" creationId="{E8B49220-D709-41F4-BFDA-B6A2F0757A66}"/>
          </ac:spMkLst>
        </pc:spChg>
        <pc:spChg chg="add">
          <ac:chgData name="Sabina Masih (2015962)" userId="S::2015962@student.uwtsd.ac.uk::2f40da68-98dd-4ef1-a20b-9b6e4960cd4f" providerId="AD" clId="Web-{7B250A6D-F66F-8AA8-1BBA-A7A71B58AA7E}" dt="2022-07-05T10:05:24.146" v="3"/>
          <ac:spMkLst>
            <pc:docMk/>
            <pc:sldMk cId="889068840" sldId="257"/>
            <ac:spMk id="42" creationId="{911BE883-46B4-412C-B6C3-88A2FF74BECF}"/>
          </ac:spMkLst>
        </pc:spChg>
        <pc:spChg chg="add">
          <ac:chgData name="Sabina Masih (2015962)" userId="S::2015962@student.uwtsd.ac.uk::2f40da68-98dd-4ef1-a20b-9b6e4960cd4f" providerId="AD" clId="Web-{7B250A6D-F66F-8AA8-1BBA-A7A71B58AA7E}" dt="2022-07-05T10:05:24.146" v="3"/>
          <ac:spMkLst>
            <pc:docMk/>
            <pc:sldMk cId="889068840" sldId="257"/>
            <ac:spMk id="44" creationId="{577D1452-F0B7-431E-9A24-D3F7103D8510}"/>
          </ac:spMkLst>
        </pc:spChg>
        <pc:spChg chg="add">
          <ac:chgData name="Sabina Masih (2015962)" userId="S::2015962@student.uwtsd.ac.uk::2f40da68-98dd-4ef1-a20b-9b6e4960cd4f" providerId="AD" clId="Web-{7B250A6D-F66F-8AA8-1BBA-A7A71B58AA7E}" dt="2022-07-05T10:05:24.146" v="3"/>
          <ac:spMkLst>
            <pc:docMk/>
            <pc:sldMk cId="889068840" sldId="257"/>
            <ac:spMk id="46" creationId="{A660F4F9-5DF5-4F15-BE6A-CD8648BB1148}"/>
          </ac:spMkLst>
        </pc:spChg>
        <pc:picChg chg="mod">
          <ac:chgData name="Sabina Masih (2015962)" userId="S::2015962@student.uwtsd.ac.uk::2f40da68-98dd-4ef1-a20b-9b6e4960cd4f" providerId="AD" clId="Web-{7B250A6D-F66F-8AA8-1BBA-A7A71B58AA7E}" dt="2022-07-05T10:05:24.146" v="3"/>
          <ac:picMkLst>
            <pc:docMk/>
            <pc:sldMk cId="889068840" sldId="257"/>
            <ac:picMk id="2" creationId="{EE2F2D66-0CE6-370F-6597-3D9CFFC64D84}"/>
          </ac:picMkLst>
        </pc:picChg>
      </pc:sldChg>
      <pc:sldChg chg="addSp delSp modSp">
        <pc:chgData name="Sabina Masih (2015962)" userId="S::2015962@student.uwtsd.ac.uk::2f40da68-98dd-4ef1-a20b-9b6e4960cd4f" providerId="AD" clId="Web-{7B250A6D-F66F-8AA8-1BBA-A7A71B58AA7E}" dt="2022-07-05T10:07:33.307" v="15"/>
        <pc:sldMkLst>
          <pc:docMk/>
          <pc:sldMk cId="2539897458" sldId="259"/>
        </pc:sldMkLst>
        <pc:spChg chg="mod">
          <ac:chgData name="Sabina Masih (2015962)" userId="S::2015962@student.uwtsd.ac.uk::2f40da68-98dd-4ef1-a20b-9b6e4960cd4f" providerId="AD" clId="Web-{7B250A6D-F66F-8AA8-1BBA-A7A71B58AA7E}" dt="2022-07-05T10:07:33.307" v="15"/>
          <ac:spMkLst>
            <pc:docMk/>
            <pc:sldMk cId="2539897458" sldId="259"/>
            <ac:spMk id="2" creationId="{CD850E3B-9520-3892-6ED6-EC7EBA803C61}"/>
          </ac:spMkLst>
        </pc:spChg>
        <pc:spChg chg="mod">
          <ac:chgData name="Sabina Masih (2015962)" userId="S::2015962@student.uwtsd.ac.uk::2f40da68-98dd-4ef1-a20b-9b6e4960cd4f" providerId="AD" clId="Web-{7B250A6D-F66F-8AA8-1BBA-A7A71B58AA7E}" dt="2022-07-05T10:07:33.307" v="15"/>
          <ac:spMkLst>
            <pc:docMk/>
            <pc:sldMk cId="2539897458" sldId="259"/>
            <ac:spMk id="3" creationId="{DBA2BD59-7D85-A4B5-EE39-CEBBBA182FB9}"/>
          </ac:spMkLst>
        </pc:spChg>
        <pc:spChg chg="del">
          <ac:chgData name="Sabina Masih (2015962)" userId="S::2015962@student.uwtsd.ac.uk::2f40da68-98dd-4ef1-a20b-9b6e4960cd4f" providerId="AD" clId="Web-{7B250A6D-F66F-8AA8-1BBA-A7A71B58AA7E}" dt="2022-07-05T10:07:33.307" v="15"/>
          <ac:spMkLst>
            <pc:docMk/>
            <pc:sldMk cId="2539897458" sldId="259"/>
            <ac:spMk id="8" creationId="{98DDA986-B6EE-4642-AC60-0490373E69D0}"/>
          </ac:spMkLst>
        </pc:spChg>
        <pc:spChg chg="del">
          <ac:chgData name="Sabina Masih (2015962)" userId="S::2015962@student.uwtsd.ac.uk::2f40da68-98dd-4ef1-a20b-9b6e4960cd4f" providerId="AD" clId="Web-{7B250A6D-F66F-8AA8-1BBA-A7A71B58AA7E}" dt="2022-07-05T10:07:33.307" v="15"/>
          <ac:spMkLst>
            <pc:docMk/>
            <pc:sldMk cId="2539897458" sldId="259"/>
            <ac:spMk id="10" creationId="{80B62878-12EF-4E97-A284-47BAFC30DA2E}"/>
          </ac:spMkLst>
        </pc:spChg>
        <pc:spChg chg="del">
          <ac:chgData name="Sabina Masih (2015962)" userId="S::2015962@student.uwtsd.ac.uk::2f40da68-98dd-4ef1-a20b-9b6e4960cd4f" providerId="AD" clId="Web-{7B250A6D-F66F-8AA8-1BBA-A7A71B58AA7E}" dt="2022-07-05T10:07:33.307" v="15"/>
          <ac:spMkLst>
            <pc:docMk/>
            <pc:sldMk cId="2539897458" sldId="259"/>
            <ac:spMk id="12" creationId="{6D79188D-1ED5-4705-B8C7-5D6FB7670AB3}"/>
          </ac:spMkLst>
        </pc:spChg>
        <pc:spChg chg="add">
          <ac:chgData name="Sabina Masih (2015962)" userId="S::2015962@student.uwtsd.ac.uk::2f40da68-98dd-4ef1-a20b-9b6e4960cd4f" providerId="AD" clId="Web-{7B250A6D-F66F-8AA8-1BBA-A7A71B58AA7E}" dt="2022-07-05T10:07:33.307" v="15"/>
          <ac:spMkLst>
            <pc:docMk/>
            <pc:sldMk cId="2539897458" sldId="259"/>
            <ac:spMk id="17" creationId="{6D6CDB20-394C-4D51-9C5B-8751E21338DC}"/>
          </ac:spMkLst>
        </pc:spChg>
        <pc:spChg chg="add">
          <ac:chgData name="Sabina Masih (2015962)" userId="S::2015962@student.uwtsd.ac.uk::2f40da68-98dd-4ef1-a20b-9b6e4960cd4f" providerId="AD" clId="Web-{7B250A6D-F66F-8AA8-1BBA-A7A71B58AA7E}" dt="2022-07-05T10:07:33.307" v="15"/>
          <ac:spMkLst>
            <pc:docMk/>
            <pc:sldMk cId="2539897458" sldId="259"/>
            <ac:spMk id="19" creationId="{46DFD1E0-DCA7-47E6-B78B-6ECDDF873DD6}"/>
          </ac:spMkLst>
        </pc:spChg>
        <pc:spChg chg="add">
          <ac:chgData name="Sabina Masih (2015962)" userId="S::2015962@student.uwtsd.ac.uk::2f40da68-98dd-4ef1-a20b-9b6e4960cd4f" providerId="AD" clId="Web-{7B250A6D-F66F-8AA8-1BBA-A7A71B58AA7E}" dt="2022-07-05T10:07:33.307" v="15"/>
          <ac:spMkLst>
            <pc:docMk/>
            <pc:sldMk cId="2539897458" sldId="259"/>
            <ac:spMk id="21" creationId="{8AAB0B1E-BB97-40E0-8DCD-D1197A0E1D6A}"/>
          </ac:spMkLst>
        </pc:spChg>
        <pc:cxnChg chg="add">
          <ac:chgData name="Sabina Masih (2015962)" userId="S::2015962@student.uwtsd.ac.uk::2f40da68-98dd-4ef1-a20b-9b6e4960cd4f" providerId="AD" clId="Web-{7B250A6D-F66F-8AA8-1BBA-A7A71B58AA7E}" dt="2022-07-05T10:07:33.307" v="15"/>
          <ac:cxnSpMkLst>
            <pc:docMk/>
            <pc:sldMk cId="2539897458" sldId="259"/>
            <ac:cxnSpMk id="23" creationId="{19C0742B-6FAB-4F71-A9CB-E140A40C8BE9}"/>
          </ac:cxnSpMkLst>
        </pc:cxnChg>
      </pc:sldChg>
      <pc:sldChg chg="addSp delSp modSp mod setBg addAnim">
        <pc:chgData name="Sabina Masih (2015962)" userId="S::2015962@student.uwtsd.ac.uk::2f40da68-98dd-4ef1-a20b-9b6e4960cd4f" providerId="AD" clId="Web-{7B250A6D-F66F-8AA8-1BBA-A7A71B58AA7E}" dt="2022-07-05T10:15:35.089" v="67" actId="20577"/>
        <pc:sldMkLst>
          <pc:docMk/>
          <pc:sldMk cId="1128024273" sldId="260"/>
        </pc:sldMkLst>
        <pc:spChg chg="mod">
          <ac:chgData name="Sabina Masih (2015962)" userId="S::2015962@student.uwtsd.ac.uk::2f40da68-98dd-4ef1-a20b-9b6e4960cd4f" providerId="AD" clId="Web-{7B250A6D-F66F-8AA8-1BBA-A7A71B58AA7E}" dt="2022-07-05T10:14:43.994" v="48"/>
          <ac:spMkLst>
            <pc:docMk/>
            <pc:sldMk cId="1128024273" sldId="260"/>
            <ac:spMk id="2" creationId="{3B4548DD-8367-9C54-5D62-791AD1DDC6A6}"/>
          </ac:spMkLst>
        </pc:spChg>
        <pc:spChg chg="add mod">
          <ac:chgData name="Sabina Masih (2015962)" userId="S::2015962@student.uwtsd.ac.uk::2f40da68-98dd-4ef1-a20b-9b6e4960cd4f" providerId="AD" clId="Web-{7B250A6D-F66F-8AA8-1BBA-A7A71B58AA7E}" dt="2022-07-05T10:15:35.089" v="67" actId="20577"/>
          <ac:spMkLst>
            <pc:docMk/>
            <pc:sldMk cId="1128024273" sldId="260"/>
            <ac:spMk id="4" creationId="{CA5C1308-FEA8-36B5-11DA-EF6A43DC517E}"/>
          </ac:spMkLst>
        </pc:spChg>
        <pc:spChg chg="del">
          <ac:chgData name="Sabina Masih (2015962)" userId="S::2015962@student.uwtsd.ac.uk::2f40da68-98dd-4ef1-a20b-9b6e4960cd4f" providerId="AD" clId="Web-{7B250A6D-F66F-8AA8-1BBA-A7A71B58AA7E}" dt="2022-07-05T10:06:25.242" v="7"/>
          <ac:spMkLst>
            <pc:docMk/>
            <pc:sldMk cId="1128024273" sldId="260"/>
            <ac:spMk id="16" creationId="{C6FC42E6-6C25-4922-95D2-B97B1E123559}"/>
          </ac:spMkLst>
        </pc:spChg>
        <pc:spChg chg="del">
          <ac:chgData name="Sabina Masih (2015962)" userId="S::2015962@student.uwtsd.ac.uk::2f40da68-98dd-4ef1-a20b-9b6e4960cd4f" providerId="AD" clId="Web-{7B250A6D-F66F-8AA8-1BBA-A7A71B58AA7E}" dt="2022-07-05T10:06:25.242" v="7"/>
          <ac:spMkLst>
            <pc:docMk/>
            <pc:sldMk cId="1128024273" sldId="260"/>
            <ac:spMk id="17" creationId="{0295F874-A8A5-4A14-8CFC-828968DE64C4}"/>
          </ac:spMkLst>
        </pc:spChg>
        <pc:spChg chg="add del">
          <ac:chgData name="Sabina Masih (2015962)" userId="S::2015962@student.uwtsd.ac.uk::2f40da68-98dd-4ef1-a20b-9b6e4960cd4f" providerId="AD" clId="Web-{7B250A6D-F66F-8AA8-1BBA-A7A71B58AA7E}" dt="2022-07-05T10:14:43.994" v="48"/>
          <ac:spMkLst>
            <pc:docMk/>
            <pc:sldMk cId="1128024273" sldId="260"/>
            <ac:spMk id="22" creationId="{71FC7D98-7B8B-402A-90FC-F027482F2142}"/>
          </ac:spMkLst>
        </pc:spChg>
        <pc:spChg chg="add del">
          <ac:chgData name="Sabina Masih (2015962)" userId="S::2015962@student.uwtsd.ac.uk::2f40da68-98dd-4ef1-a20b-9b6e4960cd4f" providerId="AD" clId="Web-{7B250A6D-F66F-8AA8-1BBA-A7A71B58AA7E}" dt="2022-07-05T10:14:43.994" v="48"/>
          <ac:spMkLst>
            <pc:docMk/>
            <pc:sldMk cId="1128024273" sldId="260"/>
            <ac:spMk id="24" creationId="{AD7356EA-285B-4E5D-8FEC-104659A4FD2C}"/>
          </ac:spMkLst>
        </pc:spChg>
        <pc:spChg chg="add">
          <ac:chgData name="Sabina Masih (2015962)" userId="S::2015962@student.uwtsd.ac.uk::2f40da68-98dd-4ef1-a20b-9b6e4960cd4f" providerId="AD" clId="Web-{7B250A6D-F66F-8AA8-1BBA-A7A71B58AA7E}" dt="2022-07-05T10:14:43.994" v="48"/>
          <ac:spMkLst>
            <pc:docMk/>
            <pc:sldMk cId="1128024273" sldId="260"/>
            <ac:spMk id="29" creationId="{BEE73255-8084-4DF9-BB0B-15EAC92E2CB9}"/>
          </ac:spMkLst>
        </pc:spChg>
        <pc:spChg chg="add">
          <ac:chgData name="Sabina Masih (2015962)" userId="S::2015962@student.uwtsd.ac.uk::2f40da68-98dd-4ef1-a20b-9b6e4960cd4f" providerId="AD" clId="Web-{7B250A6D-F66F-8AA8-1BBA-A7A71B58AA7E}" dt="2022-07-05T10:14:43.994" v="48"/>
          <ac:spMkLst>
            <pc:docMk/>
            <pc:sldMk cId="1128024273" sldId="260"/>
            <ac:spMk id="31" creationId="{67048353-8981-459A-9BC6-9711CE462E06}"/>
          </ac:spMkLst>
        </pc:spChg>
        <pc:picChg chg="mod">
          <ac:chgData name="Sabina Masih (2015962)" userId="S::2015962@student.uwtsd.ac.uk::2f40da68-98dd-4ef1-a20b-9b6e4960cd4f" providerId="AD" clId="Web-{7B250A6D-F66F-8AA8-1BBA-A7A71B58AA7E}" dt="2022-07-05T10:14:43.994" v="48"/>
          <ac:picMkLst>
            <pc:docMk/>
            <pc:sldMk cId="1128024273" sldId="260"/>
            <ac:picMk id="3" creationId="{A6C586F8-327B-E067-B663-17FD4F9E36EC}"/>
          </ac:picMkLst>
        </pc:picChg>
      </pc:sldChg>
      <pc:sldChg chg="modSp">
        <pc:chgData name="Sabina Masih (2015962)" userId="S::2015962@student.uwtsd.ac.uk::2f40da68-98dd-4ef1-a20b-9b6e4960cd4f" providerId="AD" clId="Web-{7B250A6D-F66F-8AA8-1BBA-A7A71B58AA7E}" dt="2022-07-05T10:06:59.227" v="14" actId="20577"/>
        <pc:sldMkLst>
          <pc:docMk/>
          <pc:sldMk cId="3435072679" sldId="261"/>
        </pc:sldMkLst>
        <pc:spChg chg="mod">
          <ac:chgData name="Sabina Masih (2015962)" userId="S::2015962@student.uwtsd.ac.uk::2f40da68-98dd-4ef1-a20b-9b6e4960cd4f" providerId="AD" clId="Web-{7B250A6D-F66F-8AA8-1BBA-A7A71B58AA7E}" dt="2022-07-05T10:06:59.227" v="14" actId="20577"/>
          <ac:spMkLst>
            <pc:docMk/>
            <pc:sldMk cId="3435072679" sldId="261"/>
            <ac:spMk id="2" creationId="{169F5B78-8A22-80A6-EA1F-D543A3EF880D}"/>
          </ac:spMkLst>
        </pc:spChg>
      </pc:sldChg>
    </pc:docChg>
  </pc:docChgLst>
  <pc:docChgLst>
    <pc:chgData name="Sabina Masih (2015962)" userId="S::2015962@student.uwtsd.ac.uk::2f40da68-98dd-4ef1-a20b-9b6e4960cd4f" providerId="AD" clId="Web-{CAD9F8B1-D6BF-A54F-7B77-818B13FD9A0B}"/>
    <pc:docChg chg="modSld">
      <pc:chgData name="Sabina Masih (2015962)" userId="S::2015962@student.uwtsd.ac.uk::2f40da68-98dd-4ef1-a20b-9b6e4960cd4f" providerId="AD" clId="Web-{CAD9F8B1-D6BF-A54F-7B77-818B13FD9A0B}" dt="2022-07-20T11:48:40.667" v="551" actId="20577"/>
      <pc:docMkLst>
        <pc:docMk/>
      </pc:docMkLst>
      <pc:sldChg chg="modSp">
        <pc:chgData name="Sabina Masih (2015962)" userId="S::2015962@student.uwtsd.ac.uk::2f40da68-98dd-4ef1-a20b-9b6e4960cd4f" providerId="AD" clId="Web-{CAD9F8B1-D6BF-A54F-7B77-818B13FD9A0B}" dt="2022-07-20T11:47:50.244" v="547" actId="20577"/>
        <pc:sldMkLst>
          <pc:docMk/>
          <pc:sldMk cId="109857222" sldId="256"/>
        </pc:sldMkLst>
        <pc:spChg chg="mod">
          <ac:chgData name="Sabina Masih (2015962)" userId="S::2015962@student.uwtsd.ac.uk::2f40da68-98dd-4ef1-a20b-9b6e4960cd4f" providerId="AD" clId="Web-{CAD9F8B1-D6BF-A54F-7B77-818B13FD9A0B}" dt="2022-07-20T11:47:50.244" v="547" actId="20577"/>
          <ac:spMkLst>
            <pc:docMk/>
            <pc:sldMk cId="109857222" sldId="256"/>
            <ac:spMk id="2" creationId="{00000000-0000-0000-0000-000000000000}"/>
          </ac:spMkLst>
        </pc:spChg>
      </pc:sldChg>
      <pc:sldChg chg="modSp">
        <pc:chgData name="Sabina Masih (2015962)" userId="S::2015962@student.uwtsd.ac.uk::2f40da68-98dd-4ef1-a20b-9b6e4960cd4f" providerId="AD" clId="Web-{CAD9F8B1-D6BF-A54F-7B77-818B13FD9A0B}" dt="2022-07-20T11:48:07.088" v="548" actId="20577"/>
        <pc:sldMkLst>
          <pc:docMk/>
          <pc:sldMk cId="889068840" sldId="257"/>
        </pc:sldMkLst>
        <pc:spChg chg="mod">
          <ac:chgData name="Sabina Masih (2015962)" userId="S::2015962@student.uwtsd.ac.uk::2f40da68-98dd-4ef1-a20b-9b6e4960cd4f" providerId="AD" clId="Web-{CAD9F8B1-D6BF-A54F-7B77-818B13FD9A0B}" dt="2022-07-20T11:48:07.088" v="548" actId="20577"/>
          <ac:spMkLst>
            <pc:docMk/>
            <pc:sldMk cId="889068840" sldId="257"/>
            <ac:spMk id="3" creationId="{9B44C44C-6D36-6D9E-7045-9591EA2B4838}"/>
          </ac:spMkLst>
        </pc:spChg>
      </pc:sldChg>
      <pc:sldChg chg="addSp delSp modSp">
        <pc:chgData name="Sabina Masih (2015962)" userId="S::2015962@student.uwtsd.ac.uk::2f40da68-98dd-4ef1-a20b-9b6e4960cd4f" providerId="AD" clId="Web-{CAD9F8B1-D6BF-A54F-7B77-818B13FD9A0B}" dt="2022-07-20T11:48:30.104" v="550" actId="20577"/>
        <pc:sldMkLst>
          <pc:docMk/>
          <pc:sldMk cId="1128024273" sldId="260"/>
        </pc:sldMkLst>
        <pc:spChg chg="mod">
          <ac:chgData name="Sabina Masih (2015962)" userId="S::2015962@student.uwtsd.ac.uk::2f40da68-98dd-4ef1-a20b-9b6e4960cd4f" providerId="AD" clId="Web-{CAD9F8B1-D6BF-A54F-7B77-818B13FD9A0B}" dt="2022-07-20T11:48:30.104" v="550" actId="20577"/>
          <ac:spMkLst>
            <pc:docMk/>
            <pc:sldMk cId="1128024273" sldId="260"/>
            <ac:spMk id="2" creationId="{3B4548DD-8367-9C54-5D62-791AD1DDC6A6}"/>
          </ac:spMkLst>
        </pc:spChg>
        <pc:spChg chg="mod">
          <ac:chgData name="Sabina Masih (2015962)" userId="S::2015962@student.uwtsd.ac.uk::2f40da68-98dd-4ef1-a20b-9b6e4960cd4f" providerId="AD" clId="Web-{CAD9F8B1-D6BF-A54F-7B77-818B13FD9A0B}" dt="2022-07-20T11:26:06.868" v="305" actId="1076"/>
          <ac:spMkLst>
            <pc:docMk/>
            <pc:sldMk cId="1128024273" sldId="260"/>
            <ac:spMk id="5" creationId="{EA8A63B9-E85F-E284-2FF5-DCDEAD65AB43}"/>
          </ac:spMkLst>
        </pc:spChg>
        <pc:spChg chg="add del">
          <ac:chgData name="Sabina Masih (2015962)" userId="S::2015962@student.uwtsd.ac.uk::2f40da68-98dd-4ef1-a20b-9b6e4960cd4f" providerId="AD" clId="Web-{CAD9F8B1-D6BF-A54F-7B77-818B13FD9A0B}" dt="2022-07-20T11:24:56.554" v="299"/>
          <ac:spMkLst>
            <pc:docMk/>
            <pc:sldMk cId="1128024273" sldId="260"/>
            <ac:spMk id="6" creationId="{F0FC7647-29DF-D0C5-6C87-8570BA3391D8}"/>
          </ac:spMkLst>
        </pc:spChg>
        <pc:picChg chg="mod">
          <ac:chgData name="Sabina Masih (2015962)" userId="S::2015962@student.uwtsd.ac.uk::2f40da68-98dd-4ef1-a20b-9b6e4960cd4f" providerId="AD" clId="Web-{CAD9F8B1-D6BF-A54F-7B77-818B13FD9A0B}" dt="2022-07-20T11:24:44.850" v="297" actId="14100"/>
          <ac:picMkLst>
            <pc:docMk/>
            <pc:sldMk cId="1128024273" sldId="260"/>
            <ac:picMk id="3" creationId="{A6C586F8-327B-E067-B663-17FD4F9E36EC}"/>
          </ac:picMkLst>
        </pc:picChg>
      </pc:sldChg>
      <pc:sldChg chg="addSp delSp modSp">
        <pc:chgData name="Sabina Masih (2015962)" userId="S::2015962@student.uwtsd.ac.uk::2f40da68-98dd-4ef1-a20b-9b6e4960cd4f" providerId="AD" clId="Web-{CAD9F8B1-D6BF-A54F-7B77-818B13FD9A0B}" dt="2022-07-20T11:48:40.667" v="551" actId="20577"/>
        <pc:sldMkLst>
          <pc:docMk/>
          <pc:sldMk cId="3435072679" sldId="261"/>
        </pc:sldMkLst>
        <pc:spChg chg="mod">
          <ac:chgData name="Sabina Masih (2015962)" userId="S::2015962@student.uwtsd.ac.uk::2f40da68-98dd-4ef1-a20b-9b6e4960cd4f" providerId="AD" clId="Web-{CAD9F8B1-D6BF-A54F-7B77-818B13FD9A0B}" dt="2022-07-20T11:48:40.667" v="551" actId="20577"/>
          <ac:spMkLst>
            <pc:docMk/>
            <pc:sldMk cId="3435072679" sldId="261"/>
            <ac:spMk id="2" creationId="{169F5B78-8A22-80A6-EA1F-D543A3EF880D}"/>
          </ac:spMkLst>
        </pc:spChg>
        <pc:spChg chg="mod">
          <ac:chgData name="Sabina Masih (2015962)" userId="S::2015962@student.uwtsd.ac.uk::2f40da68-98dd-4ef1-a20b-9b6e4960cd4f" providerId="AD" clId="Web-{CAD9F8B1-D6BF-A54F-7B77-818B13FD9A0B}" dt="2022-07-20T11:39:43.623" v="536" actId="20577"/>
          <ac:spMkLst>
            <pc:docMk/>
            <pc:sldMk cId="3435072679" sldId="261"/>
            <ac:spMk id="5" creationId="{BB1F92AC-0899-878C-9B2E-49C23328FDCF}"/>
          </ac:spMkLst>
        </pc:spChg>
        <pc:spChg chg="add mod">
          <ac:chgData name="Sabina Masih (2015962)" userId="S::2015962@student.uwtsd.ac.uk::2f40da68-98dd-4ef1-a20b-9b6e4960cd4f" providerId="AD" clId="Web-{CAD9F8B1-D6BF-A54F-7B77-818B13FD9A0B}" dt="2022-07-20T11:37:23.275" v="354" actId="1076"/>
          <ac:spMkLst>
            <pc:docMk/>
            <pc:sldMk cId="3435072679" sldId="261"/>
            <ac:spMk id="20" creationId="{33FDED36-DF1C-54DC-D320-7F5E506A1448}"/>
          </ac:spMkLst>
        </pc:spChg>
        <pc:spChg chg="add mod">
          <ac:chgData name="Sabina Masih (2015962)" userId="S::2015962@student.uwtsd.ac.uk::2f40da68-98dd-4ef1-a20b-9b6e4960cd4f" providerId="AD" clId="Web-{CAD9F8B1-D6BF-A54F-7B77-818B13FD9A0B}" dt="2022-07-20T11:37:27.838" v="355" actId="1076"/>
          <ac:spMkLst>
            <pc:docMk/>
            <pc:sldMk cId="3435072679" sldId="261"/>
            <ac:spMk id="21" creationId="{ACF88CD1-0F92-DA6D-F1B6-0525EAB9EB57}"/>
          </ac:spMkLst>
        </pc:spChg>
        <pc:spChg chg="add mod">
          <ac:chgData name="Sabina Masih (2015962)" userId="S::2015962@student.uwtsd.ac.uk::2f40da68-98dd-4ef1-a20b-9b6e4960cd4f" providerId="AD" clId="Web-{CAD9F8B1-D6BF-A54F-7B77-818B13FD9A0B}" dt="2022-07-20T11:37:33.166" v="356" actId="1076"/>
          <ac:spMkLst>
            <pc:docMk/>
            <pc:sldMk cId="3435072679" sldId="261"/>
            <ac:spMk id="22" creationId="{731252FC-619E-F4A2-4A86-CFACC862828C}"/>
          </ac:spMkLst>
        </pc:spChg>
        <pc:spChg chg="add mod">
          <ac:chgData name="Sabina Masih (2015962)" userId="S::2015962@student.uwtsd.ac.uk::2f40da68-98dd-4ef1-a20b-9b6e4960cd4f" providerId="AD" clId="Web-{CAD9F8B1-D6BF-A54F-7B77-818B13FD9A0B}" dt="2022-07-20T11:37:43.370" v="357" actId="1076"/>
          <ac:spMkLst>
            <pc:docMk/>
            <pc:sldMk cId="3435072679" sldId="261"/>
            <ac:spMk id="23" creationId="{786DAA74-7178-0122-9A8F-E8C9DF6132CD}"/>
          </ac:spMkLst>
        </pc:spChg>
        <pc:spChg chg="add mod">
          <ac:chgData name="Sabina Masih (2015962)" userId="S::2015962@student.uwtsd.ac.uk::2f40da68-98dd-4ef1-a20b-9b6e4960cd4f" providerId="AD" clId="Web-{CAD9F8B1-D6BF-A54F-7B77-818B13FD9A0B}" dt="2022-07-20T11:45:34.162" v="546" actId="20577"/>
          <ac:spMkLst>
            <pc:docMk/>
            <pc:sldMk cId="3435072679" sldId="261"/>
            <ac:spMk id="24" creationId="{B951CDA4-A1BE-E1B7-2E18-4715355555D6}"/>
          </ac:spMkLst>
        </pc:spChg>
        <pc:graphicFrameChg chg="add del mod modGraphic">
          <ac:chgData name="Sabina Masih (2015962)" userId="S::2015962@student.uwtsd.ac.uk::2f40da68-98dd-4ef1-a20b-9b6e4960cd4f" providerId="AD" clId="Web-{CAD9F8B1-D6BF-A54F-7B77-818B13FD9A0B}" dt="2022-07-20T11:33:46.551" v="308"/>
          <ac:graphicFrameMkLst>
            <pc:docMk/>
            <pc:sldMk cId="3435072679" sldId="261"/>
            <ac:graphicFrameMk id="6" creationId="{5400D5F6-EEB8-EC6F-9626-AF3ACBF0077C}"/>
          </ac:graphicFrameMkLst>
        </pc:graphicFrameChg>
      </pc:sldChg>
    </pc:docChg>
  </pc:docChgLst>
  <pc:docChgLst>
    <pc:chgData name="Sabina Masih (2015962)" userId="S::2015962@student.uwtsd.ac.uk::2f40da68-98dd-4ef1-a20b-9b6e4960cd4f" providerId="AD" clId="Web-{4860D094-D790-4B8E-A4E5-33D961B4A86F}"/>
    <pc:docChg chg="addSld delSld modSld addMainMaster delMainMaster">
      <pc:chgData name="Sabina Masih (2015962)" userId="S::2015962@student.uwtsd.ac.uk::2f40da68-98dd-4ef1-a20b-9b6e4960cd4f" providerId="AD" clId="Web-{4860D094-D790-4B8E-A4E5-33D961B4A86F}" dt="2022-06-21T11:13:43.019" v="720"/>
      <pc:docMkLst>
        <pc:docMk/>
      </pc:docMkLst>
      <pc:sldChg chg="addSp delSp modSp mod setBg modClrScheme setClrOvrMap delDesignElem chgLayout">
        <pc:chgData name="Sabina Masih (2015962)" userId="S::2015962@student.uwtsd.ac.uk::2f40da68-98dd-4ef1-a20b-9b6e4960cd4f" providerId="AD" clId="Web-{4860D094-D790-4B8E-A4E5-33D961B4A86F}" dt="2022-06-21T11:13:43.019" v="720"/>
        <pc:sldMkLst>
          <pc:docMk/>
          <pc:sldMk cId="109857222" sldId="256"/>
        </pc:sldMkLst>
        <pc:spChg chg="mod ord">
          <ac:chgData name="Sabina Masih (2015962)" userId="S::2015962@student.uwtsd.ac.uk::2f40da68-98dd-4ef1-a20b-9b6e4960cd4f" providerId="AD" clId="Web-{4860D094-D790-4B8E-A4E5-33D961B4A86F}" dt="2022-06-21T11:13:43.019" v="720"/>
          <ac:spMkLst>
            <pc:docMk/>
            <pc:sldMk cId="109857222" sldId="256"/>
            <ac:spMk id="2" creationId="{00000000-0000-0000-0000-000000000000}"/>
          </ac:spMkLst>
        </pc:spChg>
        <pc:spChg chg="mod ord">
          <ac:chgData name="Sabina Masih (2015962)" userId="S::2015962@student.uwtsd.ac.uk::2f40da68-98dd-4ef1-a20b-9b6e4960cd4f" providerId="AD" clId="Web-{4860D094-D790-4B8E-A4E5-33D961B4A86F}" dt="2022-06-21T11:13:43.019" v="720"/>
          <ac:spMkLst>
            <pc:docMk/>
            <pc:sldMk cId="109857222" sldId="256"/>
            <ac:spMk id="3" creationId="{00000000-0000-0000-0000-000000000000}"/>
          </ac:spMkLst>
        </pc:spChg>
        <pc:spChg chg="add del">
          <ac:chgData name="Sabina Masih (2015962)" userId="S::2015962@student.uwtsd.ac.uk::2f40da68-98dd-4ef1-a20b-9b6e4960cd4f" providerId="AD" clId="Web-{4860D094-D790-4B8E-A4E5-33D961B4A86F}" dt="2022-06-21T11:12:12.626" v="717"/>
          <ac:spMkLst>
            <pc:docMk/>
            <pc:sldMk cId="109857222" sldId="256"/>
            <ac:spMk id="8" creationId="{907EF6B7-1338-4443-8C46-6A318D952DFD}"/>
          </ac:spMkLst>
        </pc:spChg>
        <pc:spChg chg="add del">
          <ac:chgData name="Sabina Masih (2015962)" userId="S::2015962@student.uwtsd.ac.uk::2f40da68-98dd-4ef1-a20b-9b6e4960cd4f" providerId="AD" clId="Web-{4860D094-D790-4B8E-A4E5-33D961B4A86F}" dt="2022-06-21T11:10:35.279" v="705"/>
          <ac:spMkLst>
            <pc:docMk/>
            <pc:sldMk cId="109857222" sldId="256"/>
            <ac:spMk id="9" creationId="{ECC07320-C2CA-4E29-8481-9D9E143C7788}"/>
          </ac:spMkLst>
        </pc:spChg>
        <pc:spChg chg="add del">
          <ac:chgData name="Sabina Masih (2015962)" userId="S::2015962@student.uwtsd.ac.uk::2f40da68-98dd-4ef1-a20b-9b6e4960cd4f" providerId="AD" clId="Web-{4860D094-D790-4B8E-A4E5-33D961B4A86F}" dt="2022-06-21T11:12:12.626" v="717"/>
          <ac:spMkLst>
            <pc:docMk/>
            <pc:sldMk cId="109857222" sldId="256"/>
            <ac:spMk id="10" creationId="{DAAE4CDD-124C-4DCF-9584-B6033B545DD5}"/>
          </ac:spMkLst>
        </pc:spChg>
        <pc:spChg chg="add del">
          <ac:chgData name="Sabina Masih (2015962)" userId="S::2015962@student.uwtsd.ac.uk::2f40da68-98dd-4ef1-a20b-9b6e4960cd4f" providerId="AD" clId="Web-{4860D094-D790-4B8E-A4E5-33D961B4A86F}" dt="2022-06-21T11:10:35.279" v="705"/>
          <ac:spMkLst>
            <pc:docMk/>
            <pc:sldMk cId="109857222" sldId="256"/>
            <ac:spMk id="11" creationId="{178FB36B-5BFE-42CA-BC60-1115E0D95EEC}"/>
          </ac:spMkLst>
        </pc:spChg>
        <pc:spChg chg="add del">
          <ac:chgData name="Sabina Masih (2015962)" userId="S::2015962@student.uwtsd.ac.uk::2f40da68-98dd-4ef1-a20b-9b6e4960cd4f" providerId="AD" clId="Web-{4860D094-D790-4B8E-A4E5-33D961B4A86F}" dt="2022-06-21T11:12:12.626" v="717"/>
          <ac:spMkLst>
            <pc:docMk/>
            <pc:sldMk cId="109857222" sldId="256"/>
            <ac:spMk id="12" creationId="{081E4A58-353D-44AE-B2FC-2A74E2E400F7}"/>
          </ac:spMkLst>
        </pc:spChg>
        <pc:spChg chg="add del">
          <ac:chgData name="Sabina Masih (2015962)" userId="S::2015962@student.uwtsd.ac.uk::2f40da68-98dd-4ef1-a20b-9b6e4960cd4f" providerId="AD" clId="Web-{4860D094-D790-4B8E-A4E5-33D961B4A86F}" dt="2022-06-21T11:10:42.264" v="707"/>
          <ac:spMkLst>
            <pc:docMk/>
            <pc:sldMk cId="109857222" sldId="256"/>
            <ac:spMk id="13" creationId="{AF2F604E-43BE-4DC3-B983-E071523364F8}"/>
          </ac:spMkLst>
        </pc:spChg>
        <pc:spChg chg="add del">
          <ac:chgData name="Sabina Masih (2015962)" userId="S::2015962@student.uwtsd.ac.uk::2f40da68-98dd-4ef1-a20b-9b6e4960cd4f" providerId="AD" clId="Web-{4860D094-D790-4B8E-A4E5-33D961B4A86F}" dt="2022-06-21T11:10:42.264" v="707"/>
          <ac:spMkLst>
            <pc:docMk/>
            <pc:sldMk cId="109857222" sldId="256"/>
            <ac:spMk id="14" creationId="{526E0BFB-CDF1-4990-8C11-AC849311E0A8}"/>
          </ac:spMkLst>
        </pc:spChg>
        <pc:spChg chg="add del">
          <ac:chgData name="Sabina Masih (2015962)" userId="S::2015962@student.uwtsd.ac.uk::2f40da68-98dd-4ef1-a20b-9b6e4960cd4f" providerId="AD" clId="Web-{4860D094-D790-4B8E-A4E5-33D961B4A86F}" dt="2022-06-21T11:10:42.264" v="707"/>
          <ac:spMkLst>
            <pc:docMk/>
            <pc:sldMk cId="109857222" sldId="256"/>
            <ac:spMk id="15" creationId="{08C9B587-E65E-4B52-B37C-ABEBB6E87928}"/>
          </ac:spMkLst>
        </pc:spChg>
        <pc:spChg chg="add del">
          <ac:chgData name="Sabina Masih (2015962)" userId="S::2015962@student.uwtsd.ac.uk::2f40da68-98dd-4ef1-a20b-9b6e4960cd4f" providerId="AD" clId="Web-{4860D094-D790-4B8E-A4E5-33D961B4A86F}" dt="2022-06-21T11:10:42.264" v="707"/>
          <ac:spMkLst>
            <pc:docMk/>
            <pc:sldMk cId="109857222" sldId="256"/>
            <ac:spMk id="17" creationId="{6069A1F8-9BEB-4786-9694-FC48B2D75D21}"/>
          </ac:spMkLst>
        </pc:spChg>
        <pc:spChg chg="add del">
          <ac:chgData name="Sabina Masih (2015962)" userId="S::2015962@student.uwtsd.ac.uk::2f40da68-98dd-4ef1-a20b-9b6e4960cd4f" providerId="AD" clId="Web-{4860D094-D790-4B8E-A4E5-33D961B4A86F}" dt="2022-06-21T11:10:56.498" v="709"/>
          <ac:spMkLst>
            <pc:docMk/>
            <pc:sldMk cId="109857222" sldId="256"/>
            <ac:spMk id="19" creationId="{55666830-9A19-4E01-8505-D6C7F9AC5665}"/>
          </ac:spMkLst>
        </pc:spChg>
        <pc:spChg chg="add del">
          <ac:chgData name="Sabina Masih (2015962)" userId="S::2015962@student.uwtsd.ac.uk::2f40da68-98dd-4ef1-a20b-9b6e4960cd4f" providerId="AD" clId="Web-{4860D094-D790-4B8E-A4E5-33D961B4A86F}" dt="2022-06-21T11:10:56.498" v="709"/>
          <ac:spMkLst>
            <pc:docMk/>
            <pc:sldMk cId="109857222" sldId="256"/>
            <ac:spMk id="21" creationId="{AE9FC877-7FB6-4D22-9988-35420644E202}"/>
          </ac:spMkLst>
        </pc:spChg>
        <pc:spChg chg="add del">
          <ac:chgData name="Sabina Masih (2015962)" userId="S::2015962@student.uwtsd.ac.uk::2f40da68-98dd-4ef1-a20b-9b6e4960cd4f" providerId="AD" clId="Web-{4860D094-D790-4B8E-A4E5-33D961B4A86F}" dt="2022-06-21T11:10:56.498" v="709"/>
          <ac:spMkLst>
            <pc:docMk/>
            <pc:sldMk cId="109857222" sldId="256"/>
            <ac:spMk id="22" creationId="{E41809D1-F12E-46BB-B804-5F209D325E8B}"/>
          </ac:spMkLst>
        </pc:spChg>
        <pc:spChg chg="add del">
          <ac:chgData name="Sabina Masih (2015962)" userId="S::2015962@student.uwtsd.ac.uk::2f40da68-98dd-4ef1-a20b-9b6e4960cd4f" providerId="AD" clId="Web-{4860D094-D790-4B8E-A4E5-33D961B4A86F}" dt="2022-06-21T11:10:56.498" v="709"/>
          <ac:spMkLst>
            <pc:docMk/>
            <pc:sldMk cId="109857222" sldId="256"/>
            <ac:spMk id="23" creationId="{AF2F604E-43BE-4DC3-B983-E071523364F8}"/>
          </ac:spMkLst>
        </pc:spChg>
        <pc:spChg chg="add del">
          <ac:chgData name="Sabina Masih (2015962)" userId="S::2015962@student.uwtsd.ac.uk::2f40da68-98dd-4ef1-a20b-9b6e4960cd4f" providerId="AD" clId="Web-{4860D094-D790-4B8E-A4E5-33D961B4A86F}" dt="2022-06-21T11:10:56.498" v="709"/>
          <ac:spMkLst>
            <pc:docMk/>
            <pc:sldMk cId="109857222" sldId="256"/>
            <ac:spMk id="24" creationId="{08C9B587-E65E-4B52-B37C-ABEBB6E87928}"/>
          </ac:spMkLst>
        </pc:spChg>
        <pc:spChg chg="add del">
          <ac:chgData name="Sabina Masih (2015962)" userId="S::2015962@student.uwtsd.ac.uk::2f40da68-98dd-4ef1-a20b-9b6e4960cd4f" providerId="AD" clId="Web-{4860D094-D790-4B8E-A4E5-33D961B4A86F}" dt="2022-06-21T11:13:43.019" v="720"/>
          <ac:spMkLst>
            <pc:docMk/>
            <pc:sldMk cId="109857222" sldId="256"/>
            <ac:spMk id="25" creationId="{327D73B4-9F5C-4A64-A179-51B9500CB8B5}"/>
          </ac:spMkLst>
        </pc:spChg>
        <pc:spChg chg="add del">
          <ac:chgData name="Sabina Masih (2015962)" userId="S::2015962@student.uwtsd.ac.uk::2f40da68-98dd-4ef1-a20b-9b6e4960cd4f" providerId="AD" clId="Web-{4860D094-D790-4B8E-A4E5-33D961B4A86F}" dt="2022-06-21T11:11:02.639" v="711"/>
          <ac:spMkLst>
            <pc:docMk/>
            <pc:sldMk cId="109857222" sldId="256"/>
            <ac:spMk id="26" creationId="{5A59F003-E00A-43F9-91DC-CC54E3B87466}"/>
          </ac:spMkLst>
        </pc:spChg>
        <pc:spChg chg="add del">
          <ac:chgData name="Sabina Masih (2015962)" userId="S::2015962@student.uwtsd.ac.uk::2f40da68-98dd-4ef1-a20b-9b6e4960cd4f" providerId="AD" clId="Web-{4860D094-D790-4B8E-A4E5-33D961B4A86F}" dt="2022-06-21T11:11:02.639" v="711"/>
          <ac:spMkLst>
            <pc:docMk/>
            <pc:sldMk cId="109857222" sldId="256"/>
            <ac:spMk id="28" creationId="{D74A4382-E3AD-430A-9A1F-DFA3E0E77A7D}"/>
          </ac:spMkLst>
        </pc:spChg>
        <pc:spChg chg="add del">
          <ac:chgData name="Sabina Masih (2015962)" userId="S::2015962@student.uwtsd.ac.uk::2f40da68-98dd-4ef1-a20b-9b6e4960cd4f" providerId="AD" clId="Web-{4860D094-D790-4B8E-A4E5-33D961B4A86F}" dt="2022-06-21T11:11:02.639" v="711"/>
          <ac:spMkLst>
            <pc:docMk/>
            <pc:sldMk cId="109857222" sldId="256"/>
            <ac:spMk id="29" creationId="{79F40191-0F44-4FD1-82CC-ACB507C14BE6}"/>
          </ac:spMkLst>
        </pc:spChg>
        <pc:spChg chg="add del">
          <ac:chgData name="Sabina Masih (2015962)" userId="S::2015962@student.uwtsd.ac.uk::2f40da68-98dd-4ef1-a20b-9b6e4960cd4f" providerId="AD" clId="Web-{4860D094-D790-4B8E-A4E5-33D961B4A86F}" dt="2022-06-21T11:13:43.019" v="720"/>
          <ac:spMkLst>
            <pc:docMk/>
            <pc:sldMk cId="109857222" sldId="256"/>
            <ac:spMk id="30" creationId="{C1F06963-6374-4B48-844F-071A9BAAAE02}"/>
          </ac:spMkLst>
        </pc:spChg>
        <pc:spChg chg="add del">
          <ac:chgData name="Sabina Masih (2015962)" userId="S::2015962@student.uwtsd.ac.uk::2f40da68-98dd-4ef1-a20b-9b6e4960cd4f" providerId="AD" clId="Web-{4860D094-D790-4B8E-A4E5-33D961B4A86F}" dt="2022-06-21T11:11:08.264" v="713"/>
          <ac:spMkLst>
            <pc:docMk/>
            <pc:sldMk cId="109857222" sldId="256"/>
            <ac:spMk id="31" creationId="{5A59F003-E00A-43F9-91DC-CC54E3B87466}"/>
          </ac:spMkLst>
        </pc:spChg>
        <pc:spChg chg="add del">
          <ac:chgData name="Sabina Masih (2015962)" userId="S::2015962@student.uwtsd.ac.uk::2f40da68-98dd-4ef1-a20b-9b6e4960cd4f" providerId="AD" clId="Web-{4860D094-D790-4B8E-A4E5-33D961B4A86F}" dt="2022-06-21T11:11:08.264" v="713"/>
          <ac:spMkLst>
            <pc:docMk/>
            <pc:sldMk cId="109857222" sldId="256"/>
            <ac:spMk id="33" creationId="{D74A4382-E3AD-430A-9A1F-DFA3E0E77A7D}"/>
          </ac:spMkLst>
        </pc:spChg>
        <pc:spChg chg="add del">
          <ac:chgData name="Sabina Masih (2015962)" userId="S::2015962@student.uwtsd.ac.uk::2f40da68-98dd-4ef1-a20b-9b6e4960cd4f" providerId="AD" clId="Web-{4860D094-D790-4B8E-A4E5-33D961B4A86F}" dt="2022-06-21T11:11:08.264" v="713"/>
          <ac:spMkLst>
            <pc:docMk/>
            <pc:sldMk cId="109857222" sldId="256"/>
            <ac:spMk id="34" creationId="{79F40191-0F44-4FD1-82CC-ACB507C14BE6}"/>
          </ac:spMkLst>
        </pc:spChg>
        <pc:spChg chg="add del">
          <ac:chgData name="Sabina Masih (2015962)" userId="S::2015962@student.uwtsd.ac.uk::2f40da68-98dd-4ef1-a20b-9b6e4960cd4f" providerId="AD" clId="Web-{4860D094-D790-4B8E-A4E5-33D961B4A86F}" dt="2022-06-21T11:13:43.019" v="720"/>
          <ac:spMkLst>
            <pc:docMk/>
            <pc:sldMk cId="109857222" sldId="256"/>
            <ac:spMk id="35" creationId="{6CB927A4-E432-4310-9CD5-E89FF5063179}"/>
          </ac:spMkLst>
        </pc:spChg>
        <pc:spChg chg="add del">
          <ac:chgData name="Sabina Masih (2015962)" userId="S::2015962@student.uwtsd.ac.uk::2f40da68-98dd-4ef1-a20b-9b6e4960cd4f" providerId="AD" clId="Web-{4860D094-D790-4B8E-A4E5-33D961B4A86F}" dt="2022-06-21T11:11:46.719" v="715"/>
          <ac:spMkLst>
            <pc:docMk/>
            <pc:sldMk cId="109857222" sldId="256"/>
            <ac:spMk id="36" creationId="{C1DD1A8A-57D5-4A81-AD04-532B043C5611}"/>
          </ac:spMkLst>
        </pc:spChg>
        <pc:spChg chg="add del">
          <ac:chgData name="Sabina Masih (2015962)" userId="S::2015962@student.uwtsd.ac.uk::2f40da68-98dd-4ef1-a20b-9b6e4960cd4f" providerId="AD" clId="Web-{4860D094-D790-4B8E-A4E5-33D961B4A86F}" dt="2022-06-21T11:11:46.719" v="715"/>
          <ac:spMkLst>
            <pc:docMk/>
            <pc:sldMk cId="109857222" sldId="256"/>
            <ac:spMk id="38" creationId="{007891EC-4501-44ED-A8C8-B11B6DB767AB}"/>
          </ac:spMkLst>
        </pc:spChg>
        <pc:spChg chg="add del">
          <ac:chgData name="Sabina Masih (2015962)" userId="S::2015962@student.uwtsd.ac.uk::2f40da68-98dd-4ef1-a20b-9b6e4960cd4f" providerId="AD" clId="Web-{4860D094-D790-4B8E-A4E5-33D961B4A86F}" dt="2022-06-21T11:13:43.019" v="720"/>
          <ac:spMkLst>
            <pc:docMk/>
            <pc:sldMk cId="109857222" sldId="256"/>
            <ac:spMk id="39" creationId="{1453BF6C-B012-48B7-B4E8-6D7AC7C27D02}"/>
          </ac:spMkLst>
        </pc:spChg>
        <pc:spChg chg="add del">
          <ac:chgData name="Sabina Masih (2015962)" userId="S::2015962@student.uwtsd.ac.uk::2f40da68-98dd-4ef1-a20b-9b6e4960cd4f" providerId="AD" clId="Web-{4860D094-D790-4B8E-A4E5-33D961B4A86F}" dt="2022-06-21T11:13:43.019" v="720"/>
          <ac:spMkLst>
            <pc:docMk/>
            <pc:sldMk cId="109857222" sldId="256"/>
            <ac:spMk id="40" creationId="{E3020543-B24B-4EC4-8FFC-8DD88EEA91A8}"/>
          </ac:spMkLst>
        </pc:spChg>
        <pc:picChg chg="add del">
          <ac:chgData name="Sabina Masih (2015962)" userId="S::2015962@student.uwtsd.ac.uk::2f40da68-98dd-4ef1-a20b-9b6e4960cd4f" providerId="AD" clId="Web-{4860D094-D790-4B8E-A4E5-33D961B4A86F}" dt="2022-06-21T11:10:35.279" v="705"/>
          <ac:picMkLst>
            <pc:docMk/>
            <pc:sldMk cId="109857222" sldId="256"/>
            <ac:picMk id="5" creationId="{7DC205A1-1FFC-B4BC-C39F-7AE2F5B2494D}"/>
          </ac:picMkLst>
        </pc:picChg>
        <pc:picChg chg="add del">
          <ac:chgData name="Sabina Masih (2015962)" userId="S::2015962@student.uwtsd.ac.uk::2f40da68-98dd-4ef1-a20b-9b6e4960cd4f" providerId="AD" clId="Web-{4860D094-D790-4B8E-A4E5-33D961B4A86F}" dt="2022-06-21T11:10:42.264" v="707"/>
          <ac:picMkLst>
            <pc:docMk/>
            <pc:sldMk cId="109857222" sldId="256"/>
            <ac:picMk id="16" creationId="{4A576893-1AF2-E05A-FAFD-17D6941169DA}"/>
          </ac:picMkLst>
        </pc:picChg>
        <pc:picChg chg="add del">
          <ac:chgData name="Sabina Masih (2015962)" userId="S::2015962@student.uwtsd.ac.uk::2f40da68-98dd-4ef1-a20b-9b6e4960cd4f" providerId="AD" clId="Web-{4860D094-D790-4B8E-A4E5-33D961B4A86F}" dt="2022-06-21T11:10:56.498" v="709"/>
          <ac:picMkLst>
            <pc:docMk/>
            <pc:sldMk cId="109857222" sldId="256"/>
            <ac:picMk id="20" creationId="{2A69E09F-ACB8-6967-EC52-CF2306EF2D26}"/>
          </ac:picMkLst>
        </pc:picChg>
        <pc:picChg chg="add del">
          <ac:chgData name="Sabina Masih (2015962)" userId="S::2015962@student.uwtsd.ac.uk::2f40da68-98dd-4ef1-a20b-9b6e4960cd4f" providerId="AD" clId="Web-{4860D094-D790-4B8E-A4E5-33D961B4A86F}" dt="2022-06-21T11:11:02.639" v="711"/>
          <ac:picMkLst>
            <pc:docMk/>
            <pc:sldMk cId="109857222" sldId="256"/>
            <ac:picMk id="27" creationId="{460BF9E9-38E0-95E0-F8D3-28FB8D67F9AB}"/>
          </ac:picMkLst>
        </pc:picChg>
        <pc:picChg chg="add del">
          <ac:chgData name="Sabina Masih (2015962)" userId="S::2015962@student.uwtsd.ac.uk::2f40da68-98dd-4ef1-a20b-9b6e4960cd4f" providerId="AD" clId="Web-{4860D094-D790-4B8E-A4E5-33D961B4A86F}" dt="2022-06-21T11:11:08.264" v="713"/>
          <ac:picMkLst>
            <pc:docMk/>
            <pc:sldMk cId="109857222" sldId="256"/>
            <ac:picMk id="32" creationId="{F5B4E4D1-8064-FC2F-EE64-150CE7CEB86E}"/>
          </ac:picMkLst>
        </pc:picChg>
        <pc:picChg chg="add del">
          <ac:chgData name="Sabina Masih (2015962)" userId="S::2015962@student.uwtsd.ac.uk::2f40da68-98dd-4ef1-a20b-9b6e4960cd4f" providerId="AD" clId="Web-{4860D094-D790-4B8E-A4E5-33D961B4A86F}" dt="2022-06-21T11:11:46.719" v="715"/>
          <ac:picMkLst>
            <pc:docMk/>
            <pc:sldMk cId="109857222" sldId="256"/>
            <ac:picMk id="37" creationId="{E51C7E75-B985-2957-A599-9F4AB284A88B}"/>
          </ac:picMkLst>
        </pc:picChg>
        <pc:cxnChg chg="add del">
          <ac:chgData name="Sabina Masih (2015962)" userId="S::2015962@student.uwtsd.ac.uk::2f40da68-98dd-4ef1-a20b-9b6e4960cd4f" providerId="AD" clId="Web-{4860D094-D790-4B8E-A4E5-33D961B4A86F}" dt="2022-06-21T11:13:43.019" v="720"/>
          <ac:cxnSpMkLst>
            <pc:docMk/>
            <pc:sldMk cId="109857222" sldId="256"/>
            <ac:cxnSpMk id="18" creationId="{C49DA8F6-BCC1-4447-B54C-57856834B94B}"/>
          </ac:cxnSpMkLst>
        </pc:cxnChg>
      </pc:sldChg>
      <pc:sldChg chg="addSp delSp modSp new mod setBg modClrScheme delDesignElem chgLayout">
        <pc:chgData name="Sabina Masih (2015962)" userId="S::2015962@student.uwtsd.ac.uk::2f40da68-98dd-4ef1-a20b-9b6e4960cd4f" providerId="AD" clId="Web-{4860D094-D790-4B8E-A4E5-33D961B4A86F}" dt="2022-06-21T11:13:43.019" v="720"/>
        <pc:sldMkLst>
          <pc:docMk/>
          <pc:sldMk cId="889068840" sldId="257"/>
        </pc:sldMkLst>
        <pc:spChg chg="add mod">
          <ac:chgData name="Sabina Masih (2015962)" userId="S::2015962@student.uwtsd.ac.uk::2f40da68-98dd-4ef1-a20b-9b6e4960cd4f" providerId="AD" clId="Web-{4860D094-D790-4B8E-A4E5-33D961B4A86F}" dt="2022-06-21T10:55:09.031" v="516" actId="1076"/>
          <ac:spMkLst>
            <pc:docMk/>
            <pc:sldMk cId="889068840" sldId="257"/>
            <ac:spMk id="3" creationId="{9B44C44C-6D36-6D9E-7045-9591EA2B4838}"/>
          </ac:spMkLst>
        </pc:spChg>
        <pc:spChg chg="add del mod">
          <ac:chgData name="Sabina Masih (2015962)" userId="S::2015962@student.uwtsd.ac.uk::2f40da68-98dd-4ef1-a20b-9b6e4960cd4f" providerId="AD" clId="Web-{4860D094-D790-4B8E-A4E5-33D961B4A86F}" dt="2022-06-21T10:45:41.184" v="361"/>
          <ac:spMkLst>
            <pc:docMk/>
            <pc:sldMk cId="889068840" sldId="257"/>
            <ac:spMk id="4" creationId="{C236F759-3449-A922-7717-5CD08686F4F8}"/>
          </ac:spMkLst>
        </pc:spChg>
        <pc:spChg chg="add del">
          <ac:chgData name="Sabina Masih (2015962)" userId="S::2015962@student.uwtsd.ac.uk::2f40da68-98dd-4ef1-a20b-9b6e4960cd4f" providerId="AD" clId="Web-{4860D094-D790-4B8E-A4E5-33D961B4A86F}" dt="2022-06-21T10:18:27.444" v="23"/>
          <ac:spMkLst>
            <pc:docMk/>
            <pc:sldMk cId="889068840" sldId="257"/>
            <ac:spMk id="7" creationId="{32BC26D8-82FB-445E-AA49-62A77D7C1EE0}"/>
          </ac:spMkLst>
        </pc:spChg>
        <pc:spChg chg="add del">
          <ac:chgData name="Sabina Masih (2015962)" userId="S::2015962@student.uwtsd.ac.uk::2f40da68-98dd-4ef1-a20b-9b6e4960cd4f" providerId="AD" clId="Web-{4860D094-D790-4B8E-A4E5-33D961B4A86F}" dt="2022-06-21T10:18:27.444" v="23"/>
          <ac:spMkLst>
            <pc:docMk/>
            <pc:sldMk cId="889068840" sldId="257"/>
            <ac:spMk id="9" creationId="{CB44330D-EA18-4254-AA95-EB49948539B8}"/>
          </ac:spMkLst>
        </pc:spChg>
        <pc:spChg chg="add del">
          <ac:chgData name="Sabina Masih (2015962)" userId="S::2015962@student.uwtsd.ac.uk::2f40da68-98dd-4ef1-a20b-9b6e4960cd4f" providerId="AD" clId="Web-{4860D094-D790-4B8E-A4E5-33D961B4A86F}" dt="2022-06-21T10:46:53.999" v="366"/>
          <ac:spMkLst>
            <pc:docMk/>
            <pc:sldMk cId="889068840" sldId="257"/>
            <ac:spMk id="14" creationId="{55666830-9A19-4E01-8505-D6C7F9AC5665}"/>
          </ac:spMkLst>
        </pc:spChg>
        <pc:spChg chg="add del">
          <ac:chgData name="Sabina Masih (2015962)" userId="S::2015962@student.uwtsd.ac.uk::2f40da68-98dd-4ef1-a20b-9b6e4960cd4f" providerId="AD" clId="Web-{4860D094-D790-4B8E-A4E5-33D961B4A86F}" dt="2022-06-21T10:46:53.999" v="366"/>
          <ac:spMkLst>
            <pc:docMk/>
            <pc:sldMk cId="889068840" sldId="257"/>
            <ac:spMk id="16" creationId="{AE9FC877-7FB6-4D22-9988-35420644E202}"/>
          </ac:spMkLst>
        </pc:spChg>
        <pc:spChg chg="add del">
          <ac:chgData name="Sabina Masih (2015962)" userId="S::2015962@student.uwtsd.ac.uk::2f40da68-98dd-4ef1-a20b-9b6e4960cd4f" providerId="AD" clId="Web-{4860D094-D790-4B8E-A4E5-33D961B4A86F}" dt="2022-06-21T10:46:53.999" v="366"/>
          <ac:spMkLst>
            <pc:docMk/>
            <pc:sldMk cId="889068840" sldId="257"/>
            <ac:spMk id="18" creationId="{E41809D1-F12E-46BB-B804-5F209D325E8B}"/>
          </ac:spMkLst>
        </pc:spChg>
        <pc:spChg chg="add del">
          <ac:chgData name="Sabina Masih (2015962)" userId="S::2015962@student.uwtsd.ac.uk::2f40da68-98dd-4ef1-a20b-9b6e4960cd4f" providerId="AD" clId="Web-{4860D094-D790-4B8E-A4E5-33D961B4A86F}" dt="2022-06-21T10:46:53.999" v="366"/>
          <ac:spMkLst>
            <pc:docMk/>
            <pc:sldMk cId="889068840" sldId="257"/>
            <ac:spMk id="20" creationId="{AF2F604E-43BE-4DC3-B983-E071523364F8}"/>
          </ac:spMkLst>
        </pc:spChg>
        <pc:spChg chg="add del">
          <ac:chgData name="Sabina Masih (2015962)" userId="S::2015962@student.uwtsd.ac.uk::2f40da68-98dd-4ef1-a20b-9b6e4960cd4f" providerId="AD" clId="Web-{4860D094-D790-4B8E-A4E5-33D961B4A86F}" dt="2022-06-21T10:46:53.999" v="366"/>
          <ac:spMkLst>
            <pc:docMk/>
            <pc:sldMk cId="889068840" sldId="257"/>
            <ac:spMk id="22" creationId="{08C9B587-E65E-4B52-B37C-ABEBB6E87928}"/>
          </ac:spMkLst>
        </pc:spChg>
        <pc:spChg chg="add del">
          <ac:chgData name="Sabina Masih (2015962)" userId="S::2015962@student.uwtsd.ac.uk::2f40da68-98dd-4ef1-a20b-9b6e4960cd4f" providerId="AD" clId="Web-{4860D094-D790-4B8E-A4E5-33D961B4A86F}" dt="2022-06-21T10:45:53.060" v="363"/>
          <ac:spMkLst>
            <pc:docMk/>
            <pc:sldMk cId="889068840" sldId="257"/>
            <ac:spMk id="27" creationId="{0E2F58BF-12E5-4B5A-AD25-4DAAA2742A7B}"/>
          </ac:spMkLst>
        </pc:spChg>
        <pc:spChg chg="add del">
          <ac:chgData name="Sabina Masih (2015962)" userId="S::2015962@student.uwtsd.ac.uk::2f40da68-98dd-4ef1-a20b-9b6e4960cd4f" providerId="AD" clId="Web-{4860D094-D790-4B8E-A4E5-33D961B4A86F}" dt="2022-06-21T10:45:53.060" v="363"/>
          <ac:spMkLst>
            <pc:docMk/>
            <pc:sldMk cId="889068840" sldId="257"/>
            <ac:spMk id="29" creationId="{AF2F604E-43BE-4DC3-B983-E071523364F8}"/>
          </ac:spMkLst>
        </pc:spChg>
        <pc:spChg chg="add del">
          <ac:chgData name="Sabina Masih (2015962)" userId="S::2015962@student.uwtsd.ac.uk::2f40da68-98dd-4ef1-a20b-9b6e4960cd4f" providerId="AD" clId="Web-{4860D094-D790-4B8E-A4E5-33D961B4A86F}" dt="2022-06-21T10:45:53.060" v="363"/>
          <ac:spMkLst>
            <pc:docMk/>
            <pc:sldMk cId="889068840" sldId="257"/>
            <ac:spMk id="31" creationId="{08C9B587-E65E-4B52-B37C-ABEBB6E87928}"/>
          </ac:spMkLst>
        </pc:spChg>
        <pc:spChg chg="add del">
          <ac:chgData name="Sabina Masih (2015962)" userId="S::2015962@student.uwtsd.ac.uk::2f40da68-98dd-4ef1-a20b-9b6e4960cd4f" providerId="AD" clId="Web-{4860D094-D790-4B8E-A4E5-33D961B4A86F}" dt="2022-06-21T10:46:53.999" v="365"/>
          <ac:spMkLst>
            <pc:docMk/>
            <pc:sldMk cId="889068840" sldId="257"/>
            <ac:spMk id="33" creationId="{7DA3C418-758E-4180-A5D0-8655D6804587}"/>
          </ac:spMkLst>
        </pc:spChg>
        <pc:spChg chg="add del">
          <ac:chgData name="Sabina Masih (2015962)" userId="S::2015962@student.uwtsd.ac.uk::2f40da68-98dd-4ef1-a20b-9b6e4960cd4f" providerId="AD" clId="Web-{4860D094-D790-4B8E-A4E5-33D961B4A86F}" dt="2022-06-21T10:46:53.999" v="365"/>
          <ac:spMkLst>
            <pc:docMk/>
            <pc:sldMk cId="889068840" sldId="257"/>
            <ac:spMk id="34" creationId="{28C8EF06-5EC3-4883-AFAF-D74FF46550FB}"/>
          </ac:spMkLst>
        </pc:spChg>
        <pc:spChg chg="add del">
          <ac:chgData name="Sabina Masih (2015962)" userId="S::2015962@student.uwtsd.ac.uk::2f40da68-98dd-4ef1-a20b-9b6e4960cd4f" providerId="AD" clId="Web-{4860D094-D790-4B8E-A4E5-33D961B4A86F}" dt="2022-06-21T11:13:43.019" v="720"/>
          <ac:spMkLst>
            <pc:docMk/>
            <pc:sldMk cId="889068840" sldId="257"/>
            <ac:spMk id="36" creationId="{C0F7281F-D4E3-44C4-BFBA-CB593A7F6103}"/>
          </ac:spMkLst>
        </pc:spChg>
        <pc:spChg chg="add del">
          <ac:chgData name="Sabina Masih (2015962)" userId="S::2015962@student.uwtsd.ac.uk::2f40da68-98dd-4ef1-a20b-9b6e4960cd4f" providerId="AD" clId="Web-{4860D094-D790-4B8E-A4E5-33D961B4A86F}" dt="2022-06-21T11:13:43.019" v="720"/>
          <ac:spMkLst>
            <pc:docMk/>
            <pc:sldMk cId="889068840" sldId="257"/>
            <ac:spMk id="37" creationId="{E8B49220-D709-41F4-BFDA-B6A2F0757A66}"/>
          </ac:spMkLst>
        </pc:spChg>
        <pc:picChg chg="add mod ord">
          <ac:chgData name="Sabina Masih (2015962)" userId="S::2015962@student.uwtsd.ac.uk::2f40da68-98dd-4ef1-a20b-9b6e4960cd4f" providerId="AD" clId="Web-{4860D094-D790-4B8E-A4E5-33D961B4A86F}" dt="2022-06-21T10:46:53.999" v="366"/>
          <ac:picMkLst>
            <pc:docMk/>
            <pc:sldMk cId="889068840" sldId="257"/>
            <ac:picMk id="2" creationId="{EE2F2D66-0CE6-370F-6597-3D9CFFC64D84}"/>
          </ac:picMkLst>
        </pc:picChg>
      </pc:sldChg>
      <pc:sldChg chg="new mod modClrScheme chgLayout">
        <pc:chgData name="Sabina Masih (2015962)" userId="S::2015962@student.uwtsd.ac.uk::2f40da68-98dd-4ef1-a20b-9b6e4960cd4f" providerId="AD" clId="Web-{4860D094-D790-4B8E-A4E5-33D961B4A86F}" dt="2022-06-21T11:13:43.019" v="720"/>
        <pc:sldMkLst>
          <pc:docMk/>
          <pc:sldMk cId="3296589598" sldId="258"/>
        </pc:sldMkLst>
      </pc:sldChg>
      <pc:sldChg chg="modSp new mod modClrScheme chgLayout">
        <pc:chgData name="Sabina Masih (2015962)" userId="S::2015962@student.uwtsd.ac.uk::2f40da68-98dd-4ef1-a20b-9b6e4960cd4f" providerId="AD" clId="Web-{4860D094-D790-4B8E-A4E5-33D961B4A86F}" dt="2022-06-21T11:13:43.019" v="720"/>
        <pc:sldMkLst>
          <pc:docMk/>
          <pc:sldMk cId="2539897458" sldId="259"/>
        </pc:sldMkLst>
        <pc:spChg chg="mod ord">
          <ac:chgData name="Sabina Masih (2015962)" userId="S::2015962@student.uwtsd.ac.uk::2f40da68-98dd-4ef1-a20b-9b6e4960cd4f" providerId="AD" clId="Web-{4860D094-D790-4B8E-A4E5-33D961B4A86F}" dt="2022-06-21T11:13:43.019" v="720"/>
          <ac:spMkLst>
            <pc:docMk/>
            <pc:sldMk cId="2539897458" sldId="259"/>
            <ac:spMk id="2" creationId="{CD850E3B-9520-3892-6ED6-EC7EBA803C61}"/>
          </ac:spMkLst>
        </pc:spChg>
        <pc:spChg chg="mod ord">
          <ac:chgData name="Sabina Masih (2015962)" userId="S::2015962@student.uwtsd.ac.uk::2f40da68-98dd-4ef1-a20b-9b6e4960cd4f" providerId="AD" clId="Web-{4860D094-D790-4B8E-A4E5-33D961B4A86F}" dt="2022-06-21T11:13:43.019" v="720"/>
          <ac:spMkLst>
            <pc:docMk/>
            <pc:sldMk cId="2539897458" sldId="259"/>
            <ac:spMk id="3" creationId="{DBA2BD59-7D85-A4B5-EE39-CEBBBA182FB9}"/>
          </ac:spMkLst>
        </pc:spChg>
      </pc:sldChg>
      <pc:sldChg chg="addSp delSp modSp new del">
        <pc:chgData name="Sabina Masih (2015962)" userId="S::2015962@student.uwtsd.ac.uk::2f40da68-98dd-4ef1-a20b-9b6e4960cd4f" providerId="AD" clId="Web-{4860D094-D790-4B8E-A4E5-33D961B4A86F}" dt="2022-06-21T10:20:05.119" v="32"/>
        <pc:sldMkLst>
          <pc:docMk/>
          <pc:sldMk cId="2854586930" sldId="259"/>
        </pc:sldMkLst>
        <pc:spChg chg="mod">
          <ac:chgData name="Sabina Masih (2015962)" userId="S::2015962@student.uwtsd.ac.uk::2f40da68-98dd-4ef1-a20b-9b6e4960cd4f" providerId="AD" clId="Web-{4860D094-D790-4B8E-A4E5-33D961B4A86F}" dt="2022-06-21T10:19:22.696" v="29" actId="20577"/>
          <ac:spMkLst>
            <pc:docMk/>
            <pc:sldMk cId="2854586930" sldId="259"/>
            <ac:spMk id="2" creationId="{A4F95571-29B6-289B-9B8F-A1ACE3F7F77A}"/>
          </ac:spMkLst>
        </pc:spChg>
        <pc:spChg chg="add del">
          <ac:chgData name="Sabina Masih (2015962)" userId="S::2015962@student.uwtsd.ac.uk::2f40da68-98dd-4ef1-a20b-9b6e4960cd4f" providerId="AD" clId="Web-{4860D094-D790-4B8E-A4E5-33D961B4A86F}" dt="2022-06-21T10:19:50.259" v="31"/>
          <ac:spMkLst>
            <pc:docMk/>
            <pc:sldMk cId="2854586930" sldId="259"/>
            <ac:spMk id="3" creationId="{9E0BE2CC-6C44-15C6-17D9-C653144DB741}"/>
          </ac:spMkLst>
        </pc:spChg>
      </pc:sldChg>
      <pc:sldMasterChg chg="add del addSldLayout delSldLayout">
        <pc:chgData name="Sabina Masih (2015962)" userId="S::2015962@student.uwtsd.ac.uk::2f40da68-98dd-4ef1-a20b-9b6e4960cd4f" providerId="AD" clId="Web-{4860D094-D790-4B8E-A4E5-33D961B4A86F}" dt="2022-06-21T11:13:43.019" v="720"/>
        <pc:sldMasterMkLst>
          <pc:docMk/>
          <pc:sldMasterMk cId="2460954070" sldId="2147483660"/>
        </pc:sldMasterMkLst>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2385387890" sldId="2147483661"/>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949138452" sldId="2147483662"/>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2591524520" sldId="2147483663"/>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1203092039" sldId="2147483664"/>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3733172339" sldId="2147483665"/>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3210312558" sldId="2147483666"/>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3146388984" sldId="2147483667"/>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3171841454" sldId="2147483668"/>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1718958274" sldId="2147483669"/>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2202905451" sldId="2147483670"/>
          </pc:sldLayoutMkLst>
        </pc:sldLayoutChg>
        <pc:sldLayoutChg chg="add del">
          <pc:chgData name="Sabina Masih (2015962)" userId="S::2015962@student.uwtsd.ac.uk::2f40da68-98dd-4ef1-a20b-9b6e4960cd4f" providerId="AD" clId="Web-{4860D094-D790-4B8E-A4E5-33D961B4A86F}" dt="2022-06-21T11:13:43.019" v="720"/>
          <pc:sldLayoutMkLst>
            <pc:docMk/>
            <pc:sldMasterMk cId="2460954070" sldId="2147483660"/>
            <pc:sldLayoutMk cId="3479445657" sldId="2147483671"/>
          </pc:sldLayoutMkLst>
        </pc:sldLayoutChg>
      </pc:sldMasterChg>
      <pc:sldMasterChg chg="add del addSldLayout delSldLayout modSldLayout">
        <pc:chgData name="Sabina Masih (2015962)" userId="S::2015962@student.uwtsd.ac.uk::2f40da68-98dd-4ef1-a20b-9b6e4960cd4f" providerId="AD" clId="Web-{4860D094-D790-4B8E-A4E5-33D961B4A86F}" dt="2022-06-21T10:48:55.378" v="368"/>
        <pc:sldMasterMkLst>
          <pc:docMk/>
          <pc:sldMasterMk cId="275385699" sldId="2147483672"/>
        </pc:sldMasterMkLst>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130655693" sldId="2147483673"/>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2198430420" sldId="2147483674"/>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3029405676" sldId="2147483675"/>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1984391129" sldId="2147483676"/>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2923908621" sldId="2147483677"/>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3164617880" sldId="2147483678"/>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3244805492" sldId="2147483679"/>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4031129487" sldId="2147483680"/>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1885859378" sldId="2147483681"/>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726764056" sldId="2147483682"/>
          </pc:sldLayoutMkLst>
        </pc:sldLayoutChg>
        <pc:sldLayoutChg chg="add del mod replId">
          <pc:chgData name="Sabina Masih (2015962)" userId="S::2015962@student.uwtsd.ac.uk::2f40da68-98dd-4ef1-a20b-9b6e4960cd4f" providerId="AD" clId="Web-{4860D094-D790-4B8E-A4E5-33D961B4A86F}" dt="2022-06-21T10:48:55.378" v="368"/>
          <pc:sldLayoutMkLst>
            <pc:docMk/>
            <pc:sldMasterMk cId="275385699" sldId="2147483672"/>
            <pc:sldLayoutMk cId="2895704812" sldId="2147483683"/>
          </pc:sldLayoutMkLst>
        </pc:sldLayoutChg>
      </pc:sldMasterChg>
      <pc:sldMasterChg chg="add del addSldLayout delSldLayout modSldLayout">
        <pc:chgData name="Sabina Masih (2015962)" userId="S::2015962@student.uwtsd.ac.uk::2f40da68-98dd-4ef1-a20b-9b6e4960cd4f" providerId="AD" clId="Web-{4860D094-D790-4B8E-A4E5-33D961B4A86F}" dt="2022-06-21T11:13:43.019" v="720"/>
        <pc:sldMasterMkLst>
          <pc:docMk/>
          <pc:sldMasterMk cId="3091692340" sldId="2147483672"/>
        </pc:sldMasterMkLst>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3496375171" sldId="2147483673"/>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3142713962" sldId="2147483674"/>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4266734456" sldId="2147483675"/>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595956867" sldId="2147483676"/>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43358434" sldId="2147483677"/>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4265012335" sldId="2147483678"/>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3231594015" sldId="2147483679"/>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3795814370" sldId="2147483680"/>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2951732484" sldId="2147483681"/>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3821907810" sldId="2147483682"/>
          </pc:sldLayoutMkLst>
        </pc:sldLayoutChg>
        <pc:sldLayoutChg chg="add del mod replId">
          <pc:chgData name="Sabina Masih (2015962)" userId="S::2015962@student.uwtsd.ac.uk::2f40da68-98dd-4ef1-a20b-9b6e4960cd4f" providerId="AD" clId="Web-{4860D094-D790-4B8E-A4E5-33D961B4A86F}" dt="2022-06-21T11:13:43.019" v="720"/>
          <pc:sldLayoutMkLst>
            <pc:docMk/>
            <pc:sldMasterMk cId="3091692340" sldId="2147483672"/>
            <pc:sldLayoutMk cId="1986670248" sldId="2147483683"/>
          </pc:sldLayoutMkLst>
        </pc:sldLayoutChg>
      </pc:sldMasterChg>
    </pc:docChg>
  </pc:docChgLst>
  <pc:docChgLst>
    <pc:chgData name="Sabina Masih (2015962)" userId="S::2015962@student.uwtsd.ac.uk::2f40da68-98dd-4ef1-a20b-9b6e4960cd4f" providerId="AD" clId="Web-{BABFD6E8-47B9-5EE8-B4E0-ECB24C1405B3}"/>
    <pc:docChg chg="modSld">
      <pc:chgData name="Sabina Masih (2015962)" userId="S::2015962@student.uwtsd.ac.uk::2f40da68-98dd-4ef1-a20b-9b6e4960cd4f" providerId="AD" clId="Web-{BABFD6E8-47B9-5EE8-B4E0-ECB24C1405B3}" dt="2022-07-07T10:24:24.858" v="3443" actId="20577"/>
      <pc:docMkLst>
        <pc:docMk/>
      </pc:docMkLst>
      <pc:sldChg chg="addSp delSp modSp">
        <pc:chgData name="Sabina Masih (2015962)" userId="S::2015962@student.uwtsd.ac.uk::2f40da68-98dd-4ef1-a20b-9b6e4960cd4f" providerId="AD" clId="Web-{BABFD6E8-47B9-5EE8-B4E0-ECB24C1405B3}" dt="2022-07-05T11:29:42.753" v="614" actId="1076"/>
        <pc:sldMkLst>
          <pc:docMk/>
          <pc:sldMk cId="109857222" sldId="256"/>
        </pc:sldMkLst>
        <pc:spChg chg="mod">
          <ac:chgData name="Sabina Masih (2015962)" userId="S::2015962@student.uwtsd.ac.uk::2f40da68-98dd-4ef1-a20b-9b6e4960cd4f" providerId="AD" clId="Web-{BABFD6E8-47B9-5EE8-B4E0-ECB24C1405B3}" dt="2022-07-05T11:29:42.753" v="614" actId="1076"/>
          <ac:spMkLst>
            <pc:docMk/>
            <pc:sldMk cId="109857222" sldId="256"/>
            <ac:spMk id="2" creationId="{00000000-0000-0000-0000-000000000000}"/>
          </ac:spMkLst>
        </pc:spChg>
        <pc:spChg chg="mod ord">
          <ac:chgData name="Sabina Masih (2015962)" userId="S::2015962@student.uwtsd.ac.uk::2f40da68-98dd-4ef1-a20b-9b6e4960cd4f" providerId="AD" clId="Web-{BABFD6E8-47B9-5EE8-B4E0-ECB24C1405B3}" dt="2022-07-05T11:29:27.971" v="613"/>
          <ac:spMkLst>
            <pc:docMk/>
            <pc:sldMk cId="109857222" sldId="256"/>
            <ac:spMk id="3" creationId="{00000000-0000-0000-0000-000000000000}"/>
          </ac:spMkLst>
        </pc:spChg>
        <pc:spChg chg="del">
          <ac:chgData name="Sabina Masih (2015962)" userId="S::2015962@student.uwtsd.ac.uk::2f40da68-98dd-4ef1-a20b-9b6e4960cd4f" providerId="AD" clId="Web-{BABFD6E8-47B9-5EE8-B4E0-ECB24C1405B3}" dt="2022-07-05T11:29:04.125" v="612"/>
          <ac:spMkLst>
            <pc:docMk/>
            <pc:sldMk cId="109857222" sldId="256"/>
            <ac:spMk id="65" creationId="{4913D8DA-B72B-46FB-9E5D-656A0EB0A476}"/>
          </ac:spMkLst>
        </pc:spChg>
        <pc:spChg chg="del">
          <ac:chgData name="Sabina Masih (2015962)" userId="S::2015962@student.uwtsd.ac.uk::2f40da68-98dd-4ef1-a20b-9b6e4960cd4f" providerId="AD" clId="Web-{BABFD6E8-47B9-5EE8-B4E0-ECB24C1405B3}" dt="2022-07-05T11:29:04.125" v="612"/>
          <ac:spMkLst>
            <pc:docMk/>
            <pc:sldMk cId="109857222" sldId="256"/>
            <ac:spMk id="66" creationId="{63CDDC8E-3FD0-4545-A664-7661835B4586}"/>
          </ac:spMkLst>
        </pc:spChg>
        <pc:spChg chg="add del">
          <ac:chgData name="Sabina Masih (2015962)" userId="S::2015962@student.uwtsd.ac.uk::2f40da68-98dd-4ef1-a20b-9b6e4960cd4f" providerId="AD" clId="Web-{BABFD6E8-47B9-5EE8-B4E0-ECB24C1405B3}" dt="2022-07-05T11:29:27.971" v="613"/>
          <ac:spMkLst>
            <pc:docMk/>
            <pc:sldMk cId="109857222" sldId="256"/>
            <ac:spMk id="72" creationId="{327D73B4-9F5C-4A64-A179-51B9500CB8B5}"/>
          </ac:spMkLst>
        </pc:spChg>
        <pc:spChg chg="add del">
          <ac:chgData name="Sabina Masih (2015962)" userId="S::2015962@student.uwtsd.ac.uk::2f40da68-98dd-4ef1-a20b-9b6e4960cd4f" providerId="AD" clId="Web-{BABFD6E8-47B9-5EE8-B4E0-ECB24C1405B3}" dt="2022-07-05T11:29:27.971" v="613"/>
          <ac:spMkLst>
            <pc:docMk/>
            <pc:sldMk cId="109857222" sldId="256"/>
            <ac:spMk id="74" creationId="{C1F06963-6374-4B48-844F-071A9BAAAE02}"/>
          </ac:spMkLst>
        </pc:spChg>
        <pc:spChg chg="add del">
          <ac:chgData name="Sabina Masih (2015962)" userId="S::2015962@student.uwtsd.ac.uk::2f40da68-98dd-4ef1-a20b-9b6e4960cd4f" providerId="AD" clId="Web-{BABFD6E8-47B9-5EE8-B4E0-ECB24C1405B3}" dt="2022-07-05T11:29:27.971" v="613"/>
          <ac:spMkLst>
            <pc:docMk/>
            <pc:sldMk cId="109857222" sldId="256"/>
            <ac:spMk id="80" creationId="{E3020543-B24B-4EC4-8FFC-8DD88EEA91A8}"/>
          </ac:spMkLst>
        </pc:spChg>
        <pc:spChg chg="add">
          <ac:chgData name="Sabina Masih (2015962)" userId="S::2015962@student.uwtsd.ac.uk::2f40da68-98dd-4ef1-a20b-9b6e4960cd4f" providerId="AD" clId="Web-{BABFD6E8-47B9-5EE8-B4E0-ECB24C1405B3}" dt="2022-07-05T11:29:27.971" v="613"/>
          <ac:spMkLst>
            <pc:docMk/>
            <pc:sldMk cId="109857222" sldId="256"/>
            <ac:spMk id="87" creationId="{3E443FD7-A66B-4AA0-872D-B088B9BC5F17}"/>
          </ac:spMkLst>
        </pc:spChg>
        <pc:spChg chg="add">
          <ac:chgData name="Sabina Masih (2015962)" userId="S::2015962@student.uwtsd.ac.uk::2f40da68-98dd-4ef1-a20b-9b6e4960cd4f" providerId="AD" clId="Web-{BABFD6E8-47B9-5EE8-B4E0-ECB24C1405B3}" dt="2022-07-05T11:29:27.971" v="613"/>
          <ac:spMkLst>
            <pc:docMk/>
            <pc:sldMk cId="109857222" sldId="256"/>
            <ac:spMk id="89" creationId="{C04BE0EF-3561-49B4-9A29-F283168A91C7}"/>
          </ac:spMkLst>
        </pc:spChg>
        <pc:grpChg chg="add del">
          <ac:chgData name="Sabina Masih (2015962)" userId="S::2015962@student.uwtsd.ac.uk::2f40da68-98dd-4ef1-a20b-9b6e4960cd4f" providerId="AD" clId="Web-{BABFD6E8-47B9-5EE8-B4E0-ECB24C1405B3}" dt="2022-07-05T11:29:27.971" v="613"/>
          <ac:grpSpMkLst>
            <pc:docMk/>
            <pc:sldMk cId="109857222" sldId="256"/>
            <ac:grpSpMk id="76" creationId="{5614C7C0-FA1D-4105-8345-1DF76F9870A8}"/>
          </ac:grpSpMkLst>
        </pc:grpChg>
        <pc:picChg chg="mod ord">
          <ac:chgData name="Sabina Masih (2015962)" userId="S::2015962@student.uwtsd.ac.uk::2f40da68-98dd-4ef1-a20b-9b6e4960cd4f" providerId="AD" clId="Web-{BABFD6E8-47B9-5EE8-B4E0-ECB24C1405B3}" dt="2022-07-05T11:29:27.971" v="613"/>
          <ac:picMkLst>
            <pc:docMk/>
            <pc:sldMk cId="109857222" sldId="256"/>
            <ac:picMk id="67" creationId="{E2273292-CEC1-53A5-4E60-1FE9E9B52DB8}"/>
          </ac:picMkLst>
        </pc:picChg>
        <pc:cxnChg chg="add del">
          <ac:chgData name="Sabina Masih (2015962)" userId="S::2015962@student.uwtsd.ac.uk::2f40da68-98dd-4ef1-a20b-9b6e4960cd4f" providerId="AD" clId="Web-{BABFD6E8-47B9-5EE8-B4E0-ECB24C1405B3}" dt="2022-07-05T11:29:27.971" v="613"/>
          <ac:cxnSpMkLst>
            <pc:docMk/>
            <pc:sldMk cId="109857222" sldId="256"/>
            <ac:cxnSpMk id="82" creationId="{C49DA8F6-BCC1-4447-B54C-57856834B94B}"/>
          </ac:cxnSpMkLst>
        </pc:cxnChg>
      </pc:sldChg>
      <pc:sldChg chg="addSp delSp modSp modNotes">
        <pc:chgData name="Sabina Masih (2015962)" userId="S::2015962@student.uwtsd.ac.uk::2f40da68-98dd-4ef1-a20b-9b6e4960cd4f" providerId="AD" clId="Web-{BABFD6E8-47B9-5EE8-B4E0-ECB24C1405B3}" dt="2022-07-07T10:18:10.003" v="3355" actId="1076"/>
        <pc:sldMkLst>
          <pc:docMk/>
          <pc:sldMk cId="889068840" sldId="257"/>
        </pc:sldMkLst>
        <pc:spChg chg="mod">
          <ac:chgData name="Sabina Masih (2015962)" userId="S::2015962@student.uwtsd.ac.uk::2f40da68-98dd-4ef1-a20b-9b6e4960cd4f" providerId="AD" clId="Web-{BABFD6E8-47B9-5EE8-B4E0-ECB24C1405B3}" dt="2022-07-05T11:28:06.668" v="611" actId="20577"/>
          <ac:spMkLst>
            <pc:docMk/>
            <pc:sldMk cId="889068840" sldId="257"/>
            <ac:spMk id="3" creationId="{9B44C44C-6D36-6D9E-7045-9591EA2B4838}"/>
          </ac:spMkLst>
        </pc:spChg>
        <pc:spChg chg="mod">
          <ac:chgData name="Sabina Masih (2015962)" userId="S::2015962@student.uwtsd.ac.uk::2f40da68-98dd-4ef1-a20b-9b6e4960cd4f" providerId="AD" clId="Web-{BABFD6E8-47B9-5EE8-B4E0-ECB24C1405B3}" dt="2022-07-06T13:08:16.053" v="3223" actId="20577"/>
          <ac:spMkLst>
            <pc:docMk/>
            <pc:sldMk cId="889068840" sldId="257"/>
            <ac:spMk id="4" creationId="{3C3140D4-2C54-CB3A-34CC-723B751AA6EE}"/>
          </ac:spMkLst>
        </pc:spChg>
        <pc:picChg chg="add mod">
          <ac:chgData name="Sabina Masih (2015962)" userId="S::2015962@student.uwtsd.ac.uk::2f40da68-98dd-4ef1-a20b-9b6e4960cd4f" providerId="AD" clId="Web-{BABFD6E8-47B9-5EE8-B4E0-ECB24C1405B3}" dt="2022-07-07T10:18:10.003" v="3355" actId="1076"/>
          <ac:picMkLst>
            <pc:docMk/>
            <pc:sldMk cId="889068840" sldId="257"/>
            <ac:picMk id="2" creationId="{276B3A29-8D87-26F2-FB64-C9A8FABACF82}"/>
          </ac:picMkLst>
        </pc:picChg>
        <pc:picChg chg="del">
          <ac:chgData name="Sabina Masih (2015962)" userId="S::2015962@student.uwtsd.ac.uk::2f40da68-98dd-4ef1-a20b-9b6e4960cd4f" providerId="AD" clId="Web-{BABFD6E8-47B9-5EE8-B4E0-ECB24C1405B3}" dt="2022-07-06T13:04:56.766" v="3197"/>
          <ac:picMkLst>
            <pc:docMk/>
            <pc:sldMk cId="889068840" sldId="257"/>
            <ac:picMk id="2" creationId="{EE2F2D66-0CE6-370F-6597-3D9CFFC64D84}"/>
          </ac:picMkLst>
        </pc:picChg>
        <pc:picChg chg="add del mod">
          <ac:chgData name="Sabina Masih (2015962)" userId="S::2015962@student.uwtsd.ac.uk::2f40da68-98dd-4ef1-a20b-9b6e4960cd4f" providerId="AD" clId="Web-{BABFD6E8-47B9-5EE8-B4E0-ECB24C1405B3}" dt="2022-07-07T10:07:27.892" v="3348"/>
          <ac:picMkLst>
            <pc:docMk/>
            <pc:sldMk cId="889068840" sldId="257"/>
            <ac:picMk id="5" creationId="{15B665BC-CDDA-D440-E8A4-08D7DD7B1388}"/>
          </ac:picMkLst>
        </pc:picChg>
      </pc:sldChg>
      <pc:sldChg chg="modSp">
        <pc:chgData name="Sabina Masih (2015962)" userId="S::2015962@student.uwtsd.ac.uk::2f40da68-98dd-4ef1-a20b-9b6e4960cd4f" providerId="AD" clId="Web-{BABFD6E8-47B9-5EE8-B4E0-ECB24C1405B3}" dt="2022-07-07T10:24:24.858" v="3443" actId="20577"/>
        <pc:sldMkLst>
          <pc:docMk/>
          <pc:sldMk cId="2539897458" sldId="259"/>
        </pc:sldMkLst>
        <pc:spChg chg="mod">
          <ac:chgData name="Sabina Masih (2015962)" userId="S::2015962@student.uwtsd.ac.uk::2f40da68-98dd-4ef1-a20b-9b6e4960cd4f" providerId="AD" clId="Web-{BABFD6E8-47B9-5EE8-B4E0-ECB24C1405B3}" dt="2022-07-05T12:34:07.349" v="2217" actId="1076"/>
          <ac:spMkLst>
            <pc:docMk/>
            <pc:sldMk cId="2539897458" sldId="259"/>
            <ac:spMk id="2" creationId="{CD850E3B-9520-3892-6ED6-EC7EBA803C61}"/>
          </ac:spMkLst>
        </pc:spChg>
        <pc:spChg chg="mod">
          <ac:chgData name="Sabina Masih (2015962)" userId="S::2015962@student.uwtsd.ac.uk::2f40da68-98dd-4ef1-a20b-9b6e4960cd4f" providerId="AD" clId="Web-{BABFD6E8-47B9-5EE8-B4E0-ECB24C1405B3}" dt="2022-07-07T10:24:24.858" v="3443" actId="20577"/>
          <ac:spMkLst>
            <pc:docMk/>
            <pc:sldMk cId="2539897458" sldId="259"/>
            <ac:spMk id="3" creationId="{DBA2BD59-7D85-A4B5-EE39-CEBBBA182FB9}"/>
          </ac:spMkLst>
        </pc:spChg>
      </pc:sldChg>
      <pc:sldChg chg="addSp modSp modNotes">
        <pc:chgData name="Sabina Masih (2015962)" userId="S::2015962@student.uwtsd.ac.uk::2f40da68-98dd-4ef1-a20b-9b6e4960cd4f" providerId="AD" clId="Web-{BABFD6E8-47B9-5EE8-B4E0-ECB24C1405B3}" dt="2022-07-05T20:40:33.056" v="2984" actId="20577"/>
        <pc:sldMkLst>
          <pc:docMk/>
          <pc:sldMk cId="1128024273" sldId="260"/>
        </pc:sldMkLst>
        <pc:spChg chg="mod">
          <ac:chgData name="Sabina Masih (2015962)" userId="S::2015962@student.uwtsd.ac.uk::2f40da68-98dd-4ef1-a20b-9b6e4960cd4f" providerId="AD" clId="Web-{BABFD6E8-47B9-5EE8-B4E0-ECB24C1405B3}" dt="2022-07-05T20:35:51.079" v="2835" actId="1076"/>
          <ac:spMkLst>
            <pc:docMk/>
            <pc:sldMk cId="1128024273" sldId="260"/>
            <ac:spMk id="2" creationId="{3B4548DD-8367-9C54-5D62-791AD1DDC6A6}"/>
          </ac:spMkLst>
        </pc:spChg>
        <pc:spChg chg="add mod">
          <ac:chgData name="Sabina Masih (2015962)" userId="S::2015962@student.uwtsd.ac.uk::2f40da68-98dd-4ef1-a20b-9b6e4960cd4f" providerId="AD" clId="Web-{BABFD6E8-47B9-5EE8-B4E0-ECB24C1405B3}" dt="2022-07-05T20:40:33.056" v="2984" actId="20577"/>
          <ac:spMkLst>
            <pc:docMk/>
            <pc:sldMk cId="1128024273" sldId="260"/>
            <ac:spMk id="5" creationId="{EA8A63B9-E85F-E284-2FF5-DCDEAD65AB43}"/>
          </ac:spMkLst>
        </pc:spChg>
      </pc:sldChg>
      <pc:sldChg chg="addSp delSp modSp modNotes">
        <pc:chgData name="Sabina Masih (2015962)" userId="S::2015962@student.uwtsd.ac.uk::2f40da68-98dd-4ef1-a20b-9b6e4960cd4f" providerId="AD" clId="Web-{BABFD6E8-47B9-5EE8-B4E0-ECB24C1405B3}" dt="2022-07-05T20:47:11.348" v="3195"/>
        <pc:sldMkLst>
          <pc:docMk/>
          <pc:sldMk cId="3435072679" sldId="261"/>
        </pc:sldMkLst>
        <pc:spChg chg="mod">
          <ac:chgData name="Sabina Masih (2015962)" userId="S::2015962@student.uwtsd.ac.uk::2f40da68-98dd-4ef1-a20b-9b6e4960cd4f" providerId="AD" clId="Web-{BABFD6E8-47B9-5EE8-B4E0-ECB24C1405B3}" dt="2022-07-05T10:59:30.666" v="5" actId="1076"/>
          <ac:spMkLst>
            <pc:docMk/>
            <pc:sldMk cId="3435072679" sldId="261"/>
            <ac:spMk id="2" creationId="{169F5B78-8A22-80A6-EA1F-D543A3EF880D}"/>
          </ac:spMkLst>
        </pc:spChg>
        <pc:spChg chg="add mod">
          <ac:chgData name="Sabina Masih (2015962)" userId="S::2015962@student.uwtsd.ac.uk::2f40da68-98dd-4ef1-a20b-9b6e4960cd4f" providerId="AD" clId="Web-{BABFD6E8-47B9-5EE8-B4E0-ECB24C1405B3}" dt="2022-07-05T11:01:30.409" v="20" actId="20577"/>
          <ac:spMkLst>
            <pc:docMk/>
            <pc:sldMk cId="3435072679" sldId="261"/>
            <ac:spMk id="4" creationId="{42DCE566-E60F-D790-6C60-3DD128DAAB20}"/>
          </ac:spMkLst>
        </pc:spChg>
        <pc:spChg chg="add mod">
          <ac:chgData name="Sabina Masih (2015962)" userId="S::2015962@student.uwtsd.ac.uk::2f40da68-98dd-4ef1-a20b-9b6e4960cd4f" providerId="AD" clId="Web-{BABFD6E8-47B9-5EE8-B4E0-ECB24C1405B3}" dt="2022-07-05T11:20:37.135" v="402" actId="20577"/>
          <ac:spMkLst>
            <pc:docMk/>
            <pc:sldMk cId="3435072679" sldId="261"/>
            <ac:spMk id="5" creationId="{BB1F92AC-0899-878C-9B2E-49C23328FDCF}"/>
          </ac:spMkLst>
        </pc:spChg>
        <pc:spChg chg="add del mod">
          <ac:chgData name="Sabina Masih (2015962)" userId="S::2015962@student.uwtsd.ac.uk::2f40da68-98dd-4ef1-a20b-9b6e4960cd4f" providerId="AD" clId="Web-{BABFD6E8-47B9-5EE8-B4E0-ECB24C1405B3}" dt="2022-07-05T11:17:46.966" v="322"/>
          <ac:spMkLst>
            <pc:docMk/>
            <pc:sldMk cId="3435072679" sldId="261"/>
            <ac:spMk id="6" creationId="{9126D212-A898-3301-E71C-7C1C345B4ECB}"/>
          </ac:spMkLst>
        </pc:spChg>
        <pc:spChg chg="del">
          <ac:chgData name="Sabina Masih (2015962)" userId="S::2015962@student.uwtsd.ac.uk::2f40da68-98dd-4ef1-a20b-9b6e4960cd4f" providerId="AD" clId="Web-{BABFD6E8-47B9-5EE8-B4E0-ECB24C1405B3}" dt="2022-07-05T10:59:14.696" v="3"/>
          <ac:spMkLst>
            <pc:docMk/>
            <pc:sldMk cId="3435072679" sldId="261"/>
            <ac:spMk id="7" creationId="{C27D7A02-907B-496F-BA7E-AA3780733CA7}"/>
          </ac:spMkLst>
        </pc:spChg>
        <pc:spChg chg="del">
          <ac:chgData name="Sabina Masih (2015962)" userId="S::2015962@student.uwtsd.ac.uk::2f40da68-98dd-4ef1-a20b-9b6e4960cd4f" providerId="AD" clId="Web-{BABFD6E8-47B9-5EE8-B4E0-ECB24C1405B3}" dt="2022-07-05T10:59:14.696" v="3"/>
          <ac:spMkLst>
            <pc:docMk/>
            <pc:sldMk cId="3435072679" sldId="261"/>
            <ac:spMk id="9" creationId="{0FBA5268-0AE7-4CAD-9537-D0EB09E76406}"/>
          </ac:spMkLst>
        </pc:spChg>
        <pc:spChg chg="del">
          <ac:chgData name="Sabina Masih (2015962)" userId="S::2015962@student.uwtsd.ac.uk::2f40da68-98dd-4ef1-a20b-9b6e4960cd4f" providerId="AD" clId="Web-{BABFD6E8-47B9-5EE8-B4E0-ECB24C1405B3}" dt="2022-07-05T10:59:14.696" v="3"/>
          <ac:spMkLst>
            <pc:docMk/>
            <pc:sldMk cId="3435072679" sldId="261"/>
            <ac:spMk id="11" creationId="{088D065B-39DA-4077-B9CF-E489CE4C0169}"/>
          </ac:spMkLst>
        </pc:spChg>
        <pc:spChg chg="add">
          <ac:chgData name="Sabina Masih (2015962)" userId="S::2015962@student.uwtsd.ac.uk::2f40da68-98dd-4ef1-a20b-9b6e4960cd4f" providerId="AD" clId="Web-{BABFD6E8-47B9-5EE8-B4E0-ECB24C1405B3}" dt="2022-07-05T10:59:14.696" v="3"/>
          <ac:spMkLst>
            <pc:docMk/>
            <pc:sldMk cId="3435072679" sldId="261"/>
            <ac:spMk id="16" creationId="{71FC7D98-7B8B-402A-90FC-F027482F2142}"/>
          </ac:spMkLst>
        </pc:spChg>
        <pc:spChg chg="add">
          <ac:chgData name="Sabina Masih (2015962)" userId="S::2015962@student.uwtsd.ac.uk::2f40da68-98dd-4ef1-a20b-9b6e4960cd4f" providerId="AD" clId="Web-{BABFD6E8-47B9-5EE8-B4E0-ECB24C1405B3}" dt="2022-07-05T10:59:14.696" v="3"/>
          <ac:spMkLst>
            <pc:docMk/>
            <pc:sldMk cId="3435072679" sldId="261"/>
            <ac:spMk id="18" creationId="{AD7356EA-285B-4E5D-8FEC-104659A4FD2C}"/>
          </ac:spMkLst>
        </pc:spChg>
        <pc:picChg chg="add mod">
          <ac:chgData name="Sabina Masih (2015962)" userId="S::2015962@student.uwtsd.ac.uk::2f40da68-98dd-4ef1-a20b-9b6e4960cd4f" providerId="AD" clId="Web-{BABFD6E8-47B9-5EE8-B4E0-ECB24C1405B3}" dt="2022-07-05T10:59:14.696" v="3"/>
          <ac:picMkLst>
            <pc:docMk/>
            <pc:sldMk cId="3435072679" sldId="261"/>
            <ac:picMk id="3" creationId="{BF4A5498-A7EA-7E3E-F474-400EFF67D15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0F5384-C769-4E38-8829-64F4F17E6803}" type="datetimeFigureOut">
              <a:t>7/20/2022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131430-4934-4F54-9241-94E9E2E5BC62}" type="slidenum">
              <a:t>‹#›</a:t>
            </a:fld>
            <a:endParaRPr lang="en-GB"/>
          </a:p>
        </p:txBody>
      </p:sp>
    </p:spTree>
    <p:extLst>
      <p:ext uri="{BB962C8B-B14F-4D97-AF65-F5344CB8AC3E}">
        <p14:creationId xmlns:p14="http://schemas.microsoft.com/office/powerpoint/2010/main" val="3383203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my name is Sabina Masih and today I will be providing you with a presentation about the respiratory system and examining the anatomy and associated physiology, the respiratory system is the network of organs and tissues that help you breathe. This includes your airways, lungs and blood vessels. The diaphragm is the main muscle that power your lungs in order to breathe. These parts all work together to move oxygen throughout the body and clean out waste gases like carbon dioxide. </a:t>
            </a:r>
          </a:p>
          <a:p>
            <a:r>
              <a:rPr lang="en-US" dirty="0">
                <a:cs typeface="Calibri"/>
              </a:rPr>
              <a:t>There are 3 major parts of the respiratory system: the airway, the lungs, and the muscles of respiration. The airway, which includes the nose, mouth which is also known as oral cavity, pharynx, larynx, trachea, bronchi, and bronchioles, carries air between the lungs and the body's exterior. The lungs act as the functional units of the respiratory system by passing oxygen into the body and carbon dioxide out of the body. Finally, the muscles of the respiration, including the diaphragm and intercostal muscles, work together to act as a pump, pushing air into and out of the lungs during breathing (Taylor, 2020).</a:t>
            </a:r>
          </a:p>
        </p:txBody>
      </p:sp>
      <p:sp>
        <p:nvSpPr>
          <p:cNvPr id="4" name="Slide Number Placeholder 3"/>
          <p:cNvSpPr>
            <a:spLocks noGrp="1"/>
          </p:cNvSpPr>
          <p:nvPr>
            <p:ph type="sldNum" sz="quarter" idx="5"/>
          </p:nvPr>
        </p:nvSpPr>
        <p:spPr/>
        <p:txBody>
          <a:bodyPr/>
          <a:lstStyle/>
          <a:p>
            <a:fld id="{64131430-4934-4F54-9241-94E9E2E5BC62}" type="slidenum">
              <a:t>2</a:t>
            </a:fld>
            <a:endParaRPr lang="en-GB"/>
          </a:p>
        </p:txBody>
      </p:sp>
    </p:spTree>
    <p:extLst>
      <p:ext uri="{BB962C8B-B14F-4D97-AF65-F5344CB8AC3E}">
        <p14:creationId xmlns:p14="http://schemas.microsoft.com/office/powerpoint/2010/main" val="4244341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will be now looking at the effects of the respiratory system if you have chronic obstructive pulmonary disease otherwise know as COPD. </a:t>
            </a:r>
          </a:p>
          <a:p>
            <a:r>
              <a:rPr lang="en-US" dirty="0">
                <a:cs typeface="Calibri"/>
              </a:rPr>
              <a:t>COPD has several conditions but the two main conditions are chronic bronchitis and emphysema. These diseases affect different parts of the lungs, but both lead to difficulty in breathing. </a:t>
            </a:r>
          </a:p>
          <a:p>
            <a:r>
              <a:rPr lang="en-US" dirty="0">
                <a:cs typeface="Calibri"/>
              </a:rPr>
              <a:t>When you inhale, air moves down your trachea and then through tubes called bronchi. The bronchi branch out into smaller tubes called bronchioles. At the ends of the bronchioles are little air sacs called alveoli. At the end of the alveoli are capillaries, which are tiny blood vessels.</a:t>
            </a:r>
          </a:p>
          <a:p>
            <a:r>
              <a:rPr lang="en-US" dirty="0">
                <a:cs typeface="Calibri"/>
              </a:rPr>
              <a:t>Oxygen moves from the lungs to the bloodstream through these capillaries. In exchange, carbon dioxide moves from the blood into the capillaries and then into the lungs before it is exhaled. </a:t>
            </a:r>
          </a:p>
          <a:p>
            <a:r>
              <a:rPr lang="en-US" dirty="0">
                <a:cs typeface="Calibri"/>
              </a:rPr>
              <a:t>Emphysema is a disease of the alveoli. The fibers that make up the walls of the alveoli become damaged. The damage makes them less elastic and unable to recoil when you exhale, making it hard to exhale carbon dioxide out of the lungs.</a:t>
            </a:r>
          </a:p>
          <a:p>
            <a:r>
              <a:rPr lang="en-US" dirty="0">
                <a:cs typeface="Calibri"/>
              </a:rPr>
              <a:t>If the lung airways become inflamed, this results in bronchitis with subsequent mucus production. If the bronchitis persists, you can develop chronic bronchitis (Roland, 2018). </a:t>
            </a:r>
          </a:p>
        </p:txBody>
      </p:sp>
      <p:sp>
        <p:nvSpPr>
          <p:cNvPr id="4" name="Slide Number Placeholder 3"/>
          <p:cNvSpPr>
            <a:spLocks noGrp="1"/>
          </p:cNvSpPr>
          <p:nvPr>
            <p:ph type="sldNum" sz="quarter" idx="5"/>
          </p:nvPr>
        </p:nvSpPr>
        <p:spPr/>
        <p:txBody>
          <a:bodyPr/>
          <a:lstStyle/>
          <a:p>
            <a:fld id="{64131430-4934-4F54-9241-94E9E2E5BC62}" type="slidenum">
              <a:t>3</a:t>
            </a:fld>
            <a:endParaRPr lang="en-GB"/>
          </a:p>
        </p:txBody>
      </p:sp>
    </p:spTree>
    <p:extLst>
      <p:ext uri="{BB962C8B-B14F-4D97-AF65-F5344CB8AC3E}">
        <p14:creationId xmlns:p14="http://schemas.microsoft.com/office/powerpoint/2010/main" val="375852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Quit smoking- cigarette smoke is the leading cause of COPD, and it can make the disease worse, people who stop smoking improve their breathing capacity, health and overall quality of life.</a:t>
            </a:r>
          </a:p>
          <a:p>
            <a:r>
              <a:rPr lang="en-US">
                <a:cs typeface="Calibri"/>
              </a:rPr>
              <a:t>Short acting bronchodilators- These medications work quickly to relax the muscles around your airways and ease symptoms like coughing and shortness of breath. You take them through an inhaler. The effects last about 4 to 6 hours.</a:t>
            </a:r>
          </a:p>
          <a:p>
            <a:r>
              <a:rPr lang="en-US">
                <a:cs typeface="Calibri"/>
              </a:rPr>
              <a:t>Long-acting bronchodilators- These medications also relax the muscles around the airways, but their effects last up to 12 hours. You take them with an inhaler every day to prevent symptoms.</a:t>
            </a:r>
          </a:p>
          <a:p>
            <a:r>
              <a:rPr lang="en-US">
                <a:cs typeface="Calibri"/>
              </a:rPr>
              <a:t>Steroids- These bring down the swelling in your airways. You usually breathe them in through a inhaler.</a:t>
            </a:r>
          </a:p>
          <a:p>
            <a:r>
              <a:rPr lang="en-US">
                <a:cs typeface="Calibri"/>
              </a:rPr>
              <a:t>Phosphodiesterase-4 (PDE-4) inhibitor- a drug called roflumilast (</a:t>
            </a:r>
            <a:r>
              <a:rPr lang="en-US" err="1">
                <a:cs typeface="Calibri"/>
              </a:rPr>
              <a:t>Daliresp</a:t>
            </a:r>
            <a:r>
              <a:rPr lang="en-US">
                <a:cs typeface="Calibri"/>
              </a:rPr>
              <a:t>) can help with COPD symptoms. It brings down the swelling in the lungs and opens your airways. You might take it with long acting bronchodilator. </a:t>
            </a:r>
          </a:p>
          <a:p>
            <a:r>
              <a:rPr lang="en-US">
                <a:cs typeface="Calibri"/>
              </a:rPr>
              <a:t>Pulmonary rehabilitation- pulmonary rehab is a program to help you manage COPD, this may include</a:t>
            </a:r>
          </a:p>
          <a:p>
            <a:pPr marL="171450" indent="-171450">
              <a:buFont typeface="Arial"/>
              <a:buChar char="•"/>
            </a:pPr>
            <a:r>
              <a:rPr lang="en-US">
                <a:cs typeface="Calibri"/>
              </a:rPr>
              <a:t>Breathing exercise</a:t>
            </a:r>
          </a:p>
          <a:p>
            <a:pPr marL="171450" indent="-171450">
              <a:buFont typeface="Arial"/>
              <a:buChar char="•"/>
            </a:pPr>
            <a:r>
              <a:rPr lang="en-US">
                <a:cs typeface="Calibri"/>
              </a:rPr>
              <a:t>Nutritional therapy</a:t>
            </a:r>
          </a:p>
          <a:p>
            <a:pPr marL="171450" indent="-171450">
              <a:buFont typeface="Arial"/>
              <a:buChar char="•"/>
            </a:pPr>
            <a:r>
              <a:rPr lang="en-US">
                <a:cs typeface="Calibri"/>
              </a:rPr>
              <a:t>Exercise </a:t>
            </a:r>
          </a:p>
          <a:p>
            <a:pPr marL="171450" indent="-171450">
              <a:buFont typeface="Arial"/>
              <a:buChar char="•"/>
            </a:pPr>
            <a:r>
              <a:rPr lang="en-US">
                <a:cs typeface="Calibri"/>
              </a:rPr>
              <a:t>Smoking counseling</a:t>
            </a:r>
          </a:p>
          <a:p>
            <a:r>
              <a:rPr lang="en-US">
                <a:cs typeface="Calibri"/>
              </a:rPr>
              <a:t>(Boyce, 2021).</a:t>
            </a:r>
          </a:p>
          <a:p>
            <a:r>
              <a:rPr lang="en-US">
                <a:cs typeface="Calibri"/>
              </a:rPr>
              <a:t>I hope this has been helpful and informative and I have listed the references for you if you need anymore information. Thanks for listening and goodbye. </a:t>
            </a:r>
          </a:p>
        </p:txBody>
      </p:sp>
      <p:sp>
        <p:nvSpPr>
          <p:cNvPr id="4" name="Slide Number Placeholder 3"/>
          <p:cNvSpPr>
            <a:spLocks noGrp="1"/>
          </p:cNvSpPr>
          <p:nvPr>
            <p:ph type="sldNum" sz="quarter" idx="5"/>
          </p:nvPr>
        </p:nvSpPr>
        <p:spPr/>
        <p:txBody>
          <a:bodyPr/>
          <a:lstStyle/>
          <a:p>
            <a:fld id="{64131430-4934-4F54-9241-94E9E2E5BC62}" type="slidenum">
              <a:t>4</a:t>
            </a:fld>
            <a:endParaRPr lang="en-GB"/>
          </a:p>
        </p:txBody>
      </p:sp>
    </p:spTree>
    <p:extLst>
      <p:ext uri="{BB962C8B-B14F-4D97-AF65-F5344CB8AC3E}">
        <p14:creationId xmlns:p14="http://schemas.microsoft.com/office/powerpoint/2010/main" val="4161624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hyperlink" Target="https://www.innerbody.com/anatomy/respiratory" TargetMode="External"/><Relationship Id="rId3" Type="http://schemas.openxmlformats.org/officeDocument/2006/relationships/hyperlink" Target="https://nurseslabs.com/respiratory-system/" TargetMode="External"/><Relationship Id="rId7" Type="http://schemas.openxmlformats.org/officeDocument/2006/relationships/hyperlink" Target="https://www.healthline.com/health/copd/pathophysiology" TargetMode="External"/><Relationship Id="rId2" Type="http://schemas.openxmlformats.org/officeDocument/2006/relationships/hyperlink" Target="https://www.webmd.com/llung/copd/what-are-treatments-for-copd" TargetMode="External"/><Relationship Id="rId1" Type="http://schemas.openxmlformats.org/officeDocument/2006/relationships/slideLayout" Target="../slideLayouts/slideLayout2.xml"/><Relationship Id="rId6" Type="http://schemas.openxmlformats.org/officeDocument/2006/relationships/hyperlink" Target="https://www.verywellhealth.com/treatment-for-severe-copd-914817" TargetMode="External"/><Relationship Id="rId5" Type="http://schemas.openxmlformats.org/officeDocument/2006/relationships/hyperlink" Target="https://www.webmd.com/lung/copd/10-faqs-about-living-with-copd" TargetMode="External"/><Relationship Id="rId4" Type="http://schemas.openxmlformats.org/officeDocument/2006/relationships/hyperlink" Target="https://www.cmcmohali.com/what-is-chronic-obstructive-pulmonary-disease-copd/" TargetMode="External"/><Relationship Id="rId9" Type="http://schemas.openxmlformats.org/officeDocument/2006/relationships/hyperlink" Target="https://www.medicalnewstoday.com/articles/copd-care-plan#:~:text=A%20COPD%20care%20plan%20may,doctor%20and%20seek%20emergency%20trea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6287" y="298284"/>
            <a:ext cx="5238466" cy="2991416"/>
          </a:xfrm>
        </p:spPr>
        <p:txBody>
          <a:bodyPr vert="horz" lIns="91440" tIns="45720" rIns="91440" bIns="45720" rtlCol="0" anchor="b">
            <a:normAutofit/>
          </a:bodyPr>
          <a:lstStyle/>
          <a:p>
            <a:pPr algn="l"/>
            <a:r>
              <a:rPr lang="en-US" b="1" kern="1200" dirty="0">
                <a:latin typeface="Britannic Bold"/>
              </a:rPr>
              <a:t>Respiratory System</a:t>
            </a:r>
          </a:p>
        </p:txBody>
      </p:sp>
      <p:sp>
        <p:nvSpPr>
          <p:cNvPr id="3" name="Subtitle 2"/>
          <p:cNvSpPr>
            <a:spLocks noGrp="1"/>
          </p:cNvSpPr>
          <p:nvPr>
            <p:ph type="subTitle" idx="1"/>
          </p:nvPr>
        </p:nvSpPr>
        <p:spPr>
          <a:xfrm>
            <a:off x="1094096" y="3842932"/>
            <a:ext cx="4167115" cy="2163551"/>
          </a:xfrm>
        </p:spPr>
        <p:txBody>
          <a:bodyPr vert="horz" lIns="91440" tIns="45720" rIns="91440" bIns="45720" rtlCol="0" anchor="t">
            <a:normAutofit/>
          </a:bodyPr>
          <a:lstStyle/>
          <a:p>
            <a:pPr indent="-228600" algn="l">
              <a:buFont typeface="Arial" panose="020B0604020202020204" pitchFamily="34" charset="0"/>
              <a:buChar char="•"/>
            </a:pPr>
            <a:r>
              <a:rPr lang="en-US" sz="2000"/>
              <a:t>Name – Sabina Masih</a:t>
            </a:r>
          </a:p>
          <a:p>
            <a:pPr indent="-228600" algn="l">
              <a:buFont typeface="Arial" panose="020B0604020202020204" pitchFamily="34" charset="0"/>
              <a:buChar char="•"/>
            </a:pPr>
            <a:r>
              <a:rPr lang="en-US" sz="2000"/>
              <a:t>Student Number – 2015962</a:t>
            </a:r>
          </a:p>
          <a:p>
            <a:pPr indent="-228600" algn="l">
              <a:buFont typeface="Arial" panose="020B0604020202020204" pitchFamily="34" charset="0"/>
              <a:buChar char="•"/>
            </a:pPr>
            <a:r>
              <a:rPr lang="en-US" sz="2000"/>
              <a:t>Introduction to Physiology BMHP5003</a:t>
            </a:r>
          </a:p>
          <a:p>
            <a:pPr indent="-228600" algn="l">
              <a:buFont typeface="Arial" panose="020B0604020202020204" pitchFamily="34" charset="0"/>
              <a:buChar char="•"/>
            </a:pPr>
            <a:r>
              <a:rPr lang="en-US" sz="2000"/>
              <a:t>Lecturer – Muhammad Humza Saeed</a:t>
            </a:r>
          </a:p>
          <a:p>
            <a:pPr indent="-228600" algn="l">
              <a:buFont typeface="Arial" panose="020B0604020202020204" pitchFamily="34" charset="0"/>
              <a:buChar char="•"/>
            </a:pPr>
            <a:endParaRPr lang="en-US" sz="2000"/>
          </a:p>
        </p:txBody>
      </p:sp>
      <p:sp>
        <p:nvSpPr>
          <p:cNvPr id="89" name="Freeform: Shape 88">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7" name="Graphic 52" descr="Lungs">
            <a:extLst>
              <a:ext uri="{FF2B5EF4-FFF2-40B4-BE49-F238E27FC236}">
                <a16:creationId xmlns:a16="http://schemas.microsoft.com/office/drawing/2014/main" id="{E2273292-CEC1-53A5-4E60-1FE9E9B52DB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B44C44C-6D36-6D9E-7045-9591EA2B4838}"/>
              </a:ext>
            </a:extLst>
          </p:cNvPr>
          <p:cNvSpPr txBox="1"/>
          <p:nvPr/>
        </p:nvSpPr>
        <p:spPr>
          <a:xfrm>
            <a:off x="8045753" y="609601"/>
            <a:ext cx="3667036" cy="56083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800" b="1" dirty="0">
                <a:latin typeface="Britannic Bold"/>
              </a:rPr>
              <a:t>Respiratory System</a:t>
            </a:r>
            <a:endParaRPr lang="en-US" sz="2800" b="1">
              <a:latin typeface="Britannic Bold"/>
              <a:cs typeface="Calibri"/>
            </a:endParaRPr>
          </a:p>
          <a:p>
            <a:pPr indent="-228600">
              <a:lnSpc>
                <a:spcPct val="90000"/>
              </a:lnSpc>
              <a:spcBef>
                <a:spcPct val="0"/>
              </a:spcBef>
              <a:spcAft>
                <a:spcPts val="600"/>
              </a:spcAft>
              <a:buFont typeface="Arial" panose="020B0604020202020204" pitchFamily="34" charset="0"/>
              <a:buChar char="•"/>
            </a:pPr>
            <a:endParaRPr lang="en-US" b="1"/>
          </a:p>
          <a:p>
            <a:pPr indent="-228600">
              <a:lnSpc>
                <a:spcPct val="90000"/>
              </a:lnSpc>
              <a:spcBef>
                <a:spcPct val="0"/>
              </a:spcBef>
              <a:spcAft>
                <a:spcPts val="600"/>
              </a:spcAft>
              <a:buFont typeface="Arial" panose="020B0604020202020204" pitchFamily="34" charset="0"/>
              <a:buChar char="•"/>
            </a:pPr>
            <a:r>
              <a:rPr lang="en-US" b="1" dirty="0"/>
              <a:t>The cells of the human body require a constant stream of oxygen to stay alive. The respiratory system provides oxygen to the body's cells while removing carbon dioxide, a waste product that can be lethal if allowed to accumulate (Taylor, 2020).</a:t>
            </a:r>
          </a:p>
          <a:p>
            <a:pPr>
              <a:lnSpc>
                <a:spcPct val="90000"/>
              </a:lnSpc>
              <a:spcBef>
                <a:spcPct val="0"/>
              </a:spcBef>
              <a:spcAft>
                <a:spcPts val="600"/>
              </a:spcAft>
            </a:pPr>
            <a:endParaRPr lang="en-US" b="1" dirty="0">
              <a:cs typeface="Calibri"/>
            </a:endParaRPr>
          </a:p>
          <a:p>
            <a:pPr indent="-228600">
              <a:lnSpc>
                <a:spcPct val="90000"/>
              </a:lnSpc>
              <a:spcBef>
                <a:spcPct val="0"/>
              </a:spcBef>
              <a:spcAft>
                <a:spcPts val="600"/>
              </a:spcAft>
              <a:buFont typeface="Arial" panose="020B0604020202020204" pitchFamily="34" charset="0"/>
              <a:buChar char="•"/>
            </a:pPr>
            <a:r>
              <a:rPr lang="en-US" b="1" dirty="0">
                <a:cs typeface="Calibri"/>
              </a:rPr>
              <a:t>The alveoli are tiny air sacs at the end of the bronchioles (tiny branches of aur tubes in the lungs). The alveoli are where the lungs and blood exchange oxygen and carbon dioxide during the process of breathing in and breathing out.</a:t>
            </a:r>
          </a:p>
        </p:txBody>
      </p:sp>
      <p:sp>
        <p:nvSpPr>
          <p:cNvPr id="4" name="TextBox 3">
            <a:extLst>
              <a:ext uri="{FF2B5EF4-FFF2-40B4-BE49-F238E27FC236}">
                <a16:creationId xmlns:a16="http://schemas.microsoft.com/office/drawing/2014/main" id="{3C3140D4-2C54-CB3A-34CC-723B751AA6EE}"/>
              </a:ext>
            </a:extLst>
          </p:cNvPr>
          <p:cNvSpPr txBox="1"/>
          <p:nvPr/>
        </p:nvSpPr>
        <p:spPr>
          <a:xfrm>
            <a:off x="5100181" y="639453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(Belleza,2021).</a:t>
            </a:r>
          </a:p>
        </p:txBody>
      </p:sp>
      <p:pic>
        <p:nvPicPr>
          <p:cNvPr id="2" name="Picture 5" descr="Diagram&#10;&#10;Description automatically generated">
            <a:extLst>
              <a:ext uri="{FF2B5EF4-FFF2-40B4-BE49-F238E27FC236}">
                <a16:creationId xmlns:a16="http://schemas.microsoft.com/office/drawing/2014/main" id="{276B3A29-8D87-26F2-FB64-C9A8FABACF82}"/>
              </a:ext>
            </a:extLst>
          </p:cNvPr>
          <p:cNvPicPr>
            <a:picLocks noChangeAspect="1"/>
          </p:cNvPicPr>
          <p:nvPr/>
        </p:nvPicPr>
        <p:blipFill>
          <a:blip r:embed="rId3"/>
          <a:stretch>
            <a:fillRect/>
          </a:stretch>
        </p:blipFill>
        <p:spPr>
          <a:xfrm>
            <a:off x="971550" y="751840"/>
            <a:ext cx="5610225" cy="5354320"/>
          </a:xfrm>
          <a:prstGeom prst="rect">
            <a:avLst/>
          </a:prstGeom>
        </p:spPr>
      </p:pic>
    </p:spTree>
    <p:extLst>
      <p:ext uri="{BB962C8B-B14F-4D97-AF65-F5344CB8AC3E}">
        <p14:creationId xmlns:p14="http://schemas.microsoft.com/office/powerpoint/2010/main" val="889068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548DD-8367-9C54-5D62-791AD1DDC6A6}"/>
              </a:ext>
            </a:extLst>
          </p:cNvPr>
          <p:cNvSpPr>
            <a:spLocks noGrp="1"/>
          </p:cNvSpPr>
          <p:nvPr>
            <p:ph type="title"/>
          </p:nvPr>
        </p:nvSpPr>
        <p:spPr>
          <a:xfrm>
            <a:off x="183132" y="199"/>
            <a:ext cx="3313505" cy="1568213"/>
          </a:xfrm>
        </p:spPr>
        <p:txBody>
          <a:bodyPr vert="horz" lIns="91440" tIns="45720" rIns="91440" bIns="45720" rtlCol="0">
            <a:normAutofit fontScale="90000"/>
          </a:bodyPr>
          <a:lstStyle/>
          <a:p>
            <a:r>
              <a:rPr lang="en-US" sz="3200" b="1" kern="1200" dirty="0">
                <a:solidFill>
                  <a:srgbClr val="2C2C2C"/>
                </a:solidFill>
                <a:latin typeface="Britannic Bold"/>
              </a:rPr>
              <a:t>Chronic Obstructive Pulmonary Disease</a:t>
            </a:r>
            <a:endParaRPr lang="en-US" sz="3200" b="1" kern="1200">
              <a:solidFill>
                <a:srgbClr val="2C2C2C"/>
              </a:solidFill>
              <a:latin typeface="Britannic Bold"/>
              <a:cs typeface="Calibri Light"/>
            </a:endParaRPr>
          </a:p>
        </p:txBody>
      </p:sp>
      <p:sp>
        <p:nvSpPr>
          <p:cNvPr id="31"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Diagram&#10;&#10;Description automatically generated">
            <a:extLst>
              <a:ext uri="{FF2B5EF4-FFF2-40B4-BE49-F238E27FC236}">
                <a16:creationId xmlns:a16="http://schemas.microsoft.com/office/drawing/2014/main" id="{A6C586F8-327B-E067-B663-17FD4F9E36EC}"/>
              </a:ext>
            </a:extLst>
          </p:cNvPr>
          <p:cNvPicPr>
            <a:picLocks noChangeAspect="1"/>
          </p:cNvPicPr>
          <p:nvPr/>
        </p:nvPicPr>
        <p:blipFill rotWithShape="1">
          <a:blip r:embed="rId3"/>
          <a:srcRect r="2051" b="2"/>
          <a:stretch/>
        </p:blipFill>
        <p:spPr>
          <a:xfrm>
            <a:off x="4043914" y="942538"/>
            <a:ext cx="7182272" cy="4808332"/>
          </a:xfrm>
          <a:prstGeom prst="rect">
            <a:avLst/>
          </a:prstGeom>
          <a:effectLst/>
        </p:spPr>
      </p:pic>
      <p:sp>
        <p:nvSpPr>
          <p:cNvPr id="4" name="TextBox 3">
            <a:extLst>
              <a:ext uri="{FF2B5EF4-FFF2-40B4-BE49-F238E27FC236}">
                <a16:creationId xmlns:a16="http://schemas.microsoft.com/office/drawing/2014/main" id="{CA5C1308-FEA8-36B5-11DA-EF6A43DC517E}"/>
              </a:ext>
            </a:extLst>
          </p:cNvPr>
          <p:cNvSpPr txBox="1"/>
          <p:nvPr/>
        </p:nvSpPr>
        <p:spPr>
          <a:xfrm>
            <a:off x="9860071" y="632146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(Cheema, 2017).</a:t>
            </a:r>
          </a:p>
        </p:txBody>
      </p:sp>
      <p:sp>
        <p:nvSpPr>
          <p:cNvPr id="5" name="TextBox 4">
            <a:extLst>
              <a:ext uri="{FF2B5EF4-FFF2-40B4-BE49-F238E27FC236}">
                <a16:creationId xmlns:a16="http://schemas.microsoft.com/office/drawing/2014/main" id="{EA8A63B9-E85F-E284-2FF5-DCDEAD65AB43}"/>
              </a:ext>
            </a:extLst>
          </p:cNvPr>
          <p:cNvSpPr txBox="1"/>
          <p:nvPr/>
        </p:nvSpPr>
        <p:spPr>
          <a:xfrm>
            <a:off x="183818" y="1484193"/>
            <a:ext cx="33147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COPD is a long-term lung condition that makes it hard for you to breathe. COPD is an umbrella term used when you have one or more of these conditions:</a:t>
            </a:r>
          </a:p>
          <a:p>
            <a:pPr marL="285750" indent="-285750">
              <a:buFont typeface="Arial"/>
              <a:buChar char="•"/>
            </a:pPr>
            <a:r>
              <a:rPr lang="en-GB" b="1" dirty="0">
                <a:cs typeface="Calibri"/>
              </a:rPr>
              <a:t>Emphysema</a:t>
            </a:r>
          </a:p>
          <a:p>
            <a:pPr marL="285750" indent="-285750">
              <a:buFont typeface="Arial"/>
              <a:buChar char="•"/>
            </a:pPr>
            <a:r>
              <a:rPr lang="en-GB" b="1" dirty="0">
                <a:cs typeface="Calibri"/>
              </a:rPr>
              <a:t>Chronic Bronchitis</a:t>
            </a:r>
          </a:p>
          <a:p>
            <a:pPr marL="285750" indent="-285750">
              <a:buFont typeface="Arial"/>
              <a:buChar char="•"/>
            </a:pPr>
            <a:r>
              <a:rPr lang="en-GB" b="1" dirty="0">
                <a:cs typeface="Calibri"/>
              </a:rPr>
              <a:t>Refractory Asthma</a:t>
            </a:r>
          </a:p>
          <a:p>
            <a:r>
              <a:rPr lang="en-GB" dirty="0">
                <a:cs typeface="Calibri"/>
              </a:rPr>
              <a:t>(Felson, 2021).</a:t>
            </a:r>
          </a:p>
          <a:p>
            <a:endParaRPr lang="en-GB" dirty="0">
              <a:cs typeface="Calibri"/>
            </a:endParaRPr>
          </a:p>
          <a:p>
            <a:pPr marL="285750" indent="-285750">
              <a:buFont typeface="Arial"/>
              <a:buChar char="•"/>
            </a:pPr>
            <a:r>
              <a:rPr lang="en-GB" b="1" dirty="0">
                <a:cs typeface="Calibri"/>
              </a:rPr>
              <a:t>The fibres that make up the walls of the alveoli become damaged</a:t>
            </a:r>
          </a:p>
          <a:p>
            <a:pPr marL="285750" indent="-285750">
              <a:buFont typeface="Arial"/>
              <a:buChar char="•"/>
            </a:pPr>
            <a:r>
              <a:rPr lang="en-GB" b="1" dirty="0">
                <a:cs typeface="Calibri"/>
              </a:rPr>
              <a:t>The damage makes them less elastic and unable to recoil when you exhale</a:t>
            </a:r>
          </a:p>
          <a:p>
            <a:pPr marL="285750" indent="-285750">
              <a:buFont typeface="Arial"/>
              <a:buChar char="•"/>
            </a:pPr>
            <a:r>
              <a:rPr lang="en-GB" b="1" dirty="0">
                <a:cs typeface="Calibri"/>
              </a:rPr>
              <a:t>Hard to exhale carbon dioxide out of the lungs</a:t>
            </a:r>
          </a:p>
          <a:p>
            <a:pPr marL="285750" indent="-285750">
              <a:buFont typeface="Arial"/>
              <a:buChar char="•"/>
            </a:pPr>
            <a:endParaRPr lang="en-GB" b="1" dirty="0">
              <a:cs typeface="Calibri"/>
            </a:endParaRPr>
          </a:p>
        </p:txBody>
      </p:sp>
    </p:spTree>
    <p:extLst>
      <p:ext uri="{BB962C8B-B14F-4D97-AF65-F5344CB8AC3E}">
        <p14:creationId xmlns:p14="http://schemas.microsoft.com/office/powerpoint/2010/main" val="112802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F5B78-8A22-80A6-EA1F-D543A3EF880D}"/>
              </a:ext>
            </a:extLst>
          </p:cNvPr>
          <p:cNvSpPr>
            <a:spLocks noGrp="1"/>
          </p:cNvSpPr>
          <p:nvPr>
            <p:ph type="title"/>
          </p:nvPr>
        </p:nvSpPr>
        <p:spPr>
          <a:xfrm>
            <a:off x="280517" y="159916"/>
            <a:ext cx="3494341" cy="724612"/>
          </a:xfrm>
          <a:noFill/>
        </p:spPr>
        <p:txBody>
          <a:bodyPr vert="horz" lIns="91440" tIns="45720" rIns="91440" bIns="45720" rtlCol="0" anchor="b">
            <a:noAutofit/>
          </a:bodyPr>
          <a:lstStyle/>
          <a:p>
            <a:r>
              <a:rPr lang="en-US" sz="4800" b="1" kern="1200" dirty="0">
                <a:latin typeface="Britannic Bold"/>
              </a:rPr>
              <a:t>Care plan</a:t>
            </a:r>
            <a:endParaRPr lang="en-US" sz="4800" b="1" kern="1200">
              <a:latin typeface="Britannic Bold"/>
              <a:cs typeface="Calibri Light"/>
            </a:endParaRPr>
          </a:p>
        </p:txBody>
      </p:sp>
      <p:sp>
        <p:nvSpPr>
          <p:cNvPr id="16" name="Rectangle 15">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926"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3">
            <a:extLst>
              <a:ext uri="{FF2B5EF4-FFF2-40B4-BE49-F238E27FC236}">
                <a16:creationId xmlns:a16="http://schemas.microsoft.com/office/drawing/2014/main" id="{BF4A5498-A7EA-7E3E-F474-400EFF67D151}"/>
              </a:ext>
            </a:extLst>
          </p:cNvPr>
          <p:cNvPicPr>
            <a:picLocks noChangeAspect="1"/>
          </p:cNvPicPr>
          <p:nvPr/>
        </p:nvPicPr>
        <p:blipFill>
          <a:blip r:embed="rId3"/>
          <a:stretch>
            <a:fillRect/>
          </a:stretch>
        </p:blipFill>
        <p:spPr>
          <a:xfrm>
            <a:off x="5441735" y="1455793"/>
            <a:ext cx="5934456" cy="3946413"/>
          </a:xfrm>
          <a:prstGeom prst="rect">
            <a:avLst/>
          </a:prstGeom>
          <a:effectLst/>
        </p:spPr>
      </p:pic>
      <p:sp>
        <p:nvSpPr>
          <p:cNvPr id="4" name="TextBox 3">
            <a:extLst>
              <a:ext uri="{FF2B5EF4-FFF2-40B4-BE49-F238E27FC236}">
                <a16:creationId xmlns:a16="http://schemas.microsoft.com/office/drawing/2014/main" id="{42DCE566-E60F-D790-6C60-3DD128DAAB20}"/>
              </a:ext>
            </a:extLst>
          </p:cNvPr>
          <p:cNvSpPr txBox="1"/>
          <p:nvPr/>
        </p:nvSpPr>
        <p:spPr>
          <a:xfrm>
            <a:off x="9390345" y="636322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(Leader, 2022).</a:t>
            </a:r>
          </a:p>
        </p:txBody>
      </p:sp>
      <p:sp>
        <p:nvSpPr>
          <p:cNvPr id="5" name="TextBox 4">
            <a:extLst>
              <a:ext uri="{FF2B5EF4-FFF2-40B4-BE49-F238E27FC236}">
                <a16:creationId xmlns:a16="http://schemas.microsoft.com/office/drawing/2014/main" id="{BB1F92AC-0899-878C-9B2E-49C23328FDCF}"/>
              </a:ext>
            </a:extLst>
          </p:cNvPr>
          <p:cNvSpPr txBox="1"/>
          <p:nvPr/>
        </p:nvSpPr>
        <p:spPr>
          <a:xfrm>
            <a:off x="-55715" y="1152786"/>
            <a:ext cx="2743199"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cs typeface="Calibri"/>
            </a:endParaRPr>
          </a:p>
          <a:p>
            <a:r>
              <a:rPr lang="en-GB" sz="2800" dirty="0">
                <a:cs typeface="Calibri"/>
              </a:rPr>
              <a:t>The purpose of the care plan is to provide guidance on what to do during every phase of COPD (West, 2022).</a:t>
            </a:r>
          </a:p>
        </p:txBody>
      </p:sp>
      <p:sp>
        <p:nvSpPr>
          <p:cNvPr id="20" name="Rectangle: Rounded Corners 19">
            <a:extLst>
              <a:ext uri="{FF2B5EF4-FFF2-40B4-BE49-F238E27FC236}">
                <a16:creationId xmlns:a16="http://schemas.microsoft.com/office/drawing/2014/main" id="{33FDED36-DF1C-54DC-D320-7F5E506A1448}"/>
              </a:ext>
            </a:extLst>
          </p:cNvPr>
          <p:cNvSpPr/>
          <p:nvPr/>
        </p:nvSpPr>
        <p:spPr>
          <a:xfrm>
            <a:off x="2628900" y="1076325"/>
            <a:ext cx="189547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Take medication</a:t>
            </a:r>
            <a:endParaRPr lang="en-GB" dirty="0"/>
          </a:p>
        </p:txBody>
      </p:sp>
      <p:sp>
        <p:nvSpPr>
          <p:cNvPr id="21" name="Rectangle: Rounded Corners 20">
            <a:extLst>
              <a:ext uri="{FF2B5EF4-FFF2-40B4-BE49-F238E27FC236}">
                <a16:creationId xmlns:a16="http://schemas.microsoft.com/office/drawing/2014/main" id="{ACF88CD1-0F92-DA6D-F1B6-0525EAB9EB57}"/>
              </a:ext>
            </a:extLst>
          </p:cNvPr>
          <p:cNvSpPr/>
          <p:nvPr/>
        </p:nvSpPr>
        <p:spPr>
          <a:xfrm>
            <a:off x="2628900" y="2200275"/>
            <a:ext cx="19050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Use oxygen</a:t>
            </a:r>
            <a:endParaRPr lang="en-GB" dirty="0"/>
          </a:p>
        </p:txBody>
      </p:sp>
      <p:sp>
        <p:nvSpPr>
          <p:cNvPr id="22" name="Rectangle: Rounded Corners 21">
            <a:extLst>
              <a:ext uri="{FF2B5EF4-FFF2-40B4-BE49-F238E27FC236}">
                <a16:creationId xmlns:a16="http://schemas.microsoft.com/office/drawing/2014/main" id="{731252FC-619E-F4A2-4A86-CFACC862828C}"/>
              </a:ext>
            </a:extLst>
          </p:cNvPr>
          <p:cNvSpPr/>
          <p:nvPr/>
        </p:nvSpPr>
        <p:spPr>
          <a:xfrm>
            <a:off x="2628900" y="3381375"/>
            <a:ext cx="19050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Exercise</a:t>
            </a:r>
            <a:endParaRPr lang="en-GB" dirty="0"/>
          </a:p>
        </p:txBody>
      </p:sp>
      <p:sp>
        <p:nvSpPr>
          <p:cNvPr id="23" name="Rectangle: Rounded Corners 22">
            <a:extLst>
              <a:ext uri="{FF2B5EF4-FFF2-40B4-BE49-F238E27FC236}">
                <a16:creationId xmlns:a16="http://schemas.microsoft.com/office/drawing/2014/main" id="{786DAA74-7178-0122-9A8F-E8C9DF6132CD}"/>
              </a:ext>
            </a:extLst>
          </p:cNvPr>
          <p:cNvSpPr/>
          <p:nvPr/>
        </p:nvSpPr>
        <p:spPr>
          <a:xfrm>
            <a:off x="2628900" y="4543425"/>
            <a:ext cx="19050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Nutritious diet</a:t>
            </a:r>
            <a:endParaRPr lang="en-GB" dirty="0"/>
          </a:p>
        </p:txBody>
      </p:sp>
      <p:sp>
        <p:nvSpPr>
          <p:cNvPr id="24" name="Rectangle: Rounded Corners 23">
            <a:extLst>
              <a:ext uri="{FF2B5EF4-FFF2-40B4-BE49-F238E27FC236}">
                <a16:creationId xmlns:a16="http://schemas.microsoft.com/office/drawing/2014/main" id="{B951CDA4-A1BE-E1B7-2E18-4715355555D6}"/>
              </a:ext>
            </a:extLst>
          </p:cNvPr>
          <p:cNvSpPr/>
          <p:nvPr/>
        </p:nvSpPr>
        <p:spPr>
          <a:xfrm>
            <a:off x="2628900" y="5762625"/>
            <a:ext cx="19050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Quit smoking</a:t>
            </a:r>
            <a:endParaRPr lang="en-GB" dirty="0"/>
          </a:p>
        </p:txBody>
      </p:sp>
    </p:spTree>
    <p:extLst>
      <p:ext uri="{BB962C8B-B14F-4D97-AF65-F5344CB8AC3E}">
        <p14:creationId xmlns:p14="http://schemas.microsoft.com/office/powerpoint/2010/main" val="3435072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50E3B-9520-3892-6ED6-EC7EBA803C61}"/>
              </a:ext>
            </a:extLst>
          </p:cNvPr>
          <p:cNvSpPr>
            <a:spLocks noGrp="1"/>
          </p:cNvSpPr>
          <p:nvPr>
            <p:ph type="title"/>
          </p:nvPr>
        </p:nvSpPr>
        <p:spPr>
          <a:xfrm>
            <a:off x="1231198" y="716074"/>
            <a:ext cx="9637776" cy="1333066"/>
          </a:xfrm>
        </p:spPr>
        <p:txBody>
          <a:bodyPr>
            <a:normAutofit/>
          </a:bodyPr>
          <a:lstStyle/>
          <a:p>
            <a:pPr algn="ctr"/>
            <a:r>
              <a:rPr lang="en-GB" b="1">
                <a:cs typeface="Calibri Light"/>
              </a:rPr>
              <a:t>References</a:t>
            </a:r>
            <a:endParaRPr lang="en-GB"/>
          </a:p>
        </p:txBody>
      </p:sp>
      <p:cxnSp>
        <p:nvCxnSpPr>
          <p:cNvPr id="23" name="Straight Connector 22">
            <a:extLst>
              <a:ext uri="{FF2B5EF4-FFF2-40B4-BE49-F238E27FC236}">
                <a16:creationId xmlns:a16="http://schemas.microsoft.com/office/drawing/2014/main" id="{19C0742B-6FAB-4F71-A9CB-E140A40C8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62454" y="2620980"/>
            <a:ext cx="950976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A2BD59-7D85-A4B5-EE39-CEBBBA182FB9}"/>
              </a:ext>
            </a:extLst>
          </p:cNvPr>
          <p:cNvSpPr>
            <a:spLocks noGrp="1"/>
          </p:cNvSpPr>
          <p:nvPr>
            <p:ph idx="1"/>
          </p:nvPr>
        </p:nvSpPr>
        <p:spPr>
          <a:xfrm>
            <a:off x="1299437" y="2626416"/>
            <a:ext cx="9637776" cy="3192442"/>
          </a:xfrm>
        </p:spPr>
        <p:txBody>
          <a:bodyPr vert="horz" lIns="91440" tIns="45720" rIns="91440" bIns="45720" rtlCol="0" anchor="t">
            <a:normAutofit fontScale="92500" lnSpcReduction="20000"/>
          </a:bodyPr>
          <a:lstStyle/>
          <a:p>
            <a:pPr marL="0" indent="0">
              <a:buNone/>
            </a:pPr>
            <a:r>
              <a:rPr lang="en-GB" sz="1300" dirty="0">
                <a:cs typeface="Calibri" panose="020F0502020204030204"/>
              </a:rPr>
              <a:t>Boyce, P. (2021). What are the treatments for COPD?, WebMD, 18 March 2021. Available at </a:t>
            </a:r>
            <a:r>
              <a:rPr lang="en-GB" sz="1300" dirty="0">
                <a:cs typeface="Calibri" panose="020F0502020204030204"/>
                <a:hlinkClick r:id="rId2"/>
              </a:rPr>
              <a:t>https://www.webmd.com/llung/copd/what-are-treatments-for-copd</a:t>
            </a:r>
            <a:r>
              <a:rPr lang="en-GB" sz="1300" dirty="0">
                <a:cs typeface="Calibri" panose="020F0502020204030204"/>
              </a:rPr>
              <a:t> (Accessed: 05/07/2022).</a:t>
            </a:r>
            <a:endParaRPr lang="en-US" dirty="0"/>
          </a:p>
          <a:p>
            <a:pPr marL="0" indent="0">
              <a:buNone/>
            </a:pPr>
            <a:r>
              <a:rPr lang="en-GB" sz="1300" dirty="0">
                <a:cs typeface="Calibri"/>
              </a:rPr>
              <a:t>Belleza, M. (2021). Respiratory System Anatomy and Physiology, </a:t>
            </a:r>
            <a:r>
              <a:rPr lang="en-GB" sz="1300" dirty="0" err="1">
                <a:cs typeface="Calibri"/>
              </a:rPr>
              <a:t>Nurseslabs</a:t>
            </a:r>
            <a:r>
              <a:rPr lang="en-GB" sz="1300" dirty="0">
                <a:cs typeface="Calibri"/>
              </a:rPr>
              <a:t>, 11 February 2021. Available at </a:t>
            </a:r>
            <a:r>
              <a:rPr lang="en-GB" sz="1300" dirty="0">
                <a:cs typeface="Calibri"/>
                <a:hlinkClick r:id="rId3"/>
              </a:rPr>
              <a:t>https://nurseslabs.com/respiratory-system/</a:t>
            </a:r>
            <a:r>
              <a:rPr lang="en-GB" sz="1300" dirty="0">
                <a:cs typeface="Calibri"/>
              </a:rPr>
              <a:t>  (Accessed: 06/07/2022).</a:t>
            </a:r>
          </a:p>
          <a:p>
            <a:pPr marL="0" indent="0">
              <a:buNone/>
            </a:pPr>
            <a:r>
              <a:rPr lang="en-GB" sz="1300" dirty="0">
                <a:cs typeface="Calibri"/>
              </a:rPr>
              <a:t>Cheema, A. (2017). What is Chronic Obstructive Pulmonary Disease, Cheema Medical Complex, 24 April 2017. Available at </a:t>
            </a:r>
            <a:r>
              <a:rPr lang="en-GB" sz="1300" dirty="0">
                <a:cs typeface="Calibri" panose="020F0502020204030204"/>
                <a:hlinkClick r:id="rId4">
                  <a:extLst>
                    <a:ext uri="{A12FA001-AC4F-418D-AE19-62706E023703}">
                      <ahyp:hlinkClr xmlns:ahyp="http://schemas.microsoft.com/office/drawing/2018/hyperlinkcolor" val="tx"/>
                    </a:ext>
                  </a:extLst>
                </a:hlinkClick>
              </a:rPr>
              <a:t>https://www.cmcmohali.com/what-is-chronic-obstructive-pulmonary-disease-copd/</a:t>
            </a:r>
            <a:r>
              <a:rPr lang="en-GB" sz="1300" dirty="0">
                <a:cs typeface="Calibri" panose="020F0502020204030204"/>
              </a:rPr>
              <a:t>  (Accessed: 04/07/2022).</a:t>
            </a:r>
            <a:endParaRPr lang="en-GB">
              <a:cs typeface="Calibri" panose="020F0502020204030204"/>
            </a:endParaRPr>
          </a:p>
          <a:p>
            <a:pPr marL="0" indent="0">
              <a:buNone/>
            </a:pPr>
            <a:r>
              <a:rPr lang="en-GB" sz="1300" dirty="0">
                <a:cs typeface="Calibri" panose="020F0502020204030204"/>
              </a:rPr>
              <a:t>Felson, S. (2021). COPD (Chronic Obstructive Pulmonary Disease), WebMD, 03 November 2021. Available at </a:t>
            </a:r>
            <a:r>
              <a:rPr lang="en-GB" sz="1300" dirty="0">
                <a:cs typeface="Calibri" panose="020F0502020204030204"/>
                <a:hlinkClick r:id="rId5"/>
              </a:rPr>
              <a:t>https://www.webmd.com/lung/copd/10-faqs-about-living-with-copd</a:t>
            </a:r>
            <a:r>
              <a:rPr lang="en-GB" sz="1300" dirty="0">
                <a:cs typeface="Calibri" panose="020F0502020204030204"/>
              </a:rPr>
              <a:t> (Accessed: 05/07/2022).</a:t>
            </a:r>
          </a:p>
          <a:p>
            <a:pPr marL="0" indent="0">
              <a:buNone/>
            </a:pPr>
            <a:r>
              <a:rPr lang="en-GB" sz="1300" dirty="0">
                <a:cs typeface="Calibri" panose="020F0502020204030204"/>
              </a:rPr>
              <a:t>Leader, D. (2022). 9 Tips to Retain Lung Function With Stage III COPD, </a:t>
            </a:r>
            <a:r>
              <a:rPr lang="en-GB" sz="1300" err="1">
                <a:cs typeface="Calibri" panose="020F0502020204030204"/>
              </a:rPr>
              <a:t>verywell</a:t>
            </a:r>
            <a:r>
              <a:rPr lang="en-GB" sz="1300" dirty="0">
                <a:cs typeface="Calibri" panose="020F0502020204030204"/>
              </a:rPr>
              <a:t> health, 03 January 2022. Available at </a:t>
            </a:r>
            <a:r>
              <a:rPr lang="en-GB" sz="1300" dirty="0">
                <a:cs typeface="Calibri" panose="020F0502020204030204"/>
                <a:hlinkClick r:id="rId6"/>
              </a:rPr>
              <a:t>https://www.verywellhealth.com/treatment-for-severe-copd-914817</a:t>
            </a:r>
            <a:r>
              <a:rPr lang="en-GB" sz="1300" dirty="0">
                <a:cs typeface="Calibri" panose="020F0502020204030204"/>
              </a:rPr>
              <a:t> (Accessed: 05/07/2022). </a:t>
            </a:r>
          </a:p>
          <a:p>
            <a:pPr marL="0" indent="0">
              <a:buNone/>
            </a:pPr>
            <a:r>
              <a:rPr lang="en-GB" sz="1300" dirty="0">
                <a:cs typeface="Calibri" panose="020F0502020204030204"/>
              </a:rPr>
              <a:t>Roland, J. (2018). What is the pathophysiology of COPD?, </a:t>
            </a:r>
            <a:r>
              <a:rPr lang="en-GB" sz="1300" err="1">
                <a:cs typeface="Calibri" panose="020F0502020204030204"/>
              </a:rPr>
              <a:t>healthline</a:t>
            </a:r>
            <a:r>
              <a:rPr lang="en-GB" sz="1300" dirty="0">
                <a:cs typeface="Calibri" panose="020F0502020204030204"/>
              </a:rPr>
              <a:t>, 12 November 2018. Available at </a:t>
            </a:r>
            <a:r>
              <a:rPr lang="en-GB" sz="1300" dirty="0">
                <a:cs typeface="Calibri" panose="020F0502020204030204"/>
                <a:hlinkClick r:id="rId7"/>
              </a:rPr>
              <a:t>https://www.healthline.com/health/copd/pathophysiology</a:t>
            </a:r>
            <a:r>
              <a:rPr lang="en-GB" sz="1300" dirty="0">
                <a:cs typeface="Calibri" panose="020F0502020204030204"/>
              </a:rPr>
              <a:t> (Accessed: 05/07/2022).</a:t>
            </a:r>
          </a:p>
          <a:p>
            <a:pPr marL="0" indent="0">
              <a:buNone/>
            </a:pPr>
            <a:r>
              <a:rPr lang="en-GB" sz="1300" dirty="0">
                <a:cs typeface="Calibri" panose="020F0502020204030204"/>
              </a:rPr>
              <a:t>Taylor, T. (2020). Respiratory System. </a:t>
            </a:r>
            <a:r>
              <a:rPr lang="en-GB" sz="1300" err="1">
                <a:cs typeface="Calibri" panose="020F0502020204030204"/>
              </a:rPr>
              <a:t>Innerbody</a:t>
            </a:r>
            <a:r>
              <a:rPr lang="en-GB" sz="1300" dirty="0">
                <a:cs typeface="Calibri" panose="020F0502020204030204"/>
              </a:rPr>
              <a:t> research, 23 November 2020. Available at </a:t>
            </a:r>
            <a:r>
              <a:rPr lang="en-GB" sz="1300" dirty="0">
                <a:cs typeface="Calibri" panose="020F0502020204030204"/>
                <a:hlinkClick r:id="rId8"/>
              </a:rPr>
              <a:t>https://www.innerbody.com/anatomy/respiratory</a:t>
            </a:r>
            <a:r>
              <a:rPr lang="en-GB" sz="1300" dirty="0">
                <a:cs typeface="Calibri" panose="020F0502020204030204"/>
              </a:rPr>
              <a:t> (Accessed: 30/06/2022). </a:t>
            </a:r>
          </a:p>
          <a:p>
            <a:pPr marL="0" indent="0">
              <a:buNone/>
            </a:pPr>
            <a:r>
              <a:rPr lang="en-GB" sz="1300" dirty="0">
                <a:cs typeface="Calibri" panose="020F0502020204030204"/>
              </a:rPr>
              <a:t>West, M. (2022). What is a COPD care plan and what does it include?, Medical news today, 30 January 2022. Available at </a:t>
            </a:r>
            <a:r>
              <a:rPr lang="en-GB" sz="1300" dirty="0">
                <a:cs typeface="Calibri" panose="020F0502020204030204"/>
                <a:hlinkClick r:id="rId9"/>
              </a:rPr>
              <a:t>https://www.medicalnewstoday.com/articles/copd-care-plan#:~:text=A%20COPD%20care%20plan%20may,doctor%20and%20seek%20emergency%20treatment</a:t>
            </a:r>
            <a:r>
              <a:rPr lang="en-GB" sz="1300" dirty="0">
                <a:cs typeface="Calibri" panose="020F0502020204030204"/>
              </a:rPr>
              <a:t>. (Accessed: 05/07/2022). </a:t>
            </a:r>
          </a:p>
        </p:txBody>
      </p:sp>
    </p:spTree>
    <p:extLst>
      <p:ext uri="{BB962C8B-B14F-4D97-AF65-F5344CB8AC3E}">
        <p14:creationId xmlns:p14="http://schemas.microsoft.com/office/powerpoint/2010/main" val="25398974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3</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Respiratory System</vt:lpstr>
      <vt:lpstr>PowerPoint Presentation</vt:lpstr>
      <vt:lpstr>Chronic Obstructive Pulmonary Disease</vt:lpstr>
      <vt:lpstr>Care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306</cp:revision>
  <dcterms:created xsi:type="dcterms:W3CDTF">2022-06-21T10:12:22Z</dcterms:created>
  <dcterms:modified xsi:type="dcterms:W3CDTF">2022-07-20T11:48:51Z</dcterms:modified>
</cp:coreProperties>
</file>