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2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56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74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69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6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079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297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93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534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013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45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03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29E6F3D-785F-4527-AD20-92A30E36749C}" type="datetimeFigureOut">
              <a:rPr lang="en-GB" smtClean="0"/>
              <a:pPr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18141368-B4C8-4194-9DB4-FF6E5BBD7E1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93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7283@student.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F72BDB-BBA9-4F53-ADC9-0E7543AD08F0}"/>
              </a:ext>
            </a:extLst>
          </p:cNvPr>
          <p:cNvSpPr txBox="1"/>
          <p:nvPr/>
        </p:nvSpPr>
        <p:spPr>
          <a:xfrm>
            <a:off x="548640" y="653143"/>
            <a:ext cx="111295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Foreign Languages &amp; Cultural Awareness</a:t>
            </a:r>
            <a:br>
              <a:rPr lang="en-US" sz="4000" b="1" dirty="0"/>
            </a:br>
            <a:r>
              <a:rPr lang="en-US" sz="4000" b="1" dirty="0"/>
              <a:t>Spanish-</a:t>
            </a:r>
            <a:r>
              <a:rPr lang="en-US" sz="4000" b="1" dirty="0" err="1"/>
              <a:t>Espanol</a:t>
            </a:r>
            <a:br>
              <a:rPr lang="en-US" sz="4000" b="1" dirty="0"/>
            </a:br>
            <a:r>
              <a:rPr lang="en-US" sz="4000" b="1" dirty="0"/>
              <a:t>BMIH5003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3F603B-AF5E-4242-9D28-5B44D176BA41}"/>
              </a:ext>
            </a:extLst>
          </p:cNvPr>
          <p:cNvSpPr txBox="1"/>
          <p:nvPr/>
        </p:nvSpPr>
        <p:spPr>
          <a:xfrm>
            <a:off x="2717074" y="3056709"/>
            <a:ext cx="70800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b="1" dirty="0"/>
              <a:t>Rodrigo Aguilera</a:t>
            </a:r>
          </a:p>
          <a:p>
            <a:pPr algn="ctr">
              <a:lnSpc>
                <a:spcPct val="110000"/>
              </a:lnSpc>
            </a:pPr>
            <a:r>
              <a:rPr lang="en-US" sz="3600" b="1" dirty="0"/>
              <a:t>International Hotel Management</a:t>
            </a:r>
          </a:p>
          <a:p>
            <a:pPr algn="ctr">
              <a:lnSpc>
                <a:spcPct val="110000"/>
              </a:lnSpc>
            </a:pPr>
            <a:endParaRPr lang="en-US" sz="3600" b="1" dirty="0"/>
          </a:p>
          <a:p>
            <a:pPr algn="ctr">
              <a:lnSpc>
                <a:spcPct val="110000"/>
              </a:lnSpc>
            </a:pPr>
            <a:r>
              <a:rPr lang="en-US" sz="3600" b="1" dirty="0"/>
              <a:t> </a:t>
            </a:r>
          </a:p>
          <a:p>
            <a:pPr algn="ctr">
              <a:lnSpc>
                <a:spcPct val="110000"/>
              </a:lnSpc>
            </a:pPr>
            <a:endParaRPr lang="en-US" sz="3600" b="1" dirty="0"/>
          </a:p>
          <a:p>
            <a:pPr algn="ctr"/>
            <a:endParaRPr lang="en-GB" sz="3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FE2EE2-B026-431A-9E22-A542CCB329D3}"/>
              </a:ext>
            </a:extLst>
          </p:cNvPr>
          <p:cNvSpPr txBox="1"/>
          <p:nvPr/>
        </p:nvSpPr>
        <p:spPr>
          <a:xfrm>
            <a:off x="2351314" y="4807131"/>
            <a:ext cx="7707086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dirty="0"/>
              <a:t>Student:  SHAHIN REZA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2115814@student.uwtsd.ac.uk</a:t>
            </a:r>
            <a:endParaRPr lang="en-US" sz="2800" dirty="0">
              <a:solidFill>
                <a:srgbClr val="C00000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US" sz="2800" dirty="0"/>
          </a:p>
          <a:p>
            <a:pPr algn="ctr">
              <a:spcAft>
                <a:spcPts val="600"/>
              </a:spcAft>
            </a:pPr>
            <a:endParaRPr lang="en-GB" sz="2800" dirty="0"/>
          </a:p>
          <a:p>
            <a:pPr>
              <a:spcAft>
                <a:spcPts val="600"/>
              </a:spcAft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40507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D6D7EC1B-83D1-4C2E-9B7C-79A0BA6DB3D2}"/>
              </a:ext>
            </a:extLst>
          </p:cNvPr>
          <p:cNvSpPr txBox="1"/>
          <p:nvPr/>
        </p:nvSpPr>
        <p:spPr>
          <a:xfrm>
            <a:off x="2730138" y="496383"/>
            <a:ext cx="6387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/>
              <a:t>Tablero</a:t>
            </a:r>
            <a:r>
              <a:rPr lang="en-US" sz="3600" b="1" u="sng" dirty="0"/>
              <a:t> de </a:t>
            </a:r>
            <a:r>
              <a:rPr lang="en-US" sz="3600" b="1" u="sng" dirty="0" err="1"/>
              <a:t>Desayuno</a:t>
            </a:r>
            <a:endParaRPr lang="en-GB" sz="3600" b="1" u="sng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818E42E-7903-4CEC-B74E-3BB01534B25D}"/>
              </a:ext>
            </a:extLst>
          </p:cNvPr>
          <p:cNvSpPr txBox="1"/>
          <p:nvPr/>
        </p:nvSpPr>
        <p:spPr>
          <a:xfrm>
            <a:off x="4045131" y="1265824"/>
            <a:ext cx="4101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DESAYUNOS</a:t>
            </a:r>
            <a:endParaRPr lang="en-GB" sz="3200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98C7B3C-D2CB-4BFA-BBA0-2925DD576260}"/>
              </a:ext>
            </a:extLst>
          </p:cNvPr>
          <p:cNvSpPr txBox="1"/>
          <p:nvPr/>
        </p:nvSpPr>
        <p:spPr>
          <a:xfrm>
            <a:off x="7374006" y="2199879"/>
            <a:ext cx="3949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Monday – Friday- 6.00- 10.00 (A M )</a:t>
            </a:r>
            <a:endParaRPr lang="en-GB" b="1" u="sng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1E9EE90-50F1-4EB1-84A4-F437631B35E3}"/>
              </a:ext>
            </a:extLst>
          </p:cNvPr>
          <p:cNvSpPr txBox="1"/>
          <p:nvPr/>
        </p:nvSpPr>
        <p:spPr>
          <a:xfrm>
            <a:off x="498566" y="2006501"/>
            <a:ext cx="4319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/>
              <a:t>Lunes– Viernes-</a:t>
            </a:r>
          </a:p>
          <a:p>
            <a:pPr algn="ctr"/>
            <a:r>
              <a:rPr lang="en-US" sz="1600" b="1" u="sng" dirty="0"/>
              <a:t>Sies de la Manana- Diez De la manana</a:t>
            </a:r>
            <a:endParaRPr lang="en-GB" sz="1600" b="1" u="sng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E5C06F2-246D-44F2-9AD5-4ACB6A03D180}"/>
              </a:ext>
            </a:extLst>
          </p:cNvPr>
          <p:cNvSpPr txBox="1"/>
          <p:nvPr/>
        </p:nvSpPr>
        <p:spPr>
          <a:xfrm>
            <a:off x="8055432" y="1306267"/>
            <a:ext cx="4563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/>
              <a:t>El precio es para no miembros.</a:t>
            </a:r>
            <a:endParaRPr lang="en-GB" sz="2400" b="1" dirty="0"/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0FBAD2F3-8579-4926-90F4-9BDDBB893FE6}"/>
              </a:ext>
            </a:extLst>
          </p:cNvPr>
          <p:cNvSpPr/>
          <p:nvPr/>
        </p:nvSpPr>
        <p:spPr>
          <a:xfrm>
            <a:off x="796834" y="561702"/>
            <a:ext cx="2808515" cy="124970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OCEAN</a:t>
            </a:r>
          </a:p>
          <a:p>
            <a:pPr algn="ctr"/>
            <a:r>
              <a:rPr lang="en-US" sz="1400" dirty="0"/>
              <a:t>HOTEL &amp; RESORTS</a:t>
            </a:r>
            <a:endParaRPr lang="en-GB" sz="14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E9ED0D0-C4F7-4E2B-BE16-7836B3887D28}"/>
              </a:ext>
            </a:extLst>
          </p:cNvPr>
          <p:cNvSpPr txBox="1"/>
          <p:nvPr/>
        </p:nvSpPr>
        <p:spPr>
          <a:xfrm>
            <a:off x="868681" y="2837498"/>
            <a:ext cx="508798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Café O </a:t>
            </a:r>
            <a:r>
              <a:rPr lang="en-US" sz="2800" b="1" dirty="0" err="1"/>
              <a:t>te</a:t>
            </a:r>
            <a:r>
              <a:rPr lang="en-US" sz="2800" b="1" dirty="0"/>
              <a:t> 						$1.50</a:t>
            </a:r>
          </a:p>
          <a:p>
            <a:r>
              <a:rPr lang="en-US" sz="2800" b="1" dirty="0" err="1"/>
              <a:t>Chocomilk</a:t>
            </a:r>
            <a:r>
              <a:rPr lang="en-US" sz="2800" b="1" dirty="0"/>
              <a:t>					$1.50</a:t>
            </a:r>
          </a:p>
          <a:p>
            <a:r>
              <a:rPr lang="en-US" sz="2800" b="1" dirty="0"/>
              <a:t>Pan tostado					$1.00</a:t>
            </a:r>
          </a:p>
          <a:p>
            <a:r>
              <a:rPr lang="en-US" sz="2800" b="1" dirty="0"/>
              <a:t>Hot Cakes					$1.00</a:t>
            </a:r>
          </a:p>
          <a:p>
            <a:r>
              <a:rPr lang="en-US" sz="2800" b="1" dirty="0"/>
              <a:t>Tamales </a:t>
            </a:r>
            <a:r>
              <a:rPr lang="en-US" sz="2800" b="1" dirty="0" err="1"/>
              <a:t>chipanecos</a:t>
            </a:r>
            <a:r>
              <a:rPr lang="en-US" sz="2800" b="1" dirty="0"/>
              <a:t>		$1.00</a:t>
            </a:r>
          </a:p>
          <a:p>
            <a:r>
              <a:rPr lang="en-US" sz="2800" b="1" dirty="0"/>
              <a:t>Papas </a:t>
            </a:r>
            <a:r>
              <a:rPr lang="en-US" sz="2800" b="1" dirty="0" err="1"/>
              <a:t>Fritas</a:t>
            </a:r>
            <a:r>
              <a:rPr lang="en-US" sz="2800" b="1" dirty="0"/>
              <a:t>					$1.00</a:t>
            </a:r>
          </a:p>
          <a:p>
            <a:r>
              <a:rPr lang="en-US" sz="2800" b="1" dirty="0" err="1"/>
              <a:t>Quesadilles</a:t>
            </a:r>
            <a:r>
              <a:rPr lang="en-US" sz="2800" b="1" dirty="0"/>
              <a:t>					$5.00</a:t>
            </a:r>
          </a:p>
          <a:p>
            <a:r>
              <a:rPr lang="en-US" sz="2800" b="1" dirty="0" err="1"/>
              <a:t>Omelette</a:t>
            </a:r>
            <a:r>
              <a:rPr lang="en-US" sz="2800" b="1" dirty="0"/>
              <a:t> con queso		$4.50</a:t>
            </a:r>
          </a:p>
          <a:p>
            <a:r>
              <a:rPr lang="en-US" sz="2800" b="1" dirty="0"/>
              <a:t>Huevos al gusto				$4.50</a:t>
            </a:r>
          </a:p>
          <a:p>
            <a:endParaRPr lang="en-US" sz="2800" b="1" dirty="0"/>
          </a:p>
          <a:p>
            <a:endParaRPr lang="en-GB" sz="2800" b="1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1AB483E-6233-40AC-ACC8-AE061AE608EE}"/>
              </a:ext>
            </a:extLst>
          </p:cNvPr>
          <p:cNvSpPr txBox="1"/>
          <p:nvPr/>
        </p:nvSpPr>
        <p:spPr>
          <a:xfrm>
            <a:off x="5828218" y="2846210"/>
            <a:ext cx="508798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Coffee or Tea				$1.50</a:t>
            </a:r>
          </a:p>
          <a:p>
            <a:r>
              <a:rPr lang="en-US" sz="2800" b="1" dirty="0" err="1"/>
              <a:t>Chocomilk</a:t>
            </a:r>
            <a:r>
              <a:rPr lang="en-US" sz="2800" b="1" dirty="0"/>
              <a:t>					$1.50</a:t>
            </a:r>
          </a:p>
          <a:p>
            <a:r>
              <a:rPr lang="en-US" sz="2800" b="1" dirty="0"/>
              <a:t>Toast							$1.00</a:t>
            </a:r>
          </a:p>
          <a:p>
            <a:r>
              <a:rPr lang="en-US" sz="2800" b="1" dirty="0"/>
              <a:t>Hot Cakes					$1.00</a:t>
            </a:r>
          </a:p>
          <a:p>
            <a:r>
              <a:rPr lang="en-US" sz="2800" b="1" dirty="0" err="1"/>
              <a:t>Chiapaneco</a:t>
            </a:r>
            <a:r>
              <a:rPr lang="en-US" sz="2800" b="1" dirty="0"/>
              <a:t> </a:t>
            </a:r>
            <a:r>
              <a:rPr lang="en-US" sz="2800" b="1" dirty="0" err="1"/>
              <a:t>Tamles</a:t>
            </a:r>
            <a:r>
              <a:rPr lang="en-US" sz="2800" b="1" dirty="0"/>
              <a:t>			$1.00</a:t>
            </a:r>
          </a:p>
          <a:p>
            <a:r>
              <a:rPr lang="en-US" sz="2800" b="1" dirty="0"/>
              <a:t>French fries					$1.00</a:t>
            </a:r>
          </a:p>
          <a:p>
            <a:r>
              <a:rPr lang="en-US" sz="2800" b="1"/>
              <a:t>Quesadillas		 </a:t>
            </a:r>
            <a:r>
              <a:rPr lang="en-US" sz="2800" b="1" dirty="0"/>
              <a:t>			$5.00</a:t>
            </a:r>
          </a:p>
          <a:p>
            <a:r>
              <a:rPr lang="en-US" sz="2800" b="1" dirty="0" err="1"/>
              <a:t>Omelette</a:t>
            </a:r>
            <a:r>
              <a:rPr lang="en-US" sz="2800" b="1" dirty="0"/>
              <a:t> con queso		$4.50</a:t>
            </a:r>
          </a:p>
          <a:p>
            <a:r>
              <a:rPr lang="en-US" sz="2800" b="1" dirty="0"/>
              <a:t>Huevos al gusto				$4.50</a:t>
            </a:r>
          </a:p>
          <a:p>
            <a:endParaRPr lang="en-US" sz="2800" b="1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56119805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44</TotalTime>
  <Words>57</Words>
  <Application>Microsoft Office PowerPoint</Application>
  <PresentationFormat>Widescreen</PresentationFormat>
  <Paragraphs>37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Metropolitan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Shahin Reza</cp:lastModifiedBy>
  <cp:revision>10</cp:revision>
  <dcterms:created xsi:type="dcterms:W3CDTF">2022-11-30T00:44:14Z</dcterms:created>
  <dcterms:modified xsi:type="dcterms:W3CDTF">2022-12-01T16:22:52Z</dcterms:modified>
</cp:coreProperties>
</file>