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7" r:id="rId8"/>
    <p:sldId id="268" r:id="rId9"/>
    <p:sldId id="262" r:id="rId10"/>
    <p:sldId id="263" r:id="rId11"/>
    <p:sldId id="265" r:id="rId12"/>
    <p:sldId id="269" r:id="rId13"/>
    <p:sldId id="26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 showGuides="1">
      <p:cViewPr varScale="1">
        <p:scale>
          <a:sx n="109" d="100"/>
          <a:sy n="109" d="100"/>
        </p:scale>
        <p:origin x="558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CC5914-7BD1-4D55-ADE4-947DC747867D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941BCED-EBF3-4DBD-8663-93085DE2D480}">
      <dgm:prSet phldrT="[Text]"/>
      <dgm:spPr/>
      <dgm:t>
        <a:bodyPr/>
        <a:lstStyle/>
        <a:p>
          <a:r>
            <a:rPr lang="en-US" dirty="0" smtClean="0"/>
            <a:t>Project proposal</a:t>
          </a:r>
          <a:endParaRPr lang="en-US" dirty="0"/>
        </a:p>
      </dgm:t>
    </dgm:pt>
    <dgm:pt modelId="{9FFF697F-B23E-4BF8-9DA3-B650469F46C2}" type="parTrans" cxnId="{9AB5B5F1-BECD-445C-9B62-7D7790928BF9}">
      <dgm:prSet/>
      <dgm:spPr/>
      <dgm:t>
        <a:bodyPr/>
        <a:lstStyle/>
        <a:p>
          <a:endParaRPr lang="en-US"/>
        </a:p>
      </dgm:t>
    </dgm:pt>
    <dgm:pt modelId="{08BBF4BC-D719-416B-9BD5-3EF5679083A6}" type="sibTrans" cxnId="{9AB5B5F1-BECD-445C-9B62-7D7790928BF9}">
      <dgm:prSet/>
      <dgm:spPr/>
      <dgm:t>
        <a:bodyPr/>
        <a:lstStyle/>
        <a:p>
          <a:endParaRPr lang="en-US"/>
        </a:p>
      </dgm:t>
    </dgm:pt>
    <dgm:pt modelId="{61F753E6-0DE0-4440-84D1-4E54669DF22E}">
      <dgm:prSet phldrT="[Text]"/>
      <dgm:spPr/>
      <dgm:t>
        <a:bodyPr/>
        <a:lstStyle/>
        <a:p>
          <a:r>
            <a:rPr lang="en-US" dirty="0" smtClean="0"/>
            <a:t>Week cm 3</a:t>
          </a:r>
          <a:r>
            <a:rPr lang="en-US" baseline="30000" dirty="0" smtClean="0"/>
            <a:t>rd</a:t>
          </a:r>
          <a:r>
            <a:rPr lang="en-US" dirty="0" smtClean="0"/>
            <a:t> May </a:t>
          </a:r>
          <a:endParaRPr lang="en-US" dirty="0"/>
        </a:p>
      </dgm:t>
    </dgm:pt>
    <dgm:pt modelId="{E192691C-6B04-41E5-8DDF-A61B05FB9DE3}" type="parTrans" cxnId="{F4324485-4497-4152-BED3-990B17B3D81C}">
      <dgm:prSet/>
      <dgm:spPr/>
      <dgm:t>
        <a:bodyPr/>
        <a:lstStyle/>
        <a:p>
          <a:endParaRPr lang="en-US"/>
        </a:p>
      </dgm:t>
    </dgm:pt>
    <dgm:pt modelId="{B4E3EB9A-D8C8-41FB-89B5-473774F91E1F}" type="sibTrans" cxnId="{F4324485-4497-4152-BED3-990B17B3D81C}">
      <dgm:prSet/>
      <dgm:spPr/>
      <dgm:t>
        <a:bodyPr/>
        <a:lstStyle/>
        <a:p>
          <a:endParaRPr lang="en-US"/>
        </a:p>
      </dgm:t>
    </dgm:pt>
    <dgm:pt modelId="{96FDC2FA-F9A4-4242-A2BC-908E43DBD302}">
      <dgm:prSet phldrT="[Text]"/>
      <dgm:spPr/>
      <dgm:t>
        <a:bodyPr/>
        <a:lstStyle/>
        <a:p>
          <a:r>
            <a:rPr lang="en-US" dirty="0" smtClean="0"/>
            <a:t>Project background  Research</a:t>
          </a:r>
          <a:endParaRPr lang="en-US" dirty="0"/>
        </a:p>
      </dgm:t>
    </dgm:pt>
    <dgm:pt modelId="{9B10D7FB-22DB-4D5C-8E0F-F6E459835E6B}" type="parTrans" cxnId="{EAEED76F-C189-45B3-BB9B-C581454F3751}">
      <dgm:prSet/>
      <dgm:spPr/>
      <dgm:t>
        <a:bodyPr/>
        <a:lstStyle/>
        <a:p>
          <a:endParaRPr lang="en-US"/>
        </a:p>
      </dgm:t>
    </dgm:pt>
    <dgm:pt modelId="{EE962520-7DDF-44B2-AE26-1325188323C3}" type="sibTrans" cxnId="{EAEED76F-C189-45B3-BB9B-C581454F3751}">
      <dgm:prSet/>
      <dgm:spPr/>
      <dgm:t>
        <a:bodyPr/>
        <a:lstStyle/>
        <a:p>
          <a:endParaRPr lang="en-US"/>
        </a:p>
      </dgm:t>
    </dgm:pt>
    <dgm:pt modelId="{4AEEC767-A011-4650-AF5E-B9B0DAA2DC09}">
      <dgm:prSet phldrT="[Text]"/>
      <dgm:spPr/>
      <dgm:t>
        <a:bodyPr/>
        <a:lstStyle/>
        <a:p>
          <a:r>
            <a:rPr lang="en-US" dirty="0" smtClean="0"/>
            <a:t>Week cm 10</a:t>
          </a:r>
          <a:r>
            <a:rPr lang="en-US" baseline="30000" dirty="0" smtClean="0"/>
            <a:t>th</a:t>
          </a:r>
          <a:r>
            <a:rPr lang="en-US" dirty="0" smtClean="0"/>
            <a:t> May</a:t>
          </a:r>
          <a:endParaRPr lang="en-US" dirty="0"/>
        </a:p>
      </dgm:t>
    </dgm:pt>
    <dgm:pt modelId="{C2C1A866-06DE-485C-A3CF-1424C0365989}" type="parTrans" cxnId="{0A48BE62-BAC9-46E6-BDBF-69923B6140BF}">
      <dgm:prSet/>
      <dgm:spPr/>
      <dgm:t>
        <a:bodyPr/>
        <a:lstStyle/>
        <a:p>
          <a:endParaRPr lang="en-US"/>
        </a:p>
      </dgm:t>
    </dgm:pt>
    <dgm:pt modelId="{524497A3-6A5D-47F2-815C-F71FC41F6708}" type="sibTrans" cxnId="{0A48BE62-BAC9-46E6-BDBF-69923B6140BF}">
      <dgm:prSet/>
      <dgm:spPr/>
      <dgm:t>
        <a:bodyPr/>
        <a:lstStyle/>
        <a:p>
          <a:endParaRPr lang="en-US"/>
        </a:p>
      </dgm:t>
    </dgm:pt>
    <dgm:pt modelId="{7EC81270-3FC2-432C-A64C-135B428DC0BF}">
      <dgm:prSet phldrT="[Text]"/>
      <dgm:spPr/>
      <dgm:t>
        <a:bodyPr/>
        <a:lstStyle/>
        <a:p>
          <a:r>
            <a:rPr lang="en-US" dirty="0" smtClean="0"/>
            <a:t>Week cm 31</a:t>
          </a:r>
          <a:r>
            <a:rPr lang="en-US" baseline="30000" dirty="0" smtClean="0"/>
            <a:t>st May</a:t>
          </a:r>
          <a:endParaRPr lang="en-US" dirty="0"/>
        </a:p>
      </dgm:t>
    </dgm:pt>
    <dgm:pt modelId="{7B720B0C-9AB7-4587-AEBA-3C1981C995CA}" type="parTrans" cxnId="{4129217E-2C93-482F-A38C-3033F00ED30C}">
      <dgm:prSet/>
      <dgm:spPr/>
      <dgm:t>
        <a:bodyPr/>
        <a:lstStyle/>
        <a:p>
          <a:endParaRPr lang="en-US"/>
        </a:p>
      </dgm:t>
    </dgm:pt>
    <dgm:pt modelId="{1F89A553-6D61-414A-986E-7BF871E28D86}" type="sibTrans" cxnId="{4129217E-2C93-482F-A38C-3033F00ED30C}">
      <dgm:prSet/>
      <dgm:spPr/>
      <dgm:t>
        <a:bodyPr/>
        <a:lstStyle/>
        <a:p>
          <a:endParaRPr lang="en-US"/>
        </a:p>
      </dgm:t>
    </dgm:pt>
    <dgm:pt modelId="{8FC1434E-3663-4E06-B6D8-59C7B095AC0C}">
      <dgm:prSet phldrT="[Text]"/>
      <dgm:spPr/>
      <dgm:t>
        <a:bodyPr/>
        <a:lstStyle/>
        <a:p>
          <a:r>
            <a:rPr lang="en-US" dirty="0" smtClean="0"/>
            <a:t>Project Plan &amp; Design</a:t>
          </a:r>
          <a:endParaRPr lang="en-US" dirty="0"/>
        </a:p>
      </dgm:t>
    </dgm:pt>
    <dgm:pt modelId="{304B145D-6DCF-44E9-BA70-EE0602EF87A8}" type="parTrans" cxnId="{3815C8BB-F2FD-4AAF-9A3C-28949D49ED7F}">
      <dgm:prSet/>
      <dgm:spPr/>
      <dgm:t>
        <a:bodyPr/>
        <a:lstStyle/>
        <a:p>
          <a:endParaRPr lang="en-US"/>
        </a:p>
      </dgm:t>
    </dgm:pt>
    <dgm:pt modelId="{06A0CD12-E647-4BF6-8720-2B59EB309981}" type="sibTrans" cxnId="{3815C8BB-F2FD-4AAF-9A3C-28949D49ED7F}">
      <dgm:prSet/>
      <dgm:spPr/>
      <dgm:t>
        <a:bodyPr/>
        <a:lstStyle/>
        <a:p>
          <a:endParaRPr lang="en-US"/>
        </a:p>
      </dgm:t>
    </dgm:pt>
    <dgm:pt modelId="{8E8ED607-4A08-4D60-8920-88B30AF2C2FA}">
      <dgm:prSet phldrT="[Text]"/>
      <dgm:spPr/>
      <dgm:t>
        <a:bodyPr/>
        <a:lstStyle/>
        <a:p>
          <a:r>
            <a:rPr lang="en-US" dirty="0" smtClean="0"/>
            <a:t>Project Implementation and Gathering data</a:t>
          </a:r>
          <a:endParaRPr lang="en-US" dirty="0"/>
        </a:p>
      </dgm:t>
    </dgm:pt>
    <dgm:pt modelId="{90C7C8F1-29D9-4530-8D02-8D6BBF11C4D3}" type="parTrans" cxnId="{D69BEBD6-65D1-48A6-8B75-E73945204BE0}">
      <dgm:prSet/>
      <dgm:spPr/>
      <dgm:t>
        <a:bodyPr/>
        <a:lstStyle/>
        <a:p>
          <a:endParaRPr lang="en-US"/>
        </a:p>
      </dgm:t>
    </dgm:pt>
    <dgm:pt modelId="{0CEDD4E8-6BD6-4F53-BD28-01952F1D8EBF}" type="sibTrans" cxnId="{D69BEBD6-65D1-48A6-8B75-E73945204BE0}">
      <dgm:prSet/>
      <dgm:spPr/>
      <dgm:t>
        <a:bodyPr/>
        <a:lstStyle/>
        <a:p>
          <a:endParaRPr lang="en-US"/>
        </a:p>
      </dgm:t>
    </dgm:pt>
    <dgm:pt modelId="{55AB0684-B2C6-41B2-B6FA-CD03ED43BF3C}">
      <dgm:prSet phldrT="[Text]"/>
      <dgm:spPr/>
      <dgm:t>
        <a:bodyPr/>
        <a:lstStyle/>
        <a:p>
          <a:r>
            <a:rPr lang="en-US" dirty="0" smtClean="0"/>
            <a:t>Week cm 17</a:t>
          </a:r>
          <a:r>
            <a:rPr lang="en-US" baseline="30000" dirty="0" smtClean="0"/>
            <a:t>th</a:t>
          </a:r>
          <a:r>
            <a:rPr lang="en-US" dirty="0" smtClean="0"/>
            <a:t> May</a:t>
          </a:r>
          <a:endParaRPr lang="en-US" dirty="0"/>
        </a:p>
      </dgm:t>
    </dgm:pt>
    <dgm:pt modelId="{72FF024A-4359-4E56-8531-710DBE638700}" type="parTrans" cxnId="{C200C3E4-2AF8-41EE-A1D9-0FF7C3E5D27A}">
      <dgm:prSet/>
      <dgm:spPr/>
      <dgm:t>
        <a:bodyPr/>
        <a:lstStyle/>
        <a:p>
          <a:endParaRPr lang="en-US"/>
        </a:p>
      </dgm:t>
    </dgm:pt>
    <dgm:pt modelId="{D51F4007-43EC-48F8-8E6E-FECDDDBF3D30}" type="sibTrans" cxnId="{C200C3E4-2AF8-41EE-A1D9-0FF7C3E5D27A}">
      <dgm:prSet/>
      <dgm:spPr/>
      <dgm:t>
        <a:bodyPr/>
        <a:lstStyle/>
        <a:p>
          <a:endParaRPr lang="en-US"/>
        </a:p>
      </dgm:t>
    </dgm:pt>
    <dgm:pt modelId="{F5BC8DFA-25FB-4AF0-B5BE-DB722EEE9171}">
      <dgm:prSet phldrT="[Text]"/>
      <dgm:spPr/>
      <dgm:t>
        <a:bodyPr/>
        <a:lstStyle/>
        <a:p>
          <a:r>
            <a:rPr lang="en-US" dirty="0" smtClean="0"/>
            <a:t>Project Evaluation &amp; Formulating results</a:t>
          </a:r>
          <a:endParaRPr lang="en-US" dirty="0"/>
        </a:p>
      </dgm:t>
    </dgm:pt>
    <dgm:pt modelId="{9732C866-6D20-4413-9A0E-904B37D546F0}" type="parTrans" cxnId="{D564CC65-D7B3-49EE-AC48-7F12FED2A638}">
      <dgm:prSet/>
      <dgm:spPr/>
      <dgm:t>
        <a:bodyPr/>
        <a:lstStyle/>
        <a:p>
          <a:endParaRPr lang="en-US"/>
        </a:p>
      </dgm:t>
    </dgm:pt>
    <dgm:pt modelId="{443F4284-61C9-4572-9486-26ADD5554487}" type="sibTrans" cxnId="{D564CC65-D7B3-49EE-AC48-7F12FED2A638}">
      <dgm:prSet/>
      <dgm:spPr/>
      <dgm:t>
        <a:bodyPr/>
        <a:lstStyle/>
        <a:p>
          <a:endParaRPr lang="en-US"/>
        </a:p>
      </dgm:t>
    </dgm:pt>
    <dgm:pt modelId="{0248100A-E97D-44C4-9ED0-47805535E014}">
      <dgm:prSet phldrT="[Text]"/>
      <dgm:spPr/>
      <dgm:t>
        <a:bodyPr/>
        <a:lstStyle/>
        <a:p>
          <a:r>
            <a:rPr lang="en-US" dirty="0" smtClean="0"/>
            <a:t>Week cm 24</a:t>
          </a:r>
          <a:r>
            <a:rPr lang="en-US" baseline="30000" dirty="0" smtClean="0"/>
            <a:t>th</a:t>
          </a:r>
          <a:r>
            <a:rPr lang="en-US" dirty="0" smtClean="0"/>
            <a:t> May </a:t>
          </a:r>
          <a:endParaRPr lang="en-US" dirty="0"/>
        </a:p>
      </dgm:t>
    </dgm:pt>
    <dgm:pt modelId="{04869DCF-F2EA-4CCA-BB7D-BA7AEA652538}" type="parTrans" cxnId="{80CA66EC-CF8B-4E5F-8A43-9905CB778057}">
      <dgm:prSet/>
      <dgm:spPr/>
      <dgm:t>
        <a:bodyPr/>
        <a:lstStyle/>
        <a:p>
          <a:endParaRPr lang="en-US"/>
        </a:p>
      </dgm:t>
    </dgm:pt>
    <dgm:pt modelId="{2730901B-3B33-4675-9ADE-EF6EC632F17B}" type="sibTrans" cxnId="{80CA66EC-CF8B-4E5F-8A43-9905CB778057}">
      <dgm:prSet/>
      <dgm:spPr/>
      <dgm:t>
        <a:bodyPr/>
        <a:lstStyle/>
        <a:p>
          <a:endParaRPr lang="en-US"/>
        </a:p>
      </dgm:t>
    </dgm:pt>
    <dgm:pt modelId="{13902D45-115D-4833-89A5-5063959B6BEF}">
      <dgm:prSet phldrT="[Text]"/>
      <dgm:spPr/>
      <dgm:t>
        <a:bodyPr/>
        <a:lstStyle/>
        <a:p>
          <a:r>
            <a:rPr lang="en-US" dirty="0" smtClean="0"/>
            <a:t>Presentation Preparation </a:t>
          </a:r>
          <a:endParaRPr lang="en-US" dirty="0"/>
        </a:p>
      </dgm:t>
    </dgm:pt>
    <dgm:pt modelId="{29440F05-5153-4B72-B0CF-F304BC6F0DC2}" type="parTrans" cxnId="{F4FFCDA9-C419-4A7D-98A9-DED0BDD487B0}">
      <dgm:prSet/>
      <dgm:spPr/>
      <dgm:t>
        <a:bodyPr/>
        <a:lstStyle/>
        <a:p>
          <a:endParaRPr lang="en-US"/>
        </a:p>
      </dgm:t>
    </dgm:pt>
    <dgm:pt modelId="{5DF3FD80-1DA7-4906-856B-1683FD29AE4A}" type="sibTrans" cxnId="{F4FFCDA9-C419-4A7D-98A9-DED0BDD487B0}">
      <dgm:prSet/>
      <dgm:spPr/>
      <dgm:t>
        <a:bodyPr/>
        <a:lstStyle/>
        <a:p>
          <a:endParaRPr lang="en-US"/>
        </a:p>
      </dgm:t>
    </dgm:pt>
    <dgm:pt modelId="{E9BD2B07-E4D4-4B44-86BE-965FE25D81FB}">
      <dgm:prSet phldrT="[Text]"/>
      <dgm:spPr/>
      <dgm:t>
        <a:bodyPr/>
        <a:lstStyle/>
        <a:p>
          <a:r>
            <a:rPr lang="en-US" dirty="0" smtClean="0"/>
            <a:t>Report Preparation</a:t>
          </a:r>
          <a:endParaRPr lang="en-US" dirty="0"/>
        </a:p>
      </dgm:t>
    </dgm:pt>
    <dgm:pt modelId="{C6E8C4B5-CDA9-40B8-9AC6-D85B9055E05B}" type="parTrans" cxnId="{F8111A36-B55C-492E-86DB-1B8E88B4EB7F}">
      <dgm:prSet/>
      <dgm:spPr/>
      <dgm:t>
        <a:bodyPr/>
        <a:lstStyle/>
        <a:p>
          <a:endParaRPr lang="en-US"/>
        </a:p>
      </dgm:t>
    </dgm:pt>
    <dgm:pt modelId="{9B112818-FA39-4386-83F0-14C293D8C1A3}" type="sibTrans" cxnId="{F8111A36-B55C-492E-86DB-1B8E88B4EB7F}">
      <dgm:prSet/>
      <dgm:spPr/>
      <dgm:t>
        <a:bodyPr/>
        <a:lstStyle/>
        <a:p>
          <a:endParaRPr lang="en-US"/>
        </a:p>
      </dgm:t>
    </dgm:pt>
    <dgm:pt modelId="{D318AFCA-1382-49C6-A25B-5D44691998C3}">
      <dgm:prSet phldrT="[Text]"/>
      <dgm:spPr/>
      <dgm:t>
        <a:bodyPr/>
        <a:lstStyle/>
        <a:p>
          <a:r>
            <a:rPr lang="en-US" dirty="0" smtClean="0"/>
            <a:t>Week Cm 7</a:t>
          </a:r>
          <a:r>
            <a:rPr lang="en-US" baseline="30000" dirty="0" smtClean="0"/>
            <a:t>th</a:t>
          </a:r>
          <a:r>
            <a:rPr lang="en-US" dirty="0" smtClean="0"/>
            <a:t> June</a:t>
          </a:r>
          <a:endParaRPr lang="en-US" dirty="0"/>
        </a:p>
      </dgm:t>
    </dgm:pt>
    <dgm:pt modelId="{500CAB5B-5BAB-4156-B0FF-452C710123DE}" type="parTrans" cxnId="{706F41AE-34F0-4F2A-949C-A66A3996ED02}">
      <dgm:prSet/>
      <dgm:spPr/>
      <dgm:t>
        <a:bodyPr/>
        <a:lstStyle/>
        <a:p>
          <a:endParaRPr lang="en-US"/>
        </a:p>
      </dgm:t>
    </dgm:pt>
    <dgm:pt modelId="{EE17CD2C-A540-4B95-B08A-B065A006C285}" type="sibTrans" cxnId="{706F41AE-34F0-4F2A-949C-A66A3996ED02}">
      <dgm:prSet/>
      <dgm:spPr/>
      <dgm:t>
        <a:bodyPr/>
        <a:lstStyle/>
        <a:p>
          <a:endParaRPr lang="en-US"/>
        </a:p>
      </dgm:t>
    </dgm:pt>
    <dgm:pt modelId="{4B0E2015-DB29-47F7-B870-44F7DD8D9760}" type="pres">
      <dgm:prSet presAssocID="{19CC5914-7BD1-4D55-ADE4-947DC747867D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AAFB47C-2138-4918-AC4A-466701B04000}" type="pres">
      <dgm:prSet presAssocID="{0941BCED-EBF3-4DBD-8663-93085DE2D480}" presName="parentLin" presStyleCnt="0"/>
      <dgm:spPr/>
    </dgm:pt>
    <dgm:pt modelId="{FD0D256C-898D-471A-B3EB-69DF4932CE4B}" type="pres">
      <dgm:prSet presAssocID="{0941BCED-EBF3-4DBD-8663-93085DE2D480}" presName="parentLeftMargin" presStyleLbl="node1" presStyleIdx="0" presStyleCnt="7"/>
      <dgm:spPr/>
      <dgm:t>
        <a:bodyPr/>
        <a:lstStyle/>
        <a:p>
          <a:endParaRPr lang="en-US"/>
        </a:p>
      </dgm:t>
    </dgm:pt>
    <dgm:pt modelId="{A75725BD-373F-4F5F-9305-AF02B012255A}" type="pres">
      <dgm:prSet presAssocID="{0941BCED-EBF3-4DBD-8663-93085DE2D480}" presName="parentText" presStyleLbl="node1" presStyleIdx="0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E1ADE63-2B25-4B3F-8BAD-4C59F2C37FC8}" type="pres">
      <dgm:prSet presAssocID="{0941BCED-EBF3-4DBD-8663-93085DE2D480}" presName="negativeSpace" presStyleCnt="0"/>
      <dgm:spPr/>
    </dgm:pt>
    <dgm:pt modelId="{88909E35-FF16-4C6C-85E4-A3005D712268}" type="pres">
      <dgm:prSet presAssocID="{0941BCED-EBF3-4DBD-8663-93085DE2D480}" presName="childText" presStyleLbl="conFgAcc1" presStyleIdx="0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BBE03E0-6E98-4FBA-9A58-F4D26436E29B}" type="pres">
      <dgm:prSet presAssocID="{08BBF4BC-D719-416B-9BD5-3EF5679083A6}" presName="spaceBetweenRectangles" presStyleCnt="0"/>
      <dgm:spPr/>
    </dgm:pt>
    <dgm:pt modelId="{D86F217B-FBC8-40B9-AE22-C5B0F551C311}" type="pres">
      <dgm:prSet presAssocID="{96FDC2FA-F9A4-4242-A2BC-908E43DBD302}" presName="parentLin" presStyleCnt="0"/>
      <dgm:spPr/>
    </dgm:pt>
    <dgm:pt modelId="{16D50FBC-A5DA-4450-B9DF-F3886ED7F060}" type="pres">
      <dgm:prSet presAssocID="{96FDC2FA-F9A4-4242-A2BC-908E43DBD302}" presName="parentLeftMargin" presStyleLbl="node1" presStyleIdx="0" presStyleCnt="7"/>
      <dgm:spPr/>
      <dgm:t>
        <a:bodyPr/>
        <a:lstStyle/>
        <a:p>
          <a:endParaRPr lang="en-US"/>
        </a:p>
      </dgm:t>
    </dgm:pt>
    <dgm:pt modelId="{16F14C9D-BA0C-4DAE-BE4F-9FB535D5CBA3}" type="pres">
      <dgm:prSet presAssocID="{96FDC2FA-F9A4-4242-A2BC-908E43DBD302}" presName="parentText" presStyleLbl="node1" presStyleIdx="1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5516211-38AC-4F7D-BC63-B7ECFCDDE4D6}" type="pres">
      <dgm:prSet presAssocID="{96FDC2FA-F9A4-4242-A2BC-908E43DBD302}" presName="negativeSpace" presStyleCnt="0"/>
      <dgm:spPr/>
    </dgm:pt>
    <dgm:pt modelId="{C42E0781-D9CE-41F6-8590-9A4F3F0A785C}" type="pres">
      <dgm:prSet presAssocID="{96FDC2FA-F9A4-4242-A2BC-908E43DBD302}" presName="childText" presStyleLbl="conFgAcc1" presStyleIdx="1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A6B1923-BE99-4AEE-A8E5-1A4284CEE3BB}" type="pres">
      <dgm:prSet presAssocID="{EE962520-7DDF-44B2-AE26-1325188323C3}" presName="spaceBetweenRectangles" presStyleCnt="0"/>
      <dgm:spPr/>
    </dgm:pt>
    <dgm:pt modelId="{D9DF4478-EAA1-456D-8F80-7EBE77AD8260}" type="pres">
      <dgm:prSet presAssocID="{8FC1434E-3663-4E06-B6D8-59C7B095AC0C}" presName="parentLin" presStyleCnt="0"/>
      <dgm:spPr/>
    </dgm:pt>
    <dgm:pt modelId="{E7387640-1092-403F-A336-CEB7E3D6D43F}" type="pres">
      <dgm:prSet presAssocID="{8FC1434E-3663-4E06-B6D8-59C7B095AC0C}" presName="parentLeftMargin" presStyleLbl="node1" presStyleIdx="1" presStyleCnt="7"/>
      <dgm:spPr/>
      <dgm:t>
        <a:bodyPr/>
        <a:lstStyle/>
        <a:p>
          <a:endParaRPr lang="en-US"/>
        </a:p>
      </dgm:t>
    </dgm:pt>
    <dgm:pt modelId="{17A1D445-4DAB-4E6C-83AB-AE8B447AA487}" type="pres">
      <dgm:prSet presAssocID="{8FC1434E-3663-4E06-B6D8-59C7B095AC0C}" presName="parentText" presStyleLbl="node1" presStyleIdx="2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4D372AD-779D-4D60-8BFA-C05748407661}" type="pres">
      <dgm:prSet presAssocID="{8FC1434E-3663-4E06-B6D8-59C7B095AC0C}" presName="negativeSpace" presStyleCnt="0"/>
      <dgm:spPr/>
    </dgm:pt>
    <dgm:pt modelId="{9CE44FEC-43D2-49C4-B157-29ADE5E5989A}" type="pres">
      <dgm:prSet presAssocID="{8FC1434E-3663-4E06-B6D8-59C7B095AC0C}" presName="childText" presStyleLbl="conFgAcc1" presStyleIdx="2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4470CD8-97FB-499C-BBDE-D98E4A9F8687}" type="pres">
      <dgm:prSet presAssocID="{06A0CD12-E647-4BF6-8720-2B59EB309981}" presName="spaceBetweenRectangles" presStyleCnt="0"/>
      <dgm:spPr/>
    </dgm:pt>
    <dgm:pt modelId="{8D8078AA-AED6-463F-9DA8-93C56A9F4EE5}" type="pres">
      <dgm:prSet presAssocID="{8E8ED607-4A08-4D60-8920-88B30AF2C2FA}" presName="parentLin" presStyleCnt="0"/>
      <dgm:spPr/>
    </dgm:pt>
    <dgm:pt modelId="{A6B1E87A-4333-4D2F-BA31-E1FE1EA3E337}" type="pres">
      <dgm:prSet presAssocID="{8E8ED607-4A08-4D60-8920-88B30AF2C2FA}" presName="parentLeftMargin" presStyleLbl="node1" presStyleIdx="2" presStyleCnt="7"/>
      <dgm:spPr/>
      <dgm:t>
        <a:bodyPr/>
        <a:lstStyle/>
        <a:p>
          <a:endParaRPr lang="en-US"/>
        </a:p>
      </dgm:t>
    </dgm:pt>
    <dgm:pt modelId="{7D0E16EE-5F6E-4281-BFA5-93910724721F}" type="pres">
      <dgm:prSet presAssocID="{8E8ED607-4A08-4D60-8920-88B30AF2C2FA}" presName="parentText" presStyleLbl="node1" presStyleIdx="3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02DBB7D-EFA6-4270-A428-C9B3103F27A3}" type="pres">
      <dgm:prSet presAssocID="{8E8ED607-4A08-4D60-8920-88B30AF2C2FA}" presName="negativeSpace" presStyleCnt="0"/>
      <dgm:spPr/>
    </dgm:pt>
    <dgm:pt modelId="{06D2B51D-9738-4192-91D8-8F139F5900FF}" type="pres">
      <dgm:prSet presAssocID="{8E8ED607-4A08-4D60-8920-88B30AF2C2FA}" presName="childText" presStyleLbl="conFgAcc1" presStyleIdx="3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EE4E9A1-7391-4C00-82CD-9C6634055569}" type="pres">
      <dgm:prSet presAssocID="{0CEDD4E8-6BD6-4F53-BD28-01952F1D8EBF}" presName="spaceBetweenRectangles" presStyleCnt="0"/>
      <dgm:spPr/>
    </dgm:pt>
    <dgm:pt modelId="{530ED663-363C-4FDE-83FC-4D2433922EF4}" type="pres">
      <dgm:prSet presAssocID="{F5BC8DFA-25FB-4AF0-B5BE-DB722EEE9171}" presName="parentLin" presStyleCnt="0"/>
      <dgm:spPr/>
    </dgm:pt>
    <dgm:pt modelId="{86FCAA29-FE62-481A-BFD3-A9AD7F12A317}" type="pres">
      <dgm:prSet presAssocID="{F5BC8DFA-25FB-4AF0-B5BE-DB722EEE9171}" presName="parentLeftMargin" presStyleLbl="node1" presStyleIdx="3" presStyleCnt="7"/>
      <dgm:spPr/>
      <dgm:t>
        <a:bodyPr/>
        <a:lstStyle/>
        <a:p>
          <a:endParaRPr lang="en-US"/>
        </a:p>
      </dgm:t>
    </dgm:pt>
    <dgm:pt modelId="{FE5655D8-E82A-4B57-9D13-302074AD5DF3}" type="pres">
      <dgm:prSet presAssocID="{F5BC8DFA-25FB-4AF0-B5BE-DB722EEE9171}" presName="parentText" presStyleLbl="node1" presStyleIdx="4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8CBA5C1-909D-47AD-914F-62149360924E}" type="pres">
      <dgm:prSet presAssocID="{F5BC8DFA-25FB-4AF0-B5BE-DB722EEE9171}" presName="negativeSpace" presStyleCnt="0"/>
      <dgm:spPr/>
    </dgm:pt>
    <dgm:pt modelId="{AF9ECE78-D312-44FA-909C-A1E2A3A155E7}" type="pres">
      <dgm:prSet presAssocID="{F5BC8DFA-25FB-4AF0-B5BE-DB722EEE9171}" presName="childText" presStyleLbl="conFgAcc1" presStyleIdx="4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676E753-A97E-4E73-9A54-1DD8218C9289}" type="pres">
      <dgm:prSet presAssocID="{443F4284-61C9-4572-9486-26ADD5554487}" presName="spaceBetweenRectangles" presStyleCnt="0"/>
      <dgm:spPr/>
    </dgm:pt>
    <dgm:pt modelId="{2E024528-5289-4637-8107-9D2F86E85EBC}" type="pres">
      <dgm:prSet presAssocID="{13902D45-115D-4833-89A5-5063959B6BEF}" presName="parentLin" presStyleCnt="0"/>
      <dgm:spPr/>
    </dgm:pt>
    <dgm:pt modelId="{602DCF63-B6E2-48B3-A9D7-3418E608EFF8}" type="pres">
      <dgm:prSet presAssocID="{13902D45-115D-4833-89A5-5063959B6BEF}" presName="parentLeftMargin" presStyleLbl="node1" presStyleIdx="4" presStyleCnt="7"/>
      <dgm:spPr/>
      <dgm:t>
        <a:bodyPr/>
        <a:lstStyle/>
        <a:p>
          <a:endParaRPr lang="en-US"/>
        </a:p>
      </dgm:t>
    </dgm:pt>
    <dgm:pt modelId="{7DBFB8D6-3D08-4061-B50C-5C1694041146}" type="pres">
      <dgm:prSet presAssocID="{13902D45-115D-4833-89A5-5063959B6BEF}" presName="parentText" presStyleLbl="node1" presStyleIdx="5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4BF7D55-8987-40C6-A7E8-998ABFEE6279}" type="pres">
      <dgm:prSet presAssocID="{13902D45-115D-4833-89A5-5063959B6BEF}" presName="negativeSpace" presStyleCnt="0"/>
      <dgm:spPr/>
    </dgm:pt>
    <dgm:pt modelId="{34DF6D96-7964-4D06-9073-A5AFB8F360B8}" type="pres">
      <dgm:prSet presAssocID="{13902D45-115D-4833-89A5-5063959B6BEF}" presName="childText" presStyleLbl="conFgAcc1" presStyleIdx="5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357D93D-9B41-4B02-AE5D-2D21EAE37104}" type="pres">
      <dgm:prSet presAssocID="{5DF3FD80-1DA7-4906-856B-1683FD29AE4A}" presName="spaceBetweenRectangles" presStyleCnt="0"/>
      <dgm:spPr/>
    </dgm:pt>
    <dgm:pt modelId="{87179458-DC81-4CAF-9349-79DBC29AB77A}" type="pres">
      <dgm:prSet presAssocID="{E9BD2B07-E4D4-4B44-86BE-965FE25D81FB}" presName="parentLin" presStyleCnt="0"/>
      <dgm:spPr/>
    </dgm:pt>
    <dgm:pt modelId="{33529648-5642-4966-AD7F-8B005F7B8DAC}" type="pres">
      <dgm:prSet presAssocID="{E9BD2B07-E4D4-4B44-86BE-965FE25D81FB}" presName="parentLeftMargin" presStyleLbl="node1" presStyleIdx="5" presStyleCnt="7"/>
      <dgm:spPr/>
      <dgm:t>
        <a:bodyPr/>
        <a:lstStyle/>
        <a:p>
          <a:endParaRPr lang="en-US"/>
        </a:p>
      </dgm:t>
    </dgm:pt>
    <dgm:pt modelId="{6AE2133B-6193-4EDE-8536-6FCB4A839E28}" type="pres">
      <dgm:prSet presAssocID="{E9BD2B07-E4D4-4B44-86BE-965FE25D81FB}" presName="parentText" presStyleLbl="node1" presStyleIdx="6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7DC14D4-05BA-4975-AD1B-C5127738F11D}" type="pres">
      <dgm:prSet presAssocID="{E9BD2B07-E4D4-4B44-86BE-965FE25D81FB}" presName="negativeSpace" presStyleCnt="0"/>
      <dgm:spPr/>
    </dgm:pt>
    <dgm:pt modelId="{39FF204E-13AD-460A-B1DF-153D8B571420}" type="pres">
      <dgm:prSet presAssocID="{E9BD2B07-E4D4-4B44-86BE-965FE25D81FB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80CA66EC-CF8B-4E5F-8A43-9905CB778057}" srcId="{8E8ED607-4A08-4D60-8920-88B30AF2C2FA}" destId="{0248100A-E97D-44C4-9ED0-47805535E014}" srcOrd="0" destOrd="0" parTransId="{04869DCF-F2EA-4CCA-BB7D-BA7AEA652538}" sibTransId="{2730901B-3B33-4675-9ADE-EF6EC632F17B}"/>
    <dgm:cxn modelId="{7CFA33A8-BED8-4386-B588-B9A45D26EB05}" type="presOf" srcId="{19CC5914-7BD1-4D55-ADE4-947DC747867D}" destId="{4B0E2015-DB29-47F7-B870-44F7DD8D9760}" srcOrd="0" destOrd="0" presId="urn:microsoft.com/office/officeart/2005/8/layout/list1"/>
    <dgm:cxn modelId="{0AA7875B-E4B7-4154-B99F-82A702791C8E}" type="presOf" srcId="{E9BD2B07-E4D4-4B44-86BE-965FE25D81FB}" destId="{6AE2133B-6193-4EDE-8536-6FCB4A839E28}" srcOrd="1" destOrd="0" presId="urn:microsoft.com/office/officeart/2005/8/layout/list1"/>
    <dgm:cxn modelId="{706F41AE-34F0-4F2A-949C-A66A3996ED02}" srcId="{13902D45-115D-4833-89A5-5063959B6BEF}" destId="{D318AFCA-1382-49C6-A25B-5D44691998C3}" srcOrd="0" destOrd="0" parTransId="{500CAB5B-5BAB-4156-B0FF-452C710123DE}" sibTransId="{EE17CD2C-A540-4B95-B08A-B065A006C285}"/>
    <dgm:cxn modelId="{D564CC65-D7B3-49EE-AC48-7F12FED2A638}" srcId="{19CC5914-7BD1-4D55-ADE4-947DC747867D}" destId="{F5BC8DFA-25FB-4AF0-B5BE-DB722EEE9171}" srcOrd="4" destOrd="0" parTransId="{9732C866-6D20-4413-9A0E-904B37D546F0}" sibTransId="{443F4284-61C9-4572-9486-26ADD5554487}"/>
    <dgm:cxn modelId="{C5D50B93-E16D-4C2F-AE2D-9C3BAEE0FACF}" type="presOf" srcId="{7EC81270-3FC2-432C-A64C-135B428DC0BF}" destId="{AF9ECE78-D312-44FA-909C-A1E2A3A155E7}" srcOrd="0" destOrd="0" presId="urn:microsoft.com/office/officeart/2005/8/layout/list1"/>
    <dgm:cxn modelId="{79A48468-84C4-4204-9B09-B3FE2D7C3371}" type="presOf" srcId="{13902D45-115D-4833-89A5-5063959B6BEF}" destId="{7DBFB8D6-3D08-4061-B50C-5C1694041146}" srcOrd="1" destOrd="0" presId="urn:microsoft.com/office/officeart/2005/8/layout/list1"/>
    <dgm:cxn modelId="{DC557B7F-FD30-4347-9825-EE9F1AA69D3F}" type="presOf" srcId="{8E8ED607-4A08-4D60-8920-88B30AF2C2FA}" destId="{7D0E16EE-5F6E-4281-BFA5-93910724721F}" srcOrd="1" destOrd="0" presId="urn:microsoft.com/office/officeart/2005/8/layout/list1"/>
    <dgm:cxn modelId="{A384F48F-7B06-42C6-B9BF-51F74CDDE304}" type="presOf" srcId="{96FDC2FA-F9A4-4242-A2BC-908E43DBD302}" destId="{16F14C9D-BA0C-4DAE-BE4F-9FB535D5CBA3}" srcOrd="1" destOrd="0" presId="urn:microsoft.com/office/officeart/2005/8/layout/list1"/>
    <dgm:cxn modelId="{F4FFCDA9-C419-4A7D-98A9-DED0BDD487B0}" srcId="{19CC5914-7BD1-4D55-ADE4-947DC747867D}" destId="{13902D45-115D-4833-89A5-5063959B6BEF}" srcOrd="5" destOrd="0" parTransId="{29440F05-5153-4B72-B0CF-F304BC6F0DC2}" sibTransId="{5DF3FD80-1DA7-4906-856B-1683FD29AE4A}"/>
    <dgm:cxn modelId="{EAEED76F-C189-45B3-BB9B-C581454F3751}" srcId="{19CC5914-7BD1-4D55-ADE4-947DC747867D}" destId="{96FDC2FA-F9A4-4242-A2BC-908E43DBD302}" srcOrd="1" destOrd="0" parTransId="{9B10D7FB-22DB-4D5C-8E0F-F6E459835E6B}" sibTransId="{EE962520-7DDF-44B2-AE26-1325188323C3}"/>
    <dgm:cxn modelId="{68EE97AE-5218-421C-9B8C-710E87D65F89}" type="presOf" srcId="{96FDC2FA-F9A4-4242-A2BC-908E43DBD302}" destId="{16D50FBC-A5DA-4450-B9DF-F3886ED7F060}" srcOrd="0" destOrd="0" presId="urn:microsoft.com/office/officeart/2005/8/layout/list1"/>
    <dgm:cxn modelId="{1A889E38-3D4B-488F-BC73-35B1DAEC69A2}" type="presOf" srcId="{F5BC8DFA-25FB-4AF0-B5BE-DB722EEE9171}" destId="{FE5655D8-E82A-4B57-9D13-302074AD5DF3}" srcOrd="1" destOrd="0" presId="urn:microsoft.com/office/officeart/2005/8/layout/list1"/>
    <dgm:cxn modelId="{9E1BFC8E-63ED-4896-B818-4E1B1AE3D3AD}" type="presOf" srcId="{E9BD2B07-E4D4-4B44-86BE-965FE25D81FB}" destId="{33529648-5642-4966-AD7F-8B005F7B8DAC}" srcOrd="0" destOrd="0" presId="urn:microsoft.com/office/officeart/2005/8/layout/list1"/>
    <dgm:cxn modelId="{04A8A088-08C3-48DC-A857-E269FA507296}" type="presOf" srcId="{D318AFCA-1382-49C6-A25B-5D44691998C3}" destId="{34DF6D96-7964-4D06-9073-A5AFB8F360B8}" srcOrd="0" destOrd="0" presId="urn:microsoft.com/office/officeart/2005/8/layout/list1"/>
    <dgm:cxn modelId="{4ECB6069-0851-4489-98CC-F4F0C98D2190}" type="presOf" srcId="{0941BCED-EBF3-4DBD-8663-93085DE2D480}" destId="{FD0D256C-898D-471A-B3EB-69DF4932CE4B}" srcOrd="0" destOrd="0" presId="urn:microsoft.com/office/officeart/2005/8/layout/list1"/>
    <dgm:cxn modelId="{C200C3E4-2AF8-41EE-A1D9-0FF7C3E5D27A}" srcId="{8FC1434E-3663-4E06-B6D8-59C7B095AC0C}" destId="{55AB0684-B2C6-41B2-B6FA-CD03ED43BF3C}" srcOrd="0" destOrd="0" parTransId="{72FF024A-4359-4E56-8531-710DBE638700}" sibTransId="{D51F4007-43EC-48F8-8E6E-FECDDDBF3D30}"/>
    <dgm:cxn modelId="{DAC58633-8F7F-4DB2-9801-BA0DE2C053AF}" type="presOf" srcId="{13902D45-115D-4833-89A5-5063959B6BEF}" destId="{602DCF63-B6E2-48B3-A9D7-3418E608EFF8}" srcOrd="0" destOrd="0" presId="urn:microsoft.com/office/officeart/2005/8/layout/list1"/>
    <dgm:cxn modelId="{42DF34A7-8311-4123-AC33-C32A393F7BD1}" type="presOf" srcId="{61F753E6-0DE0-4440-84D1-4E54669DF22E}" destId="{88909E35-FF16-4C6C-85E4-A3005D712268}" srcOrd="0" destOrd="0" presId="urn:microsoft.com/office/officeart/2005/8/layout/list1"/>
    <dgm:cxn modelId="{3815C8BB-F2FD-4AAF-9A3C-28949D49ED7F}" srcId="{19CC5914-7BD1-4D55-ADE4-947DC747867D}" destId="{8FC1434E-3663-4E06-B6D8-59C7B095AC0C}" srcOrd="2" destOrd="0" parTransId="{304B145D-6DCF-44E9-BA70-EE0602EF87A8}" sibTransId="{06A0CD12-E647-4BF6-8720-2B59EB309981}"/>
    <dgm:cxn modelId="{CB5C2982-DF20-40BE-AB23-E7EBF1D5F87C}" type="presOf" srcId="{F5BC8DFA-25FB-4AF0-B5BE-DB722EEE9171}" destId="{86FCAA29-FE62-481A-BFD3-A9AD7F12A317}" srcOrd="0" destOrd="0" presId="urn:microsoft.com/office/officeart/2005/8/layout/list1"/>
    <dgm:cxn modelId="{1A7A6F01-C262-40A2-B9CD-4EC0F5233777}" type="presOf" srcId="{4AEEC767-A011-4650-AF5E-B9B0DAA2DC09}" destId="{C42E0781-D9CE-41F6-8590-9A4F3F0A785C}" srcOrd="0" destOrd="0" presId="urn:microsoft.com/office/officeart/2005/8/layout/list1"/>
    <dgm:cxn modelId="{F4324485-4497-4152-BED3-990B17B3D81C}" srcId="{0941BCED-EBF3-4DBD-8663-93085DE2D480}" destId="{61F753E6-0DE0-4440-84D1-4E54669DF22E}" srcOrd="0" destOrd="0" parTransId="{E192691C-6B04-41E5-8DDF-A61B05FB9DE3}" sibTransId="{B4E3EB9A-D8C8-41FB-89B5-473774F91E1F}"/>
    <dgm:cxn modelId="{D69BEBD6-65D1-48A6-8B75-E73945204BE0}" srcId="{19CC5914-7BD1-4D55-ADE4-947DC747867D}" destId="{8E8ED607-4A08-4D60-8920-88B30AF2C2FA}" srcOrd="3" destOrd="0" parTransId="{90C7C8F1-29D9-4530-8D02-8D6BBF11C4D3}" sibTransId="{0CEDD4E8-6BD6-4F53-BD28-01952F1D8EBF}"/>
    <dgm:cxn modelId="{9AB5B5F1-BECD-445C-9B62-7D7790928BF9}" srcId="{19CC5914-7BD1-4D55-ADE4-947DC747867D}" destId="{0941BCED-EBF3-4DBD-8663-93085DE2D480}" srcOrd="0" destOrd="0" parTransId="{9FFF697F-B23E-4BF8-9DA3-B650469F46C2}" sibTransId="{08BBF4BC-D719-416B-9BD5-3EF5679083A6}"/>
    <dgm:cxn modelId="{0A48BE62-BAC9-46E6-BDBF-69923B6140BF}" srcId="{96FDC2FA-F9A4-4242-A2BC-908E43DBD302}" destId="{4AEEC767-A011-4650-AF5E-B9B0DAA2DC09}" srcOrd="0" destOrd="0" parTransId="{C2C1A866-06DE-485C-A3CF-1424C0365989}" sibTransId="{524497A3-6A5D-47F2-815C-F71FC41F6708}"/>
    <dgm:cxn modelId="{F597115C-E11A-4658-AF03-7D0F79A908CB}" type="presOf" srcId="{55AB0684-B2C6-41B2-B6FA-CD03ED43BF3C}" destId="{9CE44FEC-43D2-49C4-B157-29ADE5E5989A}" srcOrd="0" destOrd="0" presId="urn:microsoft.com/office/officeart/2005/8/layout/list1"/>
    <dgm:cxn modelId="{5C5BD6AD-4F71-4258-9EAA-1F756D51F4AE}" type="presOf" srcId="{8E8ED607-4A08-4D60-8920-88B30AF2C2FA}" destId="{A6B1E87A-4333-4D2F-BA31-E1FE1EA3E337}" srcOrd="0" destOrd="0" presId="urn:microsoft.com/office/officeart/2005/8/layout/list1"/>
    <dgm:cxn modelId="{4129217E-2C93-482F-A38C-3033F00ED30C}" srcId="{F5BC8DFA-25FB-4AF0-B5BE-DB722EEE9171}" destId="{7EC81270-3FC2-432C-A64C-135B428DC0BF}" srcOrd="0" destOrd="0" parTransId="{7B720B0C-9AB7-4587-AEBA-3C1981C995CA}" sibTransId="{1F89A553-6D61-414A-986E-7BF871E28D86}"/>
    <dgm:cxn modelId="{1BC8ADAB-110C-4F8C-BE04-527242F8672E}" type="presOf" srcId="{0248100A-E97D-44C4-9ED0-47805535E014}" destId="{06D2B51D-9738-4192-91D8-8F139F5900FF}" srcOrd="0" destOrd="0" presId="urn:microsoft.com/office/officeart/2005/8/layout/list1"/>
    <dgm:cxn modelId="{7558AF8D-2C3B-41F2-AFC8-ED3E2FFEF93B}" type="presOf" srcId="{8FC1434E-3663-4E06-B6D8-59C7B095AC0C}" destId="{17A1D445-4DAB-4E6C-83AB-AE8B447AA487}" srcOrd="1" destOrd="0" presId="urn:microsoft.com/office/officeart/2005/8/layout/list1"/>
    <dgm:cxn modelId="{C7C77888-68C3-4B35-9188-90B8FD027C19}" type="presOf" srcId="{8FC1434E-3663-4E06-B6D8-59C7B095AC0C}" destId="{E7387640-1092-403F-A336-CEB7E3D6D43F}" srcOrd="0" destOrd="0" presId="urn:microsoft.com/office/officeart/2005/8/layout/list1"/>
    <dgm:cxn modelId="{F8111A36-B55C-492E-86DB-1B8E88B4EB7F}" srcId="{19CC5914-7BD1-4D55-ADE4-947DC747867D}" destId="{E9BD2B07-E4D4-4B44-86BE-965FE25D81FB}" srcOrd="6" destOrd="0" parTransId="{C6E8C4B5-CDA9-40B8-9AC6-D85B9055E05B}" sibTransId="{9B112818-FA39-4386-83F0-14C293D8C1A3}"/>
    <dgm:cxn modelId="{692B734F-26B4-4F1D-837E-89FB59C50869}" type="presOf" srcId="{0941BCED-EBF3-4DBD-8663-93085DE2D480}" destId="{A75725BD-373F-4F5F-9305-AF02B012255A}" srcOrd="1" destOrd="0" presId="urn:microsoft.com/office/officeart/2005/8/layout/list1"/>
    <dgm:cxn modelId="{89913EF1-BFEE-4C6B-9F62-52D8648931D9}" type="presParOf" srcId="{4B0E2015-DB29-47F7-B870-44F7DD8D9760}" destId="{9AAFB47C-2138-4918-AC4A-466701B04000}" srcOrd="0" destOrd="0" presId="urn:microsoft.com/office/officeart/2005/8/layout/list1"/>
    <dgm:cxn modelId="{9FFBE16E-E5B2-4DB7-BB37-FAD9008F2CB7}" type="presParOf" srcId="{9AAFB47C-2138-4918-AC4A-466701B04000}" destId="{FD0D256C-898D-471A-B3EB-69DF4932CE4B}" srcOrd="0" destOrd="0" presId="urn:microsoft.com/office/officeart/2005/8/layout/list1"/>
    <dgm:cxn modelId="{ACC9D523-65AB-4A18-9AB2-E40FA296F1A3}" type="presParOf" srcId="{9AAFB47C-2138-4918-AC4A-466701B04000}" destId="{A75725BD-373F-4F5F-9305-AF02B012255A}" srcOrd="1" destOrd="0" presId="urn:microsoft.com/office/officeart/2005/8/layout/list1"/>
    <dgm:cxn modelId="{75C9A2AA-6E0F-4940-9927-243E0C06F1FF}" type="presParOf" srcId="{4B0E2015-DB29-47F7-B870-44F7DD8D9760}" destId="{BE1ADE63-2B25-4B3F-8BAD-4C59F2C37FC8}" srcOrd="1" destOrd="0" presId="urn:microsoft.com/office/officeart/2005/8/layout/list1"/>
    <dgm:cxn modelId="{BD3D6C82-F031-4163-B9CC-439FB479B3CF}" type="presParOf" srcId="{4B0E2015-DB29-47F7-B870-44F7DD8D9760}" destId="{88909E35-FF16-4C6C-85E4-A3005D712268}" srcOrd="2" destOrd="0" presId="urn:microsoft.com/office/officeart/2005/8/layout/list1"/>
    <dgm:cxn modelId="{2E8DF606-D32F-4205-858E-2B061FD20247}" type="presParOf" srcId="{4B0E2015-DB29-47F7-B870-44F7DD8D9760}" destId="{3BBE03E0-6E98-4FBA-9A58-F4D26436E29B}" srcOrd="3" destOrd="0" presId="urn:microsoft.com/office/officeart/2005/8/layout/list1"/>
    <dgm:cxn modelId="{2F5408AC-C3AE-4575-A8DB-38E9ECF51DA4}" type="presParOf" srcId="{4B0E2015-DB29-47F7-B870-44F7DD8D9760}" destId="{D86F217B-FBC8-40B9-AE22-C5B0F551C311}" srcOrd="4" destOrd="0" presId="urn:microsoft.com/office/officeart/2005/8/layout/list1"/>
    <dgm:cxn modelId="{0E2C91F1-62CE-40DA-9FAD-03096D29522A}" type="presParOf" srcId="{D86F217B-FBC8-40B9-AE22-C5B0F551C311}" destId="{16D50FBC-A5DA-4450-B9DF-F3886ED7F060}" srcOrd="0" destOrd="0" presId="urn:microsoft.com/office/officeart/2005/8/layout/list1"/>
    <dgm:cxn modelId="{FB3D87ED-A8AE-4BA0-8307-986BB59ACB49}" type="presParOf" srcId="{D86F217B-FBC8-40B9-AE22-C5B0F551C311}" destId="{16F14C9D-BA0C-4DAE-BE4F-9FB535D5CBA3}" srcOrd="1" destOrd="0" presId="urn:microsoft.com/office/officeart/2005/8/layout/list1"/>
    <dgm:cxn modelId="{B1BE0BBB-F1B2-4C16-A0FC-845740FD3541}" type="presParOf" srcId="{4B0E2015-DB29-47F7-B870-44F7DD8D9760}" destId="{35516211-38AC-4F7D-BC63-B7ECFCDDE4D6}" srcOrd="5" destOrd="0" presId="urn:microsoft.com/office/officeart/2005/8/layout/list1"/>
    <dgm:cxn modelId="{32368D6F-4FC2-4076-86BF-B869AA3A23C9}" type="presParOf" srcId="{4B0E2015-DB29-47F7-B870-44F7DD8D9760}" destId="{C42E0781-D9CE-41F6-8590-9A4F3F0A785C}" srcOrd="6" destOrd="0" presId="urn:microsoft.com/office/officeart/2005/8/layout/list1"/>
    <dgm:cxn modelId="{7A6005E3-14B3-4CA8-9AD6-3338D7AFAA18}" type="presParOf" srcId="{4B0E2015-DB29-47F7-B870-44F7DD8D9760}" destId="{AA6B1923-BE99-4AEE-A8E5-1A4284CEE3BB}" srcOrd="7" destOrd="0" presId="urn:microsoft.com/office/officeart/2005/8/layout/list1"/>
    <dgm:cxn modelId="{3490FE62-8F91-4AAB-8E31-C09079E88428}" type="presParOf" srcId="{4B0E2015-DB29-47F7-B870-44F7DD8D9760}" destId="{D9DF4478-EAA1-456D-8F80-7EBE77AD8260}" srcOrd="8" destOrd="0" presId="urn:microsoft.com/office/officeart/2005/8/layout/list1"/>
    <dgm:cxn modelId="{23850DE8-04D2-4E5D-9FED-7F50B971A9C1}" type="presParOf" srcId="{D9DF4478-EAA1-456D-8F80-7EBE77AD8260}" destId="{E7387640-1092-403F-A336-CEB7E3D6D43F}" srcOrd="0" destOrd="0" presId="urn:microsoft.com/office/officeart/2005/8/layout/list1"/>
    <dgm:cxn modelId="{0794533D-D2DB-4DBA-981A-508BCF988DC8}" type="presParOf" srcId="{D9DF4478-EAA1-456D-8F80-7EBE77AD8260}" destId="{17A1D445-4DAB-4E6C-83AB-AE8B447AA487}" srcOrd="1" destOrd="0" presId="urn:microsoft.com/office/officeart/2005/8/layout/list1"/>
    <dgm:cxn modelId="{CB89561F-3887-4918-B6D3-155918EEC4E8}" type="presParOf" srcId="{4B0E2015-DB29-47F7-B870-44F7DD8D9760}" destId="{64D372AD-779D-4D60-8BFA-C05748407661}" srcOrd="9" destOrd="0" presId="urn:microsoft.com/office/officeart/2005/8/layout/list1"/>
    <dgm:cxn modelId="{C02B5EF2-AEC7-41A3-9CF5-BCCAC84D1EAF}" type="presParOf" srcId="{4B0E2015-DB29-47F7-B870-44F7DD8D9760}" destId="{9CE44FEC-43D2-49C4-B157-29ADE5E5989A}" srcOrd="10" destOrd="0" presId="urn:microsoft.com/office/officeart/2005/8/layout/list1"/>
    <dgm:cxn modelId="{9B609BD0-A54E-4F85-936E-00D631EC543A}" type="presParOf" srcId="{4B0E2015-DB29-47F7-B870-44F7DD8D9760}" destId="{44470CD8-97FB-499C-BBDE-D98E4A9F8687}" srcOrd="11" destOrd="0" presId="urn:microsoft.com/office/officeart/2005/8/layout/list1"/>
    <dgm:cxn modelId="{76529625-E45B-4E4D-8997-3109D7408A47}" type="presParOf" srcId="{4B0E2015-DB29-47F7-B870-44F7DD8D9760}" destId="{8D8078AA-AED6-463F-9DA8-93C56A9F4EE5}" srcOrd="12" destOrd="0" presId="urn:microsoft.com/office/officeart/2005/8/layout/list1"/>
    <dgm:cxn modelId="{FE96CB18-6D7C-48D4-A4AD-0702AA3CAB3F}" type="presParOf" srcId="{8D8078AA-AED6-463F-9DA8-93C56A9F4EE5}" destId="{A6B1E87A-4333-4D2F-BA31-E1FE1EA3E337}" srcOrd="0" destOrd="0" presId="urn:microsoft.com/office/officeart/2005/8/layout/list1"/>
    <dgm:cxn modelId="{14660690-D2FB-419A-A17B-C8DA24701FF1}" type="presParOf" srcId="{8D8078AA-AED6-463F-9DA8-93C56A9F4EE5}" destId="{7D0E16EE-5F6E-4281-BFA5-93910724721F}" srcOrd="1" destOrd="0" presId="urn:microsoft.com/office/officeart/2005/8/layout/list1"/>
    <dgm:cxn modelId="{583BD242-732C-4C74-8D5C-2851D4E87DD8}" type="presParOf" srcId="{4B0E2015-DB29-47F7-B870-44F7DD8D9760}" destId="{502DBB7D-EFA6-4270-A428-C9B3103F27A3}" srcOrd="13" destOrd="0" presId="urn:microsoft.com/office/officeart/2005/8/layout/list1"/>
    <dgm:cxn modelId="{C3EB07BF-ED61-41A9-A023-FA39391D9521}" type="presParOf" srcId="{4B0E2015-DB29-47F7-B870-44F7DD8D9760}" destId="{06D2B51D-9738-4192-91D8-8F139F5900FF}" srcOrd="14" destOrd="0" presId="urn:microsoft.com/office/officeart/2005/8/layout/list1"/>
    <dgm:cxn modelId="{DFB910E9-ED22-4700-B4CF-D83EDD7497C3}" type="presParOf" srcId="{4B0E2015-DB29-47F7-B870-44F7DD8D9760}" destId="{DEE4E9A1-7391-4C00-82CD-9C6634055569}" srcOrd="15" destOrd="0" presId="urn:microsoft.com/office/officeart/2005/8/layout/list1"/>
    <dgm:cxn modelId="{74803A7F-CAAA-400A-9DB6-56EDB0B15F46}" type="presParOf" srcId="{4B0E2015-DB29-47F7-B870-44F7DD8D9760}" destId="{530ED663-363C-4FDE-83FC-4D2433922EF4}" srcOrd="16" destOrd="0" presId="urn:microsoft.com/office/officeart/2005/8/layout/list1"/>
    <dgm:cxn modelId="{954A0D78-50BD-4F68-B1E6-B7BD221412A8}" type="presParOf" srcId="{530ED663-363C-4FDE-83FC-4D2433922EF4}" destId="{86FCAA29-FE62-481A-BFD3-A9AD7F12A317}" srcOrd="0" destOrd="0" presId="urn:microsoft.com/office/officeart/2005/8/layout/list1"/>
    <dgm:cxn modelId="{6E959C7D-C9D4-4C8D-BEE4-95C42312C66C}" type="presParOf" srcId="{530ED663-363C-4FDE-83FC-4D2433922EF4}" destId="{FE5655D8-E82A-4B57-9D13-302074AD5DF3}" srcOrd="1" destOrd="0" presId="urn:microsoft.com/office/officeart/2005/8/layout/list1"/>
    <dgm:cxn modelId="{4234615A-1C67-43C7-88B9-533A5ECB92CA}" type="presParOf" srcId="{4B0E2015-DB29-47F7-B870-44F7DD8D9760}" destId="{28CBA5C1-909D-47AD-914F-62149360924E}" srcOrd="17" destOrd="0" presId="urn:microsoft.com/office/officeart/2005/8/layout/list1"/>
    <dgm:cxn modelId="{35FA1891-A874-4E94-8188-29AC74DE258C}" type="presParOf" srcId="{4B0E2015-DB29-47F7-B870-44F7DD8D9760}" destId="{AF9ECE78-D312-44FA-909C-A1E2A3A155E7}" srcOrd="18" destOrd="0" presId="urn:microsoft.com/office/officeart/2005/8/layout/list1"/>
    <dgm:cxn modelId="{D0FD6B98-2CDA-487F-8FFA-F6E4A8DC1091}" type="presParOf" srcId="{4B0E2015-DB29-47F7-B870-44F7DD8D9760}" destId="{4676E753-A97E-4E73-9A54-1DD8218C9289}" srcOrd="19" destOrd="0" presId="urn:microsoft.com/office/officeart/2005/8/layout/list1"/>
    <dgm:cxn modelId="{F6F77FDE-2210-4DF7-BCCB-3E4ADEA71D55}" type="presParOf" srcId="{4B0E2015-DB29-47F7-B870-44F7DD8D9760}" destId="{2E024528-5289-4637-8107-9D2F86E85EBC}" srcOrd="20" destOrd="0" presId="urn:microsoft.com/office/officeart/2005/8/layout/list1"/>
    <dgm:cxn modelId="{3AF9FC4B-945A-4886-88BB-F280093C2AE1}" type="presParOf" srcId="{2E024528-5289-4637-8107-9D2F86E85EBC}" destId="{602DCF63-B6E2-48B3-A9D7-3418E608EFF8}" srcOrd="0" destOrd="0" presId="urn:microsoft.com/office/officeart/2005/8/layout/list1"/>
    <dgm:cxn modelId="{6E193E11-3F22-4303-AC7C-DE801DBC115E}" type="presParOf" srcId="{2E024528-5289-4637-8107-9D2F86E85EBC}" destId="{7DBFB8D6-3D08-4061-B50C-5C1694041146}" srcOrd="1" destOrd="0" presId="urn:microsoft.com/office/officeart/2005/8/layout/list1"/>
    <dgm:cxn modelId="{09C68908-5435-4919-99B1-C46A2C5B2550}" type="presParOf" srcId="{4B0E2015-DB29-47F7-B870-44F7DD8D9760}" destId="{94BF7D55-8987-40C6-A7E8-998ABFEE6279}" srcOrd="21" destOrd="0" presId="urn:microsoft.com/office/officeart/2005/8/layout/list1"/>
    <dgm:cxn modelId="{87A61E90-D82A-44A6-AC6B-D046494AECF3}" type="presParOf" srcId="{4B0E2015-DB29-47F7-B870-44F7DD8D9760}" destId="{34DF6D96-7964-4D06-9073-A5AFB8F360B8}" srcOrd="22" destOrd="0" presId="urn:microsoft.com/office/officeart/2005/8/layout/list1"/>
    <dgm:cxn modelId="{5983E96D-5DC9-4236-875A-BC2E83E433E9}" type="presParOf" srcId="{4B0E2015-DB29-47F7-B870-44F7DD8D9760}" destId="{6357D93D-9B41-4B02-AE5D-2D21EAE37104}" srcOrd="23" destOrd="0" presId="urn:microsoft.com/office/officeart/2005/8/layout/list1"/>
    <dgm:cxn modelId="{E24A30C5-7482-491A-96B5-C2A46951A37A}" type="presParOf" srcId="{4B0E2015-DB29-47F7-B870-44F7DD8D9760}" destId="{87179458-DC81-4CAF-9349-79DBC29AB77A}" srcOrd="24" destOrd="0" presId="urn:microsoft.com/office/officeart/2005/8/layout/list1"/>
    <dgm:cxn modelId="{839FFD71-78EA-4F4E-B32C-02D71D285090}" type="presParOf" srcId="{87179458-DC81-4CAF-9349-79DBC29AB77A}" destId="{33529648-5642-4966-AD7F-8B005F7B8DAC}" srcOrd="0" destOrd="0" presId="urn:microsoft.com/office/officeart/2005/8/layout/list1"/>
    <dgm:cxn modelId="{92805E96-9A6C-416D-8298-BF8B7EFE8744}" type="presParOf" srcId="{87179458-DC81-4CAF-9349-79DBC29AB77A}" destId="{6AE2133B-6193-4EDE-8536-6FCB4A839E28}" srcOrd="1" destOrd="0" presId="urn:microsoft.com/office/officeart/2005/8/layout/list1"/>
    <dgm:cxn modelId="{E0E79765-744D-4F01-A9A6-AEC13F63896D}" type="presParOf" srcId="{4B0E2015-DB29-47F7-B870-44F7DD8D9760}" destId="{47DC14D4-05BA-4975-AD1B-C5127738F11D}" srcOrd="25" destOrd="0" presId="urn:microsoft.com/office/officeart/2005/8/layout/list1"/>
    <dgm:cxn modelId="{F16668DC-6DAA-4BCE-88E8-0CFA02E52E57}" type="presParOf" srcId="{4B0E2015-DB29-47F7-B870-44F7DD8D9760}" destId="{39FF204E-13AD-460A-B1DF-153D8B571420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909E35-FF16-4C6C-85E4-A3005D712268}">
      <dsp:nvSpPr>
        <dsp:cNvPr id="0" name=""/>
        <dsp:cNvSpPr/>
      </dsp:nvSpPr>
      <dsp:spPr>
        <a:xfrm>
          <a:off x="0" y="378356"/>
          <a:ext cx="10773294" cy="6260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6127" tIns="312420" rIns="836127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500" kern="1200" dirty="0" smtClean="0"/>
            <a:t>Week cm 3</a:t>
          </a:r>
          <a:r>
            <a:rPr lang="en-US" sz="1500" kern="1200" baseline="30000" dirty="0" smtClean="0"/>
            <a:t>rd</a:t>
          </a:r>
          <a:r>
            <a:rPr lang="en-US" sz="1500" kern="1200" dirty="0" smtClean="0"/>
            <a:t> May </a:t>
          </a:r>
          <a:endParaRPr lang="en-US" sz="1500" kern="1200" dirty="0"/>
        </a:p>
      </dsp:txBody>
      <dsp:txXfrm>
        <a:off x="0" y="378356"/>
        <a:ext cx="10773294" cy="626062"/>
      </dsp:txXfrm>
    </dsp:sp>
    <dsp:sp modelId="{A75725BD-373F-4F5F-9305-AF02B012255A}">
      <dsp:nvSpPr>
        <dsp:cNvPr id="0" name=""/>
        <dsp:cNvSpPr/>
      </dsp:nvSpPr>
      <dsp:spPr>
        <a:xfrm>
          <a:off x="538664" y="156956"/>
          <a:ext cx="7541305" cy="442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043" tIns="0" rIns="285043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Project proposal</a:t>
          </a:r>
          <a:endParaRPr lang="en-US" sz="1500" kern="1200" dirty="0"/>
        </a:p>
      </dsp:txBody>
      <dsp:txXfrm>
        <a:off x="560280" y="178572"/>
        <a:ext cx="7498073" cy="399568"/>
      </dsp:txXfrm>
    </dsp:sp>
    <dsp:sp modelId="{C42E0781-D9CE-41F6-8590-9A4F3F0A785C}">
      <dsp:nvSpPr>
        <dsp:cNvPr id="0" name=""/>
        <dsp:cNvSpPr/>
      </dsp:nvSpPr>
      <dsp:spPr>
        <a:xfrm>
          <a:off x="0" y="1306818"/>
          <a:ext cx="10773294" cy="6260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6127" tIns="312420" rIns="836127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500" kern="1200" dirty="0" smtClean="0"/>
            <a:t>Week cm 10</a:t>
          </a:r>
          <a:r>
            <a:rPr lang="en-US" sz="1500" kern="1200" baseline="30000" dirty="0" smtClean="0"/>
            <a:t>th</a:t>
          </a:r>
          <a:r>
            <a:rPr lang="en-US" sz="1500" kern="1200" dirty="0" smtClean="0"/>
            <a:t> May</a:t>
          </a:r>
          <a:endParaRPr lang="en-US" sz="1500" kern="1200" dirty="0"/>
        </a:p>
      </dsp:txBody>
      <dsp:txXfrm>
        <a:off x="0" y="1306818"/>
        <a:ext cx="10773294" cy="626062"/>
      </dsp:txXfrm>
    </dsp:sp>
    <dsp:sp modelId="{16F14C9D-BA0C-4DAE-BE4F-9FB535D5CBA3}">
      <dsp:nvSpPr>
        <dsp:cNvPr id="0" name=""/>
        <dsp:cNvSpPr/>
      </dsp:nvSpPr>
      <dsp:spPr>
        <a:xfrm>
          <a:off x="538664" y="1085418"/>
          <a:ext cx="7541305" cy="4428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043" tIns="0" rIns="285043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Project background  Research</a:t>
          </a:r>
          <a:endParaRPr lang="en-US" sz="1500" kern="1200" dirty="0"/>
        </a:p>
      </dsp:txBody>
      <dsp:txXfrm>
        <a:off x="560280" y="1107034"/>
        <a:ext cx="7498073" cy="399568"/>
      </dsp:txXfrm>
    </dsp:sp>
    <dsp:sp modelId="{9CE44FEC-43D2-49C4-B157-29ADE5E5989A}">
      <dsp:nvSpPr>
        <dsp:cNvPr id="0" name=""/>
        <dsp:cNvSpPr/>
      </dsp:nvSpPr>
      <dsp:spPr>
        <a:xfrm>
          <a:off x="0" y="2235281"/>
          <a:ext cx="10773294" cy="6260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6127" tIns="312420" rIns="836127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500" kern="1200" dirty="0" smtClean="0"/>
            <a:t>Week cm 17</a:t>
          </a:r>
          <a:r>
            <a:rPr lang="en-US" sz="1500" kern="1200" baseline="30000" dirty="0" smtClean="0"/>
            <a:t>th</a:t>
          </a:r>
          <a:r>
            <a:rPr lang="en-US" sz="1500" kern="1200" dirty="0" smtClean="0"/>
            <a:t> May</a:t>
          </a:r>
          <a:endParaRPr lang="en-US" sz="1500" kern="1200" dirty="0"/>
        </a:p>
      </dsp:txBody>
      <dsp:txXfrm>
        <a:off x="0" y="2235281"/>
        <a:ext cx="10773294" cy="626062"/>
      </dsp:txXfrm>
    </dsp:sp>
    <dsp:sp modelId="{17A1D445-4DAB-4E6C-83AB-AE8B447AA487}">
      <dsp:nvSpPr>
        <dsp:cNvPr id="0" name=""/>
        <dsp:cNvSpPr/>
      </dsp:nvSpPr>
      <dsp:spPr>
        <a:xfrm>
          <a:off x="538664" y="2013881"/>
          <a:ext cx="7541305" cy="442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043" tIns="0" rIns="285043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Project Plan &amp; Design</a:t>
          </a:r>
          <a:endParaRPr lang="en-US" sz="1500" kern="1200" dirty="0"/>
        </a:p>
      </dsp:txBody>
      <dsp:txXfrm>
        <a:off x="560280" y="2035497"/>
        <a:ext cx="7498073" cy="399568"/>
      </dsp:txXfrm>
    </dsp:sp>
    <dsp:sp modelId="{06D2B51D-9738-4192-91D8-8F139F5900FF}">
      <dsp:nvSpPr>
        <dsp:cNvPr id="0" name=""/>
        <dsp:cNvSpPr/>
      </dsp:nvSpPr>
      <dsp:spPr>
        <a:xfrm>
          <a:off x="0" y="3163743"/>
          <a:ext cx="10773294" cy="6260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6127" tIns="312420" rIns="836127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500" kern="1200" dirty="0" smtClean="0"/>
            <a:t>Week cm 24</a:t>
          </a:r>
          <a:r>
            <a:rPr lang="en-US" sz="1500" kern="1200" baseline="30000" dirty="0" smtClean="0"/>
            <a:t>th</a:t>
          </a:r>
          <a:r>
            <a:rPr lang="en-US" sz="1500" kern="1200" dirty="0" smtClean="0"/>
            <a:t> May </a:t>
          </a:r>
          <a:endParaRPr lang="en-US" sz="1500" kern="1200" dirty="0"/>
        </a:p>
      </dsp:txBody>
      <dsp:txXfrm>
        <a:off x="0" y="3163743"/>
        <a:ext cx="10773294" cy="626062"/>
      </dsp:txXfrm>
    </dsp:sp>
    <dsp:sp modelId="{7D0E16EE-5F6E-4281-BFA5-93910724721F}">
      <dsp:nvSpPr>
        <dsp:cNvPr id="0" name=""/>
        <dsp:cNvSpPr/>
      </dsp:nvSpPr>
      <dsp:spPr>
        <a:xfrm>
          <a:off x="538664" y="2942343"/>
          <a:ext cx="7541305" cy="442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043" tIns="0" rIns="285043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Project Implementation and Gathering data</a:t>
          </a:r>
          <a:endParaRPr lang="en-US" sz="1500" kern="1200" dirty="0"/>
        </a:p>
      </dsp:txBody>
      <dsp:txXfrm>
        <a:off x="560280" y="2963959"/>
        <a:ext cx="7498073" cy="399568"/>
      </dsp:txXfrm>
    </dsp:sp>
    <dsp:sp modelId="{AF9ECE78-D312-44FA-909C-A1E2A3A155E7}">
      <dsp:nvSpPr>
        <dsp:cNvPr id="0" name=""/>
        <dsp:cNvSpPr/>
      </dsp:nvSpPr>
      <dsp:spPr>
        <a:xfrm>
          <a:off x="0" y="4092206"/>
          <a:ext cx="10773294" cy="6260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6127" tIns="312420" rIns="836127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500" kern="1200" dirty="0" smtClean="0"/>
            <a:t>Week cm 31</a:t>
          </a:r>
          <a:r>
            <a:rPr lang="en-US" sz="1500" kern="1200" baseline="30000" dirty="0" smtClean="0"/>
            <a:t>st May</a:t>
          </a:r>
          <a:endParaRPr lang="en-US" sz="1500" kern="1200" dirty="0"/>
        </a:p>
      </dsp:txBody>
      <dsp:txXfrm>
        <a:off x="0" y="4092206"/>
        <a:ext cx="10773294" cy="626062"/>
      </dsp:txXfrm>
    </dsp:sp>
    <dsp:sp modelId="{FE5655D8-E82A-4B57-9D13-302074AD5DF3}">
      <dsp:nvSpPr>
        <dsp:cNvPr id="0" name=""/>
        <dsp:cNvSpPr/>
      </dsp:nvSpPr>
      <dsp:spPr>
        <a:xfrm>
          <a:off x="538664" y="3870806"/>
          <a:ext cx="7541305" cy="44280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043" tIns="0" rIns="285043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Project Evaluation &amp; Formulating results</a:t>
          </a:r>
          <a:endParaRPr lang="en-US" sz="1500" kern="1200" dirty="0"/>
        </a:p>
      </dsp:txBody>
      <dsp:txXfrm>
        <a:off x="560280" y="3892422"/>
        <a:ext cx="7498073" cy="399568"/>
      </dsp:txXfrm>
    </dsp:sp>
    <dsp:sp modelId="{34DF6D96-7964-4D06-9073-A5AFB8F360B8}">
      <dsp:nvSpPr>
        <dsp:cNvPr id="0" name=""/>
        <dsp:cNvSpPr/>
      </dsp:nvSpPr>
      <dsp:spPr>
        <a:xfrm>
          <a:off x="0" y="5020668"/>
          <a:ext cx="10773294" cy="6260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6127" tIns="312420" rIns="836127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500" kern="1200" dirty="0" smtClean="0"/>
            <a:t>Week Cm 7</a:t>
          </a:r>
          <a:r>
            <a:rPr lang="en-US" sz="1500" kern="1200" baseline="30000" dirty="0" smtClean="0"/>
            <a:t>th</a:t>
          </a:r>
          <a:r>
            <a:rPr lang="en-US" sz="1500" kern="1200" dirty="0" smtClean="0"/>
            <a:t> June</a:t>
          </a:r>
          <a:endParaRPr lang="en-US" sz="1500" kern="1200" dirty="0"/>
        </a:p>
      </dsp:txBody>
      <dsp:txXfrm>
        <a:off x="0" y="5020668"/>
        <a:ext cx="10773294" cy="626062"/>
      </dsp:txXfrm>
    </dsp:sp>
    <dsp:sp modelId="{7DBFB8D6-3D08-4061-B50C-5C1694041146}">
      <dsp:nvSpPr>
        <dsp:cNvPr id="0" name=""/>
        <dsp:cNvSpPr/>
      </dsp:nvSpPr>
      <dsp:spPr>
        <a:xfrm>
          <a:off x="538664" y="4799268"/>
          <a:ext cx="7541305" cy="442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043" tIns="0" rIns="285043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Presentation Preparation </a:t>
          </a:r>
          <a:endParaRPr lang="en-US" sz="1500" kern="1200" dirty="0"/>
        </a:p>
      </dsp:txBody>
      <dsp:txXfrm>
        <a:off x="560280" y="4820884"/>
        <a:ext cx="7498073" cy="399568"/>
      </dsp:txXfrm>
    </dsp:sp>
    <dsp:sp modelId="{39FF204E-13AD-460A-B1DF-153D8B571420}">
      <dsp:nvSpPr>
        <dsp:cNvPr id="0" name=""/>
        <dsp:cNvSpPr/>
      </dsp:nvSpPr>
      <dsp:spPr>
        <a:xfrm>
          <a:off x="0" y="5949131"/>
          <a:ext cx="10773294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E2133B-6193-4EDE-8536-6FCB4A839E28}">
      <dsp:nvSpPr>
        <dsp:cNvPr id="0" name=""/>
        <dsp:cNvSpPr/>
      </dsp:nvSpPr>
      <dsp:spPr>
        <a:xfrm>
          <a:off x="538664" y="5727731"/>
          <a:ext cx="7541305" cy="4428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043" tIns="0" rIns="285043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Report Preparation</a:t>
          </a:r>
          <a:endParaRPr lang="en-US" sz="1500" kern="1200" dirty="0"/>
        </a:p>
      </dsp:txBody>
      <dsp:txXfrm>
        <a:off x="560280" y="5749347"/>
        <a:ext cx="7498073" cy="3995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EF9A5-3304-4D62-90E1-2F81394BC658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42501-00AD-4372-B51E-FBD7954577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1663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EF9A5-3304-4D62-90E1-2F81394BC658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42501-00AD-4372-B51E-FBD7954577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190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EF9A5-3304-4D62-90E1-2F81394BC658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42501-00AD-4372-B51E-FBD7954577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7375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EF9A5-3304-4D62-90E1-2F81394BC658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42501-00AD-4372-B51E-FBD7954577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204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EF9A5-3304-4D62-90E1-2F81394BC658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42501-00AD-4372-B51E-FBD795457758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0569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EF9A5-3304-4D62-90E1-2F81394BC658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42501-00AD-4372-B51E-FBD7954577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96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EF9A5-3304-4D62-90E1-2F81394BC658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42501-00AD-4372-B51E-FBD7954577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588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EF9A5-3304-4D62-90E1-2F81394BC658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42501-00AD-4372-B51E-FBD7954577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345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4CAEF9A5-3304-4D62-90E1-2F81394BC658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42501-00AD-4372-B51E-FBD7954577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563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EF9A5-3304-4D62-90E1-2F81394BC658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42501-00AD-4372-B51E-FBD7954577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0678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EF9A5-3304-4D62-90E1-2F81394BC658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42501-00AD-4372-B51E-FBD7954577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11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4CAEF9A5-3304-4D62-90E1-2F81394BC658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CFD42501-00AD-4372-B51E-FBD7954577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122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Managing </a:t>
            </a:r>
            <a:r>
              <a:rPr lang="en-GB" dirty="0"/>
              <a:t>Projects in the Organisation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BMSW5104</a:t>
            </a:r>
          </a:p>
        </p:txBody>
      </p:sp>
    </p:spTree>
    <p:extLst>
      <p:ext uri="{BB962C8B-B14F-4D97-AF65-F5344CB8AC3E}">
        <p14:creationId xmlns:p14="http://schemas.microsoft.com/office/powerpoint/2010/main" val="3407161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4421" y="208554"/>
            <a:ext cx="7729728" cy="1188720"/>
          </a:xfrm>
        </p:spPr>
        <p:txBody>
          <a:bodyPr/>
          <a:lstStyle/>
          <a:p>
            <a:r>
              <a:rPr lang="en-GB" dirty="0" smtClean="0"/>
              <a:t>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3868" y="1609344"/>
            <a:ext cx="10770577" cy="40880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•	</a:t>
            </a:r>
            <a:r>
              <a:rPr lang="en-GB" sz="3600" dirty="0"/>
              <a:t>To develop the understanding and ability to manage projects within the </a:t>
            </a:r>
            <a:r>
              <a:rPr lang="en-GB" sz="3600" dirty="0" smtClean="0"/>
              <a:t>	workplace</a:t>
            </a:r>
            <a:r>
              <a:rPr lang="en-GB" sz="3600" dirty="0"/>
              <a:t>.</a:t>
            </a:r>
          </a:p>
          <a:p>
            <a:endParaRPr lang="en-GB" sz="3600" dirty="0"/>
          </a:p>
          <a:p>
            <a:pPr marL="0" indent="0">
              <a:buNone/>
            </a:pPr>
            <a:r>
              <a:rPr lang="en-GB" sz="3600" dirty="0"/>
              <a:t>•	To develop knowledge and understanding of project management tools </a:t>
            </a:r>
            <a:r>
              <a:rPr lang="en-GB" sz="3600" dirty="0" smtClean="0"/>
              <a:t>	&amp; </a:t>
            </a:r>
            <a:r>
              <a:rPr lang="en-GB" sz="3600" dirty="0"/>
              <a:t>techniques.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Texturizer/>
                    </a14:imgEffect>
                  </a14:imgLayer>
                </a14:imgProps>
              </a:ext>
            </a:extLst>
          </a:blip>
          <a:srcRect t="24033" b="11879"/>
          <a:stretch/>
        </p:blipFill>
        <p:spPr>
          <a:xfrm>
            <a:off x="4865070" y="5126970"/>
            <a:ext cx="2678143" cy="1354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024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149765"/>
            <a:ext cx="7729728" cy="905312"/>
          </a:xfrm>
        </p:spPr>
        <p:txBody>
          <a:bodyPr>
            <a:normAutofit fontScale="90000"/>
          </a:bodyPr>
          <a:lstStyle/>
          <a:p>
            <a:r>
              <a:rPr lang="en-GB" dirty="0"/>
              <a:t>LEARNING OUTCOMES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9085" y="1143000"/>
            <a:ext cx="11280530" cy="3980115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 smtClean="0"/>
              <a:t>Upon </a:t>
            </a:r>
            <a:r>
              <a:rPr lang="en-GB" sz="3200" dirty="0"/>
              <a:t>the successful completion of this module, the student should be able to demonstrate the ability to:</a:t>
            </a:r>
          </a:p>
          <a:p>
            <a:pPr marL="0" indent="0">
              <a:buNone/>
            </a:pPr>
            <a:r>
              <a:rPr lang="en-GB" sz="3200" dirty="0"/>
              <a:t>•	</a:t>
            </a:r>
            <a:r>
              <a:rPr lang="en-GB" sz="3200" dirty="0">
                <a:solidFill>
                  <a:srgbClr val="FF0000"/>
                </a:solidFill>
              </a:rPr>
              <a:t>Critically assess </a:t>
            </a:r>
            <a:r>
              <a:rPr lang="en-GB" sz="3200" dirty="0"/>
              <a:t>the </a:t>
            </a:r>
            <a:r>
              <a:rPr lang="en-GB" sz="3200" dirty="0">
                <a:solidFill>
                  <a:srgbClr val="FF0000"/>
                </a:solidFill>
              </a:rPr>
              <a:t>usefulness</a:t>
            </a:r>
            <a:r>
              <a:rPr lang="en-GB" sz="3200" dirty="0"/>
              <a:t> of project management </a:t>
            </a:r>
            <a:r>
              <a:rPr lang="en-GB" sz="3200" dirty="0">
                <a:solidFill>
                  <a:srgbClr val="FF0000"/>
                </a:solidFill>
              </a:rPr>
              <a:t>tools</a:t>
            </a:r>
            <a:r>
              <a:rPr lang="en-GB" sz="3200" dirty="0"/>
              <a:t> and </a:t>
            </a:r>
            <a:r>
              <a:rPr lang="en-GB" sz="3200" dirty="0" smtClean="0"/>
              <a:t>	</a:t>
            </a:r>
            <a:r>
              <a:rPr lang="en-GB" sz="3200" dirty="0" smtClean="0">
                <a:solidFill>
                  <a:srgbClr val="FF0000"/>
                </a:solidFill>
              </a:rPr>
              <a:t>techniques</a:t>
            </a:r>
            <a:r>
              <a:rPr lang="en-GB" sz="3200" dirty="0" smtClean="0"/>
              <a:t> </a:t>
            </a:r>
            <a:r>
              <a:rPr lang="en-GB" sz="3200" dirty="0"/>
              <a:t>for </a:t>
            </a:r>
            <a:r>
              <a:rPr lang="en-GB" sz="3200" dirty="0">
                <a:solidFill>
                  <a:srgbClr val="FF0000"/>
                </a:solidFill>
              </a:rPr>
              <a:t>managing a project </a:t>
            </a:r>
            <a:r>
              <a:rPr lang="en-GB" sz="3200" dirty="0"/>
              <a:t>within an organisation;</a:t>
            </a:r>
          </a:p>
          <a:p>
            <a:pPr marL="0" indent="0">
              <a:buNone/>
            </a:pPr>
            <a:r>
              <a:rPr lang="en-GB" sz="3200" dirty="0"/>
              <a:t>•	</a:t>
            </a:r>
            <a:r>
              <a:rPr lang="en-GB" sz="3200" dirty="0">
                <a:solidFill>
                  <a:srgbClr val="FF0000"/>
                </a:solidFill>
              </a:rPr>
              <a:t>Plan</a:t>
            </a:r>
            <a:r>
              <a:rPr lang="en-GB" sz="3200" dirty="0"/>
              <a:t> the </a:t>
            </a:r>
            <a:r>
              <a:rPr lang="en-GB" sz="3200" dirty="0">
                <a:solidFill>
                  <a:srgbClr val="FF0000"/>
                </a:solidFill>
              </a:rPr>
              <a:t>implementation</a:t>
            </a:r>
            <a:r>
              <a:rPr lang="en-GB" sz="3200" dirty="0"/>
              <a:t> of a project of appropriate complexity within </a:t>
            </a:r>
            <a:r>
              <a:rPr lang="en-GB" sz="3200" dirty="0" smtClean="0"/>
              <a:t>a </a:t>
            </a:r>
            <a:r>
              <a:rPr lang="en-GB" sz="3200" dirty="0"/>
              <a:t>workplace; </a:t>
            </a:r>
          </a:p>
          <a:p>
            <a:pPr marL="0" indent="0">
              <a:buNone/>
            </a:pPr>
            <a:r>
              <a:rPr lang="en-GB" sz="3200" dirty="0"/>
              <a:t>•	</a:t>
            </a:r>
            <a:r>
              <a:rPr lang="en-GB" sz="3200" dirty="0">
                <a:solidFill>
                  <a:srgbClr val="FF0000"/>
                </a:solidFill>
              </a:rPr>
              <a:t>Critically</a:t>
            </a:r>
            <a:r>
              <a:rPr lang="en-GB" sz="3200" dirty="0"/>
              <a:t> evaluate their </a:t>
            </a:r>
            <a:r>
              <a:rPr lang="en-GB" sz="3200" dirty="0">
                <a:solidFill>
                  <a:srgbClr val="FF0000"/>
                </a:solidFill>
              </a:rPr>
              <a:t>ability</a:t>
            </a:r>
            <a:r>
              <a:rPr lang="en-GB" sz="3200" dirty="0"/>
              <a:t> to manage a project.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MosiaicBubbles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269484" y="5477069"/>
            <a:ext cx="2439687" cy="1213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9364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1182" y="182176"/>
            <a:ext cx="7729728" cy="1188720"/>
          </a:xfrm>
        </p:spPr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9781" y="1657359"/>
            <a:ext cx="9503450" cy="466431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dirty="0"/>
              <a:t>Project Planning and Management in </a:t>
            </a:r>
            <a:r>
              <a:rPr lang="en-GB" sz="3600" dirty="0" smtClean="0"/>
              <a:t>workplace, in a specific organisation. Practical implementation and critical analysis of the project management tools and techniques including evaluating own ability to manage projects.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 smtClean="0"/>
              <a:t>Group presentation 		14/6/21</a:t>
            </a:r>
          </a:p>
          <a:p>
            <a:pPr marL="0" indent="0">
              <a:buNone/>
            </a:pPr>
            <a:r>
              <a:rPr lang="en-GB" sz="3600" dirty="0" smtClean="0"/>
              <a:t>3000 Word Report 			25/6/21</a:t>
            </a:r>
            <a:endParaRPr lang="en-GB" sz="36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11154" y="2616217"/>
            <a:ext cx="1658354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1655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0"/>
            <a:ext cx="7729728" cy="70338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Task Description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431" y="791308"/>
            <a:ext cx="11764107" cy="577654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/>
              <a:t>Based on a group </a:t>
            </a:r>
            <a:r>
              <a:rPr lang="en-GB" sz="2800" dirty="0" smtClean="0"/>
              <a:t>project, select </a:t>
            </a:r>
            <a:r>
              <a:rPr lang="en-GB" sz="2800" b="1" dirty="0"/>
              <a:t>one</a:t>
            </a:r>
            <a:r>
              <a:rPr lang="en-GB" sz="2800" dirty="0"/>
              <a:t> of the following projects:</a:t>
            </a:r>
          </a:p>
          <a:p>
            <a:pPr marL="0" indent="0">
              <a:buNone/>
            </a:pPr>
            <a:r>
              <a:rPr lang="en-GB" sz="2800" b="1" dirty="0" smtClean="0">
                <a:solidFill>
                  <a:srgbClr val="FF0000"/>
                </a:solidFill>
              </a:rPr>
              <a:t>Project </a:t>
            </a:r>
            <a:r>
              <a:rPr lang="en-GB" sz="2800" b="1" dirty="0">
                <a:solidFill>
                  <a:srgbClr val="FF0000"/>
                </a:solidFill>
              </a:rPr>
              <a:t>A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/>
              <a:t>– Researching the needs of BAME or Female led Enterprises; exploring their needs, barriers and support available for them. Your group must work with 3 or 4 entrepreneurs from the above category </a:t>
            </a:r>
            <a:r>
              <a:rPr lang="en-GB" sz="2800" dirty="0" smtClean="0"/>
              <a:t>with 1new business/ entrepreneur </a:t>
            </a:r>
            <a:r>
              <a:rPr lang="en-GB" sz="2800" dirty="0"/>
              <a:t>looking to start up their business and 2/3 with businesses already operational.</a:t>
            </a:r>
          </a:p>
          <a:p>
            <a:pPr marL="0" indent="0">
              <a:buNone/>
            </a:pPr>
            <a:r>
              <a:rPr lang="en-GB" sz="2800" b="1" dirty="0" smtClean="0">
                <a:solidFill>
                  <a:srgbClr val="00B050"/>
                </a:solidFill>
              </a:rPr>
              <a:t>Project </a:t>
            </a:r>
            <a:r>
              <a:rPr lang="en-GB" sz="2800" b="1" dirty="0">
                <a:solidFill>
                  <a:srgbClr val="00B050"/>
                </a:solidFill>
              </a:rPr>
              <a:t>B</a:t>
            </a:r>
            <a:r>
              <a:rPr lang="en-GB" sz="2800" dirty="0">
                <a:solidFill>
                  <a:srgbClr val="00B050"/>
                </a:solidFill>
              </a:rPr>
              <a:t> </a:t>
            </a:r>
            <a:r>
              <a:rPr lang="en-GB" sz="2800" dirty="0"/>
              <a:t>– Working with a community organisation, helping volunteers and clients to work towards employability by supporting and advising in job search skills, CV writing and preparing for </a:t>
            </a:r>
            <a:r>
              <a:rPr lang="en-GB" sz="2800" dirty="0" smtClean="0"/>
              <a:t>interviews.</a:t>
            </a:r>
            <a:endParaRPr lang="en-GB" sz="2800" dirty="0"/>
          </a:p>
          <a:p>
            <a:pPr marL="0" indent="0">
              <a:buNone/>
            </a:pPr>
            <a:r>
              <a:rPr lang="en-GB" sz="2800" b="1" dirty="0" smtClean="0">
                <a:solidFill>
                  <a:srgbClr val="0070C0"/>
                </a:solidFill>
              </a:rPr>
              <a:t>Project </a:t>
            </a:r>
            <a:r>
              <a:rPr lang="en-GB" sz="2800" b="1" dirty="0">
                <a:solidFill>
                  <a:srgbClr val="0070C0"/>
                </a:solidFill>
              </a:rPr>
              <a:t>C</a:t>
            </a:r>
            <a:r>
              <a:rPr lang="en-GB" sz="2800" dirty="0">
                <a:solidFill>
                  <a:srgbClr val="0070C0"/>
                </a:solidFill>
              </a:rPr>
              <a:t> </a:t>
            </a:r>
            <a:r>
              <a:rPr lang="en-GB" sz="2800" dirty="0"/>
              <a:t>– creating Marketing material for Skills for Workplace program, promote it in local community and recruit 4 new applicants to the interview and assessment process for September intake.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You </a:t>
            </a:r>
            <a:r>
              <a:rPr lang="en-GB" sz="2800" dirty="0"/>
              <a:t>will critically assess the planning and implementation of </a:t>
            </a:r>
            <a:r>
              <a:rPr lang="en-GB" sz="2800" dirty="0" smtClean="0"/>
              <a:t>this promotional and recruitment drive using the project management tools taught on the module.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434234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103046"/>
            <a:ext cx="7729728" cy="52120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Task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483577"/>
            <a:ext cx="11746523" cy="607548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 smtClean="0"/>
              <a:t>Presentation </a:t>
            </a:r>
            <a:endParaRPr lang="en-GB" dirty="0"/>
          </a:p>
          <a:p>
            <a:r>
              <a:rPr lang="en-GB" sz="2400" dirty="0"/>
              <a:t>Create a group presentation demonstrating project management of a specific project highlighting appropriate tools and techniques used within a chosen organisation looking at the various elements such as stake holders, project communication methods, project life cycle, risk management techniques etc</a:t>
            </a:r>
            <a:r>
              <a:rPr lang="en-GB" sz="2400" dirty="0" smtClean="0"/>
              <a:t>.</a:t>
            </a:r>
          </a:p>
          <a:p>
            <a:endParaRPr lang="en-GB" sz="2400" dirty="0"/>
          </a:p>
          <a:p>
            <a:r>
              <a:rPr lang="en-GB" sz="2400" dirty="0"/>
              <a:t>Your work should contain organisational </a:t>
            </a:r>
            <a:r>
              <a:rPr lang="en-GB" sz="2400" dirty="0" smtClean="0"/>
              <a:t>example.</a:t>
            </a:r>
            <a:r>
              <a:rPr lang="en-GB" sz="2400" dirty="0"/>
              <a:t> </a:t>
            </a:r>
          </a:p>
          <a:p>
            <a:pPr lvl="0"/>
            <a:r>
              <a:rPr lang="en-GB" sz="2400" dirty="0" smtClean="0"/>
              <a:t>From </a:t>
            </a:r>
            <a:r>
              <a:rPr lang="en-GB" sz="2400" dirty="0"/>
              <a:t>within the class group form groups of </a:t>
            </a:r>
            <a:r>
              <a:rPr lang="en-GB" sz="2400" dirty="0" smtClean="0"/>
              <a:t>4/5people</a:t>
            </a:r>
            <a:r>
              <a:rPr lang="en-GB" sz="2400" dirty="0"/>
              <a:t>.</a:t>
            </a:r>
          </a:p>
          <a:p>
            <a:pPr lvl="0"/>
            <a:r>
              <a:rPr lang="en-GB" sz="2400" dirty="0" smtClean="0"/>
              <a:t>Presentation </a:t>
            </a:r>
            <a:r>
              <a:rPr lang="en-GB" sz="2400" dirty="0"/>
              <a:t>to managers on ‘</a:t>
            </a:r>
            <a:r>
              <a:rPr lang="en-GB" sz="2400" b="1" i="1" dirty="0">
                <a:solidFill>
                  <a:srgbClr val="0070C0"/>
                </a:solidFill>
              </a:rPr>
              <a:t>How you implemented and executed project management for that specific task in that host organisation’</a:t>
            </a:r>
            <a:r>
              <a:rPr lang="en-GB" sz="2400" dirty="0"/>
              <a:t> stating clearly the necessary tools used, their implementation into the project, marked against the specific stage in project life cycle.</a:t>
            </a:r>
          </a:p>
          <a:p>
            <a:pPr lvl="0"/>
            <a:r>
              <a:rPr lang="en-GB" sz="2400" dirty="0" smtClean="0"/>
              <a:t>Within </a:t>
            </a:r>
            <a:r>
              <a:rPr lang="en-GB" sz="2400" dirty="0"/>
              <a:t>your group prepare a 20 minute presentation plan and deliver a presentation (5 minute per-individual) that demonstrates your knowledge and understanding of the tools and techniques developed and utilised in project management.</a:t>
            </a:r>
          </a:p>
          <a:p>
            <a:pPr marL="0" lvl="0" indent="0">
              <a:buNone/>
            </a:pPr>
            <a:r>
              <a:rPr lang="en-GB" sz="2400" dirty="0"/>
              <a:t>Each group member must upload a copy of their Supplementary notes plus references (500 words), with one member uploading any PowerPoint slides that accompany the whole group’s presentation to </a:t>
            </a:r>
            <a:r>
              <a:rPr lang="en-GB" sz="2400" dirty="0" err="1"/>
              <a:t>Turnitin</a:t>
            </a:r>
            <a:r>
              <a:rPr lang="en-GB" sz="2400" dirty="0"/>
              <a:t> by Monday </a:t>
            </a:r>
            <a:r>
              <a:rPr lang="en-GB" sz="2400" b="1" dirty="0"/>
              <a:t>14</a:t>
            </a:r>
            <a:r>
              <a:rPr lang="en-GB" sz="2400" b="1" baseline="30000" dirty="0"/>
              <a:t>th</a:t>
            </a:r>
            <a:r>
              <a:rPr lang="en-GB" sz="2400" b="1" dirty="0"/>
              <a:t> June </a:t>
            </a:r>
            <a:r>
              <a:rPr lang="en-GB" sz="2400" b="1" dirty="0" smtClean="0"/>
              <a:t> </a:t>
            </a:r>
            <a:r>
              <a:rPr lang="en-GB" sz="2400" dirty="0"/>
              <a:t>before presentation at 3pm </a:t>
            </a:r>
            <a:r>
              <a:rPr lang="en-GB" sz="2400" dirty="0" smtClean="0"/>
              <a:t> </a:t>
            </a:r>
            <a:endParaRPr lang="en-GB" sz="2400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27149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3915" y="803564"/>
            <a:ext cx="10682654" cy="349587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dirty="0" smtClean="0"/>
              <a:t>To help with building your assessment you can contribute </a:t>
            </a:r>
            <a:r>
              <a:rPr lang="en-GB" sz="3200" dirty="0"/>
              <a:t>to a weekly </a:t>
            </a:r>
            <a:r>
              <a:rPr lang="en-GB" sz="3200" b="1" dirty="0" smtClean="0"/>
              <a:t>draft </a:t>
            </a:r>
            <a:r>
              <a:rPr lang="en-GB" sz="3200" dirty="0" smtClean="0"/>
              <a:t>submission of tools showing its implementation within the project along with critical evaluation will help you with your final presentation and report. Your draft tool submission </a:t>
            </a:r>
            <a:r>
              <a:rPr lang="en-GB" sz="3200" dirty="0"/>
              <a:t>should be informed i.e. backed by evidence from a range of information sources.  You should aim to write a total of </a:t>
            </a:r>
            <a:r>
              <a:rPr lang="en-GB" sz="3200" dirty="0" smtClean="0"/>
              <a:t>500 words. </a:t>
            </a:r>
            <a:endParaRPr lang="en-GB" sz="3200" dirty="0"/>
          </a:p>
        </p:txBody>
      </p:sp>
      <p:pic>
        <p:nvPicPr>
          <p:cNvPr id="1026" name="Picture 2" descr="The Classification Accuracy of a Dynamic Assessment of Inferential Word  Learning for Bilingual English/Spanish-Speaking School-Age Children |  Language, Speech, and Hearing Services in Schoo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841" y="5020408"/>
            <a:ext cx="2650959" cy="1325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13643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19059" y="199761"/>
            <a:ext cx="7729728" cy="53879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Preparation- by next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823" y="914751"/>
            <a:ext cx="11544300" cy="5283825"/>
          </a:xfrm>
        </p:spPr>
        <p:txBody>
          <a:bodyPr>
            <a:normAutofit/>
          </a:bodyPr>
          <a:lstStyle/>
          <a:p>
            <a:r>
              <a:rPr lang="en-GB" sz="3200" dirty="0" smtClean="0"/>
              <a:t>Choose a group to work with 4/5 (members – form a Teams group) </a:t>
            </a:r>
          </a:p>
          <a:p>
            <a:r>
              <a:rPr lang="en-GB" sz="3200" dirty="0" smtClean="0"/>
              <a:t>Select one of the project categories</a:t>
            </a:r>
          </a:p>
          <a:p>
            <a:r>
              <a:rPr lang="en-GB" sz="3200" dirty="0" smtClean="0"/>
              <a:t>Write a project proposal (250 – 300 words) – why your group should undertake this project – what skills, experiences, interests do you have in your group in order to be able to undertake this project</a:t>
            </a:r>
          </a:p>
          <a:p>
            <a:r>
              <a:rPr lang="en-GB" sz="3200" dirty="0" smtClean="0"/>
              <a:t>Carry out a Belbin test and formulate your group’s skills and strengths.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3235536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1475" y="138215"/>
            <a:ext cx="7729728" cy="5827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Task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2562" y="852855"/>
            <a:ext cx="11720146" cy="552409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800" dirty="0"/>
              <a:t>The student will produce an individual 3000 word formal report which is to consider</a:t>
            </a:r>
          </a:p>
          <a:p>
            <a:pPr marL="0" indent="0">
              <a:buNone/>
            </a:pPr>
            <a:r>
              <a:rPr lang="en-GB" sz="2800" dirty="0" smtClean="0"/>
              <a:t>•</a:t>
            </a:r>
            <a:r>
              <a:rPr lang="en-GB" sz="2800" dirty="0"/>
              <a:t>	Provide a </a:t>
            </a:r>
            <a:r>
              <a:rPr lang="en-GB" sz="2800" dirty="0">
                <a:solidFill>
                  <a:srgbClr val="00B050"/>
                </a:solidFill>
              </a:rPr>
              <a:t>critical assessment </a:t>
            </a:r>
            <a:r>
              <a:rPr lang="en-GB" sz="2800" dirty="0"/>
              <a:t>of project management </a:t>
            </a:r>
            <a:r>
              <a:rPr lang="en-GB" sz="2800" dirty="0">
                <a:solidFill>
                  <a:srgbClr val="00B050"/>
                </a:solidFill>
              </a:rPr>
              <a:t>tools</a:t>
            </a:r>
            <a:r>
              <a:rPr lang="en-GB" sz="2800" dirty="0"/>
              <a:t> and </a:t>
            </a:r>
            <a:r>
              <a:rPr lang="en-GB" sz="2800" dirty="0">
                <a:solidFill>
                  <a:srgbClr val="00B050"/>
                </a:solidFill>
              </a:rPr>
              <a:t>techniques</a:t>
            </a:r>
            <a:r>
              <a:rPr lang="en-GB" sz="2800" dirty="0"/>
              <a:t> for managing a project within the organisation chosen in collaboration with your tutor.</a:t>
            </a:r>
          </a:p>
          <a:p>
            <a:pPr marL="0" indent="0">
              <a:buNone/>
            </a:pPr>
            <a:r>
              <a:rPr lang="en-GB" sz="2800" dirty="0" smtClean="0"/>
              <a:t>•</a:t>
            </a:r>
            <a:r>
              <a:rPr lang="en-GB" sz="2800" dirty="0"/>
              <a:t>	Analyse various tools and demonstrate </a:t>
            </a:r>
            <a:r>
              <a:rPr lang="en-GB" sz="2800" dirty="0">
                <a:solidFill>
                  <a:srgbClr val="00B050"/>
                </a:solidFill>
              </a:rPr>
              <a:t>the ability to plan and implement </a:t>
            </a:r>
            <a:r>
              <a:rPr lang="en-GB" sz="2800" dirty="0"/>
              <a:t>the project with in this </a:t>
            </a:r>
            <a:r>
              <a:rPr lang="en-GB" sz="2800" dirty="0">
                <a:solidFill>
                  <a:srgbClr val="00B050"/>
                </a:solidFill>
              </a:rPr>
              <a:t>workplace</a:t>
            </a:r>
          </a:p>
          <a:p>
            <a:pPr marL="0" indent="0">
              <a:buNone/>
            </a:pPr>
            <a:r>
              <a:rPr lang="en-GB" sz="2800" dirty="0" smtClean="0"/>
              <a:t>•</a:t>
            </a:r>
            <a:r>
              <a:rPr lang="en-GB" sz="2800" dirty="0"/>
              <a:t>	Show how the project plans will be </a:t>
            </a:r>
            <a:r>
              <a:rPr lang="en-GB" sz="2800" dirty="0">
                <a:solidFill>
                  <a:srgbClr val="00B050"/>
                </a:solidFill>
              </a:rPr>
              <a:t>communicated</a:t>
            </a:r>
            <a:r>
              <a:rPr lang="en-GB" sz="2800" dirty="0"/>
              <a:t> with appropriate stakeholders and demonstrate the </a:t>
            </a:r>
            <a:r>
              <a:rPr lang="en-GB" sz="2800" dirty="0">
                <a:solidFill>
                  <a:srgbClr val="00B050"/>
                </a:solidFill>
              </a:rPr>
              <a:t>implementation</a:t>
            </a:r>
            <a:r>
              <a:rPr lang="en-GB" sz="2800" dirty="0"/>
              <a:t> of the project plan</a:t>
            </a:r>
          </a:p>
          <a:p>
            <a:pPr marL="0" indent="0">
              <a:buNone/>
            </a:pPr>
            <a:r>
              <a:rPr lang="en-GB" sz="2800" dirty="0" smtClean="0"/>
              <a:t>•</a:t>
            </a:r>
            <a:r>
              <a:rPr lang="en-GB" sz="2800" dirty="0"/>
              <a:t>	Provide a </a:t>
            </a:r>
            <a:r>
              <a:rPr lang="en-GB" sz="2800" dirty="0">
                <a:solidFill>
                  <a:srgbClr val="00B050"/>
                </a:solidFill>
              </a:rPr>
              <a:t>critical evaluation of own ability </a:t>
            </a:r>
            <a:r>
              <a:rPr lang="en-GB" sz="2800" dirty="0"/>
              <a:t>of managing projects and skills gained in line with the organisation chosen with future recommendation and self-development plan to improve own performance.</a:t>
            </a:r>
          </a:p>
          <a:p>
            <a:pPr marL="0" indent="0">
              <a:buNone/>
            </a:pPr>
            <a:r>
              <a:rPr lang="en-GB" sz="2800" dirty="0" smtClean="0"/>
              <a:t>Submitted </a:t>
            </a:r>
            <a:r>
              <a:rPr lang="en-GB" sz="2800" dirty="0"/>
              <a:t>via </a:t>
            </a:r>
            <a:r>
              <a:rPr lang="en-GB" sz="2800" dirty="0" err="1"/>
              <a:t>Turnitin</a:t>
            </a:r>
            <a:r>
              <a:rPr lang="en-GB" sz="2800" dirty="0"/>
              <a:t> by 3pm </a:t>
            </a:r>
            <a:r>
              <a:rPr lang="en-GB" sz="2800" dirty="0" smtClean="0"/>
              <a:t>25/06/21.</a:t>
            </a: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3786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393192"/>
            <a:ext cx="7729728" cy="758600"/>
          </a:xfrm>
        </p:spPr>
        <p:txBody>
          <a:bodyPr/>
          <a:lstStyle/>
          <a:p>
            <a:r>
              <a:rPr lang="en-GB" dirty="0" smtClean="0"/>
              <a:t>Each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499" y="1459524"/>
            <a:ext cx="11403623" cy="4783014"/>
          </a:xfrm>
        </p:spPr>
        <p:txBody>
          <a:bodyPr>
            <a:normAutofit/>
          </a:bodyPr>
          <a:lstStyle/>
          <a:p>
            <a:r>
              <a:rPr lang="en-GB" dirty="0" smtClean="0"/>
              <a:t>We will cover various project Tools – 	Through live lectures </a:t>
            </a:r>
          </a:p>
          <a:p>
            <a:pPr marL="0" indent="0">
              <a:buNone/>
            </a:pPr>
            <a:r>
              <a:rPr lang="en-GB" dirty="0" smtClean="0"/>
              <a:t>					Extra Reading material	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		Videos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		(on Moodle)</a:t>
            </a:r>
          </a:p>
          <a:p>
            <a:endParaRPr lang="en-GB" dirty="0" smtClean="0"/>
          </a:p>
          <a:p>
            <a:r>
              <a:rPr lang="en-GB" dirty="0" smtClean="0"/>
              <a:t>Have in class activities &amp; Discussions		 (via TEAMS)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		On Campus lectures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Students to meet regularly (time will be allocated in class as well as outside (via Teams) to carryout group tasks in order to complete project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960864" y="1836190"/>
            <a:ext cx="1619945" cy="1557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7783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314061"/>
            <a:ext cx="7729728" cy="47724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Tutorial support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107832"/>
            <a:ext cx="11570677" cy="4632196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Weekly tutorials available (9am – 10am) via appointments</a:t>
            </a:r>
          </a:p>
          <a:p>
            <a:r>
              <a:rPr lang="en-GB" sz="2800" dirty="0" smtClean="0"/>
              <a:t>Feedback on drafts of tools analysis available via Tutorial support sessions</a:t>
            </a:r>
          </a:p>
          <a:p>
            <a:r>
              <a:rPr lang="en-GB" sz="2800" dirty="0" smtClean="0"/>
              <a:t>Week 6 : Reading week: 1 to 1 tutorial available </a:t>
            </a:r>
          </a:p>
          <a:p>
            <a:r>
              <a:rPr lang="en-GB" sz="2800" dirty="0" smtClean="0"/>
              <a:t>Week 7 : Assignment Guidance and Draft feedback available </a:t>
            </a:r>
          </a:p>
          <a:p>
            <a:r>
              <a:rPr lang="en-GB" sz="2800" dirty="0" smtClean="0"/>
              <a:t>Week </a:t>
            </a:r>
            <a:r>
              <a:rPr lang="en-GB" sz="2800" dirty="0"/>
              <a:t>8</a:t>
            </a:r>
            <a:r>
              <a:rPr lang="en-GB" sz="2800" dirty="0" smtClean="0"/>
              <a:t> : Presentations</a:t>
            </a:r>
          </a:p>
          <a:p>
            <a:r>
              <a:rPr lang="en-GB" sz="2800" dirty="0" smtClean="0"/>
              <a:t>Week 9 &amp; 10 : offer 1-1 advice </a:t>
            </a:r>
          </a:p>
          <a:p>
            <a:r>
              <a:rPr lang="en-GB" sz="2800" dirty="0" smtClean="0"/>
              <a:t>Report submission 25/6/21</a:t>
            </a:r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200269" y="4795909"/>
            <a:ext cx="3200400" cy="142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5600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96104379"/>
              </p:ext>
            </p:extLst>
          </p:nvPr>
        </p:nvGraphicFramePr>
        <p:xfrm>
          <a:off x="892233" y="149469"/>
          <a:ext cx="10773294" cy="64840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419055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138215"/>
            <a:ext cx="7729728" cy="793770"/>
          </a:xfrm>
        </p:spPr>
        <p:txBody>
          <a:bodyPr/>
          <a:lstStyle/>
          <a:p>
            <a:r>
              <a:rPr lang="en-GB" dirty="0" smtClean="0"/>
              <a:t>Home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768" y="1301262"/>
            <a:ext cx="11790486" cy="4438765"/>
          </a:xfrm>
        </p:spPr>
        <p:txBody>
          <a:bodyPr/>
          <a:lstStyle/>
          <a:p>
            <a:r>
              <a:rPr lang="en-GB" sz="2800" dirty="0" smtClean="0"/>
              <a:t>Form groups</a:t>
            </a:r>
          </a:p>
          <a:p>
            <a:r>
              <a:rPr lang="en-GB" sz="2800" dirty="0" smtClean="0"/>
              <a:t>Write a project proposal </a:t>
            </a:r>
          </a:p>
          <a:p>
            <a:r>
              <a:rPr lang="en-GB" sz="2800" dirty="0" smtClean="0"/>
              <a:t>Look at Research already conducted on your chosen project area</a:t>
            </a:r>
          </a:p>
          <a:p>
            <a:pPr marL="0" indent="0">
              <a:buNone/>
            </a:pPr>
            <a:r>
              <a:rPr lang="en-GB" sz="2800" dirty="0" smtClean="0"/>
              <a:t>1. BAME and women enterprises in Wales (barriers and support available).</a:t>
            </a:r>
          </a:p>
          <a:p>
            <a:pPr marL="0" indent="0">
              <a:buNone/>
            </a:pPr>
            <a:r>
              <a:rPr lang="en-GB" sz="2800" dirty="0" smtClean="0"/>
              <a:t>2. Supporting individuals with employability skills through </a:t>
            </a:r>
            <a:r>
              <a:rPr lang="en-GB" sz="2800" dirty="0"/>
              <a:t>CV writing and preparing for </a:t>
            </a:r>
            <a:r>
              <a:rPr lang="en-GB" sz="2800" dirty="0" smtClean="0"/>
              <a:t>interviews.</a:t>
            </a:r>
          </a:p>
          <a:p>
            <a:pPr marL="0" indent="0">
              <a:buNone/>
            </a:pPr>
            <a:r>
              <a:rPr lang="en-GB" sz="2800" dirty="0" smtClean="0"/>
              <a:t>3. Promotion and recruitment of University Courses</a:t>
            </a:r>
            <a:endParaRPr lang="en-GB" sz="2800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014966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130</TotalTime>
  <Words>1007</Words>
  <Application>Microsoft Office PowerPoint</Application>
  <PresentationFormat>Widescreen</PresentationFormat>
  <Paragraphs>86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Gill Sans MT</vt:lpstr>
      <vt:lpstr>Parcel</vt:lpstr>
      <vt:lpstr>Managing Projects in the Organisation</vt:lpstr>
      <vt:lpstr>Aim</vt:lpstr>
      <vt:lpstr>LEARNING OUTCOMES </vt:lpstr>
      <vt:lpstr>Assessment</vt:lpstr>
      <vt:lpstr>Task Description</vt:lpstr>
      <vt:lpstr>Task 1</vt:lpstr>
      <vt:lpstr>PowerPoint Presentation</vt:lpstr>
      <vt:lpstr>Preparation- by next week</vt:lpstr>
      <vt:lpstr>Task 2</vt:lpstr>
      <vt:lpstr>Each week</vt:lpstr>
      <vt:lpstr>Tutorial support</vt:lpstr>
      <vt:lpstr>PowerPoint Presentation</vt:lpstr>
      <vt:lpstr>Home work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Projects in the Organisation</dc:title>
  <dc:creator>Shehla Khan</dc:creator>
  <cp:lastModifiedBy>Shehla Khan</cp:lastModifiedBy>
  <cp:revision>15</cp:revision>
  <dcterms:created xsi:type="dcterms:W3CDTF">2020-04-25T12:26:17Z</dcterms:created>
  <dcterms:modified xsi:type="dcterms:W3CDTF">2021-04-28T12:37:57Z</dcterms:modified>
</cp:coreProperties>
</file>