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3D0D79-C843-E68E-D94D-38EEB14A5C8B}" v="317" dt="2023-06-09T23:26:22.3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i Curelaru (1918109)" userId="S::1918109@student.uwtsd.ac.uk::f225dce9-bc38-4a02-99e8-ce92a4030dbb" providerId="AD" clId="Web-{4A3D0D79-C843-E68E-D94D-38EEB14A5C8B}"/>
    <pc:docChg chg="addSld modSld addMainMaster delMainMaster">
      <pc:chgData name="Andrei Curelaru (1918109)" userId="S::1918109@student.uwtsd.ac.uk::f225dce9-bc38-4a02-99e8-ce92a4030dbb" providerId="AD" clId="Web-{4A3D0D79-C843-E68E-D94D-38EEB14A5C8B}" dt="2023-06-09T23:26:22.331" v="322" actId="1076"/>
      <pc:docMkLst>
        <pc:docMk/>
      </pc:docMkLst>
      <pc:sldChg chg="addSp modSp mod setBg modClrScheme chgLayout">
        <pc:chgData name="Andrei Curelaru (1918109)" userId="S::1918109@student.uwtsd.ac.uk::f225dce9-bc38-4a02-99e8-ce92a4030dbb" providerId="AD" clId="Web-{4A3D0D79-C843-E68E-D94D-38EEB14A5C8B}" dt="2023-06-09T22:56:24.868" v="12" actId="20577"/>
        <pc:sldMkLst>
          <pc:docMk/>
          <pc:sldMk cId="109857222" sldId="256"/>
        </pc:sldMkLst>
        <pc:spChg chg="mod">
          <ac:chgData name="Andrei Curelaru (1918109)" userId="S::1918109@student.uwtsd.ac.uk::f225dce9-bc38-4a02-99e8-ce92a4030dbb" providerId="AD" clId="Web-{4A3D0D79-C843-E68E-D94D-38EEB14A5C8B}" dt="2023-06-09T22:56:04.508" v="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drei Curelaru (1918109)" userId="S::1918109@student.uwtsd.ac.uk::f225dce9-bc38-4a02-99e8-ce92a4030dbb" providerId="AD" clId="Web-{4A3D0D79-C843-E68E-D94D-38EEB14A5C8B}" dt="2023-06-09T22:56:24.868" v="12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drei Curelaru (1918109)" userId="S::1918109@student.uwtsd.ac.uk::f225dce9-bc38-4a02-99e8-ce92a4030dbb" providerId="AD" clId="Web-{4A3D0D79-C843-E68E-D94D-38EEB14A5C8B}" dt="2023-06-09T22:56:04.508" v="9"/>
          <ac:spMkLst>
            <pc:docMk/>
            <pc:sldMk cId="109857222" sldId="256"/>
            <ac:spMk id="9" creationId="{BD4C0BBB-0042-4603-A226-6117F3FD5B3C}"/>
          </ac:spMkLst>
        </pc:spChg>
        <pc:spChg chg="add">
          <ac:chgData name="Andrei Curelaru (1918109)" userId="S::1918109@student.uwtsd.ac.uk::f225dce9-bc38-4a02-99e8-ce92a4030dbb" providerId="AD" clId="Web-{4A3D0D79-C843-E68E-D94D-38EEB14A5C8B}" dt="2023-06-09T22:56:04.508" v="9"/>
          <ac:spMkLst>
            <pc:docMk/>
            <pc:sldMk cId="109857222" sldId="256"/>
            <ac:spMk id="11" creationId="{EC44F520-2598-460E-9F91-B02F60830CA2}"/>
          </ac:spMkLst>
        </pc:spChg>
        <pc:spChg chg="add">
          <ac:chgData name="Andrei Curelaru (1918109)" userId="S::1918109@student.uwtsd.ac.uk::f225dce9-bc38-4a02-99e8-ce92a4030dbb" providerId="AD" clId="Web-{4A3D0D79-C843-E68E-D94D-38EEB14A5C8B}" dt="2023-06-09T22:56:04.508" v="9"/>
          <ac:spMkLst>
            <pc:docMk/>
            <pc:sldMk cId="109857222" sldId="256"/>
            <ac:spMk id="13" creationId="{C4285719-470E-454C-AF62-8323075F1F5B}"/>
          </ac:spMkLst>
        </pc:spChg>
        <pc:spChg chg="add">
          <ac:chgData name="Andrei Curelaru (1918109)" userId="S::1918109@student.uwtsd.ac.uk::f225dce9-bc38-4a02-99e8-ce92a4030dbb" providerId="AD" clId="Web-{4A3D0D79-C843-E68E-D94D-38EEB14A5C8B}" dt="2023-06-09T22:56:04.508" v="9"/>
          <ac:spMkLst>
            <pc:docMk/>
            <pc:sldMk cId="109857222" sldId="256"/>
            <ac:spMk id="15" creationId="{4E3AE8C3-8F65-40F4-BABE-E70F3830147B}"/>
          </ac:spMkLst>
        </pc:spChg>
        <pc:spChg chg="add">
          <ac:chgData name="Andrei Curelaru (1918109)" userId="S::1918109@student.uwtsd.ac.uk::f225dce9-bc38-4a02-99e8-ce92a4030dbb" providerId="AD" clId="Web-{4A3D0D79-C843-E68E-D94D-38EEB14A5C8B}" dt="2023-06-09T22:56:04.508" v="9"/>
          <ac:spMkLst>
            <pc:docMk/>
            <pc:sldMk cId="109857222" sldId="256"/>
            <ac:spMk id="17" creationId="{E2FC4764-B8D5-4F87-95DB-3125B2D12855}"/>
          </ac:spMkLst>
        </pc:spChg>
        <pc:spChg chg="add">
          <ac:chgData name="Andrei Curelaru (1918109)" userId="S::1918109@student.uwtsd.ac.uk::f225dce9-bc38-4a02-99e8-ce92a4030dbb" providerId="AD" clId="Web-{4A3D0D79-C843-E68E-D94D-38EEB14A5C8B}" dt="2023-06-09T22:56:04.508" v="9"/>
          <ac:spMkLst>
            <pc:docMk/>
            <pc:sldMk cId="109857222" sldId="256"/>
            <ac:spMk id="19" creationId="{B4C1654F-94F5-497E-8ECF-F2A7E84D6A63}"/>
          </ac:spMkLst>
        </pc:spChg>
        <pc:spChg chg="add">
          <ac:chgData name="Andrei Curelaru (1918109)" userId="S::1918109@student.uwtsd.ac.uk::f225dce9-bc38-4a02-99e8-ce92a4030dbb" providerId="AD" clId="Web-{4A3D0D79-C843-E68E-D94D-38EEB14A5C8B}" dt="2023-06-09T22:56:04.508" v="9"/>
          <ac:spMkLst>
            <pc:docMk/>
            <pc:sldMk cId="109857222" sldId="256"/>
            <ac:spMk id="21" creationId="{38FAA1A1-D861-433F-88FA-1E9D6FD31D11}"/>
          </ac:spMkLst>
        </pc:spChg>
        <pc:picChg chg="add">
          <ac:chgData name="Andrei Curelaru (1918109)" userId="S::1918109@student.uwtsd.ac.uk::f225dce9-bc38-4a02-99e8-ce92a4030dbb" providerId="AD" clId="Web-{4A3D0D79-C843-E68E-D94D-38EEB14A5C8B}" dt="2023-06-09T22:56:04.508" v="9"/>
          <ac:picMkLst>
            <pc:docMk/>
            <pc:sldMk cId="109857222" sldId="256"/>
            <ac:picMk id="4" creationId="{D8D9ACA7-A88D-9DA9-18C2-7795D15FD5BC}"/>
          </ac:picMkLst>
        </pc:picChg>
      </pc:sldChg>
      <pc:sldChg chg="addSp delSp modSp new mod setBg">
        <pc:chgData name="Andrei Curelaru (1918109)" userId="S::1918109@student.uwtsd.ac.uk::f225dce9-bc38-4a02-99e8-ce92a4030dbb" providerId="AD" clId="Web-{4A3D0D79-C843-E68E-D94D-38EEB14A5C8B}" dt="2023-06-09T23:25:47.549" v="313" actId="14100"/>
        <pc:sldMkLst>
          <pc:docMk/>
          <pc:sldMk cId="1285676871" sldId="257"/>
        </pc:sldMkLst>
        <pc:spChg chg="mod">
          <ac:chgData name="Andrei Curelaru (1918109)" userId="S::1918109@student.uwtsd.ac.uk::f225dce9-bc38-4a02-99e8-ce92a4030dbb" providerId="AD" clId="Web-{4A3D0D79-C843-E68E-D94D-38EEB14A5C8B}" dt="2023-06-09T23:25:31.861" v="308" actId="20577"/>
          <ac:spMkLst>
            <pc:docMk/>
            <pc:sldMk cId="1285676871" sldId="257"/>
            <ac:spMk id="2" creationId="{7AB567C2-DAE8-3FFF-4F85-86B71BB08A34}"/>
          </ac:spMkLst>
        </pc:spChg>
        <pc:spChg chg="mod">
          <ac:chgData name="Andrei Curelaru (1918109)" userId="S::1918109@student.uwtsd.ac.uk::f225dce9-bc38-4a02-99e8-ce92a4030dbb" providerId="AD" clId="Web-{4A3D0D79-C843-E68E-D94D-38EEB14A5C8B}" dt="2023-06-09T23:20:44.869" v="303" actId="14100"/>
          <ac:spMkLst>
            <pc:docMk/>
            <pc:sldMk cId="1285676871" sldId="257"/>
            <ac:spMk id="3" creationId="{045CAB49-81A9-97BB-3424-0E592937CBDC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05:42.780" v="150"/>
          <ac:spMkLst>
            <pc:docMk/>
            <pc:sldMk cId="1285676871" sldId="257"/>
            <ac:spMk id="9" creationId="{C4285719-470E-454C-AF62-8323075F1F5B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05:42.780" v="150"/>
          <ac:spMkLst>
            <pc:docMk/>
            <pc:sldMk cId="1285676871" sldId="257"/>
            <ac:spMk id="11" creationId="{4E3AE8C3-8F65-40F4-BABE-E70F3830147B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05:42.780" v="150"/>
          <ac:spMkLst>
            <pc:docMk/>
            <pc:sldMk cId="1285676871" sldId="257"/>
            <ac:spMk id="13" creationId="{E2FC4764-B8D5-4F87-95DB-3125B2D12855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05:42.780" v="150"/>
          <ac:spMkLst>
            <pc:docMk/>
            <pc:sldMk cId="1285676871" sldId="257"/>
            <ac:spMk id="15" creationId="{B4C1654F-94F5-497E-8ECF-F2A7E84D6A63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05:42.780" v="150"/>
          <ac:spMkLst>
            <pc:docMk/>
            <pc:sldMk cId="1285676871" sldId="257"/>
            <ac:spMk id="17" creationId="{38FAA1A1-D861-433F-88FA-1E9D6FD31D11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06:44.782" v="159"/>
          <ac:spMkLst>
            <pc:docMk/>
            <pc:sldMk cId="1285676871" sldId="257"/>
            <ac:spMk id="19" creationId="{E3CBB9B1-7B7D-4BA1-A1AF-572168B39539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06:44.782" v="159"/>
          <ac:spMkLst>
            <pc:docMk/>
            <pc:sldMk cId="1285676871" sldId="257"/>
            <ac:spMk id="21" creationId="{907741FC-B544-4A6E-B831-6789D042333D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06:44.782" v="159"/>
          <ac:spMkLst>
            <pc:docMk/>
            <pc:sldMk cId="1285676871" sldId="257"/>
            <ac:spMk id="22" creationId="{3F0BE7ED-7814-4273-B18A-F26CC0380380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06:44.782" v="158"/>
          <ac:spMkLst>
            <pc:docMk/>
            <pc:sldMk cId="1285676871" sldId="257"/>
            <ac:spMk id="27" creationId="{979E27D9-03C7-44E2-9FF8-15D0C8506AF7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06:44.782" v="158"/>
          <ac:spMkLst>
            <pc:docMk/>
            <pc:sldMk cId="1285676871" sldId="257"/>
            <ac:spMk id="29" creationId="{EEBF1590-3B36-48EE-A89D-3B6F3CB256AB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06:44.782" v="158"/>
          <ac:spMkLst>
            <pc:docMk/>
            <pc:sldMk cId="1285676871" sldId="257"/>
            <ac:spMk id="31" creationId="{AC8F6C8C-AB5A-4548-942D-E3FD40ACBC49}"/>
          </ac:spMkLst>
        </pc:spChg>
        <pc:spChg chg="add">
          <ac:chgData name="Andrei Curelaru (1918109)" userId="S::1918109@student.uwtsd.ac.uk::f225dce9-bc38-4a02-99e8-ce92a4030dbb" providerId="AD" clId="Web-{4A3D0D79-C843-E68E-D94D-38EEB14A5C8B}" dt="2023-06-09T23:06:44.782" v="159"/>
          <ac:spMkLst>
            <pc:docMk/>
            <pc:sldMk cId="1285676871" sldId="257"/>
            <ac:spMk id="33" creationId="{11D6A2A3-F101-46F7-8B6F-1C699CAFE9AD}"/>
          </ac:spMkLst>
        </pc:spChg>
        <pc:spChg chg="add">
          <ac:chgData name="Andrei Curelaru (1918109)" userId="S::1918109@student.uwtsd.ac.uk::f225dce9-bc38-4a02-99e8-ce92a4030dbb" providerId="AD" clId="Web-{4A3D0D79-C843-E68E-D94D-38EEB14A5C8B}" dt="2023-06-09T23:06:44.782" v="159"/>
          <ac:spMkLst>
            <pc:docMk/>
            <pc:sldMk cId="1285676871" sldId="257"/>
            <ac:spMk id="34" creationId="{529E760E-527D-4053-A309-F2BDE12501CD}"/>
          </ac:spMkLst>
        </pc:spChg>
        <pc:spChg chg="add">
          <ac:chgData name="Andrei Curelaru (1918109)" userId="S::1918109@student.uwtsd.ac.uk::f225dce9-bc38-4a02-99e8-ce92a4030dbb" providerId="AD" clId="Web-{4A3D0D79-C843-E68E-D94D-38EEB14A5C8B}" dt="2023-06-09T23:06:44.782" v="159"/>
          <ac:spMkLst>
            <pc:docMk/>
            <pc:sldMk cId="1285676871" sldId="257"/>
            <ac:spMk id="35" creationId="{4153D448-4ED1-429A-A28C-8316DE7CAF7E}"/>
          </ac:spMkLst>
        </pc:spChg>
        <pc:picChg chg="add mod">
          <ac:chgData name="Andrei Curelaru (1918109)" userId="S::1918109@student.uwtsd.ac.uk::f225dce9-bc38-4a02-99e8-ce92a4030dbb" providerId="AD" clId="Web-{4A3D0D79-C843-E68E-D94D-38EEB14A5C8B}" dt="2023-06-09T23:25:47.549" v="313" actId="14100"/>
          <ac:picMkLst>
            <pc:docMk/>
            <pc:sldMk cId="1285676871" sldId="257"/>
            <ac:picMk id="4" creationId="{7C5008E3-C47B-B9DF-5133-04BB3D7973F0}"/>
          </ac:picMkLst>
        </pc:picChg>
        <pc:picChg chg="add del">
          <ac:chgData name="Andrei Curelaru (1918109)" userId="S::1918109@student.uwtsd.ac.uk::f225dce9-bc38-4a02-99e8-ce92a4030dbb" providerId="AD" clId="Web-{4A3D0D79-C843-E68E-D94D-38EEB14A5C8B}" dt="2023-06-09T23:05:42.780" v="150"/>
          <ac:picMkLst>
            <pc:docMk/>
            <pc:sldMk cId="1285676871" sldId="257"/>
            <ac:picMk id="5" creationId="{B53DAAEC-D255-9B3D-D4ED-C5347F070F26}"/>
          </ac:picMkLst>
        </pc:picChg>
        <pc:picChg chg="add mod ord">
          <ac:chgData name="Andrei Curelaru (1918109)" userId="S::1918109@student.uwtsd.ac.uk::f225dce9-bc38-4a02-99e8-ce92a4030dbb" providerId="AD" clId="Web-{4A3D0D79-C843-E68E-D94D-38EEB14A5C8B}" dt="2023-06-09T23:06:44.782" v="159"/>
          <ac:picMkLst>
            <pc:docMk/>
            <pc:sldMk cId="1285676871" sldId="257"/>
            <ac:picMk id="20" creationId="{31C1F542-1594-B522-D9EF-BC641B952D47}"/>
          </ac:picMkLst>
        </pc:picChg>
      </pc:sldChg>
      <pc:sldChg chg="addSp delSp modSp new mod setBg">
        <pc:chgData name="Andrei Curelaru (1918109)" userId="S::1918109@student.uwtsd.ac.uk::f225dce9-bc38-4a02-99e8-ce92a4030dbb" providerId="AD" clId="Web-{4A3D0D79-C843-E68E-D94D-38EEB14A5C8B}" dt="2023-06-09T23:26:22.331" v="322" actId="1076"/>
        <pc:sldMkLst>
          <pc:docMk/>
          <pc:sldMk cId="1818220177" sldId="258"/>
        </pc:sldMkLst>
        <pc:spChg chg="mod">
          <ac:chgData name="Andrei Curelaru (1918109)" userId="S::1918109@student.uwtsd.ac.uk::f225dce9-bc38-4a02-99e8-ce92a4030dbb" providerId="AD" clId="Web-{4A3D0D79-C843-E68E-D94D-38EEB14A5C8B}" dt="2023-06-09T23:26:07.768" v="318"/>
          <ac:spMkLst>
            <pc:docMk/>
            <pc:sldMk cId="1818220177" sldId="258"/>
            <ac:spMk id="2" creationId="{836E9615-9289-E261-DEF2-063194A4A8AE}"/>
          </ac:spMkLst>
        </pc:spChg>
        <pc:spChg chg="mod">
          <ac:chgData name="Andrei Curelaru (1918109)" userId="S::1918109@student.uwtsd.ac.uk::f225dce9-bc38-4a02-99e8-ce92a4030dbb" providerId="AD" clId="Web-{4A3D0D79-C843-E68E-D94D-38EEB14A5C8B}" dt="2023-06-09T23:26:07.768" v="318"/>
          <ac:spMkLst>
            <pc:docMk/>
            <pc:sldMk cId="1818220177" sldId="258"/>
            <ac:spMk id="3" creationId="{939EA2BB-62D5-770F-BEC1-8A021391DCA0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26:07.768" v="318"/>
          <ac:spMkLst>
            <pc:docMk/>
            <pc:sldMk cId="1818220177" sldId="258"/>
            <ac:spMk id="9" creationId="{1B15ED52-F352-441B-82BF-E0EA34836D08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26:07.768" v="318"/>
          <ac:spMkLst>
            <pc:docMk/>
            <pc:sldMk cId="1818220177" sldId="258"/>
            <ac:spMk id="11" creationId="{61707E60-CEC9-4661-AA82-69242EB4BDC3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26:07.768" v="318"/>
          <ac:spMkLst>
            <pc:docMk/>
            <pc:sldMk cId="1818220177" sldId="258"/>
            <ac:spMk id="13" creationId="{8F035CD8-AE30-4146-96F2-036B0CE5E4F3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26:00.377" v="316"/>
          <ac:spMkLst>
            <pc:docMk/>
            <pc:sldMk cId="1818220177" sldId="258"/>
            <ac:spMk id="18" creationId="{1EFD5358-E7E1-48E4-8AAF-72C5A5486BC8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26:00.377" v="316"/>
          <ac:spMkLst>
            <pc:docMk/>
            <pc:sldMk cId="1818220177" sldId="258"/>
            <ac:spMk id="20" creationId="{3EFEF205-91EC-45C0-B129-C4B7B770C2A8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26:00.377" v="316"/>
          <ac:spMkLst>
            <pc:docMk/>
            <pc:sldMk cId="1818220177" sldId="258"/>
            <ac:spMk id="22" creationId="{EDA2FAE8-3610-4EDB-85F1-C20BCF890F8A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26:07.768" v="318"/>
          <ac:spMkLst>
            <pc:docMk/>
            <pc:sldMk cId="1818220177" sldId="258"/>
            <ac:spMk id="24" creationId="{7F704F97-5616-4BF4-973D-20EA0D7DB2E7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26:07.768" v="318"/>
          <ac:spMkLst>
            <pc:docMk/>
            <pc:sldMk cId="1818220177" sldId="258"/>
            <ac:spMk id="25" creationId="{006B7FC8-9C5A-4B07-99F6-3FF4F05009E4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26:07.768" v="318"/>
          <ac:spMkLst>
            <pc:docMk/>
            <pc:sldMk cId="1818220177" sldId="258"/>
            <ac:spMk id="26" creationId="{D83D16B0-C2A0-40BB-B4B6-F629839EA768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26:07.768" v="318"/>
          <ac:spMkLst>
            <pc:docMk/>
            <pc:sldMk cId="1818220177" sldId="258"/>
            <ac:spMk id="27" creationId="{20D096B9-E2A9-4907-8AA6-44183A98A0AB}"/>
          </ac:spMkLst>
        </pc:spChg>
        <pc:spChg chg="add del">
          <ac:chgData name="Andrei Curelaru (1918109)" userId="S::1918109@student.uwtsd.ac.uk::f225dce9-bc38-4a02-99e8-ce92a4030dbb" providerId="AD" clId="Web-{4A3D0D79-C843-E68E-D94D-38EEB14A5C8B}" dt="2023-06-09T23:26:07.768" v="318"/>
          <ac:spMkLst>
            <pc:docMk/>
            <pc:sldMk cId="1818220177" sldId="258"/>
            <ac:spMk id="28" creationId="{48DC8FFA-551D-4179-8098-F7020A6B3D6C}"/>
          </ac:spMkLst>
        </pc:spChg>
        <pc:picChg chg="add mod">
          <ac:chgData name="Andrei Curelaru (1918109)" userId="S::1918109@student.uwtsd.ac.uk::f225dce9-bc38-4a02-99e8-ce92a4030dbb" providerId="AD" clId="Web-{4A3D0D79-C843-E68E-D94D-38EEB14A5C8B}" dt="2023-06-09T23:26:22.331" v="322" actId="1076"/>
          <ac:picMkLst>
            <pc:docMk/>
            <pc:sldMk cId="1818220177" sldId="258"/>
            <ac:picMk id="4" creationId="{B5854D04-9104-81C8-01A8-8A5E0B6644C0}"/>
          </ac:picMkLst>
        </pc:picChg>
        <pc:picChg chg="add mod ord">
          <ac:chgData name="Andrei Curelaru (1918109)" userId="S::1918109@student.uwtsd.ac.uk::f225dce9-bc38-4a02-99e8-ce92a4030dbb" providerId="AD" clId="Web-{4A3D0D79-C843-E68E-D94D-38EEB14A5C8B}" dt="2023-06-09T23:26:07.768" v="318"/>
          <ac:picMkLst>
            <pc:docMk/>
            <pc:sldMk cId="1818220177" sldId="258"/>
            <ac:picMk id="5" creationId="{3C989081-B56F-C38B-E05E-A116CD56DDBB}"/>
          </ac:picMkLst>
        </pc:picChg>
      </pc:sldChg>
      <pc:sldMasterChg chg="del delSldLayout">
        <pc:chgData name="Andrei Curelaru (1918109)" userId="S::1918109@student.uwtsd.ac.uk::f225dce9-bc38-4a02-99e8-ce92a4030dbb" providerId="AD" clId="Web-{4A3D0D79-C843-E68E-D94D-38EEB14A5C8B}" dt="2023-06-09T22:56:04.508" v="9"/>
        <pc:sldMasterMkLst>
          <pc:docMk/>
          <pc:sldMasterMk cId="2460954070" sldId="2147483660"/>
        </pc:sldMasterMkLst>
        <pc:sldLayoutChg chg="del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ndrei Curelaru (1918109)" userId="S::1918109@student.uwtsd.ac.uk::f225dce9-bc38-4a02-99e8-ce92a4030dbb" providerId="AD" clId="Web-{4A3D0D79-C843-E68E-D94D-38EEB14A5C8B}" dt="2023-06-09T22:56:04.508" v="9"/>
        <pc:sldMasterMkLst>
          <pc:docMk/>
          <pc:sldMasterMk cId="2593980330" sldId="2147483698"/>
        </pc:sldMasterMkLst>
        <pc:sldLayoutChg chg="add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593980330" sldId="2147483698"/>
            <pc:sldLayoutMk cId="979262103" sldId="2147483687"/>
          </pc:sldLayoutMkLst>
        </pc:sldLayoutChg>
        <pc:sldLayoutChg chg="add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593980330" sldId="2147483698"/>
            <pc:sldLayoutMk cId="1244164268" sldId="2147483688"/>
          </pc:sldLayoutMkLst>
        </pc:sldLayoutChg>
        <pc:sldLayoutChg chg="add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593980330" sldId="2147483698"/>
            <pc:sldLayoutMk cId="932248860" sldId="2147483689"/>
          </pc:sldLayoutMkLst>
        </pc:sldLayoutChg>
        <pc:sldLayoutChg chg="add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593980330" sldId="2147483698"/>
            <pc:sldLayoutMk cId="2704083932" sldId="2147483690"/>
          </pc:sldLayoutMkLst>
        </pc:sldLayoutChg>
        <pc:sldLayoutChg chg="add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593980330" sldId="2147483698"/>
            <pc:sldLayoutMk cId="2271393849" sldId="2147483691"/>
          </pc:sldLayoutMkLst>
        </pc:sldLayoutChg>
        <pc:sldLayoutChg chg="add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593980330" sldId="2147483698"/>
            <pc:sldLayoutMk cId="2074010474" sldId="2147483692"/>
          </pc:sldLayoutMkLst>
        </pc:sldLayoutChg>
        <pc:sldLayoutChg chg="add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593980330" sldId="2147483698"/>
            <pc:sldLayoutMk cId="2915554613" sldId="2147483693"/>
          </pc:sldLayoutMkLst>
        </pc:sldLayoutChg>
        <pc:sldLayoutChg chg="add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593980330" sldId="2147483698"/>
            <pc:sldLayoutMk cId="3164965296" sldId="2147483694"/>
          </pc:sldLayoutMkLst>
        </pc:sldLayoutChg>
        <pc:sldLayoutChg chg="add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593980330" sldId="2147483698"/>
            <pc:sldLayoutMk cId="667572885" sldId="2147483695"/>
          </pc:sldLayoutMkLst>
        </pc:sldLayoutChg>
        <pc:sldLayoutChg chg="add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593980330" sldId="2147483698"/>
            <pc:sldLayoutMk cId="626704152" sldId="2147483696"/>
          </pc:sldLayoutMkLst>
        </pc:sldLayoutChg>
        <pc:sldLayoutChg chg="add">
          <pc:chgData name="Andrei Curelaru (1918109)" userId="S::1918109@student.uwtsd.ac.uk::f225dce9-bc38-4a02-99e8-ce92a4030dbb" providerId="AD" clId="Web-{4A3D0D79-C843-E68E-D94D-38EEB14A5C8B}" dt="2023-06-09T22:56:04.508" v="9"/>
          <pc:sldLayoutMkLst>
            <pc:docMk/>
            <pc:sldMasterMk cId="2593980330" sldId="2147483698"/>
            <pc:sldLayoutMk cId="4268754892" sldId="214748369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554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965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572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704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754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393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262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4164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248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083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Friday, June 9,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010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Friday, June 9, 2023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593980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3" y="3587284"/>
            <a:ext cx="250197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5254" y="969296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9518" y="586855"/>
            <a:ext cx="3258570" cy="3387497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z="3200" spc="700">
                <a:solidFill>
                  <a:schemeClr val="bg1"/>
                </a:solidFill>
              </a:rPr>
              <a:t>Breakfast Board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81727" y="833535"/>
            <a:ext cx="3230019" cy="5361991"/>
          </a:xfrm>
        </p:spPr>
        <p:txBody>
          <a:bodyPr vert="horz" lIns="0" tIns="0" rIns="0" bIns="0" rtlCol="0" anchor="ctr">
            <a:normAutofit/>
          </a:bodyPr>
          <a:lstStyle/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 Nova"/>
              </a:rPr>
              <a:t>Andrei </a:t>
            </a:r>
            <a:r>
              <a:rPr lang="en-US" err="1">
                <a:latin typeface="Arial Nova"/>
              </a:rPr>
              <a:t>Curelaru</a:t>
            </a:r>
            <a:endParaRPr lang="en-US">
              <a:latin typeface="Arial Nova"/>
            </a:endParaRPr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 Nova"/>
              </a:rPr>
              <a:t>1918109</a:t>
            </a:r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 Nova"/>
              </a:rPr>
              <a:t>Module: Foreign Languages</a:t>
            </a:r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 Nova"/>
              </a:rPr>
              <a:t>BMIH5003</a:t>
            </a:r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 Nova"/>
              </a:rPr>
              <a:t>Lecturer: Rodrigo F. Aguilera</a:t>
            </a:r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 Nova"/>
              </a:rPr>
              <a:t>Date:19/05/202</a:t>
            </a:r>
            <a:r>
              <a:rPr lang="en-US" dirty="0"/>
              <a:t>3</a:t>
            </a:r>
          </a:p>
        </p:txBody>
      </p:sp>
      <p:pic>
        <p:nvPicPr>
          <p:cNvPr id="4" name="Picture 3" descr="Top view of banana, coffee, and toast on a wood tray">
            <a:extLst>
              <a:ext uri="{FF2B5EF4-FFF2-40B4-BE49-F238E27FC236}">
                <a16:creationId xmlns:a16="http://schemas.microsoft.com/office/drawing/2014/main" id="{D8D9ACA7-A88D-9DA9-18C2-7795D15FD5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004" r="46176" b="3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6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B567C2-DAE8-3FFF-4F85-86B71BB08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705" y="70515"/>
            <a:ext cx="5855362" cy="1647708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800" b="0" dirty="0">
                <a:latin typeface="Arial Nova"/>
              </a:rPr>
              <a:t>LE PETIT DÉJEUNER </a:t>
            </a:r>
            <a:br>
              <a:rPr lang="en-GB" sz="2800" b="0" dirty="0">
                <a:latin typeface="Arial Nova"/>
              </a:rPr>
            </a:br>
            <a:br>
              <a:rPr lang="en-GB" sz="2800" b="0" dirty="0">
                <a:latin typeface="Arial Nova"/>
              </a:rPr>
            </a:br>
            <a:r>
              <a:rPr lang="en-GB" sz="1400" b="0" dirty="0">
                <a:latin typeface="Arial Nova"/>
              </a:rPr>
              <a:t>0</a:t>
            </a:r>
            <a:r>
              <a:rPr lang="en-GB" sz="1400" b="0" i="1" u="sng" dirty="0">
                <a:latin typeface="Arial Nova"/>
              </a:rPr>
              <a:t>9h00 – 12h00 </a:t>
            </a:r>
            <a:r>
              <a:rPr lang="en-GB" sz="1400" b="0" i="1" u="sng" dirty="0">
                <a:latin typeface="Arial Nova"/>
                <a:ea typeface="+mj-lt"/>
                <a:cs typeface="+mj-lt"/>
              </a:rPr>
              <a:t>Du matin</a:t>
            </a:r>
            <a:br>
              <a:rPr lang="en-GB" sz="1400" b="0" i="1" u="sng" dirty="0">
                <a:solidFill>
                  <a:srgbClr val="FF0000"/>
                </a:solidFill>
                <a:latin typeface="Arial Nova"/>
                <a:ea typeface="+mj-lt"/>
                <a:cs typeface="+mj-lt"/>
              </a:rPr>
            </a:br>
            <a:r>
              <a:rPr lang="en-GB" sz="1400" b="0" dirty="0">
                <a:solidFill>
                  <a:srgbClr val="FF0000"/>
                </a:solidFill>
                <a:latin typeface="Arial Nova"/>
                <a:ea typeface="+mj-lt"/>
                <a:cs typeface="+mj-lt"/>
              </a:rPr>
              <a:t>13 euros par </a:t>
            </a:r>
            <a:r>
              <a:rPr lang="en-GB" sz="1400" b="0" dirty="0" err="1">
                <a:solidFill>
                  <a:srgbClr val="FF0000"/>
                </a:solidFill>
                <a:latin typeface="Arial Nova"/>
                <a:ea typeface="+mj-lt"/>
                <a:cs typeface="+mj-lt"/>
              </a:rPr>
              <a:t>personne</a:t>
            </a:r>
            <a:br>
              <a:rPr lang="en-GB" sz="1400" b="0" dirty="0">
                <a:solidFill>
                  <a:srgbClr val="FF0000"/>
                </a:solidFill>
                <a:latin typeface="Arial Nova"/>
                <a:ea typeface="+mj-lt"/>
                <a:cs typeface="+mj-lt"/>
              </a:rPr>
            </a:br>
            <a:r>
              <a:rPr lang="en-GB" sz="1400" b="0" dirty="0">
                <a:latin typeface="Arial Nova"/>
                <a:ea typeface="+mj-lt"/>
                <a:cs typeface="+mj-lt"/>
              </a:rPr>
              <a:t>Le service </a:t>
            </a:r>
            <a:r>
              <a:rPr lang="en-GB" sz="1400" b="0" dirty="0" err="1">
                <a:latin typeface="Arial Nova"/>
                <a:ea typeface="+mj-lt"/>
                <a:cs typeface="+mj-lt"/>
              </a:rPr>
              <a:t>d’étage</a:t>
            </a:r>
            <a:r>
              <a:rPr lang="en-GB" sz="1400" b="0" dirty="0">
                <a:latin typeface="Arial Nova"/>
                <a:ea typeface="+mj-lt"/>
                <a:cs typeface="+mj-lt"/>
              </a:rPr>
              <a:t> </a:t>
            </a:r>
            <a:r>
              <a:rPr lang="en-GB" sz="1400" b="0" dirty="0" err="1">
                <a:latin typeface="Arial Nova"/>
                <a:ea typeface="+mj-lt"/>
                <a:cs typeface="+mj-lt"/>
              </a:rPr>
              <a:t>n’est</a:t>
            </a:r>
            <a:r>
              <a:rPr lang="en-GB" sz="1400" b="0" dirty="0">
                <a:latin typeface="Arial Nova"/>
                <a:ea typeface="+mj-lt"/>
                <a:cs typeface="+mj-lt"/>
              </a:rPr>
              <a:t> pas disponible</a:t>
            </a:r>
            <a:br>
              <a:rPr lang="en-GB" sz="1400" b="0" dirty="0">
                <a:latin typeface="Arial Nova"/>
                <a:ea typeface="+mj-lt"/>
                <a:cs typeface="+mj-lt"/>
              </a:rPr>
            </a:br>
            <a:endParaRPr lang="en-GB" sz="2000" b="0" dirty="0">
              <a:latin typeface="Arial Nova"/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CAB49-81A9-97BB-3424-0E592937CB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482" y="1549518"/>
            <a:ext cx="5866734" cy="4857729"/>
          </a:xfrm>
        </p:spPr>
        <p:txBody>
          <a:bodyPr vert="horz" lIns="0" tIns="0" rIns="0" bIns="0" rtlCol="0" anchor="t">
            <a:normAutofit fontScale="77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 b="1" dirty="0">
                <a:latin typeface="Arial Nova"/>
                <a:ea typeface="+mn-lt"/>
                <a:cs typeface="+mn-lt"/>
              </a:rPr>
              <a:t>Buffet</a:t>
            </a:r>
            <a:endParaRPr lang="en-GB" sz="1600" b="1">
              <a:latin typeface="Arial Nova"/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 Nova"/>
                <a:ea typeface="+mn-lt"/>
                <a:cs typeface="+mn-lt"/>
              </a:rPr>
              <a:t>Baguette</a:t>
            </a:r>
            <a:endParaRPr lang="en-GB" sz="1600">
              <a:latin typeface="Arial Nova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 Nova"/>
                <a:ea typeface="+mn-lt"/>
                <a:cs typeface="+mn-lt"/>
              </a:rPr>
              <a:t>Des  tartines du pain</a:t>
            </a:r>
            <a:endParaRPr lang="en-GB" sz="1600">
              <a:latin typeface="Arial Nova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 Nova"/>
                <a:ea typeface="+mn-lt"/>
                <a:cs typeface="+mn-lt"/>
              </a:rPr>
              <a:t>Du  beurre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 Nova"/>
                <a:ea typeface="+mn-lt"/>
                <a:cs typeface="+mn-lt"/>
              </a:rPr>
              <a:t>De la confiture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 Nova"/>
                <a:ea typeface="+mn-lt"/>
                <a:cs typeface="+mn-lt"/>
              </a:rPr>
              <a:t>Du  </a:t>
            </a:r>
            <a:r>
              <a:rPr lang="en-GB" sz="1600" err="1">
                <a:latin typeface="Arial Nova"/>
                <a:ea typeface="+mn-lt"/>
                <a:cs typeface="+mn-lt"/>
              </a:rPr>
              <a:t>miel</a:t>
            </a:r>
            <a:endParaRPr lang="en-GB" sz="1600">
              <a:latin typeface="Arial Nova"/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 Nova"/>
                <a:ea typeface="+mn-lt"/>
                <a:cs typeface="+mn-lt"/>
              </a:rPr>
              <a:t>Jus </a:t>
            </a:r>
            <a:r>
              <a:rPr lang="en-GB" sz="1600" err="1">
                <a:latin typeface="Arial Nova"/>
                <a:ea typeface="+mn-lt"/>
                <a:cs typeface="+mn-lt"/>
              </a:rPr>
              <a:t>d'oranges</a:t>
            </a:r>
            <a:r>
              <a:rPr lang="en-GB" sz="1600" dirty="0">
                <a:latin typeface="Arial Nova"/>
                <a:ea typeface="+mn-lt"/>
                <a:cs typeface="+mn-lt"/>
              </a:rPr>
              <a:t> </a:t>
            </a:r>
            <a:endParaRPr lang="en-GB" sz="1600">
              <a:latin typeface="Arial Nova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 Nova"/>
                <a:ea typeface="+mn-lt"/>
                <a:cs typeface="+mn-lt"/>
              </a:rPr>
              <a:t>Des  croissants</a:t>
            </a:r>
            <a:endParaRPr lang="en-GB" sz="1600">
              <a:latin typeface="Arial Nova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 Nova"/>
                <a:ea typeface="+mn-lt"/>
                <a:cs typeface="+mn-lt"/>
              </a:rPr>
              <a:t>Des pains au </a:t>
            </a:r>
            <a:r>
              <a:rPr lang="en-GB" sz="1600" err="1">
                <a:latin typeface="Arial Nova"/>
                <a:ea typeface="+mn-lt"/>
                <a:cs typeface="+mn-lt"/>
              </a:rPr>
              <a:t>chocolat</a:t>
            </a:r>
            <a:endParaRPr lang="en-GB" sz="1600">
              <a:latin typeface="Arial Nova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 Nova"/>
                <a:ea typeface="+mn-lt"/>
                <a:cs typeface="+mn-lt"/>
              </a:rPr>
              <a:t>Soupe aux </a:t>
            </a:r>
            <a:r>
              <a:rPr lang="en-GB" sz="1600" err="1">
                <a:latin typeface="Arial Nova"/>
                <a:ea typeface="+mn-lt"/>
                <a:cs typeface="+mn-lt"/>
              </a:rPr>
              <a:t>tomates</a:t>
            </a:r>
            <a:endParaRPr lang="en-GB" sz="1600">
              <a:latin typeface="Arial Nova"/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 Nova"/>
                <a:ea typeface="+mn-lt"/>
                <a:cs typeface="+mn-lt"/>
              </a:rPr>
              <a:t>Crêpes</a:t>
            </a:r>
          </a:p>
          <a:p>
            <a:pPr>
              <a:lnSpc>
                <a:spcPct val="110000"/>
              </a:lnSpc>
            </a:pPr>
            <a:r>
              <a:rPr lang="en-GB" sz="1600" err="1">
                <a:latin typeface="Arial Nova"/>
                <a:ea typeface="+mn-lt"/>
                <a:cs typeface="+mn-lt"/>
              </a:rPr>
              <a:t>Personnaliser</a:t>
            </a:r>
            <a:r>
              <a:rPr lang="en-GB" sz="1600" dirty="0">
                <a:latin typeface="Arial Nova"/>
                <a:ea typeface="+mn-lt"/>
                <a:cs typeface="+mn-lt"/>
              </a:rPr>
              <a:t> </a:t>
            </a:r>
            <a:r>
              <a:rPr lang="en-GB" sz="1600" err="1">
                <a:latin typeface="Arial Nova"/>
                <a:ea typeface="+mn-lt"/>
                <a:cs typeface="+mn-lt"/>
              </a:rPr>
              <a:t>l’omelette</a:t>
            </a:r>
            <a:endParaRPr lang="en-GB" sz="1600">
              <a:latin typeface="Arial Nova"/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 Nova"/>
                <a:ea typeface="+mn-lt"/>
                <a:cs typeface="+mn-lt"/>
              </a:rPr>
              <a:t>Café</a:t>
            </a:r>
          </a:p>
          <a:p>
            <a:pPr>
              <a:lnSpc>
                <a:spcPct val="110000"/>
              </a:lnSpc>
            </a:pPr>
            <a:r>
              <a:rPr lang="en-GB" sz="1600" err="1">
                <a:latin typeface="Arial Nova"/>
                <a:ea typeface="+mn-lt"/>
                <a:cs typeface="+mn-lt"/>
              </a:rPr>
              <a:t>Thé</a:t>
            </a:r>
            <a:r>
              <a:rPr lang="en-GB" sz="1600" dirty="0">
                <a:latin typeface="Arial Nova"/>
                <a:ea typeface="+mn-lt"/>
                <a:cs typeface="+mn-lt"/>
              </a:rPr>
              <a:t> 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 Nova"/>
                <a:ea typeface="+mn-lt"/>
                <a:cs typeface="+mn-lt"/>
              </a:rPr>
              <a:t>Lait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 Nova"/>
                <a:ea typeface="+mn-lt"/>
                <a:cs typeface="+mn-lt"/>
              </a:rPr>
              <a:t>Chocolat </a:t>
            </a:r>
            <a:r>
              <a:rPr lang="en-GB" sz="1600" err="1">
                <a:latin typeface="Arial Nova"/>
                <a:ea typeface="+mn-lt"/>
                <a:cs typeface="+mn-lt"/>
              </a:rPr>
              <a:t>chaud</a:t>
            </a:r>
            <a:endParaRPr lang="en-GB" sz="1600" err="1">
              <a:latin typeface="Arial Nova"/>
            </a:endParaRPr>
          </a:p>
          <a:p>
            <a:pPr>
              <a:lnSpc>
                <a:spcPct val="110000"/>
              </a:lnSpc>
            </a:pPr>
            <a:endParaRPr lang="en-GB" sz="12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GB" sz="1200"/>
          </a:p>
          <a:p>
            <a:pPr>
              <a:lnSpc>
                <a:spcPct val="110000"/>
              </a:lnSpc>
            </a:pPr>
            <a:endParaRPr lang="en-GB" sz="1200"/>
          </a:p>
          <a:p>
            <a:pPr>
              <a:lnSpc>
                <a:spcPct val="110000"/>
              </a:lnSpc>
            </a:pPr>
            <a:endParaRPr lang="en-GB" sz="1200"/>
          </a:p>
          <a:p>
            <a:pPr>
              <a:lnSpc>
                <a:spcPct val="110000"/>
              </a:lnSpc>
            </a:pPr>
            <a:endParaRPr lang="en-GB" sz="1200"/>
          </a:p>
          <a:p>
            <a:pPr>
              <a:lnSpc>
                <a:spcPct val="110000"/>
              </a:lnSpc>
            </a:pPr>
            <a:endParaRPr lang="en-GB" sz="1200"/>
          </a:p>
        </p:txBody>
      </p:sp>
      <p:pic>
        <p:nvPicPr>
          <p:cNvPr id="20" name="Picture 4" descr="Dessert et café sur une table">
            <a:extLst>
              <a:ext uri="{FF2B5EF4-FFF2-40B4-BE49-F238E27FC236}">
                <a16:creationId xmlns:a16="http://schemas.microsoft.com/office/drawing/2014/main" id="{31C1F542-1594-B522-D9EF-BC641B952D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07" b="8"/>
          <a:stretch/>
        </p:blipFill>
        <p:spPr>
          <a:xfrm>
            <a:off x="6644639" y="1186239"/>
            <a:ext cx="5090161" cy="4014296"/>
          </a:xfrm>
          <a:prstGeom prst="rect">
            <a:avLst/>
          </a:prstGeom>
        </p:spPr>
      </p:pic>
      <p:sp>
        <p:nvSpPr>
          <p:cNvPr id="34" name="Rectangle 28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0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7C5008E3-C47B-B9DF-5133-04BB3D7973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6460" y="14444"/>
            <a:ext cx="5086065" cy="1165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676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6E9615-9289-E261-DEF2-063194A4A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236" y="286601"/>
            <a:ext cx="5929422" cy="1432171"/>
          </a:xfrm>
        </p:spPr>
        <p:txBody>
          <a:bodyPr vert="horz" lIns="0" tIns="0" rIns="0" bIns="0" rtlCol="0" anchor="b">
            <a:noAutofit/>
          </a:bodyPr>
          <a:lstStyle/>
          <a:p>
            <a:r>
              <a:rPr lang="en-GB" sz="2400" dirty="0">
                <a:latin typeface="Arial Nova"/>
              </a:rPr>
              <a:t>Breakfast</a:t>
            </a:r>
            <a:br>
              <a:rPr lang="en-GB" sz="2400" dirty="0">
                <a:latin typeface="Arial Nova"/>
              </a:rPr>
            </a:br>
            <a:br>
              <a:rPr lang="en-GB" sz="2400" dirty="0">
                <a:latin typeface="Arial Nova"/>
              </a:rPr>
            </a:br>
            <a:r>
              <a:rPr lang="en-GB" sz="1400" u="sng" dirty="0">
                <a:latin typeface="Arial Nova"/>
              </a:rPr>
              <a:t>09:00 – 12:00 AM</a:t>
            </a:r>
            <a:br>
              <a:rPr lang="en-GB" sz="2400" dirty="0">
                <a:latin typeface="Arial Nova"/>
              </a:rPr>
            </a:br>
            <a:r>
              <a:rPr lang="en-GB" sz="1400" b="0" dirty="0">
                <a:solidFill>
                  <a:srgbClr val="FF0000"/>
                </a:solidFill>
                <a:latin typeface="Arial Nova"/>
                <a:ea typeface="+mj-lt"/>
                <a:cs typeface="+mj-lt"/>
              </a:rPr>
              <a:t>13 euro for person</a:t>
            </a:r>
            <a:br>
              <a:rPr lang="en-GB" sz="1400" b="0" dirty="0">
                <a:latin typeface="Arial Nova"/>
                <a:ea typeface="+mj-lt"/>
                <a:cs typeface="+mj-lt"/>
              </a:rPr>
            </a:br>
            <a:r>
              <a:rPr lang="en-GB" sz="1400" b="0" dirty="0">
                <a:latin typeface="Arial Nova"/>
                <a:ea typeface="+mj-lt"/>
                <a:cs typeface="+mj-lt"/>
              </a:rPr>
              <a:t>room service is not available</a:t>
            </a:r>
            <a:endParaRPr lang="en-GB" sz="1400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EA2BB-62D5-770F-BEC1-8A021391D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0237" y="1802516"/>
            <a:ext cx="6361601" cy="4391294"/>
          </a:xfrm>
        </p:spPr>
        <p:txBody>
          <a:bodyPr vert="horz" lIns="0" tIns="0" rIns="0" bIns="0" rtlCol="0" anchor="t"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100" dirty="0">
                <a:ea typeface="+mn-lt"/>
                <a:cs typeface="+mn-lt"/>
              </a:rPr>
              <a:t>Buffet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Baguette</a:t>
            </a:r>
            <a:endParaRPr lang="en-GB" dirty="0"/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Small bread rolls </a:t>
            </a:r>
            <a:endParaRPr lang="en-GB" sz="1100" dirty="0"/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Butter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Jam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Honey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Oranges juice</a:t>
            </a:r>
            <a:endParaRPr lang="en-GB" sz="1100" dirty="0"/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Croissants </a:t>
            </a:r>
            <a:endParaRPr lang="en-GB" sz="1100" dirty="0"/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Pain au chocolate</a:t>
            </a:r>
            <a:endParaRPr lang="en-GB" sz="1100" dirty="0"/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Tomato soup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Pancakes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Customize omelette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Coffee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Tea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Milk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ea typeface="+mn-lt"/>
                <a:cs typeface="+mn-lt"/>
              </a:rPr>
              <a:t>Hot  chocolate</a:t>
            </a:r>
            <a:endParaRPr lang="en-GB" sz="1100" dirty="0"/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endParaRPr lang="en-GB" sz="11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>
                  <a:lumMod val="60000"/>
                  <a:lumOff val="40000"/>
                  <a:alpha val="59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chemeClr val="accent6">
                  <a:lumMod val="75000"/>
                  <a:alpha val="61000"/>
                </a:schemeClr>
              </a:gs>
              <a:gs pos="99000">
                <a:schemeClr val="accent6">
                  <a:alpha val="87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p view of two croissants and a black coffee">
            <a:extLst>
              <a:ext uri="{FF2B5EF4-FFF2-40B4-BE49-F238E27FC236}">
                <a16:creationId xmlns:a16="http://schemas.microsoft.com/office/drawing/2014/main" id="{3C989081-B56F-C38B-E05E-A116CD56DD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0" r="54134" b="-4"/>
          <a:stretch/>
        </p:blipFill>
        <p:spPr>
          <a:xfrm>
            <a:off x="8115300" y="-12515"/>
            <a:ext cx="4076700" cy="6418631"/>
          </a:xfrm>
          <a:prstGeom prst="rect">
            <a:avLst/>
          </a:prstGeom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B5854D04-9104-81C8-01A8-8A5E0B6644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2042" y="-53795"/>
            <a:ext cx="3482453" cy="1051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220177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_2SEEDS">
      <a:dk1>
        <a:srgbClr val="000000"/>
      </a:dk1>
      <a:lt1>
        <a:srgbClr val="FFFFFF"/>
      </a:lt1>
      <a:dk2>
        <a:srgbClr val="412D24"/>
      </a:dk2>
      <a:lt2>
        <a:srgbClr val="E8E4E2"/>
      </a:lt2>
      <a:accent1>
        <a:srgbClr val="7AA9BA"/>
      </a:accent1>
      <a:accent2>
        <a:srgbClr val="7FAAA3"/>
      </a:accent2>
      <a:accent3>
        <a:srgbClr val="90A1C5"/>
      </a:accent3>
      <a:accent4>
        <a:srgbClr val="BB7D85"/>
      </a:accent4>
      <a:accent5>
        <a:srgbClr val="C19988"/>
      </a:accent5>
      <a:accent6>
        <a:srgbClr val="B0A076"/>
      </a:accent6>
      <a:hlink>
        <a:srgbClr val="AA7562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GradientRiseVTI</vt:lpstr>
      <vt:lpstr>Breakfast Board</vt:lpstr>
      <vt:lpstr>LE PETIT DÉJEUNER   09h00 – 12h00 Du matin 13 euros par personne Le service d’étage n’est pas disponible </vt:lpstr>
      <vt:lpstr>Breakfast  09:00 – 12:00 AM 13 euro for person room service is not available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165</cp:revision>
  <dcterms:created xsi:type="dcterms:W3CDTF">2023-06-09T22:54:59Z</dcterms:created>
  <dcterms:modified xsi:type="dcterms:W3CDTF">2023-06-09T23:26:25Z</dcterms:modified>
</cp:coreProperties>
</file>