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3" r:id="rId8"/>
    <p:sldId id="262" r:id="rId9"/>
    <p:sldId id="263" r:id="rId10"/>
    <p:sldId id="266" r:id="rId11"/>
    <p:sldId id="264" r:id="rId12"/>
    <p:sldId id="265" r:id="rId13"/>
    <p:sldId id="279" r:id="rId14"/>
    <p:sldId id="280" r:id="rId15"/>
    <p:sldId id="281" r:id="rId16"/>
    <p:sldId id="268" r:id="rId17"/>
    <p:sldId id="269" r:id="rId18"/>
    <p:sldId id="282" r:id="rId19"/>
    <p:sldId id="270" r:id="rId20"/>
    <p:sldId id="274" r:id="rId21"/>
    <p:sldId id="275" r:id="rId22"/>
    <p:sldId id="276" r:id="rId23"/>
    <p:sldId id="277"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83" d="100"/>
          <a:sy n="83" d="100"/>
        </p:scale>
        <p:origin x="84" y="1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29DD43-DA22-4AC7-B8CC-E1E6246C325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81CA1F7-5848-42ED-B8C9-DE69CF8E7DA9}">
      <dgm:prSet/>
      <dgm:spPr/>
      <dgm:t>
        <a:bodyPr/>
        <a:lstStyle/>
        <a:p>
          <a:r>
            <a:rPr lang="en-GB"/>
            <a:t>Have you ever used face book to sell an item?</a:t>
          </a:r>
          <a:endParaRPr lang="en-US"/>
        </a:p>
      </dgm:t>
    </dgm:pt>
    <dgm:pt modelId="{46A12A96-3F30-4A9D-B7E2-643C23BF8652}" type="parTrans" cxnId="{AF7FDA8C-F400-4A63-9F39-0AA0BA20E448}">
      <dgm:prSet/>
      <dgm:spPr/>
      <dgm:t>
        <a:bodyPr/>
        <a:lstStyle/>
        <a:p>
          <a:endParaRPr lang="en-US"/>
        </a:p>
      </dgm:t>
    </dgm:pt>
    <dgm:pt modelId="{2B8DC1DF-D67A-44FC-AD74-17467BB35999}" type="sibTrans" cxnId="{AF7FDA8C-F400-4A63-9F39-0AA0BA20E448}">
      <dgm:prSet/>
      <dgm:spPr/>
      <dgm:t>
        <a:bodyPr/>
        <a:lstStyle/>
        <a:p>
          <a:endParaRPr lang="en-US"/>
        </a:p>
      </dgm:t>
    </dgm:pt>
    <dgm:pt modelId="{DECEE52F-FE00-473E-8CDA-7584E70E8888}">
      <dgm:prSet/>
      <dgm:spPr/>
      <dgm:t>
        <a:bodyPr/>
        <a:lstStyle/>
        <a:p>
          <a:r>
            <a:rPr lang="en-GB"/>
            <a:t>Have you marketed a club or society?</a:t>
          </a:r>
          <a:endParaRPr lang="en-US"/>
        </a:p>
      </dgm:t>
    </dgm:pt>
    <dgm:pt modelId="{EFA47708-BFEB-4670-BD9B-66A6B63457E8}" type="parTrans" cxnId="{F62E82BC-21DA-40AE-9268-8FE6AE968DF2}">
      <dgm:prSet/>
      <dgm:spPr/>
      <dgm:t>
        <a:bodyPr/>
        <a:lstStyle/>
        <a:p>
          <a:endParaRPr lang="en-US"/>
        </a:p>
      </dgm:t>
    </dgm:pt>
    <dgm:pt modelId="{132C2A1A-CC64-4B73-9F33-21062C7C6E64}" type="sibTrans" cxnId="{F62E82BC-21DA-40AE-9268-8FE6AE968DF2}">
      <dgm:prSet/>
      <dgm:spPr/>
      <dgm:t>
        <a:bodyPr/>
        <a:lstStyle/>
        <a:p>
          <a:endParaRPr lang="en-US"/>
        </a:p>
      </dgm:t>
    </dgm:pt>
    <dgm:pt modelId="{3DAF358B-6E1D-4A67-B880-ED1E322CE4EE}">
      <dgm:prSet/>
      <dgm:spPr/>
      <dgm:t>
        <a:bodyPr/>
        <a:lstStyle/>
        <a:p>
          <a:r>
            <a:rPr lang="en-GB"/>
            <a:t>In groups, consider and discuss any marketing that you may have been involved in.</a:t>
          </a:r>
          <a:endParaRPr lang="en-US"/>
        </a:p>
      </dgm:t>
    </dgm:pt>
    <dgm:pt modelId="{1A31477D-8131-4346-955D-50FC54381309}" type="parTrans" cxnId="{7F57A6A9-2689-4187-84E1-86CA01346BBA}">
      <dgm:prSet/>
      <dgm:spPr/>
      <dgm:t>
        <a:bodyPr/>
        <a:lstStyle/>
        <a:p>
          <a:endParaRPr lang="en-US"/>
        </a:p>
      </dgm:t>
    </dgm:pt>
    <dgm:pt modelId="{4301A89D-A335-4082-89D1-C4340A9F7324}" type="sibTrans" cxnId="{7F57A6A9-2689-4187-84E1-86CA01346BBA}">
      <dgm:prSet/>
      <dgm:spPr/>
      <dgm:t>
        <a:bodyPr/>
        <a:lstStyle/>
        <a:p>
          <a:endParaRPr lang="en-US"/>
        </a:p>
      </dgm:t>
    </dgm:pt>
    <dgm:pt modelId="{2E5EF5A2-5E0D-4993-93C5-E4B582313783}">
      <dgm:prSet/>
      <dgm:spPr/>
      <dgm:t>
        <a:bodyPr/>
        <a:lstStyle/>
        <a:p>
          <a:r>
            <a:rPr lang="en-GB"/>
            <a:t>What did you do?</a:t>
          </a:r>
          <a:endParaRPr lang="en-US"/>
        </a:p>
      </dgm:t>
    </dgm:pt>
    <dgm:pt modelId="{9C26E5C3-DD51-4EE0-8206-EF09F631D05F}" type="parTrans" cxnId="{8D74B66C-CB12-4F13-A6FA-CFFA890E2FF1}">
      <dgm:prSet/>
      <dgm:spPr/>
      <dgm:t>
        <a:bodyPr/>
        <a:lstStyle/>
        <a:p>
          <a:endParaRPr lang="en-US"/>
        </a:p>
      </dgm:t>
    </dgm:pt>
    <dgm:pt modelId="{9BF6B989-1FDC-4873-A4A8-54841B598AE2}" type="sibTrans" cxnId="{8D74B66C-CB12-4F13-A6FA-CFFA890E2FF1}">
      <dgm:prSet/>
      <dgm:spPr/>
      <dgm:t>
        <a:bodyPr/>
        <a:lstStyle/>
        <a:p>
          <a:endParaRPr lang="en-US"/>
        </a:p>
      </dgm:t>
    </dgm:pt>
    <dgm:pt modelId="{9A28E1B9-A7AC-4A0A-81B2-21A3C53FEEA9}">
      <dgm:prSet/>
      <dgm:spPr/>
      <dgm:t>
        <a:bodyPr/>
        <a:lstStyle/>
        <a:p>
          <a:r>
            <a:rPr lang="en-GB"/>
            <a:t>How did you do it?</a:t>
          </a:r>
          <a:endParaRPr lang="en-US"/>
        </a:p>
      </dgm:t>
    </dgm:pt>
    <dgm:pt modelId="{D9CEA070-A106-4F95-9260-67FB587F33A0}" type="parTrans" cxnId="{2E79BC83-5954-409B-B148-9C1B0C0A7EFE}">
      <dgm:prSet/>
      <dgm:spPr/>
      <dgm:t>
        <a:bodyPr/>
        <a:lstStyle/>
        <a:p>
          <a:endParaRPr lang="en-US"/>
        </a:p>
      </dgm:t>
    </dgm:pt>
    <dgm:pt modelId="{2A4DAB99-DDBF-45C7-8024-CB38D92B8AB2}" type="sibTrans" cxnId="{2E79BC83-5954-409B-B148-9C1B0C0A7EFE}">
      <dgm:prSet/>
      <dgm:spPr/>
      <dgm:t>
        <a:bodyPr/>
        <a:lstStyle/>
        <a:p>
          <a:endParaRPr lang="en-US"/>
        </a:p>
      </dgm:t>
    </dgm:pt>
    <dgm:pt modelId="{CFABFFE7-AF3E-40CB-94E3-C1EBE7E9EC59}">
      <dgm:prSet/>
      <dgm:spPr/>
      <dgm:t>
        <a:bodyPr/>
        <a:lstStyle/>
        <a:p>
          <a:r>
            <a:rPr lang="en-GB"/>
            <a:t>How successful was it?</a:t>
          </a:r>
          <a:endParaRPr lang="en-US"/>
        </a:p>
      </dgm:t>
    </dgm:pt>
    <dgm:pt modelId="{4414DEFA-C119-45E1-95B5-5BA41C1B02E9}" type="parTrans" cxnId="{E8DCCBB2-2630-4A99-B6F0-918D310E4352}">
      <dgm:prSet/>
      <dgm:spPr/>
      <dgm:t>
        <a:bodyPr/>
        <a:lstStyle/>
        <a:p>
          <a:endParaRPr lang="en-US"/>
        </a:p>
      </dgm:t>
    </dgm:pt>
    <dgm:pt modelId="{6116084C-57B7-4E81-B142-A3BC9BB649DF}" type="sibTrans" cxnId="{E8DCCBB2-2630-4A99-B6F0-918D310E4352}">
      <dgm:prSet/>
      <dgm:spPr/>
      <dgm:t>
        <a:bodyPr/>
        <a:lstStyle/>
        <a:p>
          <a:endParaRPr lang="en-US"/>
        </a:p>
      </dgm:t>
    </dgm:pt>
    <dgm:pt modelId="{1F3DCB23-A071-429B-97AE-01FB48C73A34}">
      <dgm:prSet/>
      <dgm:spPr/>
      <dgm:t>
        <a:bodyPr/>
        <a:lstStyle/>
        <a:p>
          <a:r>
            <a:rPr lang="en-GB"/>
            <a:t>We shall then discuss as a class.</a:t>
          </a:r>
          <a:endParaRPr lang="en-US"/>
        </a:p>
      </dgm:t>
    </dgm:pt>
    <dgm:pt modelId="{8F19961E-73BD-4A85-838E-80C503A7EB81}" type="parTrans" cxnId="{7410DFB0-031B-4A12-A2BB-D21F69E17961}">
      <dgm:prSet/>
      <dgm:spPr/>
      <dgm:t>
        <a:bodyPr/>
        <a:lstStyle/>
        <a:p>
          <a:endParaRPr lang="en-US"/>
        </a:p>
      </dgm:t>
    </dgm:pt>
    <dgm:pt modelId="{7CDE5679-D829-4B8B-BC27-5BF6B8377C5E}" type="sibTrans" cxnId="{7410DFB0-031B-4A12-A2BB-D21F69E17961}">
      <dgm:prSet/>
      <dgm:spPr/>
      <dgm:t>
        <a:bodyPr/>
        <a:lstStyle/>
        <a:p>
          <a:endParaRPr lang="en-US"/>
        </a:p>
      </dgm:t>
    </dgm:pt>
    <dgm:pt modelId="{4CFF4FCE-349F-41A5-9A51-96AA5F98A36F}" type="pres">
      <dgm:prSet presAssocID="{3F29DD43-DA22-4AC7-B8CC-E1E6246C3259}" presName="root" presStyleCnt="0">
        <dgm:presLayoutVars>
          <dgm:dir/>
          <dgm:resizeHandles val="exact"/>
        </dgm:presLayoutVars>
      </dgm:prSet>
      <dgm:spPr/>
    </dgm:pt>
    <dgm:pt modelId="{35382C44-A7CC-482C-9D25-6AFF485C598D}" type="pres">
      <dgm:prSet presAssocID="{781CA1F7-5848-42ED-B8C9-DE69CF8E7DA9}" presName="compNode" presStyleCnt="0"/>
      <dgm:spPr/>
    </dgm:pt>
    <dgm:pt modelId="{CBC734E1-CCDF-4ABF-B786-8E1FDFA92CA4}" type="pres">
      <dgm:prSet presAssocID="{781CA1F7-5848-42ED-B8C9-DE69CF8E7DA9}" presName="bgRect" presStyleLbl="bgShp" presStyleIdx="0" presStyleCnt="7"/>
      <dgm:spPr/>
    </dgm:pt>
    <dgm:pt modelId="{36BD43E8-EC82-4AC4-8951-5E4E70A578EF}" type="pres">
      <dgm:prSet presAssocID="{781CA1F7-5848-42ED-B8C9-DE69CF8E7DA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902D27F-34B2-4098-A84C-E3EB5BBD14A2}" type="pres">
      <dgm:prSet presAssocID="{781CA1F7-5848-42ED-B8C9-DE69CF8E7DA9}" presName="spaceRect" presStyleCnt="0"/>
      <dgm:spPr/>
    </dgm:pt>
    <dgm:pt modelId="{6F012CA1-539D-4747-95A0-E3EB1873D087}" type="pres">
      <dgm:prSet presAssocID="{781CA1F7-5848-42ED-B8C9-DE69CF8E7DA9}" presName="parTx" presStyleLbl="revTx" presStyleIdx="0" presStyleCnt="7">
        <dgm:presLayoutVars>
          <dgm:chMax val="0"/>
          <dgm:chPref val="0"/>
        </dgm:presLayoutVars>
      </dgm:prSet>
      <dgm:spPr/>
    </dgm:pt>
    <dgm:pt modelId="{AD856C36-68BF-49FE-A97B-52FD9352CA19}" type="pres">
      <dgm:prSet presAssocID="{2B8DC1DF-D67A-44FC-AD74-17467BB35999}" presName="sibTrans" presStyleCnt="0"/>
      <dgm:spPr/>
    </dgm:pt>
    <dgm:pt modelId="{E6D73471-1502-474B-B31D-D4398170E821}" type="pres">
      <dgm:prSet presAssocID="{DECEE52F-FE00-473E-8CDA-7584E70E8888}" presName="compNode" presStyleCnt="0"/>
      <dgm:spPr/>
    </dgm:pt>
    <dgm:pt modelId="{FB45955D-3BC9-4407-BF3E-D28B0F9B3F07}" type="pres">
      <dgm:prSet presAssocID="{DECEE52F-FE00-473E-8CDA-7584E70E8888}" presName="bgRect" presStyleLbl="bgShp" presStyleIdx="1" presStyleCnt="7"/>
      <dgm:spPr/>
    </dgm:pt>
    <dgm:pt modelId="{233E02FF-E9EA-441F-A607-286C4B7316E9}" type="pres">
      <dgm:prSet presAssocID="{DECEE52F-FE00-473E-8CDA-7584E70E888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mpagne Glasses"/>
        </a:ext>
      </dgm:extLst>
    </dgm:pt>
    <dgm:pt modelId="{9C622BF7-C563-4D4D-A884-E261DA03DEC3}" type="pres">
      <dgm:prSet presAssocID="{DECEE52F-FE00-473E-8CDA-7584E70E8888}" presName="spaceRect" presStyleCnt="0"/>
      <dgm:spPr/>
    </dgm:pt>
    <dgm:pt modelId="{53D2BE61-5AAF-4904-8B03-28A4A383D1C3}" type="pres">
      <dgm:prSet presAssocID="{DECEE52F-FE00-473E-8CDA-7584E70E8888}" presName="parTx" presStyleLbl="revTx" presStyleIdx="1" presStyleCnt="7">
        <dgm:presLayoutVars>
          <dgm:chMax val="0"/>
          <dgm:chPref val="0"/>
        </dgm:presLayoutVars>
      </dgm:prSet>
      <dgm:spPr/>
    </dgm:pt>
    <dgm:pt modelId="{F7D8DA70-ED6C-4247-AD19-BE9B8C2F6D36}" type="pres">
      <dgm:prSet presAssocID="{132C2A1A-CC64-4B73-9F33-21062C7C6E64}" presName="sibTrans" presStyleCnt="0"/>
      <dgm:spPr/>
    </dgm:pt>
    <dgm:pt modelId="{B1C0D050-2922-4B32-9EC5-FB68A67C9209}" type="pres">
      <dgm:prSet presAssocID="{3DAF358B-6E1D-4A67-B880-ED1E322CE4EE}" presName="compNode" presStyleCnt="0"/>
      <dgm:spPr/>
    </dgm:pt>
    <dgm:pt modelId="{65F10CB1-DCA7-4805-B8A5-4FFDABFAB174}" type="pres">
      <dgm:prSet presAssocID="{3DAF358B-6E1D-4A67-B880-ED1E322CE4EE}" presName="bgRect" presStyleLbl="bgShp" presStyleIdx="2" presStyleCnt="7"/>
      <dgm:spPr/>
    </dgm:pt>
    <dgm:pt modelId="{25708C1A-94DC-4897-AC5D-18DD636F3655}" type="pres">
      <dgm:prSet presAssocID="{3DAF358B-6E1D-4A67-B880-ED1E322CE4E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13425399-D312-44B1-8052-0380976E3A5E}" type="pres">
      <dgm:prSet presAssocID="{3DAF358B-6E1D-4A67-B880-ED1E322CE4EE}" presName="spaceRect" presStyleCnt="0"/>
      <dgm:spPr/>
    </dgm:pt>
    <dgm:pt modelId="{92B94CE7-1BCB-4758-BB43-8F324E55A1F7}" type="pres">
      <dgm:prSet presAssocID="{3DAF358B-6E1D-4A67-B880-ED1E322CE4EE}" presName="parTx" presStyleLbl="revTx" presStyleIdx="2" presStyleCnt="7">
        <dgm:presLayoutVars>
          <dgm:chMax val="0"/>
          <dgm:chPref val="0"/>
        </dgm:presLayoutVars>
      </dgm:prSet>
      <dgm:spPr/>
    </dgm:pt>
    <dgm:pt modelId="{392C5841-C58B-49B4-B4BA-040E485A43BA}" type="pres">
      <dgm:prSet presAssocID="{4301A89D-A335-4082-89D1-C4340A9F7324}" presName="sibTrans" presStyleCnt="0"/>
      <dgm:spPr/>
    </dgm:pt>
    <dgm:pt modelId="{FDFD22D3-173D-4888-852D-959A50690C71}" type="pres">
      <dgm:prSet presAssocID="{2E5EF5A2-5E0D-4993-93C5-E4B582313783}" presName="compNode" presStyleCnt="0"/>
      <dgm:spPr/>
    </dgm:pt>
    <dgm:pt modelId="{68B9C3D5-258E-4FDD-9DB9-0E10861D2454}" type="pres">
      <dgm:prSet presAssocID="{2E5EF5A2-5E0D-4993-93C5-E4B582313783}" presName="bgRect" presStyleLbl="bgShp" presStyleIdx="3" presStyleCnt="7"/>
      <dgm:spPr/>
    </dgm:pt>
    <dgm:pt modelId="{3F236237-7909-4D9A-8B8F-ADD4B807CB41}" type="pres">
      <dgm:prSet presAssocID="{2E5EF5A2-5E0D-4993-93C5-E4B58231378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7F6ADC5F-EA3B-4281-905F-91B666C838B7}" type="pres">
      <dgm:prSet presAssocID="{2E5EF5A2-5E0D-4993-93C5-E4B582313783}" presName="spaceRect" presStyleCnt="0"/>
      <dgm:spPr/>
    </dgm:pt>
    <dgm:pt modelId="{6B68EC46-463C-4A11-BF94-6B573269509F}" type="pres">
      <dgm:prSet presAssocID="{2E5EF5A2-5E0D-4993-93C5-E4B582313783}" presName="parTx" presStyleLbl="revTx" presStyleIdx="3" presStyleCnt="7">
        <dgm:presLayoutVars>
          <dgm:chMax val="0"/>
          <dgm:chPref val="0"/>
        </dgm:presLayoutVars>
      </dgm:prSet>
      <dgm:spPr/>
    </dgm:pt>
    <dgm:pt modelId="{5C6583E0-2509-425E-872E-EDF4777BC08E}" type="pres">
      <dgm:prSet presAssocID="{9BF6B989-1FDC-4873-A4A8-54841B598AE2}" presName="sibTrans" presStyleCnt="0"/>
      <dgm:spPr/>
    </dgm:pt>
    <dgm:pt modelId="{57B06217-25A9-4E92-A432-4989C58422FE}" type="pres">
      <dgm:prSet presAssocID="{9A28E1B9-A7AC-4A0A-81B2-21A3C53FEEA9}" presName="compNode" presStyleCnt="0"/>
      <dgm:spPr/>
    </dgm:pt>
    <dgm:pt modelId="{1FF36A17-530F-4114-8796-B767F4596414}" type="pres">
      <dgm:prSet presAssocID="{9A28E1B9-A7AC-4A0A-81B2-21A3C53FEEA9}" presName="bgRect" presStyleLbl="bgShp" presStyleIdx="4" presStyleCnt="7"/>
      <dgm:spPr/>
    </dgm:pt>
    <dgm:pt modelId="{C08EFBD3-70DF-4961-9063-8B1C11B151D8}" type="pres">
      <dgm:prSet presAssocID="{9A28E1B9-A7AC-4A0A-81B2-21A3C53FEEA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BF9ECF72-5979-4D7E-AE7F-5237E1CA3ECD}" type="pres">
      <dgm:prSet presAssocID="{9A28E1B9-A7AC-4A0A-81B2-21A3C53FEEA9}" presName="spaceRect" presStyleCnt="0"/>
      <dgm:spPr/>
    </dgm:pt>
    <dgm:pt modelId="{722F9493-9DEC-43BA-9F6A-380233163C22}" type="pres">
      <dgm:prSet presAssocID="{9A28E1B9-A7AC-4A0A-81B2-21A3C53FEEA9}" presName="parTx" presStyleLbl="revTx" presStyleIdx="4" presStyleCnt="7">
        <dgm:presLayoutVars>
          <dgm:chMax val="0"/>
          <dgm:chPref val="0"/>
        </dgm:presLayoutVars>
      </dgm:prSet>
      <dgm:spPr/>
    </dgm:pt>
    <dgm:pt modelId="{E42D6965-C577-441A-95F4-7863EFE1C9F0}" type="pres">
      <dgm:prSet presAssocID="{2A4DAB99-DDBF-45C7-8024-CB38D92B8AB2}" presName="sibTrans" presStyleCnt="0"/>
      <dgm:spPr/>
    </dgm:pt>
    <dgm:pt modelId="{5B63133C-265A-44A4-A97D-C07FBD07CE46}" type="pres">
      <dgm:prSet presAssocID="{CFABFFE7-AF3E-40CB-94E3-C1EBE7E9EC59}" presName="compNode" presStyleCnt="0"/>
      <dgm:spPr/>
    </dgm:pt>
    <dgm:pt modelId="{1E352264-03F0-4631-AD71-E6B2B88A7BE4}" type="pres">
      <dgm:prSet presAssocID="{CFABFFE7-AF3E-40CB-94E3-C1EBE7E9EC59}" presName="bgRect" presStyleLbl="bgShp" presStyleIdx="5" presStyleCnt="7"/>
      <dgm:spPr/>
    </dgm:pt>
    <dgm:pt modelId="{AD672141-B224-4A43-8FD8-15A0E09600D2}" type="pres">
      <dgm:prSet presAssocID="{CFABFFE7-AF3E-40CB-94E3-C1EBE7E9EC59}"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7BD13C52-3CD4-46D5-8786-2BA8C951026E}" type="pres">
      <dgm:prSet presAssocID="{CFABFFE7-AF3E-40CB-94E3-C1EBE7E9EC59}" presName="spaceRect" presStyleCnt="0"/>
      <dgm:spPr/>
    </dgm:pt>
    <dgm:pt modelId="{C7C3F53F-D11B-4ACA-8829-C0C45AD888B8}" type="pres">
      <dgm:prSet presAssocID="{CFABFFE7-AF3E-40CB-94E3-C1EBE7E9EC59}" presName="parTx" presStyleLbl="revTx" presStyleIdx="5" presStyleCnt="7">
        <dgm:presLayoutVars>
          <dgm:chMax val="0"/>
          <dgm:chPref val="0"/>
        </dgm:presLayoutVars>
      </dgm:prSet>
      <dgm:spPr/>
    </dgm:pt>
    <dgm:pt modelId="{4CA59244-38CC-4D3A-A881-AFC1FCD1050C}" type="pres">
      <dgm:prSet presAssocID="{6116084C-57B7-4E81-B142-A3BC9BB649DF}" presName="sibTrans" presStyleCnt="0"/>
      <dgm:spPr/>
    </dgm:pt>
    <dgm:pt modelId="{0AFA1151-21B3-4A0C-89F9-0861A16309CA}" type="pres">
      <dgm:prSet presAssocID="{1F3DCB23-A071-429B-97AE-01FB48C73A34}" presName="compNode" presStyleCnt="0"/>
      <dgm:spPr/>
    </dgm:pt>
    <dgm:pt modelId="{0006CD1F-ED02-4636-8586-24F71BD3CB7E}" type="pres">
      <dgm:prSet presAssocID="{1F3DCB23-A071-429B-97AE-01FB48C73A34}" presName="bgRect" presStyleLbl="bgShp" presStyleIdx="6" presStyleCnt="7"/>
      <dgm:spPr/>
    </dgm:pt>
    <dgm:pt modelId="{455D7845-69C1-4E76-8CB2-09CD196F6AC3}" type="pres">
      <dgm:prSet presAssocID="{1F3DCB23-A071-429B-97AE-01FB48C73A3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53AC39C8-00CF-477B-B17F-0618D4393063}" type="pres">
      <dgm:prSet presAssocID="{1F3DCB23-A071-429B-97AE-01FB48C73A34}" presName="spaceRect" presStyleCnt="0"/>
      <dgm:spPr/>
    </dgm:pt>
    <dgm:pt modelId="{A15251F1-D92D-4159-BF30-19A56F0AD3E6}" type="pres">
      <dgm:prSet presAssocID="{1F3DCB23-A071-429B-97AE-01FB48C73A34}" presName="parTx" presStyleLbl="revTx" presStyleIdx="6" presStyleCnt="7">
        <dgm:presLayoutVars>
          <dgm:chMax val="0"/>
          <dgm:chPref val="0"/>
        </dgm:presLayoutVars>
      </dgm:prSet>
      <dgm:spPr/>
    </dgm:pt>
  </dgm:ptLst>
  <dgm:cxnLst>
    <dgm:cxn modelId="{32B8D434-E5E1-4B52-8F57-49D7328E0C5B}" type="presOf" srcId="{3F29DD43-DA22-4AC7-B8CC-E1E6246C3259}" destId="{4CFF4FCE-349F-41A5-9A51-96AA5F98A36F}" srcOrd="0" destOrd="0" presId="urn:microsoft.com/office/officeart/2018/2/layout/IconVerticalSolidList"/>
    <dgm:cxn modelId="{B7512737-C361-458C-935D-3DDF047A1E14}" type="presOf" srcId="{CFABFFE7-AF3E-40CB-94E3-C1EBE7E9EC59}" destId="{C7C3F53F-D11B-4ACA-8829-C0C45AD888B8}" srcOrd="0" destOrd="0" presId="urn:microsoft.com/office/officeart/2018/2/layout/IconVerticalSolidList"/>
    <dgm:cxn modelId="{883F0240-6E71-46C4-8430-AD55FD019188}" type="presOf" srcId="{1F3DCB23-A071-429B-97AE-01FB48C73A34}" destId="{A15251F1-D92D-4159-BF30-19A56F0AD3E6}" srcOrd="0" destOrd="0" presId="urn:microsoft.com/office/officeart/2018/2/layout/IconVerticalSolidList"/>
    <dgm:cxn modelId="{8D74B66C-CB12-4F13-A6FA-CFFA890E2FF1}" srcId="{3F29DD43-DA22-4AC7-B8CC-E1E6246C3259}" destId="{2E5EF5A2-5E0D-4993-93C5-E4B582313783}" srcOrd="3" destOrd="0" parTransId="{9C26E5C3-DD51-4EE0-8206-EF09F631D05F}" sibTransId="{9BF6B989-1FDC-4873-A4A8-54841B598AE2}"/>
    <dgm:cxn modelId="{6DB08681-44E7-4950-BD68-21525A6C682D}" type="presOf" srcId="{DECEE52F-FE00-473E-8CDA-7584E70E8888}" destId="{53D2BE61-5AAF-4904-8B03-28A4A383D1C3}" srcOrd="0" destOrd="0" presId="urn:microsoft.com/office/officeart/2018/2/layout/IconVerticalSolidList"/>
    <dgm:cxn modelId="{2E79BC83-5954-409B-B148-9C1B0C0A7EFE}" srcId="{3F29DD43-DA22-4AC7-B8CC-E1E6246C3259}" destId="{9A28E1B9-A7AC-4A0A-81B2-21A3C53FEEA9}" srcOrd="4" destOrd="0" parTransId="{D9CEA070-A106-4F95-9260-67FB587F33A0}" sibTransId="{2A4DAB99-DDBF-45C7-8024-CB38D92B8AB2}"/>
    <dgm:cxn modelId="{AF7FDA8C-F400-4A63-9F39-0AA0BA20E448}" srcId="{3F29DD43-DA22-4AC7-B8CC-E1E6246C3259}" destId="{781CA1F7-5848-42ED-B8C9-DE69CF8E7DA9}" srcOrd="0" destOrd="0" parTransId="{46A12A96-3F30-4A9D-B7E2-643C23BF8652}" sibTransId="{2B8DC1DF-D67A-44FC-AD74-17467BB35999}"/>
    <dgm:cxn modelId="{7F57A6A9-2689-4187-84E1-86CA01346BBA}" srcId="{3F29DD43-DA22-4AC7-B8CC-E1E6246C3259}" destId="{3DAF358B-6E1D-4A67-B880-ED1E322CE4EE}" srcOrd="2" destOrd="0" parTransId="{1A31477D-8131-4346-955D-50FC54381309}" sibTransId="{4301A89D-A335-4082-89D1-C4340A9F7324}"/>
    <dgm:cxn modelId="{BA8E1AAB-A013-42B5-9022-6887397FBCE1}" type="presOf" srcId="{781CA1F7-5848-42ED-B8C9-DE69CF8E7DA9}" destId="{6F012CA1-539D-4747-95A0-E3EB1873D087}" srcOrd="0" destOrd="0" presId="urn:microsoft.com/office/officeart/2018/2/layout/IconVerticalSolidList"/>
    <dgm:cxn modelId="{8817D6B0-FDFF-4F7D-B158-65C0870C6282}" type="presOf" srcId="{2E5EF5A2-5E0D-4993-93C5-E4B582313783}" destId="{6B68EC46-463C-4A11-BF94-6B573269509F}" srcOrd="0" destOrd="0" presId="urn:microsoft.com/office/officeart/2018/2/layout/IconVerticalSolidList"/>
    <dgm:cxn modelId="{7410DFB0-031B-4A12-A2BB-D21F69E17961}" srcId="{3F29DD43-DA22-4AC7-B8CC-E1E6246C3259}" destId="{1F3DCB23-A071-429B-97AE-01FB48C73A34}" srcOrd="6" destOrd="0" parTransId="{8F19961E-73BD-4A85-838E-80C503A7EB81}" sibTransId="{7CDE5679-D829-4B8B-BC27-5BF6B8377C5E}"/>
    <dgm:cxn modelId="{E8DCCBB2-2630-4A99-B6F0-918D310E4352}" srcId="{3F29DD43-DA22-4AC7-B8CC-E1E6246C3259}" destId="{CFABFFE7-AF3E-40CB-94E3-C1EBE7E9EC59}" srcOrd="5" destOrd="0" parTransId="{4414DEFA-C119-45E1-95B5-5BA41C1B02E9}" sibTransId="{6116084C-57B7-4E81-B142-A3BC9BB649DF}"/>
    <dgm:cxn modelId="{F62E82BC-21DA-40AE-9268-8FE6AE968DF2}" srcId="{3F29DD43-DA22-4AC7-B8CC-E1E6246C3259}" destId="{DECEE52F-FE00-473E-8CDA-7584E70E8888}" srcOrd="1" destOrd="0" parTransId="{EFA47708-BFEB-4670-BD9B-66A6B63457E8}" sibTransId="{132C2A1A-CC64-4B73-9F33-21062C7C6E64}"/>
    <dgm:cxn modelId="{F3D0D4E0-B0F1-49AC-96FA-26FEC20F9276}" type="presOf" srcId="{9A28E1B9-A7AC-4A0A-81B2-21A3C53FEEA9}" destId="{722F9493-9DEC-43BA-9F6A-380233163C22}" srcOrd="0" destOrd="0" presId="urn:microsoft.com/office/officeart/2018/2/layout/IconVerticalSolidList"/>
    <dgm:cxn modelId="{067973E6-F61E-4355-8450-448479FD0859}" type="presOf" srcId="{3DAF358B-6E1D-4A67-B880-ED1E322CE4EE}" destId="{92B94CE7-1BCB-4758-BB43-8F324E55A1F7}" srcOrd="0" destOrd="0" presId="urn:microsoft.com/office/officeart/2018/2/layout/IconVerticalSolidList"/>
    <dgm:cxn modelId="{4FF84D75-638A-47A6-AB52-6701547F5949}" type="presParOf" srcId="{4CFF4FCE-349F-41A5-9A51-96AA5F98A36F}" destId="{35382C44-A7CC-482C-9D25-6AFF485C598D}" srcOrd="0" destOrd="0" presId="urn:microsoft.com/office/officeart/2018/2/layout/IconVerticalSolidList"/>
    <dgm:cxn modelId="{3D57D27D-BD5E-4779-83CD-3059D76C2BDE}" type="presParOf" srcId="{35382C44-A7CC-482C-9D25-6AFF485C598D}" destId="{CBC734E1-CCDF-4ABF-B786-8E1FDFA92CA4}" srcOrd="0" destOrd="0" presId="urn:microsoft.com/office/officeart/2018/2/layout/IconVerticalSolidList"/>
    <dgm:cxn modelId="{CF4D3D76-8FC8-4DE4-BB55-2D8B1997B61D}" type="presParOf" srcId="{35382C44-A7CC-482C-9D25-6AFF485C598D}" destId="{36BD43E8-EC82-4AC4-8951-5E4E70A578EF}" srcOrd="1" destOrd="0" presId="urn:microsoft.com/office/officeart/2018/2/layout/IconVerticalSolidList"/>
    <dgm:cxn modelId="{4422645F-1B96-4200-AF63-1B6690DF18D6}" type="presParOf" srcId="{35382C44-A7CC-482C-9D25-6AFF485C598D}" destId="{D902D27F-34B2-4098-A84C-E3EB5BBD14A2}" srcOrd="2" destOrd="0" presId="urn:microsoft.com/office/officeart/2018/2/layout/IconVerticalSolidList"/>
    <dgm:cxn modelId="{E73E36E7-8E6B-49CE-B269-8C4BA3DAC264}" type="presParOf" srcId="{35382C44-A7CC-482C-9D25-6AFF485C598D}" destId="{6F012CA1-539D-4747-95A0-E3EB1873D087}" srcOrd="3" destOrd="0" presId="urn:microsoft.com/office/officeart/2018/2/layout/IconVerticalSolidList"/>
    <dgm:cxn modelId="{719D1055-529C-4D9F-BDD9-085B63F4C559}" type="presParOf" srcId="{4CFF4FCE-349F-41A5-9A51-96AA5F98A36F}" destId="{AD856C36-68BF-49FE-A97B-52FD9352CA19}" srcOrd="1" destOrd="0" presId="urn:microsoft.com/office/officeart/2018/2/layout/IconVerticalSolidList"/>
    <dgm:cxn modelId="{67AA6D10-5DC0-435C-A1E9-B574E323F755}" type="presParOf" srcId="{4CFF4FCE-349F-41A5-9A51-96AA5F98A36F}" destId="{E6D73471-1502-474B-B31D-D4398170E821}" srcOrd="2" destOrd="0" presId="urn:microsoft.com/office/officeart/2018/2/layout/IconVerticalSolidList"/>
    <dgm:cxn modelId="{63738063-37E7-4309-BE7E-DB2155E95D28}" type="presParOf" srcId="{E6D73471-1502-474B-B31D-D4398170E821}" destId="{FB45955D-3BC9-4407-BF3E-D28B0F9B3F07}" srcOrd="0" destOrd="0" presId="urn:microsoft.com/office/officeart/2018/2/layout/IconVerticalSolidList"/>
    <dgm:cxn modelId="{A4973A7B-4247-4268-8BC8-D46234EE7DD4}" type="presParOf" srcId="{E6D73471-1502-474B-B31D-D4398170E821}" destId="{233E02FF-E9EA-441F-A607-286C4B7316E9}" srcOrd="1" destOrd="0" presId="urn:microsoft.com/office/officeart/2018/2/layout/IconVerticalSolidList"/>
    <dgm:cxn modelId="{3C4409D8-5F95-4C6F-B0BD-EA3ECF42461D}" type="presParOf" srcId="{E6D73471-1502-474B-B31D-D4398170E821}" destId="{9C622BF7-C563-4D4D-A884-E261DA03DEC3}" srcOrd="2" destOrd="0" presId="urn:microsoft.com/office/officeart/2018/2/layout/IconVerticalSolidList"/>
    <dgm:cxn modelId="{44E791AA-23C8-4E97-A31B-B19C5F83CFD2}" type="presParOf" srcId="{E6D73471-1502-474B-B31D-D4398170E821}" destId="{53D2BE61-5AAF-4904-8B03-28A4A383D1C3}" srcOrd="3" destOrd="0" presId="urn:microsoft.com/office/officeart/2018/2/layout/IconVerticalSolidList"/>
    <dgm:cxn modelId="{A3734986-7F63-4110-97DB-490CAAFF1113}" type="presParOf" srcId="{4CFF4FCE-349F-41A5-9A51-96AA5F98A36F}" destId="{F7D8DA70-ED6C-4247-AD19-BE9B8C2F6D36}" srcOrd="3" destOrd="0" presId="urn:microsoft.com/office/officeart/2018/2/layout/IconVerticalSolidList"/>
    <dgm:cxn modelId="{01DBA447-D4C7-4EF6-A886-3A17AEB06A13}" type="presParOf" srcId="{4CFF4FCE-349F-41A5-9A51-96AA5F98A36F}" destId="{B1C0D050-2922-4B32-9EC5-FB68A67C9209}" srcOrd="4" destOrd="0" presId="urn:microsoft.com/office/officeart/2018/2/layout/IconVerticalSolidList"/>
    <dgm:cxn modelId="{E2FECF52-054B-4776-892A-79B293AA0D28}" type="presParOf" srcId="{B1C0D050-2922-4B32-9EC5-FB68A67C9209}" destId="{65F10CB1-DCA7-4805-B8A5-4FFDABFAB174}" srcOrd="0" destOrd="0" presId="urn:microsoft.com/office/officeart/2018/2/layout/IconVerticalSolidList"/>
    <dgm:cxn modelId="{E8DEF067-D942-4847-A6B9-6ACC4E72401B}" type="presParOf" srcId="{B1C0D050-2922-4B32-9EC5-FB68A67C9209}" destId="{25708C1A-94DC-4897-AC5D-18DD636F3655}" srcOrd="1" destOrd="0" presId="urn:microsoft.com/office/officeart/2018/2/layout/IconVerticalSolidList"/>
    <dgm:cxn modelId="{6180365A-25EB-47E5-87CA-4E148A49534A}" type="presParOf" srcId="{B1C0D050-2922-4B32-9EC5-FB68A67C9209}" destId="{13425399-D312-44B1-8052-0380976E3A5E}" srcOrd="2" destOrd="0" presId="urn:microsoft.com/office/officeart/2018/2/layout/IconVerticalSolidList"/>
    <dgm:cxn modelId="{72CEEE4C-BD24-41FD-952D-A38D33039AE1}" type="presParOf" srcId="{B1C0D050-2922-4B32-9EC5-FB68A67C9209}" destId="{92B94CE7-1BCB-4758-BB43-8F324E55A1F7}" srcOrd="3" destOrd="0" presId="urn:microsoft.com/office/officeart/2018/2/layout/IconVerticalSolidList"/>
    <dgm:cxn modelId="{ADD467CD-6D82-4598-88FF-109DC00D7162}" type="presParOf" srcId="{4CFF4FCE-349F-41A5-9A51-96AA5F98A36F}" destId="{392C5841-C58B-49B4-B4BA-040E485A43BA}" srcOrd="5" destOrd="0" presId="urn:microsoft.com/office/officeart/2018/2/layout/IconVerticalSolidList"/>
    <dgm:cxn modelId="{FC7D3C06-62F0-4AF6-B80E-843F914C822C}" type="presParOf" srcId="{4CFF4FCE-349F-41A5-9A51-96AA5F98A36F}" destId="{FDFD22D3-173D-4888-852D-959A50690C71}" srcOrd="6" destOrd="0" presId="urn:microsoft.com/office/officeart/2018/2/layout/IconVerticalSolidList"/>
    <dgm:cxn modelId="{677FEF60-BAE8-4F13-B536-24E2B953932E}" type="presParOf" srcId="{FDFD22D3-173D-4888-852D-959A50690C71}" destId="{68B9C3D5-258E-4FDD-9DB9-0E10861D2454}" srcOrd="0" destOrd="0" presId="urn:microsoft.com/office/officeart/2018/2/layout/IconVerticalSolidList"/>
    <dgm:cxn modelId="{89A3EB58-6024-44CA-BEF1-1623B4016098}" type="presParOf" srcId="{FDFD22D3-173D-4888-852D-959A50690C71}" destId="{3F236237-7909-4D9A-8B8F-ADD4B807CB41}" srcOrd="1" destOrd="0" presId="urn:microsoft.com/office/officeart/2018/2/layout/IconVerticalSolidList"/>
    <dgm:cxn modelId="{6F0652FA-18FD-4652-BFBF-468A35D79715}" type="presParOf" srcId="{FDFD22D3-173D-4888-852D-959A50690C71}" destId="{7F6ADC5F-EA3B-4281-905F-91B666C838B7}" srcOrd="2" destOrd="0" presId="urn:microsoft.com/office/officeart/2018/2/layout/IconVerticalSolidList"/>
    <dgm:cxn modelId="{1933E551-47E5-4861-B1F1-70D71BBC15E2}" type="presParOf" srcId="{FDFD22D3-173D-4888-852D-959A50690C71}" destId="{6B68EC46-463C-4A11-BF94-6B573269509F}" srcOrd="3" destOrd="0" presId="urn:microsoft.com/office/officeart/2018/2/layout/IconVerticalSolidList"/>
    <dgm:cxn modelId="{FA12F1C3-E920-4941-A833-1C9695C675F5}" type="presParOf" srcId="{4CFF4FCE-349F-41A5-9A51-96AA5F98A36F}" destId="{5C6583E0-2509-425E-872E-EDF4777BC08E}" srcOrd="7" destOrd="0" presId="urn:microsoft.com/office/officeart/2018/2/layout/IconVerticalSolidList"/>
    <dgm:cxn modelId="{D5297A4C-FD3F-4DC2-B636-089CE348E83B}" type="presParOf" srcId="{4CFF4FCE-349F-41A5-9A51-96AA5F98A36F}" destId="{57B06217-25A9-4E92-A432-4989C58422FE}" srcOrd="8" destOrd="0" presId="urn:microsoft.com/office/officeart/2018/2/layout/IconVerticalSolidList"/>
    <dgm:cxn modelId="{0B510AF7-CDA6-4F03-BDB5-51993BFFC825}" type="presParOf" srcId="{57B06217-25A9-4E92-A432-4989C58422FE}" destId="{1FF36A17-530F-4114-8796-B767F4596414}" srcOrd="0" destOrd="0" presId="urn:microsoft.com/office/officeart/2018/2/layout/IconVerticalSolidList"/>
    <dgm:cxn modelId="{B4B6C74A-5535-4803-9A69-BFED2AABE64C}" type="presParOf" srcId="{57B06217-25A9-4E92-A432-4989C58422FE}" destId="{C08EFBD3-70DF-4961-9063-8B1C11B151D8}" srcOrd="1" destOrd="0" presId="urn:microsoft.com/office/officeart/2018/2/layout/IconVerticalSolidList"/>
    <dgm:cxn modelId="{2FEABFF1-059F-4FC4-B23E-65788F8B4369}" type="presParOf" srcId="{57B06217-25A9-4E92-A432-4989C58422FE}" destId="{BF9ECF72-5979-4D7E-AE7F-5237E1CA3ECD}" srcOrd="2" destOrd="0" presId="urn:microsoft.com/office/officeart/2018/2/layout/IconVerticalSolidList"/>
    <dgm:cxn modelId="{E57E61A8-6938-4980-8D5B-76B197883701}" type="presParOf" srcId="{57B06217-25A9-4E92-A432-4989C58422FE}" destId="{722F9493-9DEC-43BA-9F6A-380233163C22}" srcOrd="3" destOrd="0" presId="urn:microsoft.com/office/officeart/2018/2/layout/IconVerticalSolidList"/>
    <dgm:cxn modelId="{199C3CC6-706B-4640-A978-55191BF134E4}" type="presParOf" srcId="{4CFF4FCE-349F-41A5-9A51-96AA5F98A36F}" destId="{E42D6965-C577-441A-95F4-7863EFE1C9F0}" srcOrd="9" destOrd="0" presId="urn:microsoft.com/office/officeart/2018/2/layout/IconVerticalSolidList"/>
    <dgm:cxn modelId="{0FA3F46B-3542-403A-AC80-C45F0E5AD9F3}" type="presParOf" srcId="{4CFF4FCE-349F-41A5-9A51-96AA5F98A36F}" destId="{5B63133C-265A-44A4-A97D-C07FBD07CE46}" srcOrd="10" destOrd="0" presId="urn:microsoft.com/office/officeart/2018/2/layout/IconVerticalSolidList"/>
    <dgm:cxn modelId="{5784B0D9-A8D4-48CE-85D0-2DFBFE29E341}" type="presParOf" srcId="{5B63133C-265A-44A4-A97D-C07FBD07CE46}" destId="{1E352264-03F0-4631-AD71-E6B2B88A7BE4}" srcOrd="0" destOrd="0" presId="urn:microsoft.com/office/officeart/2018/2/layout/IconVerticalSolidList"/>
    <dgm:cxn modelId="{39A99429-FEE0-4632-89F3-8DBB4E154DA6}" type="presParOf" srcId="{5B63133C-265A-44A4-A97D-C07FBD07CE46}" destId="{AD672141-B224-4A43-8FD8-15A0E09600D2}" srcOrd="1" destOrd="0" presId="urn:microsoft.com/office/officeart/2018/2/layout/IconVerticalSolidList"/>
    <dgm:cxn modelId="{FEC8DC8C-22E6-4D15-8EEC-CA7B8A28CB8C}" type="presParOf" srcId="{5B63133C-265A-44A4-A97D-C07FBD07CE46}" destId="{7BD13C52-3CD4-46D5-8786-2BA8C951026E}" srcOrd="2" destOrd="0" presId="urn:microsoft.com/office/officeart/2018/2/layout/IconVerticalSolidList"/>
    <dgm:cxn modelId="{B6779250-40AE-4F7C-8171-EEE1C8005BAE}" type="presParOf" srcId="{5B63133C-265A-44A4-A97D-C07FBD07CE46}" destId="{C7C3F53F-D11B-4ACA-8829-C0C45AD888B8}" srcOrd="3" destOrd="0" presId="urn:microsoft.com/office/officeart/2018/2/layout/IconVerticalSolidList"/>
    <dgm:cxn modelId="{17DC91DF-B219-4F91-88B9-68E3960AC3F0}" type="presParOf" srcId="{4CFF4FCE-349F-41A5-9A51-96AA5F98A36F}" destId="{4CA59244-38CC-4D3A-A881-AFC1FCD1050C}" srcOrd="11" destOrd="0" presId="urn:microsoft.com/office/officeart/2018/2/layout/IconVerticalSolidList"/>
    <dgm:cxn modelId="{3255DFE6-1DCB-4928-B9E9-6890933BF84D}" type="presParOf" srcId="{4CFF4FCE-349F-41A5-9A51-96AA5F98A36F}" destId="{0AFA1151-21B3-4A0C-89F9-0861A16309CA}" srcOrd="12" destOrd="0" presId="urn:microsoft.com/office/officeart/2018/2/layout/IconVerticalSolidList"/>
    <dgm:cxn modelId="{89FF235E-2223-45FB-BEFB-E0E529673CC7}" type="presParOf" srcId="{0AFA1151-21B3-4A0C-89F9-0861A16309CA}" destId="{0006CD1F-ED02-4636-8586-24F71BD3CB7E}" srcOrd="0" destOrd="0" presId="urn:microsoft.com/office/officeart/2018/2/layout/IconVerticalSolidList"/>
    <dgm:cxn modelId="{D3CA6C08-675D-4361-A689-BE1B3C7E340B}" type="presParOf" srcId="{0AFA1151-21B3-4A0C-89F9-0861A16309CA}" destId="{455D7845-69C1-4E76-8CB2-09CD196F6AC3}" srcOrd="1" destOrd="0" presId="urn:microsoft.com/office/officeart/2018/2/layout/IconVerticalSolidList"/>
    <dgm:cxn modelId="{2C95A578-DF3F-4AFE-A9E5-E70B51D2DF39}" type="presParOf" srcId="{0AFA1151-21B3-4A0C-89F9-0861A16309CA}" destId="{53AC39C8-00CF-477B-B17F-0618D4393063}" srcOrd="2" destOrd="0" presId="urn:microsoft.com/office/officeart/2018/2/layout/IconVerticalSolidList"/>
    <dgm:cxn modelId="{825A443A-DE81-433D-9BA8-AAAF70BB429D}" type="presParOf" srcId="{0AFA1151-21B3-4A0C-89F9-0861A16309CA}" destId="{A15251F1-D92D-4159-BF30-19A56F0AD3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E9266-3161-4402-95C9-7962BD9D46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762D59-10F3-4002-99EA-75CF8EBA400C}">
      <dgm:prSet/>
      <dgm:spPr/>
      <dgm:t>
        <a:bodyPr/>
        <a:lstStyle/>
        <a:p>
          <a:r>
            <a:rPr lang="en-GB"/>
            <a:t>Identifies customer needs and satisfies them</a:t>
          </a:r>
          <a:endParaRPr lang="en-US"/>
        </a:p>
      </dgm:t>
    </dgm:pt>
    <dgm:pt modelId="{AFC66CFB-CF24-4CF0-9930-5BEE70AC7FC3}" type="parTrans" cxnId="{256B9239-25B0-44CB-82F8-F6BBDEFF2A61}">
      <dgm:prSet/>
      <dgm:spPr/>
      <dgm:t>
        <a:bodyPr/>
        <a:lstStyle/>
        <a:p>
          <a:endParaRPr lang="en-US"/>
        </a:p>
      </dgm:t>
    </dgm:pt>
    <dgm:pt modelId="{297832B0-1262-4F86-ADE9-74C70C7E9825}" type="sibTrans" cxnId="{256B9239-25B0-44CB-82F8-F6BBDEFF2A61}">
      <dgm:prSet/>
      <dgm:spPr/>
      <dgm:t>
        <a:bodyPr/>
        <a:lstStyle/>
        <a:p>
          <a:endParaRPr lang="en-US"/>
        </a:p>
      </dgm:t>
    </dgm:pt>
    <dgm:pt modelId="{AB35B54C-7520-4D5A-A612-1BBAAFC359DB}">
      <dgm:prSet/>
      <dgm:spPr/>
      <dgm:t>
        <a:bodyPr/>
        <a:lstStyle/>
        <a:p>
          <a:r>
            <a:rPr lang="en-GB"/>
            <a:t>Making products which will sell instead of selling what is made</a:t>
          </a:r>
          <a:endParaRPr lang="en-US"/>
        </a:p>
      </dgm:t>
    </dgm:pt>
    <dgm:pt modelId="{F3E6F962-2AC1-474D-92C9-18375C66B734}" type="parTrans" cxnId="{AB0D2147-E48E-4148-9EEC-8E23CC524FCF}">
      <dgm:prSet/>
      <dgm:spPr/>
      <dgm:t>
        <a:bodyPr/>
        <a:lstStyle/>
        <a:p>
          <a:endParaRPr lang="en-US"/>
        </a:p>
      </dgm:t>
    </dgm:pt>
    <dgm:pt modelId="{3A8BF06B-A060-4CC0-8B53-1EA9BE290B6B}" type="sibTrans" cxnId="{AB0D2147-E48E-4148-9EEC-8E23CC524FCF}">
      <dgm:prSet/>
      <dgm:spPr/>
      <dgm:t>
        <a:bodyPr/>
        <a:lstStyle/>
        <a:p>
          <a:endParaRPr lang="en-US"/>
        </a:p>
      </dgm:t>
    </dgm:pt>
    <dgm:pt modelId="{FA4DFBB7-6358-43A1-A259-02153B262304}">
      <dgm:prSet/>
      <dgm:spPr/>
      <dgm:t>
        <a:bodyPr/>
        <a:lstStyle/>
        <a:p>
          <a:r>
            <a:rPr lang="en-GB"/>
            <a:t>Realising that the customer is more important than the product</a:t>
          </a:r>
          <a:endParaRPr lang="en-US"/>
        </a:p>
      </dgm:t>
    </dgm:pt>
    <dgm:pt modelId="{3F0C3414-3481-4FDB-8029-E826D4A9C584}" type="parTrans" cxnId="{F8E9B447-1C86-4A6C-AF08-25209D3ABD56}">
      <dgm:prSet/>
      <dgm:spPr/>
      <dgm:t>
        <a:bodyPr/>
        <a:lstStyle/>
        <a:p>
          <a:endParaRPr lang="en-US"/>
        </a:p>
      </dgm:t>
    </dgm:pt>
    <dgm:pt modelId="{60D51783-3461-492F-B8FC-773DA4EE0ADD}" type="sibTrans" cxnId="{F8E9B447-1C86-4A6C-AF08-25209D3ABD56}">
      <dgm:prSet/>
      <dgm:spPr/>
      <dgm:t>
        <a:bodyPr/>
        <a:lstStyle/>
        <a:p>
          <a:endParaRPr lang="en-US"/>
        </a:p>
      </dgm:t>
    </dgm:pt>
    <dgm:pt modelId="{896FF259-4C79-48FD-A663-D73A90FFADE1}">
      <dgm:prSet/>
      <dgm:spPr/>
      <dgm:t>
        <a:bodyPr/>
        <a:lstStyle/>
        <a:p>
          <a:r>
            <a:rPr lang="en-GB"/>
            <a:t>Liberty of the customer to buy in terms of place, quality, kind and quantity.</a:t>
          </a:r>
          <a:endParaRPr lang="en-US"/>
        </a:p>
      </dgm:t>
    </dgm:pt>
    <dgm:pt modelId="{484572BE-F9B4-4C47-A75B-E3BF3AAE74AF}" type="parTrans" cxnId="{1F516453-C6B0-4B25-AA21-DC6A8CA0D35C}">
      <dgm:prSet/>
      <dgm:spPr/>
      <dgm:t>
        <a:bodyPr/>
        <a:lstStyle/>
        <a:p>
          <a:endParaRPr lang="en-US"/>
        </a:p>
      </dgm:t>
    </dgm:pt>
    <dgm:pt modelId="{F79A0822-36EC-441C-BE74-C2B5B2124F04}" type="sibTrans" cxnId="{1F516453-C6B0-4B25-AA21-DC6A8CA0D35C}">
      <dgm:prSet/>
      <dgm:spPr/>
      <dgm:t>
        <a:bodyPr/>
        <a:lstStyle/>
        <a:p>
          <a:endParaRPr lang="en-US"/>
        </a:p>
      </dgm:t>
    </dgm:pt>
    <dgm:pt modelId="{6806E167-9B16-43ED-ADA4-AF7AA0BDF3EC}">
      <dgm:prSet/>
      <dgm:spPr/>
      <dgm:t>
        <a:bodyPr/>
        <a:lstStyle/>
        <a:p>
          <a:r>
            <a:rPr lang="en-GB"/>
            <a:t>Satisfying the esteem of consumers</a:t>
          </a:r>
          <a:endParaRPr lang="en-US"/>
        </a:p>
      </dgm:t>
    </dgm:pt>
    <dgm:pt modelId="{C388392F-37BB-4196-865E-531EB994ADE6}" type="parTrans" cxnId="{1086D774-75F1-441A-B15A-5E186C1EF896}">
      <dgm:prSet/>
      <dgm:spPr/>
      <dgm:t>
        <a:bodyPr/>
        <a:lstStyle/>
        <a:p>
          <a:endParaRPr lang="en-US"/>
        </a:p>
      </dgm:t>
    </dgm:pt>
    <dgm:pt modelId="{827BAA1E-B823-4AA7-A800-612EF1575EF4}" type="sibTrans" cxnId="{1086D774-75F1-441A-B15A-5E186C1EF896}">
      <dgm:prSet/>
      <dgm:spPr/>
      <dgm:t>
        <a:bodyPr/>
        <a:lstStyle/>
        <a:p>
          <a:endParaRPr lang="en-US"/>
        </a:p>
      </dgm:t>
    </dgm:pt>
    <dgm:pt modelId="{1EE5B689-6586-417F-9A21-98191833197C}">
      <dgm:prSet/>
      <dgm:spPr/>
      <dgm:t>
        <a:bodyPr/>
        <a:lstStyle/>
        <a:p>
          <a:r>
            <a:rPr lang="en-GB"/>
            <a:t>Drawing up a marketing approach to gain the confidence of consumers and achieve business targets.</a:t>
          </a:r>
          <a:endParaRPr lang="en-US"/>
        </a:p>
      </dgm:t>
    </dgm:pt>
    <dgm:pt modelId="{1B0780BD-C613-4BCD-B860-B8AF588BC102}" type="parTrans" cxnId="{9CE7A012-0777-462D-B99C-1F0DFB737DD8}">
      <dgm:prSet/>
      <dgm:spPr/>
      <dgm:t>
        <a:bodyPr/>
        <a:lstStyle/>
        <a:p>
          <a:endParaRPr lang="en-US"/>
        </a:p>
      </dgm:t>
    </dgm:pt>
    <dgm:pt modelId="{602DFBE3-2CDB-4621-AD37-61B089AF902A}" type="sibTrans" cxnId="{9CE7A012-0777-462D-B99C-1F0DFB737DD8}">
      <dgm:prSet/>
      <dgm:spPr/>
      <dgm:t>
        <a:bodyPr/>
        <a:lstStyle/>
        <a:p>
          <a:endParaRPr lang="en-US"/>
        </a:p>
      </dgm:t>
    </dgm:pt>
    <dgm:pt modelId="{EDA3D398-7801-4EB1-ABFE-5460AFD54A24}" type="pres">
      <dgm:prSet presAssocID="{28EE9266-3161-4402-95C9-7962BD9D469B}" presName="linear" presStyleCnt="0">
        <dgm:presLayoutVars>
          <dgm:animLvl val="lvl"/>
          <dgm:resizeHandles val="exact"/>
        </dgm:presLayoutVars>
      </dgm:prSet>
      <dgm:spPr/>
    </dgm:pt>
    <dgm:pt modelId="{3878EFC1-04D9-4EB6-8E38-D5DFB0E4670B}" type="pres">
      <dgm:prSet presAssocID="{32762D59-10F3-4002-99EA-75CF8EBA400C}" presName="parentText" presStyleLbl="node1" presStyleIdx="0" presStyleCnt="6">
        <dgm:presLayoutVars>
          <dgm:chMax val="0"/>
          <dgm:bulletEnabled val="1"/>
        </dgm:presLayoutVars>
      </dgm:prSet>
      <dgm:spPr/>
    </dgm:pt>
    <dgm:pt modelId="{0C02E162-C5B4-473E-9A60-4FC916451C02}" type="pres">
      <dgm:prSet presAssocID="{297832B0-1262-4F86-ADE9-74C70C7E9825}" presName="spacer" presStyleCnt="0"/>
      <dgm:spPr/>
    </dgm:pt>
    <dgm:pt modelId="{C731DE23-9A4E-43D8-84A4-20DFCF7A26AF}" type="pres">
      <dgm:prSet presAssocID="{AB35B54C-7520-4D5A-A612-1BBAAFC359DB}" presName="parentText" presStyleLbl="node1" presStyleIdx="1" presStyleCnt="6">
        <dgm:presLayoutVars>
          <dgm:chMax val="0"/>
          <dgm:bulletEnabled val="1"/>
        </dgm:presLayoutVars>
      </dgm:prSet>
      <dgm:spPr/>
    </dgm:pt>
    <dgm:pt modelId="{F6B581FE-0028-4E4E-B15B-D92E80CBDD0D}" type="pres">
      <dgm:prSet presAssocID="{3A8BF06B-A060-4CC0-8B53-1EA9BE290B6B}" presName="spacer" presStyleCnt="0"/>
      <dgm:spPr/>
    </dgm:pt>
    <dgm:pt modelId="{B84E66F2-AF93-410A-A10D-135479D1F4BE}" type="pres">
      <dgm:prSet presAssocID="{FA4DFBB7-6358-43A1-A259-02153B262304}" presName="parentText" presStyleLbl="node1" presStyleIdx="2" presStyleCnt="6">
        <dgm:presLayoutVars>
          <dgm:chMax val="0"/>
          <dgm:bulletEnabled val="1"/>
        </dgm:presLayoutVars>
      </dgm:prSet>
      <dgm:spPr/>
    </dgm:pt>
    <dgm:pt modelId="{8C0E1E7C-0FA0-4AB5-9A92-19CC1DD6FC36}" type="pres">
      <dgm:prSet presAssocID="{60D51783-3461-492F-B8FC-773DA4EE0ADD}" presName="spacer" presStyleCnt="0"/>
      <dgm:spPr/>
    </dgm:pt>
    <dgm:pt modelId="{6AB2BAF9-F4B1-42DB-BD3A-DDDACC988AB6}" type="pres">
      <dgm:prSet presAssocID="{896FF259-4C79-48FD-A663-D73A90FFADE1}" presName="parentText" presStyleLbl="node1" presStyleIdx="3" presStyleCnt="6">
        <dgm:presLayoutVars>
          <dgm:chMax val="0"/>
          <dgm:bulletEnabled val="1"/>
        </dgm:presLayoutVars>
      </dgm:prSet>
      <dgm:spPr/>
    </dgm:pt>
    <dgm:pt modelId="{40FC533F-C572-44A5-8BF3-89F50FFDC636}" type="pres">
      <dgm:prSet presAssocID="{F79A0822-36EC-441C-BE74-C2B5B2124F04}" presName="spacer" presStyleCnt="0"/>
      <dgm:spPr/>
    </dgm:pt>
    <dgm:pt modelId="{F6DBA53D-2CF3-4E2F-A1FF-E81AD2A22F8F}" type="pres">
      <dgm:prSet presAssocID="{6806E167-9B16-43ED-ADA4-AF7AA0BDF3EC}" presName="parentText" presStyleLbl="node1" presStyleIdx="4" presStyleCnt="6">
        <dgm:presLayoutVars>
          <dgm:chMax val="0"/>
          <dgm:bulletEnabled val="1"/>
        </dgm:presLayoutVars>
      </dgm:prSet>
      <dgm:spPr/>
    </dgm:pt>
    <dgm:pt modelId="{B2E17E74-EB9C-4E52-A278-545F33DB2BC6}" type="pres">
      <dgm:prSet presAssocID="{827BAA1E-B823-4AA7-A800-612EF1575EF4}" presName="spacer" presStyleCnt="0"/>
      <dgm:spPr/>
    </dgm:pt>
    <dgm:pt modelId="{091EFC18-58C1-4829-8870-394611AD3546}" type="pres">
      <dgm:prSet presAssocID="{1EE5B689-6586-417F-9A21-98191833197C}" presName="parentText" presStyleLbl="node1" presStyleIdx="5" presStyleCnt="6">
        <dgm:presLayoutVars>
          <dgm:chMax val="0"/>
          <dgm:bulletEnabled val="1"/>
        </dgm:presLayoutVars>
      </dgm:prSet>
      <dgm:spPr/>
    </dgm:pt>
  </dgm:ptLst>
  <dgm:cxnLst>
    <dgm:cxn modelId="{9CE7A012-0777-462D-B99C-1F0DFB737DD8}" srcId="{28EE9266-3161-4402-95C9-7962BD9D469B}" destId="{1EE5B689-6586-417F-9A21-98191833197C}" srcOrd="5" destOrd="0" parTransId="{1B0780BD-C613-4BCD-B860-B8AF588BC102}" sibTransId="{602DFBE3-2CDB-4621-AD37-61B089AF902A}"/>
    <dgm:cxn modelId="{5417D918-888B-4A40-A949-D7CC53484187}" type="presOf" srcId="{28EE9266-3161-4402-95C9-7962BD9D469B}" destId="{EDA3D398-7801-4EB1-ABFE-5460AFD54A24}" srcOrd="0" destOrd="0" presId="urn:microsoft.com/office/officeart/2005/8/layout/vList2"/>
    <dgm:cxn modelId="{48A13F26-5EF9-45B8-A9CD-54B9DB36650B}" type="presOf" srcId="{32762D59-10F3-4002-99EA-75CF8EBA400C}" destId="{3878EFC1-04D9-4EB6-8E38-D5DFB0E4670B}" srcOrd="0" destOrd="0" presId="urn:microsoft.com/office/officeart/2005/8/layout/vList2"/>
    <dgm:cxn modelId="{256B9239-25B0-44CB-82F8-F6BBDEFF2A61}" srcId="{28EE9266-3161-4402-95C9-7962BD9D469B}" destId="{32762D59-10F3-4002-99EA-75CF8EBA400C}" srcOrd="0" destOrd="0" parTransId="{AFC66CFB-CF24-4CF0-9930-5BEE70AC7FC3}" sibTransId="{297832B0-1262-4F86-ADE9-74C70C7E9825}"/>
    <dgm:cxn modelId="{627A8141-168F-4EB4-B8D4-AAD3EE7999F2}" type="presOf" srcId="{1EE5B689-6586-417F-9A21-98191833197C}" destId="{091EFC18-58C1-4829-8870-394611AD3546}" srcOrd="0" destOrd="0" presId="urn:microsoft.com/office/officeart/2005/8/layout/vList2"/>
    <dgm:cxn modelId="{AB0D2147-E48E-4148-9EEC-8E23CC524FCF}" srcId="{28EE9266-3161-4402-95C9-7962BD9D469B}" destId="{AB35B54C-7520-4D5A-A612-1BBAAFC359DB}" srcOrd="1" destOrd="0" parTransId="{F3E6F962-2AC1-474D-92C9-18375C66B734}" sibTransId="{3A8BF06B-A060-4CC0-8B53-1EA9BE290B6B}"/>
    <dgm:cxn modelId="{F8E9B447-1C86-4A6C-AF08-25209D3ABD56}" srcId="{28EE9266-3161-4402-95C9-7962BD9D469B}" destId="{FA4DFBB7-6358-43A1-A259-02153B262304}" srcOrd="2" destOrd="0" parTransId="{3F0C3414-3481-4FDB-8029-E826D4A9C584}" sibTransId="{60D51783-3461-492F-B8FC-773DA4EE0ADD}"/>
    <dgm:cxn modelId="{190D1B68-D8D4-461C-AAEB-C20037757218}" type="presOf" srcId="{AB35B54C-7520-4D5A-A612-1BBAAFC359DB}" destId="{C731DE23-9A4E-43D8-84A4-20DFCF7A26AF}" srcOrd="0" destOrd="0" presId="urn:microsoft.com/office/officeart/2005/8/layout/vList2"/>
    <dgm:cxn modelId="{40253E4F-D30B-46C9-9BDD-D01EB2781385}" type="presOf" srcId="{FA4DFBB7-6358-43A1-A259-02153B262304}" destId="{B84E66F2-AF93-410A-A10D-135479D1F4BE}" srcOrd="0" destOrd="0" presId="urn:microsoft.com/office/officeart/2005/8/layout/vList2"/>
    <dgm:cxn modelId="{1F516453-C6B0-4B25-AA21-DC6A8CA0D35C}" srcId="{28EE9266-3161-4402-95C9-7962BD9D469B}" destId="{896FF259-4C79-48FD-A663-D73A90FFADE1}" srcOrd="3" destOrd="0" parTransId="{484572BE-F9B4-4C47-A75B-E3BF3AAE74AF}" sibTransId="{F79A0822-36EC-441C-BE74-C2B5B2124F04}"/>
    <dgm:cxn modelId="{1086D774-75F1-441A-B15A-5E186C1EF896}" srcId="{28EE9266-3161-4402-95C9-7962BD9D469B}" destId="{6806E167-9B16-43ED-ADA4-AF7AA0BDF3EC}" srcOrd="4" destOrd="0" parTransId="{C388392F-37BB-4196-865E-531EB994ADE6}" sibTransId="{827BAA1E-B823-4AA7-A800-612EF1575EF4}"/>
    <dgm:cxn modelId="{CCBB82E0-DC5D-482C-801A-B43C2A6C5DB8}" type="presOf" srcId="{896FF259-4C79-48FD-A663-D73A90FFADE1}" destId="{6AB2BAF9-F4B1-42DB-BD3A-DDDACC988AB6}" srcOrd="0" destOrd="0" presId="urn:microsoft.com/office/officeart/2005/8/layout/vList2"/>
    <dgm:cxn modelId="{05F382FD-4349-40EA-B464-C0A271AAD919}" type="presOf" srcId="{6806E167-9B16-43ED-ADA4-AF7AA0BDF3EC}" destId="{F6DBA53D-2CF3-4E2F-A1FF-E81AD2A22F8F}" srcOrd="0" destOrd="0" presId="urn:microsoft.com/office/officeart/2005/8/layout/vList2"/>
    <dgm:cxn modelId="{1193D168-AF73-4590-A010-37D344F27D15}" type="presParOf" srcId="{EDA3D398-7801-4EB1-ABFE-5460AFD54A24}" destId="{3878EFC1-04D9-4EB6-8E38-D5DFB0E4670B}" srcOrd="0" destOrd="0" presId="urn:microsoft.com/office/officeart/2005/8/layout/vList2"/>
    <dgm:cxn modelId="{5DCFF0AA-DD60-4773-B899-D7533E8DF9AE}" type="presParOf" srcId="{EDA3D398-7801-4EB1-ABFE-5460AFD54A24}" destId="{0C02E162-C5B4-473E-9A60-4FC916451C02}" srcOrd="1" destOrd="0" presId="urn:microsoft.com/office/officeart/2005/8/layout/vList2"/>
    <dgm:cxn modelId="{1C206EED-1ED3-4D94-B63E-41D247276BF1}" type="presParOf" srcId="{EDA3D398-7801-4EB1-ABFE-5460AFD54A24}" destId="{C731DE23-9A4E-43D8-84A4-20DFCF7A26AF}" srcOrd="2" destOrd="0" presId="urn:microsoft.com/office/officeart/2005/8/layout/vList2"/>
    <dgm:cxn modelId="{8792431B-7E9A-40B4-9A01-94994F93C6DF}" type="presParOf" srcId="{EDA3D398-7801-4EB1-ABFE-5460AFD54A24}" destId="{F6B581FE-0028-4E4E-B15B-D92E80CBDD0D}" srcOrd="3" destOrd="0" presId="urn:microsoft.com/office/officeart/2005/8/layout/vList2"/>
    <dgm:cxn modelId="{C5C3038F-4379-44C7-AA20-076573F056BA}" type="presParOf" srcId="{EDA3D398-7801-4EB1-ABFE-5460AFD54A24}" destId="{B84E66F2-AF93-410A-A10D-135479D1F4BE}" srcOrd="4" destOrd="0" presId="urn:microsoft.com/office/officeart/2005/8/layout/vList2"/>
    <dgm:cxn modelId="{3065F2D5-134D-460D-B3D8-EBD4BDE83177}" type="presParOf" srcId="{EDA3D398-7801-4EB1-ABFE-5460AFD54A24}" destId="{8C0E1E7C-0FA0-4AB5-9A92-19CC1DD6FC36}" srcOrd="5" destOrd="0" presId="urn:microsoft.com/office/officeart/2005/8/layout/vList2"/>
    <dgm:cxn modelId="{07BF56D3-DE60-45B9-9BE7-D2771840AC44}" type="presParOf" srcId="{EDA3D398-7801-4EB1-ABFE-5460AFD54A24}" destId="{6AB2BAF9-F4B1-42DB-BD3A-DDDACC988AB6}" srcOrd="6" destOrd="0" presId="urn:microsoft.com/office/officeart/2005/8/layout/vList2"/>
    <dgm:cxn modelId="{038AE786-DE3F-456B-9FAB-7FE9508605D0}" type="presParOf" srcId="{EDA3D398-7801-4EB1-ABFE-5460AFD54A24}" destId="{40FC533F-C572-44A5-8BF3-89F50FFDC636}" srcOrd="7" destOrd="0" presId="urn:microsoft.com/office/officeart/2005/8/layout/vList2"/>
    <dgm:cxn modelId="{95A7AA20-848B-48C9-BD25-01F30DEFBE71}" type="presParOf" srcId="{EDA3D398-7801-4EB1-ABFE-5460AFD54A24}" destId="{F6DBA53D-2CF3-4E2F-A1FF-E81AD2A22F8F}" srcOrd="8" destOrd="0" presId="urn:microsoft.com/office/officeart/2005/8/layout/vList2"/>
    <dgm:cxn modelId="{461F739F-F919-4DF6-AC72-FF4B29DE3108}" type="presParOf" srcId="{EDA3D398-7801-4EB1-ABFE-5460AFD54A24}" destId="{B2E17E74-EB9C-4E52-A278-545F33DB2BC6}" srcOrd="9" destOrd="0" presId="urn:microsoft.com/office/officeart/2005/8/layout/vList2"/>
    <dgm:cxn modelId="{4EC96527-52F2-4EA1-9A1A-6CB2656E6813}" type="presParOf" srcId="{EDA3D398-7801-4EB1-ABFE-5460AFD54A24}" destId="{091EFC18-58C1-4829-8870-394611AD354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FB6A2-BB98-425B-82A6-08133368BE5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6E61560-D14D-4C3E-ACAF-50941EECF28A}">
      <dgm:prSet/>
      <dgm:spPr/>
      <dgm:t>
        <a:bodyPr/>
        <a:lstStyle/>
        <a:p>
          <a:r>
            <a:rPr lang="en-GB"/>
            <a:t>Give some thought to the different Businesses you are aware of, both small local businesses and also large worldwide organisations like Apple.  </a:t>
          </a:r>
          <a:endParaRPr lang="en-US"/>
        </a:p>
      </dgm:t>
    </dgm:pt>
    <dgm:pt modelId="{D6CD109B-7825-4275-9C97-152AF593ED0F}" type="parTrans" cxnId="{A7F7EB2F-5AD2-45E9-8A3D-F87FE864E963}">
      <dgm:prSet/>
      <dgm:spPr/>
      <dgm:t>
        <a:bodyPr/>
        <a:lstStyle/>
        <a:p>
          <a:endParaRPr lang="en-US"/>
        </a:p>
      </dgm:t>
    </dgm:pt>
    <dgm:pt modelId="{FDF1073A-BC35-40DF-870B-737C929A9CAB}" type="sibTrans" cxnId="{A7F7EB2F-5AD2-45E9-8A3D-F87FE864E963}">
      <dgm:prSet/>
      <dgm:spPr/>
      <dgm:t>
        <a:bodyPr/>
        <a:lstStyle/>
        <a:p>
          <a:endParaRPr lang="en-US"/>
        </a:p>
      </dgm:t>
    </dgm:pt>
    <dgm:pt modelId="{46F13BEB-0965-44B8-96CE-9348C421F893}">
      <dgm:prSet/>
      <dgm:spPr/>
      <dgm:t>
        <a:bodyPr/>
        <a:lstStyle/>
        <a:p>
          <a:r>
            <a:rPr lang="en-GB"/>
            <a:t>How effective do the apply the marketing concept?  </a:t>
          </a:r>
          <a:endParaRPr lang="en-US"/>
        </a:p>
      </dgm:t>
    </dgm:pt>
    <dgm:pt modelId="{23524518-6ACC-4BD0-A1ED-6C068FC5516F}" type="parTrans" cxnId="{6A42824C-AA45-49A1-8E45-68AD1AA8A37E}">
      <dgm:prSet/>
      <dgm:spPr/>
      <dgm:t>
        <a:bodyPr/>
        <a:lstStyle/>
        <a:p>
          <a:endParaRPr lang="en-US"/>
        </a:p>
      </dgm:t>
    </dgm:pt>
    <dgm:pt modelId="{1406E3FA-B9D6-4EDA-93DC-67F7EC4FC54B}" type="sibTrans" cxnId="{6A42824C-AA45-49A1-8E45-68AD1AA8A37E}">
      <dgm:prSet/>
      <dgm:spPr/>
      <dgm:t>
        <a:bodyPr/>
        <a:lstStyle/>
        <a:p>
          <a:endParaRPr lang="en-US"/>
        </a:p>
      </dgm:t>
    </dgm:pt>
    <dgm:pt modelId="{FB7772E2-18D6-4352-B2C5-46523F2D4EB4}">
      <dgm:prSet/>
      <dgm:spPr/>
      <dgm:t>
        <a:bodyPr/>
        <a:lstStyle/>
        <a:p>
          <a:r>
            <a:rPr lang="en-GB"/>
            <a:t>List 7 organisations a mixture of local and large and write the key points of the marketing concept application next to them</a:t>
          </a:r>
          <a:endParaRPr lang="en-US"/>
        </a:p>
      </dgm:t>
    </dgm:pt>
    <dgm:pt modelId="{0488114C-6F0C-4F85-9878-FD2B699AA3F5}" type="parTrans" cxnId="{9A2D164D-27D1-4139-8BA5-5A25A5B30069}">
      <dgm:prSet/>
      <dgm:spPr/>
      <dgm:t>
        <a:bodyPr/>
        <a:lstStyle/>
        <a:p>
          <a:endParaRPr lang="en-US"/>
        </a:p>
      </dgm:t>
    </dgm:pt>
    <dgm:pt modelId="{9FAA9DA9-0C2B-40A8-B283-C5F5F66081AB}" type="sibTrans" cxnId="{9A2D164D-27D1-4139-8BA5-5A25A5B30069}">
      <dgm:prSet/>
      <dgm:spPr/>
      <dgm:t>
        <a:bodyPr/>
        <a:lstStyle/>
        <a:p>
          <a:endParaRPr lang="en-US"/>
        </a:p>
      </dgm:t>
    </dgm:pt>
    <dgm:pt modelId="{7D4F85D4-C39C-4545-9C18-6C3F43C346B1}" type="pres">
      <dgm:prSet presAssocID="{05FFB6A2-BB98-425B-82A6-08133368BE53}" presName="vert0" presStyleCnt="0">
        <dgm:presLayoutVars>
          <dgm:dir/>
          <dgm:animOne val="branch"/>
          <dgm:animLvl val="lvl"/>
        </dgm:presLayoutVars>
      </dgm:prSet>
      <dgm:spPr/>
    </dgm:pt>
    <dgm:pt modelId="{889D5617-3DE4-48DE-BB14-1E0AFDF0E56B}" type="pres">
      <dgm:prSet presAssocID="{B6E61560-D14D-4C3E-ACAF-50941EECF28A}" presName="thickLine" presStyleLbl="alignNode1" presStyleIdx="0" presStyleCnt="3"/>
      <dgm:spPr/>
    </dgm:pt>
    <dgm:pt modelId="{EEFCBB5F-1A16-4D6E-9FEC-2C1186D81E0F}" type="pres">
      <dgm:prSet presAssocID="{B6E61560-D14D-4C3E-ACAF-50941EECF28A}" presName="horz1" presStyleCnt="0"/>
      <dgm:spPr/>
    </dgm:pt>
    <dgm:pt modelId="{62201383-C752-4922-88B9-6DC74BD5D8EE}" type="pres">
      <dgm:prSet presAssocID="{B6E61560-D14D-4C3E-ACAF-50941EECF28A}" presName="tx1" presStyleLbl="revTx" presStyleIdx="0" presStyleCnt="3"/>
      <dgm:spPr/>
    </dgm:pt>
    <dgm:pt modelId="{F6EE0CCE-1833-4F35-B02C-3FB51317EBF1}" type="pres">
      <dgm:prSet presAssocID="{B6E61560-D14D-4C3E-ACAF-50941EECF28A}" presName="vert1" presStyleCnt="0"/>
      <dgm:spPr/>
    </dgm:pt>
    <dgm:pt modelId="{871F118B-1FCF-4E8B-AB23-F7D42A19D1C4}" type="pres">
      <dgm:prSet presAssocID="{46F13BEB-0965-44B8-96CE-9348C421F893}" presName="thickLine" presStyleLbl="alignNode1" presStyleIdx="1" presStyleCnt="3"/>
      <dgm:spPr/>
    </dgm:pt>
    <dgm:pt modelId="{2CAA717A-3EC3-41AF-B7A0-7D314AE8A258}" type="pres">
      <dgm:prSet presAssocID="{46F13BEB-0965-44B8-96CE-9348C421F893}" presName="horz1" presStyleCnt="0"/>
      <dgm:spPr/>
    </dgm:pt>
    <dgm:pt modelId="{3561F010-1C48-47A1-8254-408846F2070E}" type="pres">
      <dgm:prSet presAssocID="{46F13BEB-0965-44B8-96CE-9348C421F893}" presName="tx1" presStyleLbl="revTx" presStyleIdx="1" presStyleCnt="3"/>
      <dgm:spPr/>
    </dgm:pt>
    <dgm:pt modelId="{2C0259CA-45E3-4F17-AEF5-4F431D1CA331}" type="pres">
      <dgm:prSet presAssocID="{46F13BEB-0965-44B8-96CE-9348C421F893}" presName="vert1" presStyleCnt="0"/>
      <dgm:spPr/>
    </dgm:pt>
    <dgm:pt modelId="{FC09A3F2-BF54-46A1-864A-D664101EF990}" type="pres">
      <dgm:prSet presAssocID="{FB7772E2-18D6-4352-B2C5-46523F2D4EB4}" presName="thickLine" presStyleLbl="alignNode1" presStyleIdx="2" presStyleCnt="3"/>
      <dgm:spPr/>
    </dgm:pt>
    <dgm:pt modelId="{A4D94607-4A2E-4A25-A3D6-F85E601FB6F8}" type="pres">
      <dgm:prSet presAssocID="{FB7772E2-18D6-4352-B2C5-46523F2D4EB4}" presName="horz1" presStyleCnt="0"/>
      <dgm:spPr/>
    </dgm:pt>
    <dgm:pt modelId="{CC446EC6-26D8-4CD5-9232-2274F1545457}" type="pres">
      <dgm:prSet presAssocID="{FB7772E2-18D6-4352-B2C5-46523F2D4EB4}" presName="tx1" presStyleLbl="revTx" presStyleIdx="2" presStyleCnt="3"/>
      <dgm:spPr/>
    </dgm:pt>
    <dgm:pt modelId="{4C971ED4-524C-4158-A6E2-636C89D8985E}" type="pres">
      <dgm:prSet presAssocID="{FB7772E2-18D6-4352-B2C5-46523F2D4EB4}" presName="vert1" presStyleCnt="0"/>
      <dgm:spPr/>
    </dgm:pt>
  </dgm:ptLst>
  <dgm:cxnLst>
    <dgm:cxn modelId="{43016325-FE78-4BB0-A1F3-F787D1926DDC}" type="presOf" srcId="{05FFB6A2-BB98-425B-82A6-08133368BE53}" destId="{7D4F85D4-C39C-4545-9C18-6C3F43C346B1}" srcOrd="0" destOrd="0" presId="urn:microsoft.com/office/officeart/2008/layout/LinedList"/>
    <dgm:cxn modelId="{E0A89F2E-86C0-4BF7-A431-1588283CFE9D}" type="presOf" srcId="{B6E61560-D14D-4C3E-ACAF-50941EECF28A}" destId="{62201383-C752-4922-88B9-6DC74BD5D8EE}" srcOrd="0" destOrd="0" presId="urn:microsoft.com/office/officeart/2008/layout/LinedList"/>
    <dgm:cxn modelId="{A7F7EB2F-5AD2-45E9-8A3D-F87FE864E963}" srcId="{05FFB6A2-BB98-425B-82A6-08133368BE53}" destId="{B6E61560-D14D-4C3E-ACAF-50941EECF28A}" srcOrd="0" destOrd="0" parTransId="{D6CD109B-7825-4275-9C97-152AF593ED0F}" sibTransId="{FDF1073A-BC35-40DF-870B-737C929A9CAB}"/>
    <dgm:cxn modelId="{6A42824C-AA45-49A1-8E45-68AD1AA8A37E}" srcId="{05FFB6A2-BB98-425B-82A6-08133368BE53}" destId="{46F13BEB-0965-44B8-96CE-9348C421F893}" srcOrd="1" destOrd="0" parTransId="{23524518-6ACC-4BD0-A1ED-6C068FC5516F}" sibTransId="{1406E3FA-B9D6-4EDA-93DC-67F7EC4FC54B}"/>
    <dgm:cxn modelId="{9A2D164D-27D1-4139-8BA5-5A25A5B30069}" srcId="{05FFB6A2-BB98-425B-82A6-08133368BE53}" destId="{FB7772E2-18D6-4352-B2C5-46523F2D4EB4}" srcOrd="2" destOrd="0" parTransId="{0488114C-6F0C-4F85-9878-FD2B699AA3F5}" sibTransId="{9FAA9DA9-0C2B-40A8-B283-C5F5F66081AB}"/>
    <dgm:cxn modelId="{E90004B3-3280-4559-BABF-DF3A20E47B0D}" type="presOf" srcId="{FB7772E2-18D6-4352-B2C5-46523F2D4EB4}" destId="{CC446EC6-26D8-4CD5-9232-2274F1545457}" srcOrd="0" destOrd="0" presId="urn:microsoft.com/office/officeart/2008/layout/LinedList"/>
    <dgm:cxn modelId="{6688ADF3-A33D-417B-A616-8DE665B610DF}" type="presOf" srcId="{46F13BEB-0965-44B8-96CE-9348C421F893}" destId="{3561F010-1C48-47A1-8254-408846F2070E}" srcOrd="0" destOrd="0" presId="urn:microsoft.com/office/officeart/2008/layout/LinedList"/>
    <dgm:cxn modelId="{DEA58035-E6E8-4160-99A8-4B08B4EB1BA3}" type="presParOf" srcId="{7D4F85D4-C39C-4545-9C18-6C3F43C346B1}" destId="{889D5617-3DE4-48DE-BB14-1E0AFDF0E56B}" srcOrd="0" destOrd="0" presId="urn:microsoft.com/office/officeart/2008/layout/LinedList"/>
    <dgm:cxn modelId="{A209487B-D145-4783-BB96-5E0556884A39}" type="presParOf" srcId="{7D4F85D4-C39C-4545-9C18-6C3F43C346B1}" destId="{EEFCBB5F-1A16-4D6E-9FEC-2C1186D81E0F}" srcOrd="1" destOrd="0" presId="urn:microsoft.com/office/officeart/2008/layout/LinedList"/>
    <dgm:cxn modelId="{D7132FDF-DD9C-4D13-86EB-2E294547CAEA}" type="presParOf" srcId="{EEFCBB5F-1A16-4D6E-9FEC-2C1186D81E0F}" destId="{62201383-C752-4922-88B9-6DC74BD5D8EE}" srcOrd="0" destOrd="0" presId="urn:microsoft.com/office/officeart/2008/layout/LinedList"/>
    <dgm:cxn modelId="{851CB243-5E94-4EC3-B524-E917ADB9D278}" type="presParOf" srcId="{EEFCBB5F-1A16-4D6E-9FEC-2C1186D81E0F}" destId="{F6EE0CCE-1833-4F35-B02C-3FB51317EBF1}" srcOrd="1" destOrd="0" presId="urn:microsoft.com/office/officeart/2008/layout/LinedList"/>
    <dgm:cxn modelId="{11FE58CC-0A6C-41B0-A9E3-BF83C80C5125}" type="presParOf" srcId="{7D4F85D4-C39C-4545-9C18-6C3F43C346B1}" destId="{871F118B-1FCF-4E8B-AB23-F7D42A19D1C4}" srcOrd="2" destOrd="0" presId="urn:microsoft.com/office/officeart/2008/layout/LinedList"/>
    <dgm:cxn modelId="{0D1F9328-EDE1-43B0-819B-D84448090494}" type="presParOf" srcId="{7D4F85D4-C39C-4545-9C18-6C3F43C346B1}" destId="{2CAA717A-3EC3-41AF-B7A0-7D314AE8A258}" srcOrd="3" destOrd="0" presId="urn:microsoft.com/office/officeart/2008/layout/LinedList"/>
    <dgm:cxn modelId="{E8A70CA2-4691-4CB7-8CB9-00FF706E022B}" type="presParOf" srcId="{2CAA717A-3EC3-41AF-B7A0-7D314AE8A258}" destId="{3561F010-1C48-47A1-8254-408846F2070E}" srcOrd="0" destOrd="0" presId="urn:microsoft.com/office/officeart/2008/layout/LinedList"/>
    <dgm:cxn modelId="{6851C770-D7DE-43A3-B99A-A27F7CE3FFFD}" type="presParOf" srcId="{2CAA717A-3EC3-41AF-B7A0-7D314AE8A258}" destId="{2C0259CA-45E3-4F17-AEF5-4F431D1CA331}" srcOrd="1" destOrd="0" presId="urn:microsoft.com/office/officeart/2008/layout/LinedList"/>
    <dgm:cxn modelId="{D87D3CFE-203D-4804-ADAD-E428056E8460}" type="presParOf" srcId="{7D4F85D4-C39C-4545-9C18-6C3F43C346B1}" destId="{FC09A3F2-BF54-46A1-864A-D664101EF990}" srcOrd="4" destOrd="0" presId="urn:microsoft.com/office/officeart/2008/layout/LinedList"/>
    <dgm:cxn modelId="{D770B394-63AD-407C-8601-345DD6D63589}" type="presParOf" srcId="{7D4F85D4-C39C-4545-9C18-6C3F43C346B1}" destId="{A4D94607-4A2E-4A25-A3D6-F85E601FB6F8}" srcOrd="5" destOrd="0" presId="urn:microsoft.com/office/officeart/2008/layout/LinedList"/>
    <dgm:cxn modelId="{102BAD1D-87E8-48C2-993F-935A78F9F754}" type="presParOf" srcId="{A4D94607-4A2E-4A25-A3D6-F85E601FB6F8}" destId="{CC446EC6-26D8-4CD5-9232-2274F1545457}" srcOrd="0" destOrd="0" presId="urn:microsoft.com/office/officeart/2008/layout/LinedList"/>
    <dgm:cxn modelId="{031681C0-C1C0-44BF-9A73-F670D483B955}" type="presParOf" srcId="{A4D94607-4A2E-4A25-A3D6-F85E601FB6F8}" destId="{4C971ED4-524C-4158-A6E2-636C89D898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1CD57E-6B8C-4658-8998-3BAA046045D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57806DE-FD82-4379-B94C-1B69A7B3E225}">
      <dgm:prSet/>
      <dgm:spPr/>
      <dgm:t>
        <a:bodyPr/>
        <a:lstStyle/>
        <a:p>
          <a:r>
            <a:rPr lang="en-GB"/>
            <a:t>The origins of Social Marketing came from Kotler and Levy, after they became interested in Wiebe’s 1951-1952 famous question:</a:t>
          </a:r>
          <a:endParaRPr lang="en-US"/>
        </a:p>
      </dgm:t>
    </dgm:pt>
    <dgm:pt modelId="{CB959B29-916D-46CE-A5DE-D66D31E22ED3}" type="parTrans" cxnId="{DA4C2F5B-9C8C-4B72-B499-C695E97C12F5}">
      <dgm:prSet/>
      <dgm:spPr/>
      <dgm:t>
        <a:bodyPr/>
        <a:lstStyle/>
        <a:p>
          <a:endParaRPr lang="en-US"/>
        </a:p>
      </dgm:t>
    </dgm:pt>
    <dgm:pt modelId="{E0DCCC6F-5A7B-4E5A-A49F-0A74EEB880F3}" type="sibTrans" cxnId="{DA4C2F5B-9C8C-4B72-B499-C695E97C12F5}">
      <dgm:prSet/>
      <dgm:spPr/>
      <dgm:t>
        <a:bodyPr/>
        <a:lstStyle/>
        <a:p>
          <a:endParaRPr lang="en-US"/>
        </a:p>
      </dgm:t>
    </dgm:pt>
    <dgm:pt modelId="{C47CDE39-4936-4E50-B3A6-F12C3439D6C0}">
      <dgm:prSet/>
      <dgm:spPr/>
      <dgm:t>
        <a:bodyPr/>
        <a:lstStyle/>
        <a:p>
          <a:r>
            <a:rPr lang="en-GB"/>
            <a:t>“Why can’t you sell Brotherhood like you sell soap?”</a:t>
          </a:r>
          <a:endParaRPr lang="en-US"/>
        </a:p>
      </dgm:t>
    </dgm:pt>
    <dgm:pt modelId="{C242F12D-9AD8-49E1-A32E-28C9779EAFE5}" type="parTrans" cxnId="{ED7336F5-CA92-4712-8CE8-FB8557455D03}">
      <dgm:prSet/>
      <dgm:spPr/>
      <dgm:t>
        <a:bodyPr/>
        <a:lstStyle/>
        <a:p>
          <a:endParaRPr lang="en-US"/>
        </a:p>
      </dgm:t>
    </dgm:pt>
    <dgm:pt modelId="{F78E9B82-6993-4311-91A0-B0F9EB728FF6}" type="sibTrans" cxnId="{ED7336F5-CA92-4712-8CE8-FB8557455D03}">
      <dgm:prSet/>
      <dgm:spPr/>
      <dgm:t>
        <a:bodyPr/>
        <a:lstStyle/>
        <a:p>
          <a:endParaRPr lang="en-US"/>
        </a:p>
      </dgm:t>
    </dgm:pt>
    <dgm:pt modelId="{8429B36F-722C-4F6B-B3A8-847E558C77F5}">
      <dgm:prSet/>
      <dgm:spPr/>
      <dgm:t>
        <a:bodyPr/>
        <a:lstStyle/>
        <a:p>
          <a:r>
            <a:rPr lang="en-GB"/>
            <a:t>What do you think of this?  </a:t>
          </a:r>
          <a:endParaRPr lang="en-US"/>
        </a:p>
      </dgm:t>
    </dgm:pt>
    <dgm:pt modelId="{9226607E-A213-441C-9AB1-EF7918148B5A}" type="parTrans" cxnId="{B6A1E133-4079-401C-9573-C1228EC7ABB0}">
      <dgm:prSet/>
      <dgm:spPr/>
      <dgm:t>
        <a:bodyPr/>
        <a:lstStyle/>
        <a:p>
          <a:endParaRPr lang="en-US"/>
        </a:p>
      </dgm:t>
    </dgm:pt>
    <dgm:pt modelId="{34D4DF3A-DC03-4B4C-AB40-216B92E90570}" type="sibTrans" cxnId="{B6A1E133-4079-401C-9573-C1228EC7ABB0}">
      <dgm:prSet/>
      <dgm:spPr/>
      <dgm:t>
        <a:bodyPr/>
        <a:lstStyle/>
        <a:p>
          <a:endParaRPr lang="en-US"/>
        </a:p>
      </dgm:t>
    </dgm:pt>
    <dgm:pt modelId="{6C7FF213-3094-4018-99BB-1848DA4CA648}" type="pres">
      <dgm:prSet presAssocID="{471CD57E-6B8C-4658-8998-3BAA046045DC}" presName="linear" presStyleCnt="0">
        <dgm:presLayoutVars>
          <dgm:animLvl val="lvl"/>
          <dgm:resizeHandles val="exact"/>
        </dgm:presLayoutVars>
      </dgm:prSet>
      <dgm:spPr/>
    </dgm:pt>
    <dgm:pt modelId="{4F5B0C05-4C6B-4447-B3C6-2BFBB7DDD03B}" type="pres">
      <dgm:prSet presAssocID="{557806DE-FD82-4379-B94C-1B69A7B3E225}" presName="parentText" presStyleLbl="node1" presStyleIdx="0" presStyleCnt="3">
        <dgm:presLayoutVars>
          <dgm:chMax val="0"/>
          <dgm:bulletEnabled val="1"/>
        </dgm:presLayoutVars>
      </dgm:prSet>
      <dgm:spPr/>
    </dgm:pt>
    <dgm:pt modelId="{9E54EC98-A468-4A1A-A68D-6BD160B3B565}" type="pres">
      <dgm:prSet presAssocID="{E0DCCC6F-5A7B-4E5A-A49F-0A74EEB880F3}" presName="spacer" presStyleCnt="0"/>
      <dgm:spPr/>
    </dgm:pt>
    <dgm:pt modelId="{BA28E90D-2083-461E-A4FF-836B5D1EC2FC}" type="pres">
      <dgm:prSet presAssocID="{C47CDE39-4936-4E50-B3A6-F12C3439D6C0}" presName="parentText" presStyleLbl="node1" presStyleIdx="1" presStyleCnt="3">
        <dgm:presLayoutVars>
          <dgm:chMax val="0"/>
          <dgm:bulletEnabled val="1"/>
        </dgm:presLayoutVars>
      </dgm:prSet>
      <dgm:spPr/>
    </dgm:pt>
    <dgm:pt modelId="{E7D230D5-5479-4D1D-B65F-D6296749EFE9}" type="pres">
      <dgm:prSet presAssocID="{F78E9B82-6993-4311-91A0-B0F9EB728FF6}" presName="spacer" presStyleCnt="0"/>
      <dgm:spPr/>
    </dgm:pt>
    <dgm:pt modelId="{EAD6DE49-9322-4FF8-8388-E7DA2879E75A}" type="pres">
      <dgm:prSet presAssocID="{8429B36F-722C-4F6B-B3A8-847E558C77F5}" presName="parentText" presStyleLbl="node1" presStyleIdx="2" presStyleCnt="3">
        <dgm:presLayoutVars>
          <dgm:chMax val="0"/>
          <dgm:bulletEnabled val="1"/>
        </dgm:presLayoutVars>
      </dgm:prSet>
      <dgm:spPr/>
    </dgm:pt>
  </dgm:ptLst>
  <dgm:cxnLst>
    <dgm:cxn modelId="{9819C22E-DD38-4BC6-A405-BA1B1F61ABE0}" type="presOf" srcId="{557806DE-FD82-4379-B94C-1B69A7B3E225}" destId="{4F5B0C05-4C6B-4447-B3C6-2BFBB7DDD03B}" srcOrd="0" destOrd="0" presId="urn:microsoft.com/office/officeart/2005/8/layout/vList2"/>
    <dgm:cxn modelId="{B6A1E133-4079-401C-9573-C1228EC7ABB0}" srcId="{471CD57E-6B8C-4658-8998-3BAA046045DC}" destId="{8429B36F-722C-4F6B-B3A8-847E558C77F5}" srcOrd="2" destOrd="0" parTransId="{9226607E-A213-441C-9AB1-EF7918148B5A}" sibTransId="{34D4DF3A-DC03-4B4C-AB40-216B92E90570}"/>
    <dgm:cxn modelId="{DA4C2F5B-9C8C-4B72-B499-C695E97C12F5}" srcId="{471CD57E-6B8C-4658-8998-3BAA046045DC}" destId="{557806DE-FD82-4379-B94C-1B69A7B3E225}" srcOrd="0" destOrd="0" parTransId="{CB959B29-916D-46CE-A5DE-D66D31E22ED3}" sibTransId="{E0DCCC6F-5A7B-4E5A-A49F-0A74EEB880F3}"/>
    <dgm:cxn modelId="{72605041-88D9-44E7-9500-900102ECAF93}" type="presOf" srcId="{8429B36F-722C-4F6B-B3A8-847E558C77F5}" destId="{EAD6DE49-9322-4FF8-8388-E7DA2879E75A}" srcOrd="0" destOrd="0" presId="urn:microsoft.com/office/officeart/2005/8/layout/vList2"/>
    <dgm:cxn modelId="{EA571AB6-54E3-42FD-8684-265B04CA2A93}" type="presOf" srcId="{C47CDE39-4936-4E50-B3A6-F12C3439D6C0}" destId="{BA28E90D-2083-461E-A4FF-836B5D1EC2FC}" srcOrd="0" destOrd="0" presId="urn:microsoft.com/office/officeart/2005/8/layout/vList2"/>
    <dgm:cxn modelId="{CE6FD5DE-7AD1-474C-9CF7-86DCF5180043}" type="presOf" srcId="{471CD57E-6B8C-4658-8998-3BAA046045DC}" destId="{6C7FF213-3094-4018-99BB-1848DA4CA648}" srcOrd="0" destOrd="0" presId="urn:microsoft.com/office/officeart/2005/8/layout/vList2"/>
    <dgm:cxn modelId="{ED7336F5-CA92-4712-8CE8-FB8557455D03}" srcId="{471CD57E-6B8C-4658-8998-3BAA046045DC}" destId="{C47CDE39-4936-4E50-B3A6-F12C3439D6C0}" srcOrd="1" destOrd="0" parTransId="{C242F12D-9AD8-49E1-A32E-28C9779EAFE5}" sibTransId="{F78E9B82-6993-4311-91A0-B0F9EB728FF6}"/>
    <dgm:cxn modelId="{0A688325-D256-498E-B4F2-180F303330A1}" type="presParOf" srcId="{6C7FF213-3094-4018-99BB-1848DA4CA648}" destId="{4F5B0C05-4C6B-4447-B3C6-2BFBB7DDD03B}" srcOrd="0" destOrd="0" presId="urn:microsoft.com/office/officeart/2005/8/layout/vList2"/>
    <dgm:cxn modelId="{90035C49-0368-4AAC-B193-82FC6C6A6C14}" type="presParOf" srcId="{6C7FF213-3094-4018-99BB-1848DA4CA648}" destId="{9E54EC98-A468-4A1A-A68D-6BD160B3B565}" srcOrd="1" destOrd="0" presId="urn:microsoft.com/office/officeart/2005/8/layout/vList2"/>
    <dgm:cxn modelId="{4E3F2427-3BE8-4DE5-AC86-C8E32E37CED3}" type="presParOf" srcId="{6C7FF213-3094-4018-99BB-1848DA4CA648}" destId="{BA28E90D-2083-461E-A4FF-836B5D1EC2FC}" srcOrd="2" destOrd="0" presId="urn:microsoft.com/office/officeart/2005/8/layout/vList2"/>
    <dgm:cxn modelId="{B3C32357-2FC6-4D78-B6AC-834505442674}" type="presParOf" srcId="{6C7FF213-3094-4018-99BB-1848DA4CA648}" destId="{E7D230D5-5479-4D1D-B65F-D6296749EFE9}" srcOrd="3" destOrd="0" presId="urn:microsoft.com/office/officeart/2005/8/layout/vList2"/>
    <dgm:cxn modelId="{1A286064-D90D-41F8-9FF7-484DC80599EB}" type="presParOf" srcId="{6C7FF213-3094-4018-99BB-1848DA4CA648}" destId="{EAD6DE49-9322-4FF8-8388-E7DA2879E75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585666-DD21-4482-8B17-DE3B040B0F3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6735F1F-80C4-4B8C-B962-8E7F44914D0C}">
      <dgm:prSet/>
      <dgm:spPr/>
      <dgm:t>
        <a:bodyPr/>
        <a:lstStyle/>
        <a:p>
          <a:r>
            <a:rPr lang="en-GB"/>
            <a:t>In your discussion groups, think about any social marketing campaigns that you have seen recently.  </a:t>
          </a:r>
          <a:endParaRPr lang="en-US"/>
        </a:p>
      </dgm:t>
    </dgm:pt>
    <dgm:pt modelId="{A66B5E73-0D20-4008-8748-275BFBDB76D5}" type="parTrans" cxnId="{5CD5EB8D-2FCE-4574-9466-430FC3F0AAAE}">
      <dgm:prSet/>
      <dgm:spPr/>
      <dgm:t>
        <a:bodyPr/>
        <a:lstStyle/>
        <a:p>
          <a:endParaRPr lang="en-US"/>
        </a:p>
      </dgm:t>
    </dgm:pt>
    <dgm:pt modelId="{2F004790-5816-4EF5-B7E8-6A8DDF29F5E7}" type="sibTrans" cxnId="{5CD5EB8D-2FCE-4574-9466-430FC3F0AAAE}">
      <dgm:prSet/>
      <dgm:spPr/>
      <dgm:t>
        <a:bodyPr/>
        <a:lstStyle/>
        <a:p>
          <a:endParaRPr lang="en-US"/>
        </a:p>
      </dgm:t>
    </dgm:pt>
    <dgm:pt modelId="{4DBCF53D-7B74-435C-AF3A-32911A3A47C9}">
      <dgm:prSet/>
      <dgm:spPr/>
      <dgm:t>
        <a:bodyPr/>
        <a:lstStyle/>
        <a:p>
          <a:r>
            <a:rPr lang="en-GB"/>
            <a:t>What was the message?  You could use your phones to rewatch them and discuss in your group.</a:t>
          </a:r>
          <a:endParaRPr lang="en-US"/>
        </a:p>
      </dgm:t>
    </dgm:pt>
    <dgm:pt modelId="{7196C4B6-E28F-4C97-9D7B-453731CFBFC1}" type="parTrans" cxnId="{357C6947-4780-4C7A-8C36-0EBAB73190CB}">
      <dgm:prSet/>
      <dgm:spPr/>
      <dgm:t>
        <a:bodyPr/>
        <a:lstStyle/>
        <a:p>
          <a:endParaRPr lang="en-US"/>
        </a:p>
      </dgm:t>
    </dgm:pt>
    <dgm:pt modelId="{C1942CAF-3F4C-43A6-A8A5-1FDF8307ABC8}" type="sibTrans" cxnId="{357C6947-4780-4C7A-8C36-0EBAB73190CB}">
      <dgm:prSet/>
      <dgm:spPr/>
      <dgm:t>
        <a:bodyPr/>
        <a:lstStyle/>
        <a:p>
          <a:endParaRPr lang="en-US"/>
        </a:p>
      </dgm:t>
    </dgm:pt>
    <dgm:pt modelId="{5BDAA1D5-C4E7-4434-AA59-A912FBAD92DB}" type="pres">
      <dgm:prSet presAssocID="{5F585666-DD21-4482-8B17-DE3B040B0F3F}" presName="hierChild1" presStyleCnt="0">
        <dgm:presLayoutVars>
          <dgm:chPref val="1"/>
          <dgm:dir/>
          <dgm:animOne val="branch"/>
          <dgm:animLvl val="lvl"/>
          <dgm:resizeHandles/>
        </dgm:presLayoutVars>
      </dgm:prSet>
      <dgm:spPr/>
    </dgm:pt>
    <dgm:pt modelId="{0E21D74B-31F9-4C2E-BB7F-9207891DC2CE}" type="pres">
      <dgm:prSet presAssocID="{D6735F1F-80C4-4B8C-B962-8E7F44914D0C}" presName="hierRoot1" presStyleCnt="0"/>
      <dgm:spPr/>
    </dgm:pt>
    <dgm:pt modelId="{0A550488-1EE3-4996-862B-E49B7BB7C183}" type="pres">
      <dgm:prSet presAssocID="{D6735F1F-80C4-4B8C-B962-8E7F44914D0C}" presName="composite" presStyleCnt="0"/>
      <dgm:spPr/>
    </dgm:pt>
    <dgm:pt modelId="{CA89BB5E-D6F9-47AF-BC10-844AFEE39C7B}" type="pres">
      <dgm:prSet presAssocID="{D6735F1F-80C4-4B8C-B962-8E7F44914D0C}" presName="background" presStyleLbl="node0" presStyleIdx="0" presStyleCnt="2"/>
      <dgm:spPr/>
    </dgm:pt>
    <dgm:pt modelId="{32E31826-6439-4AB6-9F55-C5F5B2E17BE7}" type="pres">
      <dgm:prSet presAssocID="{D6735F1F-80C4-4B8C-B962-8E7F44914D0C}" presName="text" presStyleLbl="fgAcc0" presStyleIdx="0" presStyleCnt="2">
        <dgm:presLayoutVars>
          <dgm:chPref val="3"/>
        </dgm:presLayoutVars>
      </dgm:prSet>
      <dgm:spPr/>
    </dgm:pt>
    <dgm:pt modelId="{5797F028-9682-4DCD-A0EF-CB5667F1D4B7}" type="pres">
      <dgm:prSet presAssocID="{D6735F1F-80C4-4B8C-B962-8E7F44914D0C}" presName="hierChild2" presStyleCnt="0"/>
      <dgm:spPr/>
    </dgm:pt>
    <dgm:pt modelId="{0164B0CE-E687-4084-AC34-9AA703474B4D}" type="pres">
      <dgm:prSet presAssocID="{4DBCF53D-7B74-435C-AF3A-32911A3A47C9}" presName="hierRoot1" presStyleCnt="0"/>
      <dgm:spPr/>
    </dgm:pt>
    <dgm:pt modelId="{99A9E53D-1E6E-4CAD-AA16-0979739D4922}" type="pres">
      <dgm:prSet presAssocID="{4DBCF53D-7B74-435C-AF3A-32911A3A47C9}" presName="composite" presStyleCnt="0"/>
      <dgm:spPr/>
    </dgm:pt>
    <dgm:pt modelId="{ED3A63FA-D9FA-4190-A4CB-43272BB2995A}" type="pres">
      <dgm:prSet presAssocID="{4DBCF53D-7B74-435C-AF3A-32911A3A47C9}" presName="background" presStyleLbl="node0" presStyleIdx="1" presStyleCnt="2"/>
      <dgm:spPr/>
    </dgm:pt>
    <dgm:pt modelId="{78D6DBE0-7450-48F3-A202-603DA63C6628}" type="pres">
      <dgm:prSet presAssocID="{4DBCF53D-7B74-435C-AF3A-32911A3A47C9}" presName="text" presStyleLbl="fgAcc0" presStyleIdx="1" presStyleCnt="2">
        <dgm:presLayoutVars>
          <dgm:chPref val="3"/>
        </dgm:presLayoutVars>
      </dgm:prSet>
      <dgm:spPr/>
    </dgm:pt>
    <dgm:pt modelId="{16FFFBBD-502C-4E25-A2C1-23D11168381B}" type="pres">
      <dgm:prSet presAssocID="{4DBCF53D-7B74-435C-AF3A-32911A3A47C9}" presName="hierChild2" presStyleCnt="0"/>
      <dgm:spPr/>
    </dgm:pt>
  </dgm:ptLst>
  <dgm:cxnLst>
    <dgm:cxn modelId="{357C6947-4780-4C7A-8C36-0EBAB73190CB}" srcId="{5F585666-DD21-4482-8B17-DE3B040B0F3F}" destId="{4DBCF53D-7B74-435C-AF3A-32911A3A47C9}" srcOrd="1" destOrd="0" parTransId="{7196C4B6-E28F-4C97-9D7B-453731CFBFC1}" sibTransId="{C1942CAF-3F4C-43A6-A8A5-1FDF8307ABC8}"/>
    <dgm:cxn modelId="{5CD5EB8D-2FCE-4574-9466-430FC3F0AAAE}" srcId="{5F585666-DD21-4482-8B17-DE3B040B0F3F}" destId="{D6735F1F-80C4-4B8C-B962-8E7F44914D0C}" srcOrd="0" destOrd="0" parTransId="{A66B5E73-0D20-4008-8748-275BFBDB76D5}" sibTransId="{2F004790-5816-4EF5-B7E8-6A8DDF29F5E7}"/>
    <dgm:cxn modelId="{B0DB15A6-4B07-4886-B0A3-48B62DF82A70}" type="presOf" srcId="{D6735F1F-80C4-4B8C-B962-8E7F44914D0C}" destId="{32E31826-6439-4AB6-9F55-C5F5B2E17BE7}" srcOrd="0" destOrd="0" presId="urn:microsoft.com/office/officeart/2005/8/layout/hierarchy1"/>
    <dgm:cxn modelId="{A670B0B1-5BFC-49A9-9E90-68436E422AD0}" type="presOf" srcId="{4DBCF53D-7B74-435C-AF3A-32911A3A47C9}" destId="{78D6DBE0-7450-48F3-A202-603DA63C6628}" srcOrd="0" destOrd="0" presId="urn:microsoft.com/office/officeart/2005/8/layout/hierarchy1"/>
    <dgm:cxn modelId="{0001D9C5-CA35-4C09-B3C2-C48524085356}" type="presOf" srcId="{5F585666-DD21-4482-8B17-DE3B040B0F3F}" destId="{5BDAA1D5-C4E7-4434-AA59-A912FBAD92DB}" srcOrd="0" destOrd="0" presId="urn:microsoft.com/office/officeart/2005/8/layout/hierarchy1"/>
    <dgm:cxn modelId="{0E341CCD-AF94-4269-AD76-8E539F145163}" type="presParOf" srcId="{5BDAA1D5-C4E7-4434-AA59-A912FBAD92DB}" destId="{0E21D74B-31F9-4C2E-BB7F-9207891DC2CE}" srcOrd="0" destOrd="0" presId="urn:microsoft.com/office/officeart/2005/8/layout/hierarchy1"/>
    <dgm:cxn modelId="{AF3621C9-0A7B-4E7F-A912-41FF7450DE28}" type="presParOf" srcId="{0E21D74B-31F9-4C2E-BB7F-9207891DC2CE}" destId="{0A550488-1EE3-4996-862B-E49B7BB7C183}" srcOrd="0" destOrd="0" presId="urn:microsoft.com/office/officeart/2005/8/layout/hierarchy1"/>
    <dgm:cxn modelId="{F1EF1493-A830-4F05-A0B8-52DEB4154378}" type="presParOf" srcId="{0A550488-1EE3-4996-862B-E49B7BB7C183}" destId="{CA89BB5E-D6F9-47AF-BC10-844AFEE39C7B}" srcOrd="0" destOrd="0" presId="urn:microsoft.com/office/officeart/2005/8/layout/hierarchy1"/>
    <dgm:cxn modelId="{6048D3E7-BC2A-4AE9-847F-CEBBA2069EC8}" type="presParOf" srcId="{0A550488-1EE3-4996-862B-E49B7BB7C183}" destId="{32E31826-6439-4AB6-9F55-C5F5B2E17BE7}" srcOrd="1" destOrd="0" presId="urn:microsoft.com/office/officeart/2005/8/layout/hierarchy1"/>
    <dgm:cxn modelId="{7798EEBC-6ED0-4ADF-984C-2538093AA975}" type="presParOf" srcId="{0E21D74B-31F9-4C2E-BB7F-9207891DC2CE}" destId="{5797F028-9682-4DCD-A0EF-CB5667F1D4B7}" srcOrd="1" destOrd="0" presId="urn:microsoft.com/office/officeart/2005/8/layout/hierarchy1"/>
    <dgm:cxn modelId="{347D1207-2D84-490C-AF53-D3C24241AF93}" type="presParOf" srcId="{5BDAA1D5-C4E7-4434-AA59-A912FBAD92DB}" destId="{0164B0CE-E687-4084-AC34-9AA703474B4D}" srcOrd="1" destOrd="0" presId="urn:microsoft.com/office/officeart/2005/8/layout/hierarchy1"/>
    <dgm:cxn modelId="{16EDD3BB-B77A-4C1F-A405-D7413375852B}" type="presParOf" srcId="{0164B0CE-E687-4084-AC34-9AA703474B4D}" destId="{99A9E53D-1E6E-4CAD-AA16-0979739D4922}" srcOrd="0" destOrd="0" presId="urn:microsoft.com/office/officeart/2005/8/layout/hierarchy1"/>
    <dgm:cxn modelId="{CEC347F8-D691-49BD-AC3B-54868E60A91B}" type="presParOf" srcId="{99A9E53D-1E6E-4CAD-AA16-0979739D4922}" destId="{ED3A63FA-D9FA-4190-A4CB-43272BB2995A}" srcOrd="0" destOrd="0" presId="urn:microsoft.com/office/officeart/2005/8/layout/hierarchy1"/>
    <dgm:cxn modelId="{623F8C52-2023-44A5-99BC-B82F0D286A68}" type="presParOf" srcId="{99A9E53D-1E6E-4CAD-AA16-0979739D4922}" destId="{78D6DBE0-7450-48F3-A202-603DA63C6628}" srcOrd="1" destOrd="0" presId="urn:microsoft.com/office/officeart/2005/8/layout/hierarchy1"/>
    <dgm:cxn modelId="{6318C61D-B170-4D57-A807-69F3539867F3}" type="presParOf" srcId="{0164B0CE-E687-4084-AC34-9AA703474B4D}" destId="{16FFFBBD-502C-4E25-A2C1-23D11168381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34E1-CCDF-4ABF-B786-8E1FDFA92CA4}">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D43E8-EC82-4AC4-8951-5E4E70A578EF}">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12CA1-539D-4747-95A0-E3EB1873D087}">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ever used face book to sell an item?</a:t>
          </a:r>
          <a:endParaRPr lang="en-US" sz="1600" kern="1200"/>
        </a:p>
      </dsp:txBody>
      <dsp:txXfrm>
        <a:off x="801126" y="503"/>
        <a:ext cx="5787564" cy="693615"/>
      </dsp:txXfrm>
    </dsp:sp>
    <dsp:sp modelId="{FB45955D-3BC9-4407-BF3E-D28B0F9B3F07}">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02FF-E9EA-441F-A607-286C4B7316E9}">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D2BE61-5AAF-4904-8B03-28A4A383D1C3}">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marketed a club or society?</a:t>
          </a:r>
          <a:endParaRPr lang="en-US" sz="1600" kern="1200"/>
        </a:p>
      </dsp:txBody>
      <dsp:txXfrm>
        <a:off x="801126" y="867523"/>
        <a:ext cx="5787564" cy="693615"/>
      </dsp:txXfrm>
    </dsp:sp>
    <dsp:sp modelId="{65F10CB1-DCA7-4805-B8A5-4FFDABFAB174}">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08C1A-94DC-4897-AC5D-18DD636F3655}">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94CE7-1BCB-4758-BB43-8F324E55A1F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In groups, consider and discuss any marketing that you may have been involved in.</a:t>
          </a:r>
          <a:endParaRPr lang="en-US" sz="1600" kern="1200"/>
        </a:p>
      </dsp:txBody>
      <dsp:txXfrm>
        <a:off x="801126" y="1734543"/>
        <a:ext cx="5787564" cy="693615"/>
      </dsp:txXfrm>
    </dsp:sp>
    <dsp:sp modelId="{68B9C3D5-258E-4FDD-9DB9-0E10861D2454}">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236237-7909-4D9A-8B8F-ADD4B807CB41}">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8EC46-463C-4A11-BF94-6B573269509F}">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What did you do?</a:t>
          </a:r>
          <a:endParaRPr lang="en-US" sz="1600" kern="1200"/>
        </a:p>
      </dsp:txBody>
      <dsp:txXfrm>
        <a:off x="801126" y="2601563"/>
        <a:ext cx="5787564" cy="693615"/>
      </dsp:txXfrm>
    </dsp:sp>
    <dsp:sp modelId="{1FF36A17-530F-4114-8796-B767F459641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EFBD3-70DF-4961-9063-8B1C11B151D8}">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F9493-9DEC-43BA-9F6A-380233163C22}">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did you do it?</a:t>
          </a:r>
          <a:endParaRPr lang="en-US" sz="1600" kern="1200"/>
        </a:p>
      </dsp:txBody>
      <dsp:txXfrm>
        <a:off x="801126" y="3468583"/>
        <a:ext cx="5787564" cy="693615"/>
      </dsp:txXfrm>
    </dsp:sp>
    <dsp:sp modelId="{1E352264-03F0-4631-AD71-E6B2B88A7BE4}">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72141-B224-4A43-8FD8-15A0E09600D2}">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C3F53F-D11B-4ACA-8829-C0C45AD888B8}">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successful was it?</a:t>
          </a:r>
          <a:endParaRPr lang="en-US" sz="1600" kern="1200"/>
        </a:p>
      </dsp:txBody>
      <dsp:txXfrm>
        <a:off x="801126" y="4335603"/>
        <a:ext cx="5787564" cy="693615"/>
      </dsp:txXfrm>
    </dsp:sp>
    <dsp:sp modelId="{0006CD1F-ED02-4636-8586-24F71BD3CB7E}">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D7845-69C1-4E76-8CB2-09CD196F6AC3}">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251F1-D92D-4159-BF30-19A56F0AD3E6}">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We shall then discuss as a class.</a:t>
          </a:r>
          <a:endParaRPr lang="en-US" sz="1600" kern="1200"/>
        </a:p>
      </dsp:txBody>
      <dsp:txXfrm>
        <a:off x="801126" y="5202623"/>
        <a:ext cx="5787564" cy="693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8EFC1-04D9-4EB6-8E38-D5DFB0E4670B}">
      <dsp:nvSpPr>
        <dsp:cNvPr id="0" name=""/>
        <dsp:cNvSpPr/>
      </dsp:nvSpPr>
      <dsp:spPr>
        <a:xfrm>
          <a:off x="0" y="603961"/>
          <a:ext cx="5257800" cy="6753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Identifies customer needs and satisfies them</a:t>
          </a:r>
          <a:endParaRPr lang="en-US" sz="1700" kern="1200"/>
        </a:p>
      </dsp:txBody>
      <dsp:txXfrm>
        <a:off x="32967" y="636928"/>
        <a:ext cx="5191866" cy="609393"/>
      </dsp:txXfrm>
    </dsp:sp>
    <dsp:sp modelId="{C731DE23-9A4E-43D8-84A4-20DFCF7A26AF}">
      <dsp:nvSpPr>
        <dsp:cNvPr id="0" name=""/>
        <dsp:cNvSpPr/>
      </dsp:nvSpPr>
      <dsp:spPr>
        <a:xfrm>
          <a:off x="0" y="1328248"/>
          <a:ext cx="5257800" cy="675327"/>
        </a:xfrm>
        <a:prstGeom prst="roundRect">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Making products which will sell instead of selling what is made</a:t>
          </a:r>
          <a:endParaRPr lang="en-US" sz="1700" kern="1200"/>
        </a:p>
      </dsp:txBody>
      <dsp:txXfrm>
        <a:off x="32967" y="1361215"/>
        <a:ext cx="5191866" cy="609393"/>
      </dsp:txXfrm>
    </dsp:sp>
    <dsp:sp modelId="{B84E66F2-AF93-410A-A10D-135479D1F4BE}">
      <dsp:nvSpPr>
        <dsp:cNvPr id="0" name=""/>
        <dsp:cNvSpPr/>
      </dsp:nvSpPr>
      <dsp:spPr>
        <a:xfrm>
          <a:off x="0" y="2052536"/>
          <a:ext cx="5257800" cy="675327"/>
        </a:xfrm>
        <a:prstGeom prst="roundRect">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Realising that the customer is more important than the product</a:t>
          </a:r>
          <a:endParaRPr lang="en-US" sz="1700" kern="1200"/>
        </a:p>
      </dsp:txBody>
      <dsp:txXfrm>
        <a:off x="32967" y="2085503"/>
        <a:ext cx="5191866" cy="609393"/>
      </dsp:txXfrm>
    </dsp:sp>
    <dsp:sp modelId="{6AB2BAF9-F4B1-42DB-BD3A-DDDACC988AB6}">
      <dsp:nvSpPr>
        <dsp:cNvPr id="0" name=""/>
        <dsp:cNvSpPr/>
      </dsp:nvSpPr>
      <dsp:spPr>
        <a:xfrm>
          <a:off x="0" y="2776823"/>
          <a:ext cx="5257800" cy="675327"/>
        </a:xfrm>
        <a:prstGeom prst="roundRect">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Liberty of the customer to buy in terms of place, quality, kind and quantity.</a:t>
          </a:r>
          <a:endParaRPr lang="en-US" sz="1700" kern="1200"/>
        </a:p>
      </dsp:txBody>
      <dsp:txXfrm>
        <a:off x="32967" y="2809790"/>
        <a:ext cx="5191866" cy="609393"/>
      </dsp:txXfrm>
    </dsp:sp>
    <dsp:sp modelId="{F6DBA53D-2CF3-4E2F-A1FF-E81AD2A22F8F}">
      <dsp:nvSpPr>
        <dsp:cNvPr id="0" name=""/>
        <dsp:cNvSpPr/>
      </dsp:nvSpPr>
      <dsp:spPr>
        <a:xfrm>
          <a:off x="0" y="3501111"/>
          <a:ext cx="5257800" cy="675327"/>
        </a:xfrm>
        <a:prstGeom prst="roundRect">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Satisfying the esteem of consumers</a:t>
          </a:r>
          <a:endParaRPr lang="en-US" sz="1700" kern="1200"/>
        </a:p>
      </dsp:txBody>
      <dsp:txXfrm>
        <a:off x="32967" y="3534078"/>
        <a:ext cx="5191866" cy="609393"/>
      </dsp:txXfrm>
    </dsp:sp>
    <dsp:sp modelId="{091EFC18-58C1-4829-8870-394611AD3546}">
      <dsp:nvSpPr>
        <dsp:cNvPr id="0" name=""/>
        <dsp:cNvSpPr/>
      </dsp:nvSpPr>
      <dsp:spPr>
        <a:xfrm>
          <a:off x="0" y="4225399"/>
          <a:ext cx="5257800" cy="675327"/>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Drawing up a marketing approach to gain the confidence of consumers and achieve business targets.</a:t>
          </a:r>
          <a:endParaRPr lang="en-US" sz="1700" kern="1200"/>
        </a:p>
      </dsp:txBody>
      <dsp:txXfrm>
        <a:off x="32967" y="4258366"/>
        <a:ext cx="5191866" cy="609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D5617-3DE4-48DE-BB14-1E0AFDF0E56B}">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201383-C752-4922-88B9-6DC74BD5D8EE}">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Give some thought to the different Businesses you are aware of, both small local businesses and also large worldwide organisations like Apple.  </a:t>
          </a:r>
          <a:endParaRPr lang="en-US" sz="2600" kern="1200"/>
        </a:p>
      </dsp:txBody>
      <dsp:txXfrm>
        <a:off x="0" y="2492"/>
        <a:ext cx="6492875" cy="1700138"/>
      </dsp:txXfrm>
    </dsp:sp>
    <dsp:sp modelId="{871F118B-1FCF-4E8B-AB23-F7D42A19D1C4}">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1F010-1C48-47A1-8254-408846F2070E}">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effective do the apply the marketing concept?  </a:t>
          </a:r>
          <a:endParaRPr lang="en-US" sz="2600" kern="1200"/>
        </a:p>
      </dsp:txBody>
      <dsp:txXfrm>
        <a:off x="0" y="1702630"/>
        <a:ext cx="6492875" cy="1700138"/>
      </dsp:txXfrm>
    </dsp:sp>
    <dsp:sp modelId="{FC09A3F2-BF54-46A1-864A-D664101EF990}">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46EC6-26D8-4CD5-9232-2274F1545457}">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List 7 organisations a mixture of local and large and write the key points of the marketing concept application next to them</a:t>
          </a:r>
          <a:endParaRPr lang="en-US" sz="2600" kern="1200"/>
        </a:p>
      </dsp:txBody>
      <dsp:txXfrm>
        <a:off x="0" y="3402769"/>
        <a:ext cx="6492875" cy="1700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B0C05-4C6B-4447-B3C6-2BFBB7DDD03B}">
      <dsp:nvSpPr>
        <dsp:cNvPr id="0" name=""/>
        <dsp:cNvSpPr/>
      </dsp:nvSpPr>
      <dsp:spPr>
        <a:xfrm>
          <a:off x="0" y="3968"/>
          <a:ext cx="525780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origins of Social Marketing came from Kotler and Levy, after they became interested in Wiebe’s 1951-1952 famous question:</a:t>
          </a:r>
          <a:endParaRPr lang="en-US" sz="2500" kern="1200"/>
        </a:p>
      </dsp:txBody>
      <dsp:txXfrm>
        <a:off x="87100" y="91068"/>
        <a:ext cx="5083600" cy="1610050"/>
      </dsp:txXfrm>
    </dsp:sp>
    <dsp:sp modelId="{BA28E90D-2083-461E-A4FF-836B5D1EC2FC}">
      <dsp:nvSpPr>
        <dsp:cNvPr id="0" name=""/>
        <dsp:cNvSpPr/>
      </dsp:nvSpPr>
      <dsp:spPr>
        <a:xfrm>
          <a:off x="0" y="1860218"/>
          <a:ext cx="5257800" cy="178425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“Why can’t you sell Brotherhood like you sell soap?”</a:t>
          </a:r>
          <a:endParaRPr lang="en-US" sz="2500" kern="1200"/>
        </a:p>
      </dsp:txBody>
      <dsp:txXfrm>
        <a:off x="87100" y="1947318"/>
        <a:ext cx="5083600" cy="1610050"/>
      </dsp:txXfrm>
    </dsp:sp>
    <dsp:sp modelId="{EAD6DE49-9322-4FF8-8388-E7DA2879E75A}">
      <dsp:nvSpPr>
        <dsp:cNvPr id="0" name=""/>
        <dsp:cNvSpPr/>
      </dsp:nvSpPr>
      <dsp:spPr>
        <a:xfrm>
          <a:off x="0" y="3716469"/>
          <a:ext cx="5257800" cy="178425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you think of this?  </a:t>
          </a:r>
          <a:endParaRPr lang="en-US" sz="2500" kern="1200"/>
        </a:p>
      </dsp:txBody>
      <dsp:txXfrm>
        <a:off x="87100" y="3803569"/>
        <a:ext cx="508360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BB5E-D6F9-47AF-BC10-844AFEE39C7B}">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31826-6439-4AB6-9F55-C5F5B2E17BE7}">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In your discussion groups, think about any social marketing campaigns that you have seen recently.  </a:t>
          </a:r>
          <a:endParaRPr lang="en-US" sz="3200" kern="1200"/>
        </a:p>
      </dsp:txBody>
      <dsp:txXfrm>
        <a:off x="678914" y="525899"/>
        <a:ext cx="4067491" cy="2525499"/>
      </dsp:txXfrm>
    </dsp:sp>
    <dsp:sp modelId="{ED3A63FA-D9FA-4190-A4CB-43272BB2995A}">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D6DBE0-7450-48F3-A202-603DA63C6628}">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What was the message?  You could use your phones to rewatch them and discuss in your group.</a:t>
          </a:r>
          <a:endParaRPr lang="en-US" sz="3200" kern="1200"/>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14/09/2020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14/09/2020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14/09/2020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14/09/2020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14/09/2020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14/09/2020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14/09/2020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14/09/2020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14/09/2020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en.wikipedia.org/wiki/File:Logo_of_The_Message_Trust.jpg" TargetMode="External"/><Relationship Id="rId3" Type="http://schemas.openxmlformats.org/officeDocument/2006/relationships/hyperlink" Target="https://openreflections.wordpress.com/2011/01/22/the-academic-publisher-in-2020/" TargetMode="External"/><Relationship Id="rId7" Type="http://schemas.openxmlformats.org/officeDocument/2006/relationships/image" Target="../media/image22.jpg"/><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www.travelpa.co.za/services/" TargetMode="Externa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h-8PBx7isoM&amp;list=PLCA9CC18204062AA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koPmuEyP3a0"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Rr7U49RPpTs"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Z7RTykOCcuI"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8842248" y="1481328"/>
            <a:ext cx="2926080" cy="2468880"/>
          </a:xfrm>
        </p:spPr>
        <p:txBody>
          <a:bodyPr>
            <a:normAutofit/>
          </a:bodyPr>
          <a:lstStyle/>
          <a:p>
            <a:pPr algn="l"/>
            <a:r>
              <a:rPr lang="en-GB" sz="4000"/>
              <a:t>Social and Ethical Marketing</a:t>
            </a:r>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781" r="37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Welcome back…..</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t>Social and Ethical Marketing</a:t>
            </a:r>
          </a:p>
          <a:p>
            <a:pPr marL="0" indent="0">
              <a:buNone/>
            </a:pPr>
            <a:endParaRPr lang="en-GB" sz="2400"/>
          </a:p>
          <a:p>
            <a:pPr marL="0" indent="0">
              <a:buNone/>
            </a:pPr>
            <a:r>
              <a:rPr lang="en-GB" sz="2400"/>
              <a:t>Within this module we will be exploring the current activities and trends in Social and Ethical Marketing and considering how marketing frameworks, concepts and techniques can be applied to social problems.</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5943"/>
            <a:ext cx="10515600" cy="5981020"/>
          </a:xfrm>
        </p:spPr>
        <p:txBody>
          <a:bodyPr>
            <a:normAutofit fontScale="70000" lnSpcReduction="20000"/>
          </a:bodyPr>
          <a:lstStyle/>
          <a:p>
            <a:pPr marL="0" indent="0">
              <a:buNone/>
            </a:pPr>
            <a:r>
              <a:rPr lang="en-GB" dirty="0"/>
              <a:t>Learning Outcomes and syllabus</a:t>
            </a:r>
          </a:p>
          <a:p>
            <a:endParaRPr lang="en-GB" dirty="0"/>
          </a:p>
          <a:p>
            <a:pPr marL="0" indent="0">
              <a:buNone/>
            </a:pPr>
            <a:r>
              <a:rPr lang="en-GB" dirty="0"/>
              <a:t>Upon the successful completion of this module, you should be able to demonstrate the ability to:</a:t>
            </a:r>
          </a:p>
          <a:p>
            <a:pPr marL="0" indent="0">
              <a:buNone/>
            </a:pPr>
            <a:r>
              <a:rPr lang="en-GB" dirty="0"/>
              <a:t>1.  assess the development of marketing in creating value in a social context;</a:t>
            </a:r>
          </a:p>
          <a:p>
            <a:pPr marL="0" indent="0">
              <a:buNone/>
            </a:pPr>
            <a:r>
              <a:rPr lang="en-GB" dirty="0"/>
              <a:t>2.  identify relevant stakeholders and assess their impact on the marketing activities of the organisation;</a:t>
            </a:r>
          </a:p>
          <a:p>
            <a:pPr marL="0" indent="0">
              <a:buNone/>
            </a:pPr>
            <a:r>
              <a:rPr lang="en-GB" dirty="0"/>
              <a:t>3.  Critically understand marketing processes, concepts and techniques and their application and use.  Including the role of the marketing mix, the marketing environment and marketing ethics.</a:t>
            </a:r>
          </a:p>
          <a:p>
            <a:endParaRPr lang="en-GB" dirty="0"/>
          </a:p>
          <a:p>
            <a:r>
              <a:rPr lang="en-GB" dirty="0"/>
              <a:t>Indicative topics for this module are:</a:t>
            </a:r>
          </a:p>
          <a:p>
            <a:r>
              <a:rPr lang="en-GB" dirty="0"/>
              <a:t>•The Marketing Concept and Social Marketing</a:t>
            </a:r>
          </a:p>
          <a:p>
            <a:r>
              <a:rPr lang="en-GB" dirty="0"/>
              <a:t>•Marketing Past, Present and Future</a:t>
            </a:r>
          </a:p>
          <a:p>
            <a:r>
              <a:rPr lang="en-GB" dirty="0"/>
              <a:t>•Customers and other Stakeholders</a:t>
            </a:r>
          </a:p>
          <a:p>
            <a:r>
              <a:rPr lang="en-GB" dirty="0"/>
              <a:t>•Marketing Strategy and Planning</a:t>
            </a:r>
          </a:p>
          <a:p>
            <a:r>
              <a:rPr lang="en-GB" dirty="0"/>
              <a:t>•Macro and Micro Environment</a:t>
            </a:r>
          </a:p>
          <a:p>
            <a:r>
              <a:rPr lang="en-GB" dirty="0"/>
              <a:t>•Segmentation, Targeting and Positioning</a:t>
            </a:r>
          </a:p>
          <a:p>
            <a:r>
              <a:rPr lang="en-GB" dirty="0"/>
              <a:t>•The Marketing Mix and 7 P's</a:t>
            </a:r>
          </a:p>
          <a:p>
            <a:r>
              <a:rPr lang="en-GB" dirty="0"/>
              <a:t>•Making Ethical Decisions in Marketing</a:t>
            </a:r>
          </a:p>
          <a:p>
            <a:endParaRPr lang="en-GB" dirty="0"/>
          </a:p>
        </p:txBody>
      </p:sp>
    </p:spTree>
    <p:extLst>
      <p:ext uri="{BB962C8B-B14F-4D97-AF65-F5344CB8AC3E}">
        <p14:creationId xmlns:p14="http://schemas.microsoft.com/office/powerpoint/2010/main" val="3225445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Assignment 1 – 12</a:t>
            </a:r>
            <a:r>
              <a:rPr lang="en-GB" b="1" baseline="30000" dirty="0"/>
              <a:t>th</a:t>
            </a:r>
            <a:r>
              <a:rPr lang="en-GB" b="1" dirty="0"/>
              <a:t> November 2020</a:t>
            </a:r>
          </a:p>
          <a:p>
            <a:pPr marL="0" indent="0">
              <a:buNone/>
            </a:pPr>
            <a:r>
              <a:rPr lang="en-GB" dirty="0"/>
              <a:t>Discuss the relevance of Ethics within Marketing decisions for contemporary business. You should use suitable academic theory and relevant industry examples to support your discussion and analysis.  </a:t>
            </a:r>
          </a:p>
          <a:p>
            <a:pPr marL="0" indent="0">
              <a:buNone/>
            </a:pPr>
            <a:r>
              <a:rPr lang="en-GB" b="1" dirty="0"/>
              <a:t>Assignment 2 – 26</a:t>
            </a:r>
            <a:r>
              <a:rPr lang="en-GB" b="1" baseline="30000" dirty="0"/>
              <a:t>th</a:t>
            </a:r>
            <a:r>
              <a:rPr lang="en-GB" b="1" dirty="0"/>
              <a:t> November 2020</a:t>
            </a:r>
          </a:p>
          <a:p>
            <a:pPr marL="0" indent="0">
              <a:buNone/>
            </a:pPr>
            <a:r>
              <a:rPr lang="en-GB" b="1" dirty="0"/>
              <a:t>For this task you are asked to produce and present a social marketing plan for the a business of your choice.  You should research the Business and identify an area of the Business which will be the subject of the marketing plan.</a:t>
            </a:r>
            <a:endParaRPr lang="en-GB" dirty="0"/>
          </a:p>
          <a:p>
            <a:pPr marL="0" indent="0">
              <a:buNone/>
            </a:pPr>
            <a:r>
              <a:rPr lang="en-GB" b="1" dirty="0"/>
              <a:t>Ensure that you cover the various aspects of the marketing plan including its objective.</a:t>
            </a:r>
            <a:endParaRPr lang="en-GB" dirty="0"/>
          </a:p>
          <a:p>
            <a:pPr marL="0" indent="0">
              <a:buNone/>
            </a:pPr>
            <a:r>
              <a:rPr lang="en-GB" dirty="0"/>
              <a:t>Your presentation should be recorded and the recording sent to the tutor on or before the deadline.  You should also include typed speaker notes detailing your rationale and details of objectives and implementation of your social marketing plan.  Within your work you should discuss a range of theory, drawing from the work discussed within the module as well as your own additional research.</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1574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Marketing?					15mins</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rPr>
              <a:t>In Groups,</a:t>
            </a:r>
          </a:p>
          <a:p>
            <a:pPr marL="0" indent="0">
              <a:buNone/>
            </a:pPr>
            <a:r>
              <a:rPr lang="en-GB" sz="2400">
                <a:solidFill>
                  <a:srgbClr val="000000"/>
                </a:solidFill>
              </a:rPr>
              <a:t>Consider what Marketing is?  What can and does Marketing do?</a:t>
            </a:r>
          </a:p>
          <a:p>
            <a:pPr marL="0" indent="0">
              <a:buNone/>
            </a:pPr>
            <a:endParaRPr lang="en-GB" sz="2400">
              <a:solidFill>
                <a:srgbClr val="000000"/>
              </a:solidFill>
            </a:endParaRPr>
          </a:p>
          <a:p>
            <a:pPr marL="0" indent="0">
              <a:buNone/>
            </a:pPr>
            <a:r>
              <a:rPr lang="en-GB" sz="2400">
                <a:solidFill>
                  <a:srgbClr val="000000"/>
                </a:solidFill>
              </a:rPr>
              <a:t> ** Design a definition **</a:t>
            </a:r>
          </a:p>
          <a:p>
            <a:pPr marL="0" indent="0">
              <a:buNone/>
            </a:pPr>
            <a:endParaRPr lang="en-GB" sz="2400">
              <a:solidFill>
                <a:srgbClr val="000000"/>
              </a:solidFill>
            </a:endParaRPr>
          </a:p>
          <a:p>
            <a:pPr marL="0" indent="0">
              <a:buNone/>
            </a:pPr>
            <a:r>
              <a:rPr lang="en-GB" sz="2400">
                <a:solidFill>
                  <a:srgbClr val="000000"/>
                </a:solidFill>
              </a:rPr>
              <a:t>https://www.youtube.com/watch?v=i1xz5Kv-7VY</a:t>
            </a:r>
          </a:p>
          <a:p>
            <a:pPr marL="0" indent="0">
              <a:buNone/>
            </a:pPr>
            <a:endParaRPr lang="en-GB" sz="2400">
              <a:solidFill>
                <a:srgbClr val="000000"/>
              </a:solidFill>
            </a:endParaRPr>
          </a:p>
          <a:p>
            <a:pPr marL="0" indent="0">
              <a:buNone/>
            </a:pPr>
            <a:endParaRPr lang="en-GB" sz="2400">
              <a:solidFill>
                <a:srgbClr val="000000"/>
              </a:solidFill>
            </a:endParaRPr>
          </a:p>
        </p:txBody>
      </p:sp>
    </p:spTree>
    <p:extLst>
      <p:ext uri="{BB962C8B-B14F-4D97-AF65-F5344CB8AC3E}">
        <p14:creationId xmlns:p14="http://schemas.microsoft.com/office/powerpoint/2010/main" val="18815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 few definitions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1900">
                <a:solidFill>
                  <a:srgbClr val="FEFFFF"/>
                </a:solidFill>
              </a:rPr>
              <a:t>“Marketing is a social and managerial process by which individuals and groups obtain what they want and need through creating and exchanging products and value with others (Kotler </a:t>
            </a:r>
            <a:r>
              <a:rPr lang="en-GB" sz="1900" i="1">
                <a:solidFill>
                  <a:srgbClr val="FEFFFF"/>
                </a:solidFill>
              </a:rPr>
              <a:t>et al</a:t>
            </a:r>
            <a:r>
              <a:rPr lang="en-GB" sz="1900">
                <a:solidFill>
                  <a:srgbClr val="FEFFFF"/>
                </a:solidFill>
              </a:rPr>
              <a:t>, 1999)”</a:t>
            </a:r>
          </a:p>
          <a:p>
            <a:pPr marL="0" indent="0">
              <a:buNone/>
            </a:pPr>
            <a:r>
              <a:rPr lang="en-GB" sz="1900">
                <a:solidFill>
                  <a:srgbClr val="FEFFFF"/>
                </a:solidFill>
              </a:rPr>
              <a:t>“Marketing is the management process responsible for identifying, anticipating and satisfying customers’ requirements profitably”. (CIM)</a:t>
            </a:r>
          </a:p>
          <a:p>
            <a:pPr marL="0" indent="0">
              <a:buNone/>
            </a:pPr>
            <a:r>
              <a:rPr lang="en-GB" sz="1900">
                <a:solidFill>
                  <a:srgbClr val="FEFFFF"/>
                </a:solidFill>
              </a:rPr>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sz="1900">
              <a:solidFill>
                <a:srgbClr val="FEFFFF"/>
              </a:solidFill>
            </a:endParaRPr>
          </a:p>
          <a:p>
            <a:pPr marL="0" indent="0">
              <a:buNone/>
            </a:pPr>
            <a:r>
              <a:rPr lang="en-GB" sz="1900">
                <a:solidFill>
                  <a:srgbClr val="FEFFFF"/>
                </a:solidFill>
              </a:rPr>
              <a:t>Which one do you prefer and why?</a:t>
            </a:r>
          </a:p>
          <a:p>
            <a:pPr marL="0" indent="0">
              <a:buNone/>
            </a:pPr>
            <a:endParaRPr lang="en-GB" sz="1900">
              <a:solidFill>
                <a:srgbClr val="FEFFFF"/>
              </a:solidFill>
            </a:endParaRPr>
          </a:p>
        </p:txBody>
      </p:sp>
    </p:spTree>
    <p:extLst>
      <p:ext uri="{BB962C8B-B14F-4D97-AF65-F5344CB8AC3E}">
        <p14:creationId xmlns:p14="http://schemas.microsoft.com/office/powerpoint/2010/main" val="2161559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802276" cy="5256371"/>
          </a:xfrm>
        </p:spPr>
        <p:txBody>
          <a:bodyPr>
            <a:normAutofit/>
          </a:bodyPr>
          <a:lstStyle/>
          <a:p>
            <a:r>
              <a:rPr lang="en-GB" sz="4800"/>
              <a:t>Do you have Marketing Experience?</a:t>
            </a:r>
          </a:p>
        </p:txBody>
      </p:sp>
      <p:graphicFrame>
        <p:nvGraphicFramePr>
          <p:cNvPr id="5" name="Content Placeholder 2">
            <a:extLst>
              <a:ext uri="{FF2B5EF4-FFF2-40B4-BE49-F238E27FC236}">
                <a16:creationId xmlns:a16="http://schemas.microsoft.com/office/drawing/2014/main" id="{1D9CEDB3-5E0B-43C8-A6A3-436BF59C2E72}"/>
              </a:ext>
            </a:extLst>
          </p:cNvPr>
          <p:cNvGraphicFramePr>
            <a:graphicFrameLocks noGrp="1"/>
          </p:cNvGraphicFramePr>
          <p:nvPr>
            <p:ph idx="1"/>
            <p:extLst>
              <p:ext uri="{D42A27DB-BD31-4B8C-83A1-F6EECF244321}">
                <p14:modId xmlns:p14="http://schemas.microsoft.com/office/powerpoint/2010/main" val="273516811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2967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Marketing Concept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1300"/>
              <a:t>Created in the 1950’s</a:t>
            </a:r>
          </a:p>
          <a:p>
            <a:pPr marL="0" indent="0">
              <a:buNone/>
            </a:pPr>
            <a:r>
              <a:rPr lang="en-GB" sz="1300"/>
              <a:t>The implementation structure of the Marketing philosophy.</a:t>
            </a:r>
          </a:p>
          <a:p>
            <a:pPr marL="0" indent="0">
              <a:buNone/>
            </a:pPr>
            <a:r>
              <a:rPr lang="en-GB" sz="1300"/>
              <a:t>The Marketing Philosophy includes 4 key areas:</a:t>
            </a:r>
            <a:br>
              <a:rPr lang="en-GB" sz="1300"/>
            </a:br>
            <a:endParaRPr lang="en-GB" sz="1300"/>
          </a:p>
          <a:p>
            <a:pPr>
              <a:buFont typeface="Wingdings" panose="05000000000000000000" pitchFamily="2" charset="2"/>
              <a:buChar char="q"/>
            </a:pPr>
            <a:r>
              <a:rPr lang="en-GB" sz="1300"/>
              <a:t>Customer Orientation</a:t>
            </a:r>
          </a:p>
          <a:p>
            <a:pPr marL="0" indent="0">
              <a:buNone/>
            </a:pPr>
            <a:r>
              <a:rPr lang="en-GB" sz="1300"/>
              <a:t>Understanding of customer needs, wants and behaviour.</a:t>
            </a:r>
          </a:p>
          <a:p>
            <a:pPr>
              <a:buFont typeface="Wingdings" panose="05000000000000000000" pitchFamily="2" charset="2"/>
              <a:buChar char="q"/>
            </a:pPr>
            <a:r>
              <a:rPr lang="en-GB" sz="1300"/>
              <a:t>Integrated Effort</a:t>
            </a:r>
          </a:p>
          <a:p>
            <a:pPr marL="0" indent="0">
              <a:buNone/>
            </a:pPr>
            <a:r>
              <a:rPr lang="en-GB" sz="1300"/>
              <a:t>The marketing function must be integrated into all areas of the Business</a:t>
            </a:r>
          </a:p>
          <a:p>
            <a:pPr>
              <a:buFont typeface="Wingdings" panose="05000000000000000000" pitchFamily="2" charset="2"/>
              <a:buChar char="q"/>
            </a:pPr>
            <a:r>
              <a:rPr lang="en-GB" sz="1300"/>
              <a:t>Profit Direction</a:t>
            </a:r>
          </a:p>
          <a:p>
            <a:pPr marL="0" indent="0">
              <a:buNone/>
            </a:pPr>
            <a:r>
              <a:rPr lang="en-GB" sz="1300"/>
              <a:t>Focus efforts on profit rather than sales volumes</a:t>
            </a:r>
          </a:p>
          <a:p>
            <a:pPr>
              <a:buFont typeface="Wingdings" panose="05000000000000000000" pitchFamily="2" charset="2"/>
              <a:buChar char="q"/>
            </a:pPr>
            <a:r>
              <a:rPr lang="en-GB" sz="1300"/>
              <a:t>Competitor orientation</a:t>
            </a:r>
          </a:p>
          <a:p>
            <a:pPr marL="0" indent="0">
              <a:buNone/>
            </a:pPr>
            <a:r>
              <a:rPr lang="en-GB" sz="1300"/>
              <a:t>Considering Competitors approach</a:t>
            </a:r>
          </a:p>
        </p:txBody>
      </p:sp>
    </p:spTree>
    <p:extLst>
      <p:ext uri="{BB962C8B-B14F-4D97-AF65-F5344CB8AC3E}">
        <p14:creationId xmlns:p14="http://schemas.microsoft.com/office/powerpoint/2010/main" val="616631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3700" kern="1200">
                <a:solidFill>
                  <a:schemeClr val="accent1"/>
                </a:solidFill>
                <a:latin typeface="+mj-lt"/>
                <a:ea typeface="+mj-ea"/>
                <a:cs typeface="+mj-cs"/>
              </a:rPr>
              <a:t>Tools to assist with the implementation</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0" y="963507"/>
            <a:ext cx="6250940" cy="2304627"/>
          </a:xfrm>
        </p:spPr>
        <p:txBody>
          <a:bodyPr vert="horz" lIns="91440" tIns="45720" rIns="91440" bIns="45720" rtlCol="0" anchor="b">
            <a:normAutofit/>
          </a:bodyPr>
          <a:lstStyle/>
          <a:p>
            <a:pPr marL="0"/>
            <a:r>
              <a:rPr lang="en-US" sz="1900"/>
              <a:t>Include:</a:t>
            </a:r>
          </a:p>
          <a:p>
            <a:r>
              <a:rPr lang="en-US" sz="1900"/>
              <a:t>Marketing mix</a:t>
            </a:r>
          </a:p>
          <a:p>
            <a:r>
              <a:rPr lang="en-US" sz="1900"/>
              <a:t>Product planning</a:t>
            </a:r>
          </a:p>
          <a:p>
            <a:r>
              <a:rPr lang="en-US" sz="1900"/>
              <a:t>Pricing</a:t>
            </a:r>
          </a:p>
          <a:p>
            <a:r>
              <a:rPr lang="en-US" sz="1900"/>
              <a:t>Branding</a:t>
            </a:r>
          </a:p>
          <a:p>
            <a:r>
              <a:rPr lang="en-US" sz="1900"/>
              <a:t>Channels of distribution</a:t>
            </a:r>
          </a:p>
        </p:txBody>
      </p:sp>
      <p:sp>
        <p:nvSpPr>
          <p:cNvPr id="4" name="TextBox 3"/>
          <p:cNvSpPr txBox="1"/>
          <p:nvPr/>
        </p:nvSpPr>
        <p:spPr>
          <a:xfrm>
            <a:off x="4976030" y="3589866"/>
            <a:ext cx="6250940" cy="2304628"/>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sz="2000"/>
              <a:t>Personal selling</a:t>
            </a:r>
          </a:p>
          <a:p>
            <a:pPr marL="457200" indent="-228600">
              <a:lnSpc>
                <a:spcPct val="90000"/>
              </a:lnSpc>
              <a:spcAft>
                <a:spcPts val="600"/>
              </a:spcAft>
              <a:buFont typeface="Arial" panose="020B0604020202020204" pitchFamily="34" charset="0"/>
              <a:buChar char="•"/>
            </a:pPr>
            <a:r>
              <a:rPr lang="en-US" sz="2000"/>
              <a:t>Advertising</a:t>
            </a:r>
          </a:p>
          <a:p>
            <a:pPr marL="457200" indent="-228600">
              <a:lnSpc>
                <a:spcPct val="90000"/>
              </a:lnSpc>
              <a:spcAft>
                <a:spcPts val="600"/>
              </a:spcAft>
              <a:buFont typeface="Arial" panose="020B0604020202020204" pitchFamily="34" charset="0"/>
              <a:buChar char="•"/>
            </a:pPr>
            <a:r>
              <a:rPr lang="en-US" sz="2000"/>
              <a:t>Sales promotion</a:t>
            </a:r>
          </a:p>
          <a:p>
            <a:pPr marL="457200" indent="-228600">
              <a:lnSpc>
                <a:spcPct val="90000"/>
              </a:lnSpc>
              <a:spcAft>
                <a:spcPts val="600"/>
              </a:spcAft>
              <a:buFont typeface="Arial" panose="020B0604020202020204" pitchFamily="34" charset="0"/>
              <a:buChar char="•"/>
            </a:pPr>
            <a:r>
              <a:rPr lang="en-US" sz="2000"/>
              <a:t>Service</a:t>
            </a:r>
          </a:p>
          <a:p>
            <a:pPr marL="457200" indent="-228600">
              <a:lnSpc>
                <a:spcPct val="90000"/>
              </a:lnSpc>
              <a:spcAft>
                <a:spcPts val="600"/>
              </a:spcAft>
              <a:buFont typeface="Arial" panose="020B0604020202020204" pitchFamily="34" charset="0"/>
              <a:buChar char="•"/>
            </a:pPr>
            <a:r>
              <a:rPr lang="en-US" sz="2000"/>
              <a:t>Physical distribution </a:t>
            </a:r>
          </a:p>
          <a:p>
            <a:pPr marL="457200" indent="-228600">
              <a:lnSpc>
                <a:spcPct val="90000"/>
              </a:lnSpc>
              <a:spcAft>
                <a:spcPts val="600"/>
              </a:spcAft>
              <a:buFont typeface="Arial" panose="020B0604020202020204" pitchFamily="34" charset="0"/>
              <a:buChar char="•"/>
            </a:pPr>
            <a:r>
              <a:rPr lang="en-US" sz="2000"/>
              <a:t>Market Research</a:t>
            </a:r>
          </a:p>
        </p:txBody>
      </p:sp>
    </p:spTree>
    <p:extLst>
      <p:ext uri="{BB962C8B-B14F-4D97-AF65-F5344CB8AC3E}">
        <p14:creationId xmlns:p14="http://schemas.microsoft.com/office/powerpoint/2010/main" val="411277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The differences between the Marketing Concept and anything before</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DC98D70-6B02-4160-BE6D-1A05BB6F15FF}"/>
              </a:ext>
            </a:extLst>
          </p:cNvPr>
          <p:cNvGraphicFramePr>
            <a:graphicFrameLocks noGrp="1"/>
          </p:cNvGraphicFramePr>
          <p:nvPr>
            <p:ph idx="1"/>
            <p:extLst>
              <p:ext uri="{D42A27DB-BD31-4B8C-83A1-F6EECF244321}">
                <p14:modId xmlns:p14="http://schemas.microsoft.com/office/powerpoint/2010/main" val="25316238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520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6600"/>
              <a:t>Barriers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anchor="ctr">
            <a:normAutofit/>
          </a:bodyPr>
          <a:lstStyle/>
          <a:p>
            <a:r>
              <a:rPr lang="en-GB" sz="2000"/>
              <a:t>An incomplete understanding of the marketing concept itself;</a:t>
            </a:r>
          </a:p>
          <a:p>
            <a:r>
              <a:rPr lang="en-GB" sz="2000"/>
              <a:t>The inherent conflict between short-term and long-term sales and profit goals</a:t>
            </a:r>
          </a:p>
          <a:p>
            <a:r>
              <a:rPr lang="en-GB" sz="2000"/>
              <a:t>An overemphasis on short-term financially-orientated measure of management performance;</a:t>
            </a:r>
          </a:p>
          <a:p>
            <a:r>
              <a:rPr lang="en-GB" sz="2000"/>
              <a:t>Top management’s own values and priorities concerning the relative importance of customers and the firm’s other constituencies.</a:t>
            </a:r>
          </a:p>
        </p:txBody>
      </p:sp>
    </p:spTree>
    <p:extLst>
      <p:ext uri="{BB962C8B-B14F-4D97-AF65-F5344CB8AC3E}">
        <p14:creationId xmlns:p14="http://schemas.microsoft.com/office/powerpoint/2010/main" val="1937561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3F0B92C-7E4D-4421-A86D-06818278EBEE}"/>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Activity</a:t>
            </a:r>
          </a:p>
        </p:txBody>
      </p:sp>
      <p:graphicFrame>
        <p:nvGraphicFramePr>
          <p:cNvPr id="5" name="Content Placeholder 2">
            <a:extLst>
              <a:ext uri="{FF2B5EF4-FFF2-40B4-BE49-F238E27FC236}">
                <a16:creationId xmlns:a16="http://schemas.microsoft.com/office/drawing/2014/main" id="{B9198A8D-8C54-417D-AA0C-DD4EE07CE23E}"/>
              </a:ext>
            </a:extLst>
          </p:cNvPr>
          <p:cNvGraphicFramePr>
            <a:graphicFrameLocks noGrp="1"/>
          </p:cNvGraphicFramePr>
          <p:nvPr>
            <p:ph idx="1"/>
            <p:extLst>
              <p:ext uri="{D42A27DB-BD31-4B8C-83A1-F6EECF244321}">
                <p14:modId xmlns:p14="http://schemas.microsoft.com/office/powerpoint/2010/main" val="53778902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0707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EBBBFB-770A-4F56-8C3A-DFEB2CF4D66F}"/>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BREAK TIME!</a:t>
            </a:r>
          </a:p>
        </p:txBody>
      </p:sp>
    </p:spTree>
    <p:extLst>
      <p:ext uri="{BB962C8B-B14F-4D97-AF65-F5344CB8AC3E}">
        <p14:creationId xmlns:p14="http://schemas.microsoft.com/office/powerpoint/2010/main" val="876646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56309-080B-4224-9E79-A5A5965EB5D8}"/>
              </a:ext>
            </a:extLst>
          </p:cNvPr>
          <p:cNvSpPr>
            <a:spLocks noGrp="1"/>
          </p:cNvSpPr>
          <p:nvPr>
            <p:ph type="title"/>
          </p:nvPr>
        </p:nvSpPr>
        <p:spPr/>
        <p:txBody>
          <a:bodyPr/>
          <a:lstStyle/>
          <a:p>
            <a:r>
              <a:rPr lang="en-GB" dirty="0"/>
              <a:t>The Marketing Journey</a:t>
            </a:r>
          </a:p>
        </p:txBody>
      </p:sp>
      <p:pic>
        <p:nvPicPr>
          <p:cNvPr id="5" name="Content Placeholder 4">
            <a:extLst>
              <a:ext uri="{FF2B5EF4-FFF2-40B4-BE49-F238E27FC236}">
                <a16:creationId xmlns:a16="http://schemas.microsoft.com/office/drawing/2014/main" id="{94F028DB-EC6A-4A49-B68B-A9BBD0D0D8E9}"/>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852" y="2009606"/>
            <a:ext cx="1587689" cy="1419394"/>
          </a:xfrm>
        </p:spPr>
      </p:pic>
      <p:sp>
        <p:nvSpPr>
          <p:cNvPr id="6" name="TextBox 5">
            <a:extLst>
              <a:ext uri="{FF2B5EF4-FFF2-40B4-BE49-F238E27FC236}">
                <a16:creationId xmlns:a16="http://schemas.microsoft.com/office/drawing/2014/main" id="{E373A59C-C550-4E8F-A0D6-73B66DA9C2BB}"/>
              </a:ext>
            </a:extLst>
          </p:cNvPr>
          <p:cNvSpPr txBox="1"/>
          <p:nvPr/>
        </p:nvSpPr>
        <p:spPr>
          <a:xfrm>
            <a:off x="668852" y="3582878"/>
            <a:ext cx="1500483" cy="2308324"/>
          </a:xfrm>
          <a:prstGeom prst="rect">
            <a:avLst/>
          </a:prstGeom>
          <a:noFill/>
        </p:spPr>
        <p:txBody>
          <a:bodyPr wrap="square" rtlCol="0">
            <a:spAutoFit/>
          </a:bodyPr>
          <a:lstStyle/>
          <a:p>
            <a:r>
              <a:rPr lang="en-GB" sz="2400" dirty="0"/>
              <a:t>Marketing Physical Products </a:t>
            </a:r>
          </a:p>
          <a:p>
            <a:endParaRPr lang="en-GB" sz="2400" dirty="0"/>
          </a:p>
          <a:p>
            <a:r>
              <a:rPr lang="en-GB" sz="2400" dirty="0"/>
              <a:t>Sell products</a:t>
            </a:r>
          </a:p>
        </p:txBody>
      </p:sp>
      <p:sp>
        <p:nvSpPr>
          <p:cNvPr id="7" name="Arrow: Right 6">
            <a:extLst>
              <a:ext uri="{FF2B5EF4-FFF2-40B4-BE49-F238E27FC236}">
                <a16:creationId xmlns:a16="http://schemas.microsoft.com/office/drawing/2014/main" id="{05410D79-61BE-4074-8FED-180AA2DBF3A6}"/>
              </a:ext>
            </a:extLst>
          </p:cNvPr>
          <p:cNvSpPr/>
          <p:nvPr/>
        </p:nvSpPr>
        <p:spPr>
          <a:xfrm>
            <a:off x="2421583" y="2541401"/>
            <a:ext cx="1343223" cy="5927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close up of a sign&#10;&#10;Description automatically generated">
            <a:extLst>
              <a:ext uri="{FF2B5EF4-FFF2-40B4-BE49-F238E27FC236}">
                <a16:creationId xmlns:a16="http://schemas.microsoft.com/office/drawing/2014/main" id="{67A22731-9C40-47F8-BFA4-CF2F46E001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64806" y="2446042"/>
            <a:ext cx="3335241" cy="864043"/>
          </a:xfrm>
          <a:prstGeom prst="rect">
            <a:avLst/>
          </a:prstGeom>
        </p:spPr>
      </p:pic>
      <p:sp>
        <p:nvSpPr>
          <p:cNvPr id="10" name="TextBox 9">
            <a:extLst>
              <a:ext uri="{FF2B5EF4-FFF2-40B4-BE49-F238E27FC236}">
                <a16:creationId xmlns:a16="http://schemas.microsoft.com/office/drawing/2014/main" id="{81852B72-A227-4B61-9D75-632472A261B6}"/>
              </a:ext>
            </a:extLst>
          </p:cNvPr>
          <p:cNvSpPr txBox="1"/>
          <p:nvPr/>
        </p:nvSpPr>
        <p:spPr>
          <a:xfrm>
            <a:off x="4458488" y="3436259"/>
            <a:ext cx="2293408" cy="2385268"/>
          </a:xfrm>
          <a:prstGeom prst="rect">
            <a:avLst/>
          </a:prstGeom>
          <a:noFill/>
        </p:spPr>
        <p:txBody>
          <a:bodyPr wrap="square" rtlCol="0">
            <a:spAutoFit/>
          </a:bodyPr>
          <a:lstStyle/>
          <a:p>
            <a:r>
              <a:rPr lang="en-GB" sz="2800" dirty="0"/>
              <a:t>Marketing Services</a:t>
            </a:r>
          </a:p>
          <a:p>
            <a:endParaRPr lang="en-GB" sz="2800" dirty="0"/>
          </a:p>
          <a:p>
            <a:r>
              <a:rPr lang="en-GB" sz="2800" dirty="0"/>
              <a:t>Build brand</a:t>
            </a:r>
          </a:p>
          <a:p>
            <a:r>
              <a:rPr lang="en-GB" sz="2800" dirty="0"/>
              <a:t>Sell services</a:t>
            </a:r>
          </a:p>
          <a:p>
            <a:endParaRPr lang="en-GB" sz="900" dirty="0"/>
          </a:p>
        </p:txBody>
      </p:sp>
      <p:pic>
        <p:nvPicPr>
          <p:cNvPr id="11" name="Picture 10">
            <a:extLst>
              <a:ext uri="{FF2B5EF4-FFF2-40B4-BE49-F238E27FC236}">
                <a16:creationId xmlns:a16="http://schemas.microsoft.com/office/drawing/2014/main" id="{17E77E67-9314-4489-BE5F-DD443636884A}"/>
              </a:ext>
            </a:extLst>
          </p:cNvPr>
          <p:cNvPicPr>
            <a:picLocks noChangeAspect="1"/>
          </p:cNvPicPr>
          <p:nvPr/>
        </p:nvPicPr>
        <p:blipFill>
          <a:blip r:embed="rId6"/>
          <a:stretch>
            <a:fillRect/>
          </a:stretch>
        </p:blipFill>
        <p:spPr>
          <a:xfrm>
            <a:off x="7185639" y="2564092"/>
            <a:ext cx="1365622" cy="627942"/>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8976C65C-90B5-49FF-842E-BCC89561899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784331" y="2362495"/>
            <a:ext cx="3120512" cy="947590"/>
          </a:xfrm>
          <a:prstGeom prst="rect">
            <a:avLst/>
          </a:prstGeom>
        </p:spPr>
      </p:pic>
      <p:sp>
        <p:nvSpPr>
          <p:cNvPr id="14" name="TextBox 13">
            <a:extLst>
              <a:ext uri="{FF2B5EF4-FFF2-40B4-BE49-F238E27FC236}">
                <a16:creationId xmlns:a16="http://schemas.microsoft.com/office/drawing/2014/main" id="{DFDEABC5-F8E1-4972-9FBB-AF631E70C48D}"/>
              </a:ext>
            </a:extLst>
          </p:cNvPr>
          <p:cNvSpPr txBox="1"/>
          <p:nvPr/>
        </p:nvSpPr>
        <p:spPr>
          <a:xfrm>
            <a:off x="8784330" y="3408939"/>
            <a:ext cx="2933821" cy="2677656"/>
          </a:xfrm>
          <a:prstGeom prst="rect">
            <a:avLst/>
          </a:prstGeom>
          <a:noFill/>
        </p:spPr>
        <p:txBody>
          <a:bodyPr wrap="square" rtlCol="0">
            <a:spAutoFit/>
          </a:bodyPr>
          <a:lstStyle/>
          <a:p>
            <a:r>
              <a:rPr lang="en-GB" sz="2800" dirty="0"/>
              <a:t>Marketing Messages</a:t>
            </a:r>
          </a:p>
          <a:p>
            <a:endParaRPr lang="en-GB" sz="2800" dirty="0"/>
          </a:p>
          <a:p>
            <a:r>
              <a:rPr lang="en-GB" sz="2800" dirty="0"/>
              <a:t>Aimed at making behavioural Change</a:t>
            </a:r>
          </a:p>
        </p:txBody>
      </p:sp>
    </p:spTree>
    <p:extLst>
      <p:ext uri="{BB962C8B-B14F-4D97-AF65-F5344CB8AC3E}">
        <p14:creationId xmlns:p14="http://schemas.microsoft.com/office/powerpoint/2010/main" val="1932912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Social Marketing</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0745493-1965-442D-A43F-FCE84F27AA5B}"/>
              </a:ext>
            </a:extLst>
          </p:cNvPr>
          <p:cNvGraphicFramePr>
            <a:graphicFrameLocks noGrp="1"/>
          </p:cNvGraphicFramePr>
          <p:nvPr>
            <p:ph idx="1"/>
            <p:extLst>
              <p:ext uri="{D42A27DB-BD31-4B8C-83A1-F6EECF244321}">
                <p14:modId xmlns:p14="http://schemas.microsoft.com/office/powerpoint/2010/main" val="141584691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262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Example of Social Marketing Campaign</a:t>
            </a:r>
            <a:br>
              <a:rPr lang="en-GB" sz="4000">
                <a:solidFill>
                  <a:srgbClr val="FFFFFF"/>
                </a:solidFill>
              </a:rPr>
            </a:br>
            <a:r>
              <a:rPr lang="en-GB" sz="4000">
                <a:solidFill>
                  <a:srgbClr val="FFFFFF"/>
                </a:solidFill>
              </a:rPr>
              <a:t>Wear your seatbelt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hlinkClick r:id="rId2"/>
              </a:rPr>
              <a:t>https://www.youtube.com/watch?v=h-8PBx7isoM&amp;list=PLCA9CC18204062AA2</a:t>
            </a:r>
            <a:endParaRPr lang="en-GB" sz="2400"/>
          </a:p>
          <a:p>
            <a:pPr marL="0" indent="0">
              <a:buNone/>
            </a:pPr>
            <a:endParaRPr lang="en-GB" sz="2400"/>
          </a:p>
          <a:p>
            <a:pPr marL="0" indent="0">
              <a:buNone/>
            </a:pPr>
            <a:r>
              <a:rPr lang="en-GB" sz="2400"/>
              <a:t>This is an example of a Government initative, a Social Marketing campaign that aims to change mass behaviours.</a:t>
            </a:r>
          </a:p>
        </p:txBody>
      </p:sp>
    </p:spTree>
    <p:extLst>
      <p:ext uri="{BB962C8B-B14F-4D97-AF65-F5344CB8AC3E}">
        <p14:creationId xmlns:p14="http://schemas.microsoft.com/office/powerpoint/2010/main" val="3340534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FDFF903-6A7B-47B9-B85D-4DC1A3C3AC6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Social Marketing</a:t>
            </a:r>
          </a:p>
        </p:txBody>
      </p:sp>
      <p:sp>
        <p:nvSpPr>
          <p:cNvPr id="3" name="Content Placeholder 2">
            <a:extLst>
              <a:ext uri="{FF2B5EF4-FFF2-40B4-BE49-F238E27FC236}">
                <a16:creationId xmlns:a16="http://schemas.microsoft.com/office/drawing/2014/main" id="{10B08BAC-1F6D-4968-8D36-AA755B835D2D}"/>
              </a:ext>
            </a:extLst>
          </p:cNvPr>
          <p:cNvSpPr>
            <a:spLocks noGrp="1"/>
          </p:cNvSpPr>
          <p:nvPr>
            <p:ph idx="1"/>
          </p:nvPr>
        </p:nvSpPr>
        <p:spPr>
          <a:xfrm>
            <a:off x="1179226" y="3092970"/>
            <a:ext cx="9833548" cy="2693976"/>
          </a:xfrm>
        </p:spPr>
        <p:txBody>
          <a:bodyPr>
            <a:normAutofit/>
          </a:bodyPr>
          <a:lstStyle/>
          <a:p>
            <a:pPr marL="0" indent="0">
              <a:buNone/>
            </a:pPr>
            <a:r>
              <a:rPr lang="en-GB" sz="2000" dirty="0">
                <a:solidFill>
                  <a:srgbClr val="000000"/>
                </a:solidFill>
                <a:hlinkClick r:id="rId3"/>
              </a:rPr>
              <a:t>https://www.youtube.com/watch?v=koPmuEyP3a0</a:t>
            </a:r>
            <a:endParaRPr lang="en-GB" sz="2000" dirty="0">
              <a:solidFill>
                <a:srgbClr val="000000"/>
              </a:solidFill>
            </a:endParaRPr>
          </a:p>
          <a:p>
            <a:pPr marL="0" indent="0">
              <a:buNone/>
            </a:pPr>
            <a:endParaRPr lang="en-GB" sz="2000" dirty="0">
              <a:solidFill>
                <a:srgbClr val="000000"/>
              </a:solidFill>
            </a:endParaRPr>
          </a:p>
          <a:p>
            <a:pPr marL="0" indent="0">
              <a:buNone/>
            </a:pPr>
            <a:r>
              <a:rPr lang="en-GB" sz="2000" dirty="0">
                <a:solidFill>
                  <a:srgbClr val="000000"/>
                </a:solidFill>
              </a:rPr>
              <a:t>What do you think of this?</a:t>
            </a:r>
          </a:p>
          <a:p>
            <a:pPr marL="0" indent="0">
              <a:buNone/>
            </a:pPr>
            <a:endParaRPr lang="en-GB" sz="2000" dirty="0">
              <a:solidFill>
                <a:srgbClr val="000000"/>
              </a:solidFill>
            </a:endParaRPr>
          </a:p>
          <a:p>
            <a:pPr marL="0" indent="0">
              <a:buNone/>
            </a:pPr>
            <a:r>
              <a:rPr lang="en-GB" sz="2000" dirty="0">
                <a:solidFill>
                  <a:srgbClr val="000000"/>
                </a:solidFill>
              </a:rPr>
              <a:t>What is the objective of this advert?</a:t>
            </a:r>
          </a:p>
        </p:txBody>
      </p:sp>
    </p:spTree>
    <p:extLst>
      <p:ext uri="{BB962C8B-B14F-4D97-AF65-F5344CB8AC3E}">
        <p14:creationId xmlns:p14="http://schemas.microsoft.com/office/powerpoint/2010/main" val="3702960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Reaction to change….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a:t>The rising expectation upon voluntary organisations, charities and communities to deliver former public services.</a:t>
            </a:r>
          </a:p>
        </p:txBody>
      </p:sp>
    </p:spTree>
    <p:extLst>
      <p:ext uri="{BB962C8B-B14F-4D97-AF65-F5344CB8AC3E}">
        <p14:creationId xmlns:p14="http://schemas.microsoft.com/office/powerpoint/2010/main" val="1468295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20715C8-3EAC-489F-B7D4-640F69DE0226}"/>
              </a:ext>
            </a:extLst>
          </p:cNvPr>
          <p:cNvSpPr>
            <a:spLocks noGrp="1"/>
          </p:cNvSpPr>
          <p:nvPr>
            <p:ph type="title"/>
          </p:nvPr>
        </p:nvSpPr>
        <p:spPr>
          <a:xfrm>
            <a:off x="1179226" y="320231"/>
            <a:ext cx="9833548" cy="1325563"/>
          </a:xfrm>
        </p:spPr>
        <p:txBody>
          <a:bodyPr>
            <a:normAutofit/>
          </a:bodyPr>
          <a:lstStyle/>
          <a:p>
            <a:pPr algn="ctr"/>
            <a:r>
              <a:rPr lang="en-GB" sz="4000">
                <a:solidFill>
                  <a:schemeClr val="tx2"/>
                </a:solidFill>
              </a:rPr>
              <a:t>Discussion</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9CCDFE81-436F-4986-B43E-5FCF53A8EFB0}"/>
              </a:ext>
            </a:extLst>
          </p:cNvPr>
          <p:cNvGraphicFramePr>
            <a:graphicFrameLocks noGrp="1"/>
          </p:cNvGraphicFramePr>
          <p:nvPr>
            <p:ph idx="1"/>
            <p:extLst>
              <p:ext uri="{D42A27DB-BD31-4B8C-83A1-F6EECF244321}">
                <p14:modId xmlns:p14="http://schemas.microsoft.com/office/powerpoint/2010/main" val="1341604583"/>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5959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BE90DB-E07B-498D-8DD6-BF10B8C212FB}"/>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What is Ethics?</a:t>
            </a:r>
          </a:p>
        </p:txBody>
      </p:sp>
      <p:sp>
        <p:nvSpPr>
          <p:cNvPr id="3" name="Content Placeholder 2">
            <a:extLst>
              <a:ext uri="{FF2B5EF4-FFF2-40B4-BE49-F238E27FC236}">
                <a16:creationId xmlns:a16="http://schemas.microsoft.com/office/drawing/2014/main" id="{7B087762-3AFD-4E54-89FD-9AB131FB49E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https://www.youtube.com/watch?v=Rr7U49RPpTs</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3106350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01EB6B99-A913-4A69-8E44-8BA3397A7D8C}"/>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kern="1200">
                <a:solidFill>
                  <a:srgbClr val="FFFFFF"/>
                </a:solidFill>
                <a:latin typeface="+mj-lt"/>
                <a:ea typeface="+mj-ea"/>
                <a:cs typeface="+mj-cs"/>
              </a:rPr>
              <a:t>Discussion</a:t>
            </a:r>
          </a:p>
        </p:txBody>
      </p:sp>
      <p:sp>
        <p:nvSpPr>
          <p:cNvPr id="3" name="Content Placeholder 2">
            <a:extLst>
              <a:ext uri="{FF2B5EF4-FFF2-40B4-BE49-F238E27FC236}">
                <a16:creationId xmlns:a16="http://schemas.microsoft.com/office/drawing/2014/main" id="{7D728455-BE16-4F1B-83DA-3612B2417D07}"/>
              </a:ext>
            </a:extLst>
          </p:cNvPr>
          <p:cNvSpPr>
            <a:spLocks noGrp="1"/>
          </p:cNvSpPr>
          <p:nvPr>
            <p:ph idx="1"/>
          </p:nvPr>
        </p:nvSpPr>
        <p:spPr>
          <a:xfrm>
            <a:off x="1171575" y="4473360"/>
            <a:ext cx="9469211" cy="865639"/>
          </a:xfrm>
        </p:spPr>
        <p:txBody>
          <a:bodyPr vert="horz" lIns="91440" tIns="45720" rIns="91440" bIns="45720" rtlCol="0" anchor="ctr">
            <a:normAutofit/>
          </a:bodyPr>
          <a:lstStyle/>
          <a:p>
            <a:pPr marL="0" indent="0" algn="ctr">
              <a:buNone/>
            </a:pPr>
            <a:r>
              <a:rPr lang="en-US" kern="1200">
                <a:solidFill>
                  <a:srgbClr val="000000"/>
                </a:solidFill>
                <a:latin typeface="+mn-lt"/>
                <a:ea typeface="+mn-ea"/>
                <a:cs typeface="+mn-cs"/>
              </a:rPr>
              <a:t>What does Ethics mean to you?</a:t>
            </a:r>
          </a:p>
        </p:txBody>
      </p:sp>
    </p:spTree>
    <p:extLst>
      <p:ext uri="{BB962C8B-B14F-4D97-AF65-F5344CB8AC3E}">
        <p14:creationId xmlns:p14="http://schemas.microsoft.com/office/powerpoint/2010/main" val="921194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C5BFEB-D091-4484-A299-4D14E2AE1892}"/>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Moral Dilemma</a:t>
            </a:r>
          </a:p>
        </p:txBody>
      </p:sp>
      <p:sp>
        <p:nvSpPr>
          <p:cNvPr id="3" name="Content Placeholder 2">
            <a:extLst>
              <a:ext uri="{FF2B5EF4-FFF2-40B4-BE49-F238E27FC236}">
                <a16:creationId xmlns:a16="http://schemas.microsoft.com/office/drawing/2014/main" id="{77640CBA-241B-4527-8411-781ADBB0C97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https://www.youtube.com/watch?v=Z7RTykOCcuI</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2854084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87C328-EB7C-4A4D-A0A4-CDF6429530CB}"/>
              </a:ext>
            </a:extLst>
          </p:cNvPr>
          <p:cNvSpPr>
            <a:spLocks noGrp="1"/>
          </p:cNvSpPr>
          <p:nvPr>
            <p:ph type="title"/>
          </p:nvPr>
        </p:nvSpPr>
        <p:spPr>
          <a:xfrm>
            <a:off x="6094105" y="802955"/>
            <a:ext cx="4977976" cy="1454051"/>
          </a:xfrm>
        </p:spPr>
        <p:txBody>
          <a:bodyPr>
            <a:normAutofit/>
          </a:bodyPr>
          <a:lstStyle/>
          <a:p>
            <a:r>
              <a:rPr lang="en-GB">
                <a:solidFill>
                  <a:srgbClr val="000000"/>
                </a:solidFill>
              </a:rPr>
              <a:t>Activity</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AEE34804-ADFC-4730-8A92-CB2B03DBAF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377E7065-EE57-4E80-BCA2-C9B3D074E592}"/>
              </a:ext>
            </a:extLst>
          </p:cNvPr>
          <p:cNvSpPr>
            <a:spLocks noGrp="1"/>
          </p:cNvSpPr>
          <p:nvPr>
            <p:ph idx="1"/>
          </p:nvPr>
        </p:nvSpPr>
        <p:spPr>
          <a:xfrm>
            <a:off x="6090574" y="2421682"/>
            <a:ext cx="4977578" cy="3639289"/>
          </a:xfrm>
        </p:spPr>
        <p:txBody>
          <a:bodyPr anchor="ctr">
            <a:normAutofit/>
          </a:bodyPr>
          <a:lstStyle/>
          <a:p>
            <a:pPr marL="0" indent="0">
              <a:buNone/>
            </a:pPr>
            <a:r>
              <a:rPr lang="en-GB" sz="2000">
                <a:solidFill>
                  <a:srgbClr val="000000"/>
                </a:solidFill>
              </a:rPr>
              <a:t>Consider a time when you faced a Moral Dilemma.</a:t>
            </a:r>
          </a:p>
          <a:p>
            <a:pPr marL="0" indent="0">
              <a:buNone/>
            </a:pPr>
            <a:endParaRPr lang="en-GB" sz="2000">
              <a:solidFill>
                <a:srgbClr val="000000"/>
              </a:solidFill>
            </a:endParaRPr>
          </a:p>
          <a:p>
            <a:pPr marL="0" indent="0">
              <a:buNone/>
            </a:pPr>
            <a:r>
              <a:rPr lang="en-GB" sz="2000">
                <a:solidFill>
                  <a:srgbClr val="000000"/>
                </a:solidFill>
              </a:rPr>
              <a:t>What was the situation?</a:t>
            </a:r>
          </a:p>
          <a:p>
            <a:pPr marL="0" indent="0">
              <a:buNone/>
            </a:pPr>
            <a:r>
              <a:rPr lang="en-GB" sz="2000">
                <a:solidFill>
                  <a:srgbClr val="000000"/>
                </a:solidFill>
              </a:rPr>
              <a:t>How did it make you feel?</a:t>
            </a:r>
          </a:p>
          <a:p>
            <a:pPr marL="0" indent="0">
              <a:buNone/>
            </a:pPr>
            <a:r>
              <a:rPr lang="en-GB" sz="2000">
                <a:solidFill>
                  <a:srgbClr val="000000"/>
                </a:solidFill>
              </a:rPr>
              <a:t>What decision did you make?</a:t>
            </a:r>
          </a:p>
          <a:p>
            <a:pPr marL="0" indent="0">
              <a:buNone/>
            </a:pPr>
            <a:endParaRPr lang="en-GB" sz="2000">
              <a:solidFill>
                <a:srgbClr val="000000"/>
              </a:solidFill>
            </a:endParaRPr>
          </a:p>
          <a:p>
            <a:pPr marL="0" indent="0">
              <a:buNone/>
            </a:pPr>
            <a:r>
              <a:rPr lang="en-GB" sz="2000">
                <a:solidFill>
                  <a:srgbClr val="000000"/>
                </a:solidFill>
              </a:rPr>
              <a:t>Tell the group about your Moral Dilemma.  Would the group make the same decision?  </a:t>
            </a:r>
          </a:p>
        </p:txBody>
      </p:sp>
    </p:spTree>
    <p:extLst>
      <p:ext uri="{BB962C8B-B14F-4D97-AF65-F5344CB8AC3E}">
        <p14:creationId xmlns:p14="http://schemas.microsoft.com/office/powerpoint/2010/main" val="3441757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1095</Words>
  <Application>Microsoft Office PowerPoint</Application>
  <PresentationFormat>Widescreen</PresentationFormat>
  <Paragraphs>139</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Rockwell</vt:lpstr>
      <vt:lpstr>Wingdings</vt:lpstr>
      <vt:lpstr>Office Theme</vt:lpstr>
      <vt:lpstr>Social and Ethical Marketing</vt:lpstr>
      <vt:lpstr>Welcome back…..</vt:lpstr>
      <vt:lpstr>PowerPoint Presentation</vt:lpstr>
      <vt:lpstr>Assessments</vt:lpstr>
      <vt:lpstr>What is Marketing?     15mins</vt:lpstr>
      <vt:lpstr>A few definitions</vt:lpstr>
      <vt:lpstr>Do you have Marketing Experience?</vt:lpstr>
      <vt:lpstr>The Marketing Concept</vt:lpstr>
      <vt:lpstr>PowerPoint Presentation</vt:lpstr>
      <vt:lpstr>Tools to assist with the implementation</vt:lpstr>
      <vt:lpstr>The differences between the Marketing Concept and anything before</vt:lpstr>
      <vt:lpstr>Barriers</vt:lpstr>
      <vt:lpstr>Activity</vt:lpstr>
      <vt:lpstr>BREAK TIME!</vt:lpstr>
      <vt:lpstr>The Marketing Journey</vt:lpstr>
      <vt:lpstr>Social Marketing</vt:lpstr>
      <vt:lpstr>Example of Social Marketing Campaign Wear your seatbelt</vt:lpstr>
      <vt:lpstr>Social Marketing</vt:lpstr>
      <vt:lpstr>Reaction to change….</vt:lpstr>
      <vt:lpstr>Discussion</vt:lpstr>
      <vt:lpstr>What is Ethics?</vt:lpstr>
      <vt:lpstr>Discussion</vt:lpstr>
      <vt:lpstr>Moral Dilemma</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1</cp:revision>
  <dcterms:created xsi:type="dcterms:W3CDTF">2020-09-15T09:18:35Z</dcterms:created>
  <dcterms:modified xsi:type="dcterms:W3CDTF">2020-09-15T09:19:10Z</dcterms:modified>
</cp:coreProperties>
</file>