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3" r:id="rId1"/>
  </p:sldMasterIdLst>
  <p:notesMasterIdLst>
    <p:notesMasterId r:id="rId26"/>
  </p:notesMasterIdLst>
  <p:sldIdLst>
    <p:sldId id="256" r:id="rId2"/>
    <p:sldId id="257" r:id="rId3"/>
    <p:sldId id="258" r:id="rId4"/>
    <p:sldId id="259" r:id="rId5"/>
    <p:sldId id="260" r:id="rId6"/>
    <p:sldId id="261" r:id="rId7"/>
    <p:sldId id="262" r:id="rId8"/>
    <p:sldId id="263" r:id="rId9"/>
    <p:sldId id="280"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291" autoAdjust="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43057C-50A5-413E-A9A8-845AE3399DD6}" type="doc">
      <dgm:prSet loTypeId="urn:microsoft.com/office/officeart/2005/8/layout/hierarchy4" loCatId="list" qsTypeId="urn:microsoft.com/office/officeart/2005/8/quickstyle/simple1" qsCatId="simple" csTypeId="urn:microsoft.com/office/officeart/2005/8/colors/colorful4" csCatId="colorful" phldr="1"/>
      <dgm:spPr/>
      <dgm:t>
        <a:bodyPr/>
        <a:lstStyle/>
        <a:p>
          <a:endParaRPr lang="en-IN"/>
        </a:p>
      </dgm:t>
    </dgm:pt>
    <dgm:pt modelId="{6ACA8BD0-4D90-4647-816D-81E30BFB9CB7}">
      <dgm:prSet phldrT="[Text]" custT="1"/>
      <dgm:spPr/>
      <dgm:t>
        <a:bodyPr/>
        <a:lstStyle/>
        <a:p>
          <a:pPr>
            <a:buFont typeface="Times New Roman" panose="02020603050405020304" pitchFamily="18" charset="0"/>
            <a:buChar char="•"/>
          </a:pPr>
          <a:r>
            <a:rPr lang="en-IN" sz="1600" dirty="0">
              <a:latin typeface="Times New Roman" panose="02020603050405020304" pitchFamily="18" charset="0"/>
              <a:cs typeface="Times New Roman" panose="02020603050405020304" pitchFamily="18" charset="0"/>
            </a:rPr>
            <a:t>To determine prevalence and socio-demographic profile of students engaged in gymnastics in University of Manchester</a:t>
          </a:r>
        </a:p>
      </dgm:t>
    </dgm:pt>
    <dgm:pt modelId="{FB190342-B5A5-42A6-83DC-CF15241C0D74}" type="parTrans" cxnId="{6670A997-0A33-431B-94BF-D6BE76ECBF82}">
      <dgm:prSet/>
      <dgm:spPr/>
      <dgm:t>
        <a:bodyPr/>
        <a:lstStyle/>
        <a:p>
          <a:endParaRPr lang="en-IN"/>
        </a:p>
      </dgm:t>
    </dgm:pt>
    <dgm:pt modelId="{A79B5202-199E-4EF6-89CC-D6DF2172D769}" type="sibTrans" cxnId="{6670A997-0A33-431B-94BF-D6BE76ECBF82}">
      <dgm:prSet/>
      <dgm:spPr/>
      <dgm:t>
        <a:bodyPr/>
        <a:lstStyle/>
        <a:p>
          <a:endParaRPr lang="en-IN"/>
        </a:p>
      </dgm:t>
    </dgm:pt>
    <dgm:pt modelId="{9440E6A5-330C-41B7-8ED4-DA428A77A850}">
      <dgm:prSet phldrT="[Text]" custT="1"/>
      <dgm:spPr/>
      <dgm:t>
        <a:bodyPr/>
        <a:lstStyle/>
        <a:p>
          <a:r>
            <a:rPr lang="en-IN" sz="1600" dirty="0">
              <a:latin typeface="Times New Roman" panose="02020603050405020304" pitchFamily="18" charset="0"/>
              <a:cs typeface="Times New Roman" panose="02020603050405020304" pitchFamily="18" charset="0"/>
            </a:rPr>
            <a:t>To identify factors motivating the students for engaging in gymnastics as a physical activity</a:t>
          </a:r>
        </a:p>
      </dgm:t>
    </dgm:pt>
    <dgm:pt modelId="{138D9549-F85F-403F-8C36-CF954AD50517}" type="parTrans" cxnId="{D03DBA64-FAA6-49E9-B254-1D5B8C0C7917}">
      <dgm:prSet/>
      <dgm:spPr/>
      <dgm:t>
        <a:bodyPr/>
        <a:lstStyle/>
        <a:p>
          <a:endParaRPr lang="en-IN"/>
        </a:p>
      </dgm:t>
    </dgm:pt>
    <dgm:pt modelId="{ED578113-4C14-4346-9636-B895E91693F9}" type="sibTrans" cxnId="{D03DBA64-FAA6-49E9-B254-1D5B8C0C7917}">
      <dgm:prSet/>
      <dgm:spPr/>
      <dgm:t>
        <a:bodyPr/>
        <a:lstStyle/>
        <a:p>
          <a:endParaRPr lang="en-IN"/>
        </a:p>
      </dgm:t>
    </dgm:pt>
    <dgm:pt modelId="{B363F6AA-4CD5-4A7B-83BD-F3A683D33B9E}">
      <dgm:prSet phldrT="[Text]" custT="1"/>
      <dgm:spPr/>
      <dgm:t>
        <a:bodyPr/>
        <a:lstStyle/>
        <a:p>
          <a:r>
            <a:rPr lang="en-IN" sz="1600" dirty="0">
              <a:latin typeface="Times New Roman" panose="02020603050405020304" pitchFamily="18" charset="0"/>
              <a:cs typeface="Times New Roman" panose="02020603050405020304" pitchFamily="18" charset="0"/>
            </a:rPr>
            <a:t>To examine the strategies for improving gymnastics among university students of Manchester</a:t>
          </a:r>
        </a:p>
      </dgm:t>
    </dgm:pt>
    <dgm:pt modelId="{82210D6A-737C-4C0F-B924-20C2FDA0CB08}" type="sibTrans" cxnId="{86F3A6E0-6EAC-4B7A-A98B-A5CC6E9375FB}">
      <dgm:prSet/>
      <dgm:spPr/>
      <dgm:t>
        <a:bodyPr/>
        <a:lstStyle/>
        <a:p>
          <a:endParaRPr lang="en-IN"/>
        </a:p>
      </dgm:t>
    </dgm:pt>
    <dgm:pt modelId="{D5DF9300-77ED-47BD-8364-0EC2881A4114}" type="parTrans" cxnId="{86F3A6E0-6EAC-4B7A-A98B-A5CC6E9375FB}">
      <dgm:prSet/>
      <dgm:spPr/>
      <dgm:t>
        <a:bodyPr/>
        <a:lstStyle/>
        <a:p>
          <a:endParaRPr lang="en-IN"/>
        </a:p>
      </dgm:t>
    </dgm:pt>
    <dgm:pt modelId="{A4F69FD7-D55B-4938-80B8-ABDAAF410335}" type="pres">
      <dgm:prSet presAssocID="{D043057C-50A5-413E-A9A8-845AE3399DD6}" presName="Name0" presStyleCnt="0">
        <dgm:presLayoutVars>
          <dgm:chPref val="1"/>
          <dgm:dir/>
          <dgm:animOne val="branch"/>
          <dgm:animLvl val="lvl"/>
          <dgm:resizeHandles/>
        </dgm:presLayoutVars>
      </dgm:prSet>
      <dgm:spPr/>
    </dgm:pt>
    <dgm:pt modelId="{AC5DD8A8-AF67-4FC0-A142-6BE998F3299C}" type="pres">
      <dgm:prSet presAssocID="{6ACA8BD0-4D90-4647-816D-81E30BFB9CB7}" presName="vertOne" presStyleCnt="0"/>
      <dgm:spPr/>
    </dgm:pt>
    <dgm:pt modelId="{B24DE15F-CF8C-4ADA-B7B7-E3C43F599DC1}" type="pres">
      <dgm:prSet presAssocID="{6ACA8BD0-4D90-4647-816D-81E30BFB9CB7}" presName="txOne" presStyleLbl="node0" presStyleIdx="0" presStyleCnt="1">
        <dgm:presLayoutVars>
          <dgm:chPref val="3"/>
        </dgm:presLayoutVars>
      </dgm:prSet>
      <dgm:spPr/>
    </dgm:pt>
    <dgm:pt modelId="{9832B8E2-146B-4404-90F8-DA1BB12AF937}" type="pres">
      <dgm:prSet presAssocID="{6ACA8BD0-4D90-4647-816D-81E30BFB9CB7}" presName="parTransOne" presStyleCnt="0"/>
      <dgm:spPr/>
    </dgm:pt>
    <dgm:pt modelId="{F13146B0-DB6F-483C-A349-86D1A8E1A26B}" type="pres">
      <dgm:prSet presAssocID="{6ACA8BD0-4D90-4647-816D-81E30BFB9CB7}" presName="horzOne" presStyleCnt="0"/>
      <dgm:spPr/>
    </dgm:pt>
    <dgm:pt modelId="{A3F84589-722B-40B1-A27C-5387D5907200}" type="pres">
      <dgm:prSet presAssocID="{9440E6A5-330C-41B7-8ED4-DA428A77A850}" presName="vertTwo" presStyleCnt="0"/>
      <dgm:spPr/>
    </dgm:pt>
    <dgm:pt modelId="{BFD7DC52-4F5A-4D61-B98A-D88FD68B01C4}" type="pres">
      <dgm:prSet presAssocID="{9440E6A5-330C-41B7-8ED4-DA428A77A850}" presName="txTwo" presStyleLbl="node2" presStyleIdx="0" presStyleCnt="2" custLinFactNeighborX="848" custLinFactNeighborY="-379">
        <dgm:presLayoutVars>
          <dgm:chPref val="3"/>
        </dgm:presLayoutVars>
      </dgm:prSet>
      <dgm:spPr/>
    </dgm:pt>
    <dgm:pt modelId="{BA68C71F-FB01-477F-8FE4-32C46F6E1C0B}" type="pres">
      <dgm:prSet presAssocID="{9440E6A5-330C-41B7-8ED4-DA428A77A850}" presName="horzTwo" presStyleCnt="0"/>
      <dgm:spPr/>
    </dgm:pt>
    <dgm:pt modelId="{C96DD2B2-0A48-4C77-9EED-2E0402FC1FEC}" type="pres">
      <dgm:prSet presAssocID="{ED578113-4C14-4346-9636-B895E91693F9}" presName="sibSpaceTwo" presStyleCnt="0"/>
      <dgm:spPr/>
    </dgm:pt>
    <dgm:pt modelId="{887FEBBC-31B7-4A8B-A51A-D739759D5128}" type="pres">
      <dgm:prSet presAssocID="{B363F6AA-4CD5-4A7B-83BD-F3A683D33B9E}" presName="vertTwo" presStyleCnt="0"/>
      <dgm:spPr/>
    </dgm:pt>
    <dgm:pt modelId="{64EFDAFC-7974-4B84-90DE-43C35634C5E9}" type="pres">
      <dgm:prSet presAssocID="{B363F6AA-4CD5-4A7B-83BD-F3A683D33B9E}" presName="txTwo" presStyleLbl="node2" presStyleIdx="1" presStyleCnt="2">
        <dgm:presLayoutVars>
          <dgm:chPref val="3"/>
        </dgm:presLayoutVars>
      </dgm:prSet>
      <dgm:spPr/>
    </dgm:pt>
    <dgm:pt modelId="{1DB6E2DF-F277-4099-98A0-FBA2236F4A3B}" type="pres">
      <dgm:prSet presAssocID="{B363F6AA-4CD5-4A7B-83BD-F3A683D33B9E}" presName="horzTwo" presStyleCnt="0"/>
      <dgm:spPr/>
    </dgm:pt>
  </dgm:ptLst>
  <dgm:cxnLst>
    <dgm:cxn modelId="{45D37910-782D-44C6-B907-DBF6D32D011F}" type="presOf" srcId="{6ACA8BD0-4D90-4647-816D-81E30BFB9CB7}" destId="{B24DE15F-CF8C-4ADA-B7B7-E3C43F599DC1}" srcOrd="0" destOrd="0" presId="urn:microsoft.com/office/officeart/2005/8/layout/hierarchy4"/>
    <dgm:cxn modelId="{425BDE42-3214-4917-B01B-5D400E5B231E}" type="presOf" srcId="{B363F6AA-4CD5-4A7B-83BD-F3A683D33B9E}" destId="{64EFDAFC-7974-4B84-90DE-43C35634C5E9}" srcOrd="0" destOrd="0" presId="urn:microsoft.com/office/officeart/2005/8/layout/hierarchy4"/>
    <dgm:cxn modelId="{D03DBA64-FAA6-49E9-B254-1D5B8C0C7917}" srcId="{6ACA8BD0-4D90-4647-816D-81E30BFB9CB7}" destId="{9440E6A5-330C-41B7-8ED4-DA428A77A850}" srcOrd="0" destOrd="0" parTransId="{138D9549-F85F-403F-8C36-CF954AD50517}" sibTransId="{ED578113-4C14-4346-9636-B895E91693F9}"/>
    <dgm:cxn modelId="{6670A997-0A33-431B-94BF-D6BE76ECBF82}" srcId="{D043057C-50A5-413E-A9A8-845AE3399DD6}" destId="{6ACA8BD0-4D90-4647-816D-81E30BFB9CB7}" srcOrd="0" destOrd="0" parTransId="{FB190342-B5A5-42A6-83DC-CF15241C0D74}" sibTransId="{A79B5202-199E-4EF6-89CC-D6DF2172D769}"/>
    <dgm:cxn modelId="{0C1ED8BD-C1E0-4B0B-9924-0541A1A1749F}" type="presOf" srcId="{D043057C-50A5-413E-A9A8-845AE3399DD6}" destId="{A4F69FD7-D55B-4938-80B8-ABDAAF410335}" srcOrd="0" destOrd="0" presId="urn:microsoft.com/office/officeart/2005/8/layout/hierarchy4"/>
    <dgm:cxn modelId="{86F3A6E0-6EAC-4B7A-A98B-A5CC6E9375FB}" srcId="{6ACA8BD0-4D90-4647-816D-81E30BFB9CB7}" destId="{B363F6AA-4CD5-4A7B-83BD-F3A683D33B9E}" srcOrd="1" destOrd="0" parTransId="{D5DF9300-77ED-47BD-8364-0EC2881A4114}" sibTransId="{82210D6A-737C-4C0F-B924-20C2FDA0CB08}"/>
    <dgm:cxn modelId="{9F2D88F6-CDA3-48BA-BE19-CCE75E6A9207}" type="presOf" srcId="{9440E6A5-330C-41B7-8ED4-DA428A77A850}" destId="{BFD7DC52-4F5A-4D61-B98A-D88FD68B01C4}" srcOrd="0" destOrd="0" presId="urn:microsoft.com/office/officeart/2005/8/layout/hierarchy4"/>
    <dgm:cxn modelId="{176CEA5B-021F-41AF-B807-3517F45490C7}" type="presParOf" srcId="{A4F69FD7-D55B-4938-80B8-ABDAAF410335}" destId="{AC5DD8A8-AF67-4FC0-A142-6BE998F3299C}" srcOrd="0" destOrd="0" presId="urn:microsoft.com/office/officeart/2005/8/layout/hierarchy4"/>
    <dgm:cxn modelId="{C180BB76-77B3-48EE-8BF2-C9EC81677253}" type="presParOf" srcId="{AC5DD8A8-AF67-4FC0-A142-6BE998F3299C}" destId="{B24DE15F-CF8C-4ADA-B7B7-E3C43F599DC1}" srcOrd="0" destOrd="0" presId="urn:microsoft.com/office/officeart/2005/8/layout/hierarchy4"/>
    <dgm:cxn modelId="{2956C0B5-0336-46A1-AEFE-93BF7D2613AF}" type="presParOf" srcId="{AC5DD8A8-AF67-4FC0-A142-6BE998F3299C}" destId="{9832B8E2-146B-4404-90F8-DA1BB12AF937}" srcOrd="1" destOrd="0" presId="urn:microsoft.com/office/officeart/2005/8/layout/hierarchy4"/>
    <dgm:cxn modelId="{6C21976A-FD52-416E-A69F-D82305D7BA5C}" type="presParOf" srcId="{AC5DD8A8-AF67-4FC0-A142-6BE998F3299C}" destId="{F13146B0-DB6F-483C-A349-86D1A8E1A26B}" srcOrd="2" destOrd="0" presId="urn:microsoft.com/office/officeart/2005/8/layout/hierarchy4"/>
    <dgm:cxn modelId="{E8FD438B-2967-45B7-938F-503C85AA2EFE}" type="presParOf" srcId="{F13146B0-DB6F-483C-A349-86D1A8E1A26B}" destId="{A3F84589-722B-40B1-A27C-5387D5907200}" srcOrd="0" destOrd="0" presId="urn:microsoft.com/office/officeart/2005/8/layout/hierarchy4"/>
    <dgm:cxn modelId="{E63953C3-6758-45B0-9965-194955ACE9DC}" type="presParOf" srcId="{A3F84589-722B-40B1-A27C-5387D5907200}" destId="{BFD7DC52-4F5A-4D61-B98A-D88FD68B01C4}" srcOrd="0" destOrd="0" presId="urn:microsoft.com/office/officeart/2005/8/layout/hierarchy4"/>
    <dgm:cxn modelId="{53C7A1C6-3E38-4265-91A5-4C943FED323B}" type="presParOf" srcId="{A3F84589-722B-40B1-A27C-5387D5907200}" destId="{BA68C71F-FB01-477F-8FE4-32C46F6E1C0B}" srcOrd="1" destOrd="0" presId="urn:microsoft.com/office/officeart/2005/8/layout/hierarchy4"/>
    <dgm:cxn modelId="{459999D3-AF2C-4AD1-A1FF-E110785C6C32}" type="presParOf" srcId="{F13146B0-DB6F-483C-A349-86D1A8E1A26B}" destId="{C96DD2B2-0A48-4C77-9EED-2E0402FC1FEC}" srcOrd="1" destOrd="0" presId="urn:microsoft.com/office/officeart/2005/8/layout/hierarchy4"/>
    <dgm:cxn modelId="{138B9F95-1E25-487B-9773-7860A8E85A5C}" type="presParOf" srcId="{F13146B0-DB6F-483C-A349-86D1A8E1A26B}" destId="{887FEBBC-31B7-4A8B-A51A-D739759D5128}" srcOrd="2" destOrd="0" presId="urn:microsoft.com/office/officeart/2005/8/layout/hierarchy4"/>
    <dgm:cxn modelId="{CF900237-73AC-4AA7-85BA-7FDAAD593EC1}" type="presParOf" srcId="{887FEBBC-31B7-4A8B-A51A-D739759D5128}" destId="{64EFDAFC-7974-4B84-90DE-43C35634C5E9}" srcOrd="0" destOrd="0" presId="urn:microsoft.com/office/officeart/2005/8/layout/hierarchy4"/>
    <dgm:cxn modelId="{5C8D990F-EC2D-4D48-B85A-CBCA04B77273}" type="presParOf" srcId="{887FEBBC-31B7-4A8B-A51A-D739759D5128}" destId="{1DB6E2DF-F277-4099-98A0-FBA2236F4A3B}"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9E2A2A-7A7D-46AF-BCA9-78127423B2B3}" type="doc">
      <dgm:prSet loTypeId="urn:diagrams.loki3.com/BracketList" loCatId="list" qsTypeId="urn:microsoft.com/office/officeart/2005/8/quickstyle/simple1" qsCatId="simple" csTypeId="urn:microsoft.com/office/officeart/2005/8/colors/colorful4" csCatId="colorful" phldr="1"/>
      <dgm:spPr/>
      <dgm:t>
        <a:bodyPr/>
        <a:lstStyle/>
        <a:p>
          <a:endParaRPr lang="en-IN"/>
        </a:p>
      </dgm:t>
    </dgm:pt>
    <dgm:pt modelId="{2E0171E2-FC68-4C26-8A0E-C143AD357C7A}">
      <dgm:prSet phldrT="[Text]"/>
      <dgm:spPr/>
      <dgm:t>
        <a:bodyPr/>
        <a:lstStyle/>
        <a:p>
          <a:pPr>
            <a:buFont typeface="Times New Roman" panose="02020603050405020304" pitchFamily="18" charset="0"/>
            <a:buChar char="•"/>
          </a:pPr>
          <a:r>
            <a:rPr lang="en-IN" dirty="0">
              <a:latin typeface="Times New Roman" panose="02020603050405020304" pitchFamily="18" charset="0"/>
              <a:cs typeface="Times New Roman" panose="02020603050405020304" pitchFamily="18" charset="0"/>
            </a:rPr>
            <a:t>What is proportion and socio-demographic characteristics of students engaging in gymnastics in University of Manchester?</a:t>
          </a:r>
        </a:p>
      </dgm:t>
    </dgm:pt>
    <dgm:pt modelId="{58F5E7B4-BD07-44A1-9B0B-5396897750E3}" type="parTrans" cxnId="{51E60283-BBBA-4157-A95E-C1C0F9906B56}">
      <dgm:prSet/>
      <dgm:spPr/>
      <dgm:t>
        <a:bodyPr/>
        <a:lstStyle/>
        <a:p>
          <a:endParaRPr lang="en-IN"/>
        </a:p>
      </dgm:t>
    </dgm:pt>
    <dgm:pt modelId="{54B3532A-FCD4-4CE1-88F9-17640715A4C4}" type="sibTrans" cxnId="{51E60283-BBBA-4157-A95E-C1C0F9906B56}">
      <dgm:prSet/>
      <dgm:spPr/>
      <dgm:t>
        <a:bodyPr/>
        <a:lstStyle/>
        <a:p>
          <a:endParaRPr lang="en-IN"/>
        </a:p>
      </dgm:t>
    </dgm:pt>
    <dgm:pt modelId="{2D257BF3-B5CE-4EA4-A2F6-B0D5DBABBED0}">
      <dgm:prSet phldrT="[Text]"/>
      <dgm:spPr/>
      <dgm:t>
        <a:bodyPr/>
        <a:lstStyle/>
        <a:p>
          <a:r>
            <a:rPr lang="en-IN" dirty="0">
              <a:latin typeface="Times New Roman" panose="02020603050405020304" pitchFamily="18" charset="0"/>
              <a:cs typeface="Times New Roman" panose="02020603050405020304" pitchFamily="18" charset="0"/>
            </a:rPr>
            <a:t>QUESTION</a:t>
          </a:r>
        </a:p>
      </dgm:t>
    </dgm:pt>
    <dgm:pt modelId="{1BEFB3CF-23FD-4611-B1B2-31FCE6D3E506}" type="parTrans" cxnId="{0A6149B8-25D0-4866-8940-71B4A00C3241}">
      <dgm:prSet/>
      <dgm:spPr/>
      <dgm:t>
        <a:bodyPr/>
        <a:lstStyle/>
        <a:p>
          <a:endParaRPr lang="en-IN"/>
        </a:p>
      </dgm:t>
    </dgm:pt>
    <dgm:pt modelId="{D7311408-679E-449E-A2A1-D527446F4BF5}" type="sibTrans" cxnId="{0A6149B8-25D0-4866-8940-71B4A00C3241}">
      <dgm:prSet/>
      <dgm:spPr/>
      <dgm:t>
        <a:bodyPr/>
        <a:lstStyle/>
        <a:p>
          <a:endParaRPr lang="en-IN"/>
        </a:p>
      </dgm:t>
    </dgm:pt>
    <dgm:pt modelId="{2E24279A-E266-4E22-9011-A9CD0C9F1AB8}">
      <dgm:prSet phldrT="[Text]"/>
      <dgm:spPr/>
      <dgm:t>
        <a:bodyPr/>
        <a:lstStyle/>
        <a:p>
          <a:pPr>
            <a:buFont typeface="Times New Roman" panose="02020603050405020304" pitchFamily="18" charset="0"/>
            <a:buChar char="•"/>
          </a:pPr>
          <a:r>
            <a:rPr lang="en-IN" dirty="0">
              <a:latin typeface="Times New Roman" panose="02020603050405020304" pitchFamily="18" charset="0"/>
              <a:cs typeface="Times New Roman" panose="02020603050405020304" pitchFamily="18" charset="0"/>
            </a:rPr>
            <a:t>What are the factors motivating the students to engage in gymnastics?</a:t>
          </a:r>
        </a:p>
      </dgm:t>
    </dgm:pt>
    <dgm:pt modelId="{A013523D-3E86-4A31-9004-C9D4A0A53346}" type="parTrans" cxnId="{2FA6F9AA-75AE-4253-83E9-F364B31D0D2B}">
      <dgm:prSet/>
      <dgm:spPr/>
      <dgm:t>
        <a:bodyPr/>
        <a:lstStyle/>
        <a:p>
          <a:endParaRPr lang="en-IN"/>
        </a:p>
      </dgm:t>
    </dgm:pt>
    <dgm:pt modelId="{F3AE7123-5DF5-420F-8717-35F9D901834D}" type="sibTrans" cxnId="{2FA6F9AA-75AE-4253-83E9-F364B31D0D2B}">
      <dgm:prSet/>
      <dgm:spPr/>
      <dgm:t>
        <a:bodyPr/>
        <a:lstStyle/>
        <a:p>
          <a:endParaRPr lang="en-IN"/>
        </a:p>
      </dgm:t>
    </dgm:pt>
    <dgm:pt modelId="{779792F5-FB5F-4A6F-8A86-C774DEBFE25D}">
      <dgm:prSet phldrT="[Text]"/>
      <dgm:spPr/>
      <dgm:t>
        <a:bodyPr/>
        <a:lstStyle/>
        <a:p>
          <a:r>
            <a:rPr lang="en-IN" dirty="0">
              <a:latin typeface="Times New Roman" panose="02020603050405020304" pitchFamily="18" charset="0"/>
              <a:cs typeface="Times New Roman" panose="02020603050405020304" pitchFamily="18" charset="0"/>
            </a:rPr>
            <a:t>QUESTION</a:t>
          </a:r>
        </a:p>
      </dgm:t>
    </dgm:pt>
    <dgm:pt modelId="{5E9A359E-2845-4C34-9A51-A49726FB42B8}" type="sibTrans" cxnId="{435F7D0E-98DB-4F58-B3C0-0CEDD8DCACF0}">
      <dgm:prSet/>
      <dgm:spPr/>
      <dgm:t>
        <a:bodyPr/>
        <a:lstStyle/>
        <a:p>
          <a:endParaRPr lang="en-IN"/>
        </a:p>
      </dgm:t>
    </dgm:pt>
    <dgm:pt modelId="{AF274607-2390-4BF0-93DE-4A21E5317A73}" type="parTrans" cxnId="{435F7D0E-98DB-4F58-B3C0-0CEDD8DCACF0}">
      <dgm:prSet/>
      <dgm:spPr/>
      <dgm:t>
        <a:bodyPr/>
        <a:lstStyle/>
        <a:p>
          <a:endParaRPr lang="en-IN"/>
        </a:p>
      </dgm:t>
    </dgm:pt>
    <dgm:pt modelId="{351B1A01-DD35-44C1-ABDF-B07B903E0742}" type="pres">
      <dgm:prSet presAssocID="{0A9E2A2A-7A7D-46AF-BCA9-78127423B2B3}" presName="Name0" presStyleCnt="0">
        <dgm:presLayoutVars>
          <dgm:dir/>
          <dgm:animLvl val="lvl"/>
          <dgm:resizeHandles val="exact"/>
        </dgm:presLayoutVars>
      </dgm:prSet>
      <dgm:spPr/>
    </dgm:pt>
    <dgm:pt modelId="{2F50FDF7-0962-40E8-A1BD-49576AF049F2}" type="pres">
      <dgm:prSet presAssocID="{779792F5-FB5F-4A6F-8A86-C774DEBFE25D}" presName="linNode" presStyleCnt="0"/>
      <dgm:spPr/>
    </dgm:pt>
    <dgm:pt modelId="{FEBCBA99-3CF0-48AF-924A-3AD27BDFC12A}" type="pres">
      <dgm:prSet presAssocID="{779792F5-FB5F-4A6F-8A86-C774DEBFE25D}" presName="parTx" presStyleLbl="revTx" presStyleIdx="0" presStyleCnt="2">
        <dgm:presLayoutVars>
          <dgm:chMax val="1"/>
          <dgm:bulletEnabled val="1"/>
        </dgm:presLayoutVars>
      </dgm:prSet>
      <dgm:spPr/>
    </dgm:pt>
    <dgm:pt modelId="{6E1258C1-A92F-4383-A0DF-9CD93C9D838D}" type="pres">
      <dgm:prSet presAssocID="{779792F5-FB5F-4A6F-8A86-C774DEBFE25D}" presName="bracket" presStyleLbl="parChTrans1D1" presStyleIdx="0" presStyleCnt="2"/>
      <dgm:spPr/>
    </dgm:pt>
    <dgm:pt modelId="{99D2218D-8995-4B7F-A168-8DB1BEEBA5B6}" type="pres">
      <dgm:prSet presAssocID="{779792F5-FB5F-4A6F-8A86-C774DEBFE25D}" presName="spH" presStyleCnt="0"/>
      <dgm:spPr/>
    </dgm:pt>
    <dgm:pt modelId="{48FC84F8-31EF-4471-8329-B38DF99244B6}" type="pres">
      <dgm:prSet presAssocID="{779792F5-FB5F-4A6F-8A86-C774DEBFE25D}" presName="desTx" presStyleLbl="node1" presStyleIdx="0" presStyleCnt="2">
        <dgm:presLayoutVars>
          <dgm:bulletEnabled val="1"/>
        </dgm:presLayoutVars>
      </dgm:prSet>
      <dgm:spPr/>
    </dgm:pt>
    <dgm:pt modelId="{E9B34635-875F-4599-9B50-48C78C5B0735}" type="pres">
      <dgm:prSet presAssocID="{5E9A359E-2845-4C34-9A51-A49726FB42B8}" presName="spV" presStyleCnt="0"/>
      <dgm:spPr/>
    </dgm:pt>
    <dgm:pt modelId="{C2F19B4B-6AC6-453D-8A0D-E53BFF9308E8}" type="pres">
      <dgm:prSet presAssocID="{2D257BF3-B5CE-4EA4-A2F6-B0D5DBABBED0}" presName="linNode" presStyleCnt="0"/>
      <dgm:spPr/>
    </dgm:pt>
    <dgm:pt modelId="{A5756A16-1F9F-4FCC-822E-E5906E7593BF}" type="pres">
      <dgm:prSet presAssocID="{2D257BF3-B5CE-4EA4-A2F6-B0D5DBABBED0}" presName="parTx" presStyleLbl="revTx" presStyleIdx="1" presStyleCnt="2">
        <dgm:presLayoutVars>
          <dgm:chMax val="1"/>
          <dgm:bulletEnabled val="1"/>
        </dgm:presLayoutVars>
      </dgm:prSet>
      <dgm:spPr/>
    </dgm:pt>
    <dgm:pt modelId="{C82F182B-120B-4D54-AC0F-C54AE9C6E591}" type="pres">
      <dgm:prSet presAssocID="{2D257BF3-B5CE-4EA4-A2F6-B0D5DBABBED0}" presName="bracket" presStyleLbl="parChTrans1D1" presStyleIdx="1" presStyleCnt="2"/>
      <dgm:spPr/>
    </dgm:pt>
    <dgm:pt modelId="{511F2ECA-F361-4A9C-B7D2-DBDC14BF3B89}" type="pres">
      <dgm:prSet presAssocID="{2D257BF3-B5CE-4EA4-A2F6-B0D5DBABBED0}" presName="spH" presStyleCnt="0"/>
      <dgm:spPr/>
    </dgm:pt>
    <dgm:pt modelId="{E5F839A6-6B1C-4C48-8849-BC78562D6C9B}" type="pres">
      <dgm:prSet presAssocID="{2D257BF3-B5CE-4EA4-A2F6-B0D5DBABBED0}" presName="desTx" presStyleLbl="node1" presStyleIdx="1" presStyleCnt="2">
        <dgm:presLayoutVars>
          <dgm:bulletEnabled val="1"/>
        </dgm:presLayoutVars>
      </dgm:prSet>
      <dgm:spPr/>
    </dgm:pt>
  </dgm:ptLst>
  <dgm:cxnLst>
    <dgm:cxn modelId="{27E6610E-6BAA-4BB6-AE0A-89DDFBEE6D63}" type="presOf" srcId="{0A9E2A2A-7A7D-46AF-BCA9-78127423B2B3}" destId="{351B1A01-DD35-44C1-ABDF-B07B903E0742}" srcOrd="0" destOrd="0" presId="urn:diagrams.loki3.com/BracketList"/>
    <dgm:cxn modelId="{435F7D0E-98DB-4F58-B3C0-0CEDD8DCACF0}" srcId="{0A9E2A2A-7A7D-46AF-BCA9-78127423B2B3}" destId="{779792F5-FB5F-4A6F-8A86-C774DEBFE25D}" srcOrd="0" destOrd="0" parTransId="{AF274607-2390-4BF0-93DE-4A21E5317A73}" sibTransId="{5E9A359E-2845-4C34-9A51-A49726FB42B8}"/>
    <dgm:cxn modelId="{294CB116-E66F-4413-9C84-BD34CD838DE8}" type="presOf" srcId="{2E24279A-E266-4E22-9011-A9CD0C9F1AB8}" destId="{E5F839A6-6B1C-4C48-8849-BC78562D6C9B}" srcOrd="0" destOrd="0" presId="urn:diagrams.loki3.com/BracketList"/>
    <dgm:cxn modelId="{D2EAFE1E-E6A6-48A5-84F4-0F58111E2568}" type="presOf" srcId="{2E0171E2-FC68-4C26-8A0E-C143AD357C7A}" destId="{48FC84F8-31EF-4471-8329-B38DF99244B6}" srcOrd="0" destOrd="0" presId="urn:diagrams.loki3.com/BracketList"/>
    <dgm:cxn modelId="{EE37DA81-358B-4CE7-B7CF-DD548F0A7637}" type="presOf" srcId="{779792F5-FB5F-4A6F-8A86-C774DEBFE25D}" destId="{FEBCBA99-3CF0-48AF-924A-3AD27BDFC12A}" srcOrd="0" destOrd="0" presId="urn:diagrams.loki3.com/BracketList"/>
    <dgm:cxn modelId="{51E60283-BBBA-4157-A95E-C1C0F9906B56}" srcId="{779792F5-FB5F-4A6F-8A86-C774DEBFE25D}" destId="{2E0171E2-FC68-4C26-8A0E-C143AD357C7A}" srcOrd="0" destOrd="0" parTransId="{58F5E7B4-BD07-44A1-9B0B-5396897750E3}" sibTransId="{54B3532A-FCD4-4CE1-88F9-17640715A4C4}"/>
    <dgm:cxn modelId="{3E9D58AA-0B20-47C1-9D49-9C61B4090276}" type="presOf" srcId="{2D257BF3-B5CE-4EA4-A2F6-B0D5DBABBED0}" destId="{A5756A16-1F9F-4FCC-822E-E5906E7593BF}" srcOrd="0" destOrd="0" presId="urn:diagrams.loki3.com/BracketList"/>
    <dgm:cxn modelId="{2FA6F9AA-75AE-4253-83E9-F364B31D0D2B}" srcId="{2D257BF3-B5CE-4EA4-A2F6-B0D5DBABBED0}" destId="{2E24279A-E266-4E22-9011-A9CD0C9F1AB8}" srcOrd="0" destOrd="0" parTransId="{A013523D-3E86-4A31-9004-C9D4A0A53346}" sibTransId="{F3AE7123-5DF5-420F-8717-35F9D901834D}"/>
    <dgm:cxn modelId="{0A6149B8-25D0-4866-8940-71B4A00C3241}" srcId="{0A9E2A2A-7A7D-46AF-BCA9-78127423B2B3}" destId="{2D257BF3-B5CE-4EA4-A2F6-B0D5DBABBED0}" srcOrd="1" destOrd="0" parTransId="{1BEFB3CF-23FD-4611-B1B2-31FCE6D3E506}" sibTransId="{D7311408-679E-449E-A2A1-D527446F4BF5}"/>
    <dgm:cxn modelId="{5E417885-1329-461A-BF5E-8DF572294B79}" type="presParOf" srcId="{351B1A01-DD35-44C1-ABDF-B07B903E0742}" destId="{2F50FDF7-0962-40E8-A1BD-49576AF049F2}" srcOrd="0" destOrd="0" presId="urn:diagrams.loki3.com/BracketList"/>
    <dgm:cxn modelId="{54B99F47-58B2-42B9-B00A-2CE22CA475A4}" type="presParOf" srcId="{2F50FDF7-0962-40E8-A1BD-49576AF049F2}" destId="{FEBCBA99-3CF0-48AF-924A-3AD27BDFC12A}" srcOrd="0" destOrd="0" presId="urn:diagrams.loki3.com/BracketList"/>
    <dgm:cxn modelId="{A27DCC18-8FA6-4EA4-B91E-D4150B44E79F}" type="presParOf" srcId="{2F50FDF7-0962-40E8-A1BD-49576AF049F2}" destId="{6E1258C1-A92F-4383-A0DF-9CD93C9D838D}" srcOrd="1" destOrd="0" presId="urn:diagrams.loki3.com/BracketList"/>
    <dgm:cxn modelId="{5A7DFE91-C2B9-4C82-89EC-26669E186F56}" type="presParOf" srcId="{2F50FDF7-0962-40E8-A1BD-49576AF049F2}" destId="{99D2218D-8995-4B7F-A168-8DB1BEEBA5B6}" srcOrd="2" destOrd="0" presId="urn:diagrams.loki3.com/BracketList"/>
    <dgm:cxn modelId="{E6803AD2-5A54-4150-9873-E3C4DB1C9C10}" type="presParOf" srcId="{2F50FDF7-0962-40E8-A1BD-49576AF049F2}" destId="{48FC84F8-31EF-4471-8329-B38DF99244B6}" srcOrd="3" destOrd="0" presId="urn:diagrams.loki3.com/BracketList"/>
    <dgm:cxn modelId="{33D520E2-0CBA-444F-9A3A-114D326E2043}" type="presParOf" srcId="{351B1A01-DD35-44C1-ABDF-B07B903E0742}" destId="{E9B34635-875F-4599-9B50-48C78C5B0735}" srcOrd="1" destOrd="0" presId="urn:diagrams.loki3.com/BracketList"/>
    <dgm:cxn modelId="{A66C16BF-3C17-4E86-920A-A566CB8DA16A}" type="presParOf" srcId="{351B1A01-DD35-44C1-ABDF-B07B903E0742}" destId="{C2F19B4B-6AC6-453D-8A0D-E53BFF9308E8}" srcOrd="2" destOrd="0" presId="urn:diagrams.loki3.com/BracketList"/>
    <dgm:cxn modelId="{B4A41FC0-5297-4A39-A90B-EA7765F66B2C}" type="presParOf" srcId="{C2F19B4B-6AC6-453D-8A0D-E53BFF9308E8}" destId="{A5756A16-1F9F-4FCC-822E-E5906E7593BF}" srcOrd="0" destOrd="0" presId="urn:diagrams.loki3.com/BracketList"/>
    <dgm:cxn modelId="{4BB45AAD-6C9C-4682-BEFE-0DC6D597C3E4}" type="presParOf" srcId="{C2F19B4B-6AC6-453D-8A0D-E53BFF9308E8}" destId="{C82F182B-120B-4D54-AC0F-C54AE9C6E591}" srcOrd="1" destOrd="0" presId="urn:diagrams.loki3.com/BracketList"/>
    <dgm:cxn modelId="{953449FC-7003-46D9-AE43-2F0291C41E2C}" type="presParOf" srcId="{C2F19B4B-6AC6-453D-8A0D-E53BFF9308E8}" destId="{511F2ECA-F361-4A9C-B7D2-DBDC14BF3B89}" srcOrd="2" destOrd="0" presId="urn:diagrams.loki3.com/BracketList"/>
    <dgm:cxn modelId="{F003DD4A-3E2A-4CBD-BD9A-5587317A5874}" type="presParOf" srcId="{C2F19B4B-6AC6-453D-8A0D-E53BFF9308E8}" destId="{E5F839A6-6B1C-4C48-8849-BC78562D6C9B}"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9E2A2A-7A7D-46AF-BCA9-78127423B2B3}" type="doc">
      <dgm:prSet loTypeId="urn:diagrams.loki3.com/BracketList" loCatId="list" qsTypeId="urn:microsoft.com/office/officeart/2005/8/quickstyle/simple1" qsCatId="simple" csTypeId="urn:microsoft.com/office/officeart/2005/8/colors/accent1_4" csCatId="accent1" phldr="1"/>
      <dgm:spPr/>
      <dgm:t>
        <a:bodyPr/>
        <a:lstStyle/>
        <a:p>
          <a:endParaRPr lang="en-IN"/>
        </a:p>
      </dgm:t>
    </dgm:pt>
    <dgm:pt modelId="{2E0171E2-FC68-4C26-8A0E-C143AD357C7A}">
      <dgm:prSet phldrT="[Text]"/>
      <dgm:spPr/>
      <dgm:t>
        <a:bodyPr/>
        <a:lstStyle/>
        <a:p>
          <a:r>
            <a:rPr lang="en-IN" dirty="0">
              <a:latin typeface="Times New Roman" panose="02020603050405020304" pitchFamily="18" charset="0"/>
              <a:cs typeface="Times New Roman" panose="02020603050405020304" pitchFamily="18" charset="0"/>
            </a:rPr>
            <a:t>What strategies can be implemented by the University of Manchester to improve gymnastics among the University students? </a:t>
          </a:r>
        </a:p>
      </dgm:t>
    </dgm:pt>
    <dgm:pt modelId="{58F5E7B4-BD07-44A1-9B0B-5396897750E3}" type="parTrans" cxnId="{51E60283-BBBA-4157-A95E-C1C0F9906B56}">
      <dgm:prSet/>
      <dgm:spPr/>
      <dgm:t>
        <a:bodyPr/>
        <a:lstStyle/>
        <a:p>
          <a:endParaRPr lang="en-IN"/>
        </a:p>
      </dgm:t>
    </dgm:pt>
    <dgm:pt modelId="{54B3532A-FCD4-4CE1-88F9-17640715A4C4}" type="sibTrans" cxnId="{51E60283-BBBA-4157-A95E-C1C0F9906B56}">
      <dgm:prSet/>
      <dgm:spPr/>
      <dgm:t>
        <a:bodyPr/>
        <a:lstStyle/>
        <a:p>
          <a:endParaRPr lang="en-IN"/>
        </a:p>
      </dgm:t>
    </dgm:pt>
    <dgm:pt modelId="{779792F5-FB5F-4A6F-8A86-C774DEBFE25D}">
      <dgm:prSet phldrT="[Text]"/>
      <dgm:spPr/>
      <dgm:t>
        <a:bodyPr/>
        <a:lstStyle/>
        <a:p>
          <a:r>
            <a:rPr lang="en-IN" dirty="0">
              <a:latin typeface="Times New Roman" panose="02020603050405020304" pitchFamily="18" charset="0"/>
              <a:cs typeface="Times New Roman" panose="02020603050405020304" pitchFamily="18" charset="0"/>
            </a:rPr>
            <a:t>QUESTION</a:t>
          </a:r>
        </a:p>
      </dgm:t>
    </dgm:pt>
    <dgm:pt modelId="{5E9A359E-2845-4C34-9A51-A49726FB42B8}" type="sibTrans" cxnId="{435F7D0E-98DB-4F58-B3C0-0CEDD8DCACF0}">
      <dgm:prSet/>
      <dgm:spPr/>
      <dgm:t>
        <a:bodyPr/>
        <a:lstStyle/>
        <a:p>
          <a:endParaRPr lang="en-IN"/>
        </a:p>
      </dgm:t>
    </dgm:pt>
    <dgm:pt modelId="{AF274607-2390-4BF0-93DE-4A21E5317A73}" type="parTrans" cxnId="{435F7D0E-98DB-4F58-B3C0-0CEDD8DCACF0}">
      <dgm:prSet/>
      <dgm:spPr/>
      <dgm:t>
        <a:bodyPr/>
        <a:lstStyle/>
        <a:p>
          <a:endParaRPr lang="en-IN"/>
        </a:p>
      </dgm:t>
    </dgm:pt>
    <dgm:pt modelId="{351B1A01-DD35-44C1-ABDF-B07B903E0742}" type="pres">
      <dgm:prSet presAssocID="{0A9E2A2A-7A7D-46AF-BCA9-78127423B2B3}" presName="Name0" presStyleCnt="0">
        <dgm:presLayoutVars>
          <dgm:dir/>
          <dgm:animLvl val="lvl"/>
          <dgm:resizeHandles val="exact"/>
        </dgm:presLayoutVars>
      </dgm:prSet>
      <dgm:spPr/>
    </dgm:pt>
    <dgm:pt modelId="{2F50FDF7-0962-40E8-A1BD-49576AF049F2}" type="pres">
      <dgm:prSet presAssocID="{779792F5-FB5F-4A6F-8A86-C774DEBFE25D}" presName="linNode" presStyleCnt="0"/>
      <dgm:spPr/>
    </dgm:pt>
    <dgm:pt modelId="{FEBCBA99-3CF0-48AF-924A-3AD27BDFC12A}" type="pres">
      <dgm:prSet presAssocID="{779792F5-FB5F-4A6F-8A86-C774DEBFE25D}" presName="parTx" presStyleLbl="revTx" presStyleIdx="0" presStyleCnt="1">
        <dgm:presLayoutVars>
          <dgm:chMax val="1"/>
          <dgm:bulletEnabled val="1"/>
        </dgm:presLayoutVars>
      </dgm:prSet>
      <dgm:spPr/>
    </dgm:pt>
    <dgm:pt modelId="{6E1258C1-A92F-4383-A0DF-9CD93C9D838D}" type="pres">
      <dgm:prSet presAssocID="{779792F5-FB5F-4A6F-8A86-C774DEBFE25D}" presName="bracket" presStyleLbl="parChTrans1D1" presStyleIdx="0" presStyleCnt="1"/>
      <dgm:spPr/>
    </dgm:pt>
    <dgm:pt modelId="{99D2218D-8995-4B7F-A168-8DB1BEEBA5B6}" type="pres">
      <dgm:prSet presAssocID="{779792F5-FB5F-4A6F-8A86-C774DEBFE25D}" presName="spH" presStyleCnt="0"/>
      <dgm:spPr/>
    </dgm:pt>
    <dgm:pt modelId="{48FC84F8-31EF-4471-8329-B38DF99244B6}" type="pres">
      <dgm:prSet presAssocID="{779792F5-FB5F-4A6F-8A86-C774DEBFE25D}" presName="desTx" presStyleLbl="node1" presStyleIdx="0" presStyleCnt="1">
        <dgm:presLayoutVars>
          <dgm:bulletEnabled val="1"/>
        </dgm:presLayoutVars>
      </dgm:prSet>
      <dgm:spPr/>
    </dgm:pt>
  </dgm:ptLst>
  <dgm:cxnLst>
    <dgm:cxn modelId="{27E6610E-6BAA-4BB6-AE0A-89DDFBEE6D63}" type="presOf" srcId="{0A9E2A2A-7A7D-46AF-BCA9-78127423B2B3}" destId="{351B1A01-DD35-44C1-ABDF-B07B903E0742}" srcOrd="0" destOrd="0" presId="urn:diagrams.loki3.com/BracketList"/>
    <dgm:cxn modelId="{435F7D0E-98DB-4F58-B3C0-0CEDD8DCACF0}" srcId="{0A9E2A2A-7A7D-46AF-BCA9-78127423B2B3}" destId="{779792F5-FB5F-4A6F-8A86-C774DEBFE25D}" srcOrd="0" destOrd="0" parTransId="{AF274607-2390-4BF0-93DE-4A21E5317A73}" sibTransId="{5E9A359E-2845-4C34-9A51-A49726FB42B8}"/>
    <dgm:cxn modelId="{D2EAFE1E-E6A6-48A5-84F4-0F58111E2568}" type="presOf" srcId="{2E0171E2-FC68-4C26-8A0E-C143AD357C7A}" destId="{48FC84F8-31EF-4471-8329-B38DF99244B6}" srcOrd="0" destOrd="0" presId="urn:diagrams.loki3.com/BracketList"/>
    <dgm:cxn modelId="{EE37DA81-358B-4CE7-B7CF-DD548F0A7637}" type="presOf" srcId="{779792F5-FB5F-4A6F-8A86-C774DEBFE25D}" destId="{FEBCBA99-3CF0-48AF-924A-3AD27BDFC12A}" srcOrd="0" destOrd="0" presId="urn:diagrams.loki3.com/BracketList"/>
    <dgm:cxn modelId="{51E60283-BBBA-4157-A95E-C1C0F9906B56}" srcId="{779792F5-FB5F-4A6F-8A86-C774DEBFE25D}" destId="{2E0171E2-FC68-4C26-8A0E-C143AD357C7A}" srcOrd="0" destOrd="0" parTransId="{58F5E7B4-BD07-44A1-9B0B-5396897750E3}" sibTransId="{54B3532A-FCD4-4CE1-88F9-17640715A4C4}"/>
    <dgm:cxn modelId="{5E417885-1329-461A-BF5E-8DF572294B79}" type="presParOf" srcId="{351B1A01-DD35-44C1-ABDF-B07B903E0742}" destId="{2F50FDF7-0962-40E8-A1BD-49576AF049F2}" srcOrd="0" destOrd="0" presId="urn:diagrams.loki3.com/BracketList"/>
    <dgm:cxn modelId="{54B99F47-58B2-42B9-B00A-2CE22CA475A4}" type="presParOf" srcId="{2F50FDF7-0962-40E8-A1BD-49576AF049F2}" destId="{FEBCBA99-3CF0-48AF-924A-3AD27BDFC12A}" srcOrd="0" destOrd="0" presId="urn:diagrams.loki3.com/BracketList"/>
    <dgm:cxn modelId="{A27DCC18-8FA6-4EA4-B91E-D4150B44E79F}" type="presParOf" srcId="{2F50FDF7-0962-40E8-A1BD-49576AF049F2}" destId="{6E1258C1-A92F-4383-A0DF-9CD93C9D838D}" srcOrd="1" destOrd="0" presId="urn:diagrams.loki3.com/BracketList"/>
    <dgm:cxn modelId="{5A7DFE91-C2B9-4C82-89EC-26669E186F56}" type="presParOf" srcId="{2F50FDF7-0962-40E8-A1BD-49576AF049F2}" destId="{99D2218D-8995-4B7F-A168-8DB1BEEBA5B6}" srcOrd="2" destOrd="0" presId="urn:diagrams.loki3.com/BracketList"/>
    <dgm:cxn modelId="{E6803AD2-5A54-4150-9873-E3C4DB1C9C10}" type="presParOf" srcId="{2F50FDF7-0962-40E8-A1BD-49576AF049F2}" destId="{48FC84F8-31EF-4471-8329-B38DF99244B6}"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3F1161-4CA7-402D-B3F1-A2ACA049460B}" type="doc">
      <dgm:prSet loTypeId="urn:diagrams.loki3.com/BracketList" loCatId="list" qsTypeId="urn:microsoft.com/office/officeart/2005/8/quickstyle/simple1" qsCatId="simple" csTypeId="urn:microsoft.com/office/officeart/2005/8/colors/colorful5" csCatId="colorful" phldr="1"/>
      <dgm:spPr/>
      <dgm:t>
        <a:bodyPr/>
        <a:lstStyle/>
        <a:p>
          <a:endParaRPr lang="en-IN"/>
        </a:p>
      </dgm:t>
    </dgm:pt>
    <dgm:pt modelId="{411EE71D-3C0C-49B4-8CDA-0B1C1B5C0B67}">
      <dgm:prSet phldrT="[Text]" custT="1"/>
      <dgm:spPr/>
      <dgm:t>
        <a:bodyPr/>
        <a:lstStyle/>
        <a:p>
          <a:pPr>
            <a:buFont typeface="Times New Roman" panose="02020603050405020304" pitchFamily="18" charset="0"/>
            <a:buChar char="•"/>
          </a:pPr>
          <a:r>
            <a:rPr lang="en-IN" sz="2800" dirty="0">
              <a:effectLst/>
              <a:latin typeface="Times New Roman" panose="02020603050405020304" pitchFamily="18" charset="0"/>
              <a:ea typeface="Calibri" panose="020F0502020204030204" pitchFamily="34" charset="0"/>
              <a:cs typeface="Vrinda" panose="020B0502040204020203" pitchFamily="34" charset="0"/>
            </a:rPr>
            <a:t>Appropriate tools and techniques to collect information according to aims and research question (Pandey and Pandey, 2021)</a:t>
          </a:r>
          <a:endParaRPr lang="en-IN" sz="2800" dirty="0"/>
        </a:p>
      </dgm:t>
    </dgm:pt>
    <dgm:pt modelId="{A4ADB7C5-9308-445F-AF5D-43F01FEEE863}" type="parTrans" cxnId="{2C211FDE-DB39-47BF-8047-DF6555F31200}">
      <dgm:prSet/>
      <dgm:spPr/>
      <dgm:t>
        <a:bodyPr/>
        <a:lstStyle/>
        <a:p>
          <a:endParaRPr lang="en-IN" sz="1400"/>
        </a:p>
      </dgm:t>
    </dgm:pt>
    <dgm:pt modelId="{9D4F10D2-507E-4F1C-8111-6F494A44E4FD}" type="sibTrans" cxnId="{2C211FDE-DB39-47BF-8047-DF6555F31200}">
      <dgm:prSet/>
      <dgm:spPr/>
      <dgm:t>
        <a:bodyPr/>
        <a:lstStyle/>
        <a:p>
          <a:endParaRPr lang="en-IN" sz="1400"/>
        </a:p>
      </dgm:t>
    </dgm:pt>
    <dgm:pt modelId="{45D0037B-7A53-4DEF-A2E6-867EF4DCFD60}">
      <dgm:prSet phldrT="[Text]" custT="1"/>
      <dgm:spPr/>
      <dgm:t>
        <a:bodyPr/>
        <a:lstStyle/>
        <a:p>
          <a:r>
            <a:rPr lang="en-IN" sz="1600" dirty="0">
              <a:latin typeface="Times New Roman" panose="02020603050405020304" pitchFamily="18" charset="0"/>
              <a:cs typeface="Times New Roman" panose="02020603050405020304" pitchFamily="18" charset="0"/>
            </a:rPr>
            <a:t>METHODOLOGY</a:t>
          </a:r>
          <a:endParaRPr lang="en-IN" sz="1600" dirty="0"/>
        </a:p>
      </dgm:t>
    </dgm:pt>
    <dgm:pt modelId="{46E97B85-2B1F-44CE-9CBE-C3E3783EA638}" type="parTrans" cxnId="{752B3939-8F84-48B9-8287-A1C4C38A3C8B}">
      <dgm:prSet/>
      <dgm:spPr/>
      <dgm:t>
        <a:bodyPr/>
        <a:lstStyle/>
        <a:p>
          <a:endParaRPr lang="en-IN" sz="1400"/>
        </a:p>
      </dgm:t>
    </dgm:pt>
    <dgm:pt modelId="{881DEC01-A09B-4285-A738-05077DE61231}" type="sibTrans" cxnId="{752B3939-8F84-48B9-8287-A1C4C38A3C8B}">
      <dgm:prSet/>
      <dgm:spPr/>
      <dgm:t>
        <a:bodyPr/>
        <a:lstStyle/>
        <a:p>
          <a:endParaRPr lang="en-IN" sz="1400"/>
        </a:p>
      </dgm:t>
    </dgm:pt>
    <dgm:pt modelId="{F5AD8654-5F91-4CDE-99DB-C81B9BD550DA}">
      <dgm:prSet phldrT="[Text]" custT="1"/>
      <dgm:spPr/>
      <dgm:t>
        <a:bodyPr/>
        <a:lstStyle/>
        <a:p>
          <a:pPr>
            <a:buFont typeface="Times New Roman" panose="02020603050405020304" pitchFamily="18" charset="0"/>
            <a:buChar char="•"/>
          </a:pPr>
          <a:r>
            <a:rPr lang="en-IN" sz="2800" dirty="0">
              <a:effectLst/>
              <a:latin typeface="Times New Roman" panose="02020603050405020304" pitchFamily="18" charset="0"/>
              <a:ea typeface="Calibri" panose="020F0502020204030204" pitchFamily="34" charset="0"/>
              <a:cs typeface="Vrinda" panose="020B0502040204020203" pitchFamily="34" charset="0"/>
            </a:rPr>
            <a:t>Justifying the use of tools and techniques to conduct the research and to address the question and aims of the study</a:t>
          </a:r>
          <a:endParaRPr lang="en-IN" sz="2800" dirty="0"/>
        </a:p>
      </dgm:t>
    </dgm:pt>
    <dgm:pt modelId="{D51BCC14-48D7-459D-B6B3-4715CD276295}" type="parTrans" cxnId="{D8F22B95-931B-4497-9C1E-9AFC28979198}">
      <dgm:prSet/>
      <dgm:spPr/>
      <dgm:t>
        <a:bodyPr/>
        <a:lstStyle/>
        <a:p>
          <a:endParaRPr lang="en-IN" sz="1400"/>
        </a:p>
      </dgm:t>
    </dgm:pt>
    <dgm:pt modelId="{597BAA49-5B0C-4DE7-A1A1-B5EAC28C4C84}" type="sibTrans" cxnId="{D8F22B95-931B-4497-9C1E-9AFC28979198}">
      <dgm:prSet/>
      <dgm:spPr/>
      <dgm:t>
        <a:bodyPr/>
        <a:lstStyle/>
        <a:p>
          <a:endParaRPr lang="en-IN" sz="1400"/>
        </a:p>
      </dgm:t>
    </dgm:pt>
    <dgm:pt modelId="{D41EC323-FD8A-4423-B658-06CF8B52A5AE}">
      <dgm:prSet phldrT="[Text]" custT="1"/>
      <dgm:spPr/>
      <dgm:t>
        <a:bodyPr/>
        <a:lstStyle/>
        <a:p>
          <a:r>
            <a:rPr lang="en-IN" sz="1600" dirty="0">
              <a:latin typeface="Times New Roman" panose="02020603050405020304" pitchFamily="18" charset="0"/>
              <a:cs typeface="Times New Roman" panose="02020603050405020304" pitchFamily="18" charset="0"/>
            </a:rPr>
            <a:t>METHODOLOGY</a:t>
          </a:r>
        </a:p>
      </dgm:t>
    </dgm:pt>
    <dgm:pt modelId="{0B90F8C7-FBBD-4B58-B066-3CE980242DB9}" type="sibTrans" cxnId="{EB86DDEF-CFE7-431E-8B69-2AC686956E87}">
      <dgm:prSet/>
      <dgm:spPr/>
      <dgm:t>
        <a:bodyPr/>
        <a:lstStyle/>
        <a:p>
          <a:endParaRPr lang="en-IN" sz="1400"/>
        </a:p>
      </dgm:t>
    </dgm:pt>
    <dgm:pt modelId="{3FBD3B5E-1271-466F-8A2F-3535C2680C82}" type="parTrans" cxnId="{EB86DDEF-CFE7-431E-8B69-2AC686956E87}">
      <dgm:prSet/>
      <dgm:spPr/>
      <dgm:t>
        <a:bodyPr/>
        <a:lstStyle/>
        <a:p>
          <a:endParaRPr lang="en-IN" sz="1400"/>
        </a:p>
      </dgm:t>
    </dgm:pt>
    <dgm:pt modelId="{F53DEC3B-9768-40B9-83A2-7E69BBEFBAD7}" type="pres">
      <dgm:prSet presAssocID="{A73F1161-4CA7-402D-B3F1-A2ACA049460B}" presName="Name0" presStyleCnt="0">
        <dgm:presLayoutVars>
          <dgm:dir/>
          <dgm:animLvl val="lvl"/>
          <dgm:resizeHandles val="exact"/>
        </dgm:presLayoutVars>
      </dgm:prSet>
      <dgm:spPr/>
    </dgm:pt>
    <dgm:pt modelId="{095CCD58-CD00-4524-89CA-B90F3724D53C}" type="pres">
      <dgm:prSet presAssocID="{D41EC323-FD8A-4423-B658-06CF8B52A5AE}" presName="linNode" presStyleCnt="0"/>
      <dgm:spPr/>
    </dgm:pt>
    <dgm:pt modelId="{B0EAE397-7DAF-4297-BE5B-C93384D20723}" type="pres">
      <dgm:prSet presAssocID="{D41EC323-FD8A-4423-B658-06CF8B52A5AE}" presName="parTx" presStyleLbl="revTx" presStyleIdx="0" presStyleCnt="2" custLinFactX="-86027" custLinFactNeighborX="-100000" custLinFactNeighborY="-2030">
        <dgm:presLayoutVars>
          <dgm:chMax val="1"/>
          <dgm:bulletEnabled val="1"/>
        </dgm:presLayoutVars>
      </dgm:prSet>
      <dgm:spPr/>
    </dgm:pt>
    <dgm:pt modelId="{60295657-1AE2-440B-B310-D85EF0B1B524}" type="pres">
      <dgm:prSet presAssocID="{D41EC323-FD8A-4423-B658-06CF8B52A5AE}" presName="bracket" presStyleLbl="parChTrans1D1" presStyleIdx="0" presStyleCnt="2"/>
      <dgm:spPr/>
    </dgm:pt>
    <dgm:pt modelId="{852E8925-DDEF-4752-9384-D017F3E4488E}" type="pres">
      <dgm:prSet presAssocID="{D41EC323-FD8A-4423-B658-06CF8B52A5AE}" presName="spH" presStyleCnt="0"/>
      <dgm:spPr/>
    </dgm:pt>
    <dgm:pt modelId="{D57BCE38-39D6-4A26-8BD7-7DE82318955E}" type="pres">
      <dgm:prSet presAssocID="{D41EC323-FD8A-4423-B658-06CF8B52A5AE}" presName="desTx" presStyleLbl="node1" presStyleIdx="0" presStyleCnt="2">
        <dgm:presLayoutVars>
          <dgm:bulletEnabled val="1"/>
        </dgm:presLayoutVars>
      </dgm:prSet>
      <dgm:spPr/>
    </dgm:pt>
    <dgm:pt modelId="{759BA806-0AB7-4156-BF6B-098AF26D17D0}" type="pres">
      <dgm:prSet presAssocID="{0B90F8C7-FBBD-4B58-B066-3CE980242DB9}" presName="spV" presStyleCnt="0"/>
      <dgm:spPr/>
    </dgm:pt>
    <dgm:pt modelId="{A966276E-310C-4E5A-88EE-BA3CEF9E5805}" type="pres">
      <dgm:prSet presAssocID="{45D0037B-7A53-4DEF-A2E6-867EF4DCFD60}" presName="linNode" presStyleCnt="0"/>
      <dgm:spPr/>
    </dgm:pt>
    <dgm:pt modelId="{B5E0751D-9ED5-4CD7-BF9A-99C1703BE43F}" type="pres">
      <dgm:prSet presAssocID="{45D0037B-7A53-4DEF-A2E6-867EF4DCFD60}" presName="parTx" presStyleLbl="revTx" presStyleIdx="1" presStyleCnt="2">
        <dgm:presLayoutVars>
          <dgm:chMax val="1"/>
          <dgm:bulletEnabled val="1"/>
        </dgm:presLayoutVars>
      </dgm:prSet>
      <dgm:spPr/>
    </dgm:pt>
    <dgm:pt modelId="{E9A2533E-1539-4F05-9D7C-4EF2E759CBED}" type="pres">
      <dgm:prSet presAssocID="{45D0037B-7A53-4DEF-A2E6-867EF4DCFD60}" presName="bracket" presStyleLbl="parChTrans1D1" presStyleIdx="1" presStyleCnt="2"/>
      <dgm:spPr/>
    </dgm:pt>
    <dgm:pt modelId="{2354F153-3444-454D-96EB-4B693F7D9426}" type="pres">
      <dgm:prSet presAssocID="{45D0037B-7A53-4DEF-A2E6-867EF4DCFD60}" presName="spH" presStyleCnt="0"/>
      <dgm:spPr/>
    </dgm:pt>
    <dgm:pt modelId="{0F9C76B5-FEAC-45A1-BD8B-361760569653}" type="pres">
      <dgm:prSet presAssocID="{45D0037B-7A53-4DEF-A2E6-867EF4DCFD60}" presName="desTx" presStyleLbl="node1" presStyleIdx="1" presStyleCnt="2">
        <dgm:presLayoutVars>
          <dgm:bulletEnabled val="1"/>
        </dgm:presLayoutVars>
      </dgm:prSet>
      <dgm:spPr/>
    </dgm:pt>
  </dgm:ptLst>
  <dgm:cxnLst>
    <dgm:cxn modelId="{88399A35-A0AA-44D7-BA1B-77171D73F57B}" type="presOf" srcId="{411EE71D-3C0C-49B4-8CDA-0B1C1B5C0B67}" destId="{D57BCE38-39D6-4A26-8BD7-7DE82318955E}" srcOrd="0" destOrd="0" presId="urn:diagrams.loki3.com/BracketList"/>
    <dgm:cxn modelId="{752B3939-8F84-48B9-8287-A1C4C38A3C8B}" srcId="{A73F1161-4CA7-402D-B3F1-A2ACA049460B}" destId="{45D0037B-7A53-4DEF-A2E6-867EF4DCFD60}" srcOrd="1" destOrd="0" parTransId="{46E97B85-2B1F-44CE-9CBE-C3E3783EA638}" sibTransId="{881DEC01-A09B-4285-A738-05077DE61231}"/>
    <dgm:cxn modelId="{680B3C6C-53FD-40FF-BE5F-6CF4B3A28B1F}" type="presOf" srcId="{F5AD8654-5F91-4CDE-99DB-C81B9BD550DA}" destId="{0F9C76B5-FEAC-45A1-BD8B-361760569653}" srcOrd="0" destOrd="0" presId="urn:diagrams.loki3.com/BracketList"/>
    <dgm:cxn modelId="{C34AAF4D-FAE3-45B4-9AE6-26CD0BC2757A}" type="presOf" srcId="{A73F1161-4CA7-402D-B3F1-A2ACA049460B}" destId="{F53DEC3B-9768-40B9-83A2-7E69BBEFBAD7}" srcOrd="0" destOrd="0" presId="urn:diagrams.loki3.com/BracketList"/>
    <dgm:cxn modelId="{21A7E686-8832-4A8E-AB9A-0F39E9377120}" type="presOf" srcId="{D41EC323-FD8A-4423-B658-06CF8B52A5AE}" destId="{B0EAE397-7DAF-4297-BE5B-C93384D20723}" srcOrd="0" destOrd="0" presId="urn:diagrams.loki3.com/BracketList"/>
    <dgm:cxn modelId="{D8F22B95-931B-4497-9C1E-9AFC28979198}" srcId="{45D0037B-7A53-4DEF-A2E6-867EF4DCFD60}" destId="{F5AD8654-5F91-4CDE-99DB-C81B9BD550DA}" srcOrd="0" destOrd="0" parTransId="{D51BCC14-48D7-459D-B6B3-4715CD276295}" sibTransId="{597BAA49-5B0C-4DE7-A1A1-B5EAC28C4C84}"/>
    <dgm:cxn modelId="{2C211FDE-DB39-47BF-8047-DF6555F31200}" srcId="{D41EC323-FD8A-4423-B658-06CF8B52A5AE}" destId="{411EE71D-3C0C-49B4-8CDA-0B1C1B5C0B67}" srcOrd="0" destOrd="0" parTransId="{A4ADB7C5-9308-445F-AF5D-43F01FEEE863}" sibTransId="{9D4F10D2-507E-4F1C-8111-6F494A44E4FD}"/>
    <dgm:cxn modelId="{DB7814E1-BB66-4EB7-90FB-A1334A327D2B}" type="presOf" srcId="{45D0037B-7A53-4DEF-A2E6-867EF4DCFD60}" destId="{B5E0751D-9ED5-4CD7-BF9A-99C1703BE43F}" srcOrd="0" destOrd="0" presId="urn:diagrams.loki3.com/BracketList"/>
    <dgm:cxn modelId="{EB86DDEF-CFE7-431E-8B69-2AC686956E87}" srcId="{A73F1161-4CA7-402D-B3F1-A2ACA049460B}" destId="{D41EC323-FD8A-4423-B658-06CF8B52A5AE}" srcOrd="0" destOrd="0" parTransId="{3FBD3B5E-1271-466F-8A2F-3535C2680C82}" sibTransId="{0B90F8C7-FBBD-4B58-B066-3CE980242DB9}"/>
    <dgm:cxn modelId="{46131043-9D3B-43CC-9160-B28B1E0BFC6D}" type="presParOf" srcId="{F53DEC3B-9768-40B9-83A2-7E69BBEFBAD7}" destId="{095CCD58-CD00-4524-89CA-B90F3724D53C}" srcOrd="0" destOrd="0" presId="urn:diagrams.loki3.com/BracketList"/>
    <dgm:cxn modelId="{3673CF30-5B72-4E44-9724-55326D23E130}" type="presParOf" srcId="{095CCD58-CD00-4524-89CA-B90F3724D53C}" destId="{B0EAE397-7DAF-4297-BE5B-C93384D20723}" srcOrd="0" destOrd="0" presId="urn:diagrams.loki3.com/BracketList"/>
    <dgm:cxn modelId="{EF8C6A46-9F0E-4616-BB48-D6AB6DA69E9C}" type="presParOf" srcId="{095CCD58-CD00-4524-89CA-B90F3724D53C}" destId="{60295657-1AE2-440B-B310-D85EF0B1B524}" srcOrd="1" destOrd="0" presId="urn:diagrams.loki3.com/BracketList"/>
    <dgm:cxn modelId="{572ABCD5-EFB8-4DD3-A23E-D8D0E79E4067}" type="presParOf" srcId="{095CCD58-CD00-4524-89CA-B90F3724D53C}" destId="{852E8925-DDEF-4752-9384-D017F3E4488E}" srcOrd="2" destOrd="0" presId="urn:diagrams.loki3.com/BracketList"/>
    <dgm:cxn modelId="{5567BF87-BF0A-45F5-89B7-C51BEDAA9946}" type="presParOf" srcId="{095CCD58-CD00-4524-89CA-B90F3724D53C}" destId="{D57BCE38-39D6-4A26-8BD7-7DE82318955E}" srcOrd="3" destOrd="0" presId="urn:diagrams.loki3.com/BracketList"/>
    <dgm:cxn modelId="{111314B8-0D70-4C27-AD34-7FF8C9E19573}" type="presParOf" srcId="{F53DEC3B-9768-40B9-83A2-7E69BBEFBAD7}" destId="{759BA806-0AB7-4156-BF6B-098AF26D17D0}" srcOrd="1" destOrd="0" presId="urn:diagrams.loki3.com/BracketList"/>
    <dgm:cxn modelId="{7B4A2F37-E023-451F-9252-28CB2C83FE15}" type="presParOf" srcId="{F53DEC3B-9768-40B9-83A2-7E69BBEFBAD7}" destId="{A966276E-310C-4E5A-88EE-BA3CEF9E5805}" srcOrd="2" destOrd="0" presId="urn:diagrams.loki3.com/BracketList"/>
    <dgm:cxn modelId="{1D656994-894E-4B90-B319-674872030AEB}" type="presParOf" srcId="{A966276E-310C-4E5A-88EE-BA3CEF9E5805}" destId="{B5E0751D-9ED5-4CD7-BF9A-99C1703BE43F}" srcOrd="0" destOrd="0" presId="urn:diagrams.loki3.com/BracketList"/>
    <dgm:cxn modelId="{75BEF781-48BB-4AFA-81F1-15150FFA875C}" type="presParOf" srcId="{A966276E-310C-4E5A-88EE-BA3CEF9E5805}" destId="{E9A2533E-1539-4F05-9D7C-4EF2E759CBED}" srcOrd="1" destOrd="0" presId="urn:diagrams.loki3.com/BracketList"/>
    <dgm:cxn modelId="{D06B69F4-3006-4AD0-BE98-C8420BECA013}" type="presParOf" srcId="{A966276E-310C-4E5A-88EE-BA3CEF9E5805}" destId="{2354F153-3444-454D-96EB-4B693F7D9426}" srcOrd="2" destOrd="0" presId="urn:diagrams.loki3.com/BracketList"/>
    <dgm:cxn modelId="{DAEA6AE3-8FBE-4A9B-B5E3-0BA277C83B99}" type="presParOf" srcId="{A966276E-310C-4E5A-88EE-BA3CEF9E5805}" destId="{0F9C76B5-FEAC-45A1-BD8B-361760569653}"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CA9C2E4-3E1F-4D78-8569-3A3E5C0A2366}"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IN"/>
        </a:p>
      </dgm:t>
    </dgm:pt>
    <dgm:pt modelId="{EF6743A5-3539-4A57-B06C-A490D64EADED}">
      <dgm:prSet phldrT="[Text]" custT="1"/>
      <dgm:spPr/>
      <dgm:t>
        <a:bodyPr/>
        <a:lstStyle/>
        <a:p>
          <a:pPr>
            <a:buFont typeface="Times New Roman" panose="02020603050405020304" pitchFamily="18" charset="0"/>
            <a:buChar char="•"/>
          </a:pPr>
          <a:r>
            <a:rPr lang="en-IN" sz="2000" dirty="0">
              <a:effectLst/>
              <a:latin typeface="+mn-lt"/>
              <a:ea typeface="Calibri" panose="020F0502020204030204" pitchFamily="34" charset="0"/>
              <a:cs typeface="Vrinda" panose="020B0502040204020203" pitchFamily="34" charset="0"/>
            </a:rPr>
            <a:t>The quantitative data analysis technique will be used</a:t>
          </a:r>
          <a:endParaRPr lang="en-IN" sz="2000" dirty="0">
            <a:latin typeface="+mn-lt"/>
          </a:endParaRPr>
        </a:p>
      </dgm:t>
    </dgm:pt>
    <dgm:pt modelId="{B34483D2-431F-43A1-8DC7-C4D027E1F4E0}" type="parTrans" cxnId="{8FBD7673-07BC-4BC2-918F-E9F7820DFCDB}">
      <dgm:prSet/>
      <dgm:spPr/>
      <dgm:t>
        <a:bodyPr/>
        <a:lstStyle/>
        <a:p>
          <a:endParaRPr lang="en-IN"/>
        </a:p>
      </dgm:t>
    </dgm:pt>
    <dgm:pt modelId="{1FF9E951-AB2C-4F5D-99D9-91472A48E9CC}" type="sibTrans" cxnId="{8FBD7673-07BC-4BC2-918F-E9F7820DFCDB}">
      <dgm:prSet/>
      <dgm:spPr/>
      <dgm:t>
        <a:bodyPr/>
        <a:lstStyle/>
        <a:p>
          <a:endParaRPr lang="en-IN"/>
        </a:p>
      </dgm:t>
    </dgm:pt>
    <dgm:pt modelId="{D309F264-5C46-4134-AB80-52CFA4FEE6A4}">
      <dgm:prSet phldrT="[Text]" custT="1"/>
      <dgm:spPr/>
      <dgm:t>
        <a:bodyPr/>
        <a:lstStyle/>
        <a:p>
          <a:pPr>
            <a:buFont typeface="Times New Roman" panose="02020603050405020304" pitchFamily="18" charset="0"/>
            <a:buChar char="•"/>
          </a:pPr>
          <a:r>
            <a:rPr lang="en-IN" sz="2000" dirty="0"/>
            <a:t>appropriate statistical software such as SPSS or STATA will be used (Samuels, 2020)</a:t>
          </a:r>
        </a:p>
      </dgm:t>
    </dgm:pt>
    <dgm:pt modelId="{AEE7BD61-5752-459B-BCF5-5C1C77AD14B6}" type="parTrans" cxnId="{6AA78050-506E-4952-B10C-96230B8697B9}">
      <dgm:prSet/>
      <dgm:spPr/>
      <dgm:t>
        <a:bodyPr/>
        <a:lstStyle/>
        <a:p>
          <a:endParaRPr lang="en-IN"/>
        </a:p>
      </dgm:t>
    </dgm:pt>
    <dgm:pt modelId="{2B7D7CB5-96E2-4E96-A976-E6ECE3D3439D}" type="sibTrans" cxnId="{6AA78050-506E-4952-B10C-96230B8697B9}">
      <dgm:prSet/>
      <dgm:spPr/>
      <dgm:t>
        <a:bodyPr/>
        <a:lstStyle/>
        <a:p>
          <a:endParaRPr lang="en-IN"/>
        </a:p>
      </dgm:t>
    </dgm:pt>
    <dgm:pt modelId="{738949EE-0A47-4977-ACB0-F9BB733BCFCE}">
      <dgm:prSet phldrT="[Text]" custT="1"/>
      <dgm:spPr/>
      <dgm:t>
        <a:bodyPr/>
        <a:lstStyle/>
        <a:p>
          <a:pPr>
            <a:buNone/>
          </a:pPr>
          <a:r>
            <a:rPr lang="en-IN" sz="2000" dirty="0"/>
            <a:t>The numerical process will be implemented</a:t>
          </a:r>
        </a:p>
      </dgm:t>
    </dgm:pt>
    <dgm:pt modelId="{015CD5F3-F0D9-4A81-BCFF-B6CEDB8DED40}" type="sibTrans" cxnId="{8E6893AD-C12C-44E6-AF61-5EA31BCB1A7E}">
      <dgm:prSet/>
      <dgm:spPr/>
      <dgm:t>
        <a:bodyPr/>
        <a:lstStyle/>
        <a:p>
          <a:endParaRPr lang="en-IN"/>
        </a:p>
      </dgm:t>
    </dgm:pt>
    <dgm:pt modelId="{1388EAD3-CF8C-4DF3-AB75-29F02DE74258}" type="parTrans" cxnId="{8E6893AD-C12C-44E6-AF61-5EA31BCB1A7E}">
      <dgm:prSet/>
      <dgm:spPr/>
      <dgm:t>
        <a:bodyPr/>
        <a:lstStyle/>
        <a:p>
          <a:endParaRPr lang="en-IN"/>
        </a:p>
      </dgm:t>
    </dgm:pt>
    <dgm:pt modelId="{B614CC29-FBFF-457C-9DE7-E022C43E4E05}" type="pres">
      <dgm:prSet presAssocID="{BCA9C2E4-3E1F-4D78-8569-3A3E5C0A2366}" presName="linear" presStyleCnt="0">
        <dgm:presLayoutVars>
          <dgm:dir/>
          <dgm:animLvl val="lvl"/>
          <dgm:resizeHandles val="exact"/>
        </dgm:presLayoutVars>
      </dgm:prSet>
      <dgm:spPr/>
    </dgm:pt>
    <dgm:pt modelId="{FD964A67-12D9-4B06-B3BE-E7D7F7655185}" type="pres">
      <dgm:prSet presAssocID="{EF6743A5-3539-4A57-B06C-A490D64EADED}" presName="parentLin" presStyleCnt="0"/>
      <dgm:spPr/>
    </dgm:pt>
    <dgm:pt modelId="{82FAC720-C25E-4A74-AFAD-5610348F1CF8}" type="pres">
      <dgm:prSet presAssocID="{EF6743A5-3539-4A57-B06C-A490D64EADED}" presName="parentLeftMargin" presStyleLbl="node1" presStyleIdx="0" presStyleCnt="3"/>
      <dgm:spPr/>
    </dgm:pt>
    <dgm:pt modelId="{632A8EEC-CDF8-4552-AD4C-3399D153C15F}" type="pres">
      <dgm:prSet presAssocID="{EF6743A5-3539-4A57-B06C-A490D64EADED}" presName="parentText" presStyleLbl="node1" presStyleIdx="0" presStyleCnt="3" custScaleY="94957">
        <dgm:presLayoutVars>
          <dgm:chMax val="0"/>
          <dgm:bulletEnabled val="1"/>
        </dgm:presLayoutVars>
      </dgm:prSet>
      <dgm:spPr/>
    </dgm:pt>
    <dgm:pt modelId="{F1E9EF64-3A11-4CFC-ACA5-E5CA0DD001B6}" type="pres">
      <dgm:prSet presAssocID="{EF6743A5-3539-4A57-B06C-A490D64EADED}" presName="negativeSpace" presStyleCnt="0"/>
      <dgm:spPr/>
    </dgm:pt>
    <dgm:pt modelId="{80CDE48E-944B-457A-BCE5-56F38BC1632D}" type="pres">
      <dgm:prSet presAssocID="{EF6743A5-3539-4A57-B06C-A490D64EADED}" presName="childText" presStyleLbl="conFgAcc1" presStyleIdx="0" presStyleCnt="3">
        <dgm:presLayoutVars>
          <dgm:bulletEnabled val="1"/>
        </dgm:presLayoutVars>
      </dgm:prSet>
      <dgm:spPr/>
    </dgm:pt>
    <dgm:pt modelId="{1AE98BF4-F355-49E0-BD14-9CB828969682}" type="pres">
      <dgm:prSet presAssocID="{1FF9E951-AB2C-4F5D-99D9-91472A48E9CC}" presName="spaceBetweenRectangles" presStyleCnt="0"/>
      <dgm:spPr/>
    </dgm:pt>
    <dgm:pt modelId="{E7CA79D7-C595-4D3D-87FD-143F6155C4DB}" type="pres">
      <dgm:prSet presAssocID="{D309F264-5C46-4134-AB80-52CFA4FEE6A4}" presName="parentLin" presStyleCnt="0"/>
      <dgm:spPr/>
    </dgm:pt>
    <dgm:pt modelId="{78FCD1D8-BB19-402A-AC96-F0EE1560B428}" type="pres">
      <dgm:prSet presAssocID="{D309F264-5C46-4134-AB80-52CFA4FEE6A4}" presName="parentLeftMargin" presStyleLbl="node1" presStyleIdx="0" presStyleCnt="3"/>
      <dgm:spPr/>
    </dgm:pt>
    <dgm:pt modelId="{F4BE3227-B18D-4457-8DEB-D68912E19850}" type="pres">
      <dgm:prSet presAssocID="{D309F264-5C46-4134-AB80-52CFA4FEE6A4}" presName="parentText" presStyleLbl="node1" presStyleIdx="1" presStyleCnt="3">
        <dgm:presLayoutVars>
          <dgm:chMax val="0"/>
          <dgm:bulletEnabled val="1"/>
        </dgm:presLayoutVars>
      </dgm:prSet>
      <dgm:spPr/>
    </dgm:pt>
    <dgm:pt modelId="{80651CE9-7AFC-4312-8EF9-9BAFCFA96EBA}" type="pres">
      <dgm:prSet presAssocID="{D309F264-5C46-4134-AB80-52CFA4FEE6A4}" presName="negativeSpace" presStyleCnt="0"/>
      <dgm:spPr/>
    </dgm:pt>
    <dgm:pt modelId="{FC130E13-9C83-491A-A13B-A39972118257}" type="pres">
      <dgm:prSet presAssocID="{D309F264-5C46-4134-AB80-52CFA4FEE6A4}" presName="childText" presStyleLbl="conFgAcc1" presStyleIdx="1" presStyleCnt="3" custScaleY="65514">
        <dgm:presLayoutVars>
          <dgm:bulletEnabled val="1"/>
        </dgm:presLayoutVars>
      </dgm:prSet>
      <dgm:spPr/>
    </dgm:pt>
    <dgm:pt modelId="{CCF25E96-12FA-4E07-8A14-65173653BF64}" type="pres">
      <dgm:prSet presAssocID="{2B7D7CB5-96E2-4E96-A976-E6ECE3D3439D}" presName="spaceBetweenRectangles" presStyleCnt="0"/>
      <dgm:spPr/>
    </dgm:pt>
    <dgm:pt modelId="{AA11CA7B-FCD6-4D0F-AC5A-051FE84F8BF7}" type="pres">
      <dgm:prSet presAssocID="{738949EE-0A47-4977-ACB0-F9BB733BCFCE}" presName="parentLin" presStyleCnt="0"/>
      <dgm:spPr/>
    </dgm:pt>
    <dgm:pt modelId="{932E9525-3FA1-4234-A283-AF9AB494C198}" type="pres">
      <dgm:prSet presAssocID="{738949EE-0A47-4977-ACB0-F9BB733BCFCE}" presName="parentLeftMargin" presStyleLbl="node1" presStyleIdx="1" presStyleCnt="3"/>
      <dgm:spPr/>
    </dgm:pt>
    <dgm:pt modelId="{1057CEF9-4EB5-4AD5-AC16-F7123C3D80CC}" type="pres">
      <dgm:prSet presAssocID="{738949EE-0A47-4977-ACB0-F9BB733BCFCE}" presName="parentText" presStyleLbl="node1" presStyleIdx="2" presStyleCnt="3">
        <dgm:presLayoutVars>
          <dgm:chMax val="0"/>
          <dgm:bulletEnabled val="1"/>
        </dgm:presLayoutVars>
      </dgm:prSet>
      <dgm:spPr/>
    </dgm:pt>
    <dgm:pt modelId="{C68BF4E8-4833-40D2-B9FA-C2492312EED3}" type="pres">
      <dgm:prSet presAssocID="{738949EE-0A47-4977-ACB0-F9BB733BCFCE}" presName="negativeSpace" presStyleCnt="0"/>
      <dgm:spPr/>
    </dgm:pt>
    <dgm:pt modelId="{A02333EA-D4A8-4C56-BF3D-D27DBF5B7E66}" type="pres">
      <dgm:prSet presAssocID="{738949EE-0A47-4977-ACB0-F9BB733BCFCE}" presName="childText" presStyleLbl="conFgAcc1" presStyleIdx="2" presStyleCnt="3">
        <dgm:presLayoutVars>
          <dgm:bulletEnabled val="1"/>
        </dgm:presLayoutVars>
      </dgm:prSet>
      <dgm:spPr/>
    </dgm:pt>
  </dgm:ptLst>
  <dgm:cxnLst>
    <dgm:cxn modelId="{9B0BBB0B-AC6E-4484-A93A-202D3F7F4426}" type="presOf" srcId="{EF6743A5-3539-4A57-B06C-A490D64EADED}" destId="{632A8EEC-CDF8-4552-AD4C-3399D153C15F}" srcOrd="1" destOrd="0" presId="urn:microsoft.com/office/officeart/2005/8/layout/list1"/>
    <dgm:cxn modelId="{FE863629-6D1F-4F07-B6CD-D40C9AA61BF5}" type="presOf" srcId="{EF6743A5-3539-4A57-B06C-A490D64EADED}" destId="{82FAC720-C25E-4A74-AFAD-5610348F1CF8}" srcOrd="0" destOrd="0" presId="urn:microsoft.com/office/officeart/2005/8/layout/list1"/>
    <dgm:cxn modelId="{6AA78050-506E-4952-B10C-96230B8697B9}" srcId="{BCA9C2E4-3E1F-4D78-8569-3A3E5C0A2366}" destId="{D309F264-5C46-4134-AB80-52CFA4FEE6A4}" srcOrd="1" destOrd="0" parTransId="{AEE7BD61-5752-459B-BCF5-5C1C77AD14B6}" sibTransId="{2B7D7CB5-96E2-4E96-A976-E6ECE3D3439D}"/>
    <dgm:cxn modelId="{8FBD7673-07BC-4BC2-918F-E9F7820DFCDB}" srcId="{BCA9C2E4-3E1F-4D78-8569-3A3E5C0A2366}" destId="{EF6743A5-3539-4A57-B06C-A490D64EADED}" srcOrd="0" destOrd="0" parTransId="{B34483D2-431F-43A1-8DC7-C4D027E1F4E0}" sibTransId="{1FF9E951-AB2C-4F5D-99D9-91472A48E9CC}"/>
    <dgm:cxn modelId="{7572F97C-2840-446E-A79B-BD1600D83432}" type="presOf" srcId="{738949EE-0A47-4977-ACB0-F9BB733BCFCE}" destId="{932E9525-3FA1-4234-A283-AF9AB494C198}" srcOrd="0" destOrd="0" presId="urn:microsoft.com/office/officeart/2005/8/layout/list1"/>
    <dgm:cxn modelId="{BA2A8093-32E7-4F3F-B1DC-32E4A3E9AB79}" type="presOf" srcId="{BCA9C2E4-3E1F-4D78-8569-3A3E5C0A2366}" destId="{B614CC29-FBFF-457C-9DE7-E022C43E4E05}" srcOrd="0" destOrd="0" presId="urn:microsoft.com/office/officeart/2005/8/layout/list1"/>
    <dgm:cxn modelId="{61FF67AA-52B5-47DF-A741-726DC7DE55EA}" type="presOf" srcId="{D309F264-5C46-4134-AB80-52CFA4FEE6A4}" destId="{F4BE3227-B18D-4457-8DEB-D68912E19850}" srcOrd="1" destOrd="0" presId="urn:microsoft.com/office/officeart/2005/8/layout/list1"/>
    <dgm:cxn modelId="{8E6893AD-C12C-44E6-AF61-5EA31BCB1A7E}" srcId="{BCA9C2E4-3E1F-4D78-8569-3A3E5C0A2366}" destId="{738949EE-0A47-4977-ACB0-F9BB733BCFCE}" srcOrd="2" destOrd="0" parTransId="{1388EAD3-CF8C-4DF3-AB75-29F02DE74258}" sibTransId="{015CD5F3-F0D9-4A81-BCFF-B6CEDB8DED40}"/>
    <dgm:cxn modelId="{8855B8BB-3A85-4A65-9C61-40839660CC5C}" type="presOf" srcId="{D309F264-5C46-4134-AB80-52CFA4FEE6A4}" destId="{78FCD1D8-BB19-402A-AC96-F0EE1560B428}" srcOrd="0" destOrd="0" presId="urn:microsoft.com/office/officeart/2005/8/layout/list1"/>
    <dgm:cxn modelId="{44674CF6-B4A9-4EFF-A1E2-5CAAEC3F3B81}" type="presOf" srcId="{738949EE-0A47-4977-ACB0-F9BB733BCFCE}" destId="{1057CEF9-4EB5-4AD5-AC16-F7123C3D80CC}" srcOrd="1" destOrd="0" presId="urn:microsoft.com/office/officeart/2005/8/layout/list1"/>
    <dgm:cxn modelId="{C3902A10-30BF-4619-B25B-30E89C2BF515}" type="presParOf" srcId="{B614CC29-FBFF-457C-9DE7-E022C43E4E05}" destId="{FD964A67-12D9-4B06-B3BE-E7D7F7655185}" srcOrd="0" destOrd="0" presId="urn:microsoft.com/office/officeart/2005/8/layout/list1"/>
    <dgm:cxn modelId="{04BC6338-0A42-44DB-9E61-E7BC36056B22}" type="presParOf" srcId="{FD964A67-12D9-4B06-B3BE-E7D7F7655185}" destId="{82FAC720-C25E-4A74-AFAD-5610348F1CF8}" srcOrd="0" destOrd="0" presId="urn:microsoft.com/office/officeart/2005/8/layout/list1"/>
    <dgm:cxn modelId="{4F3B498A-4351-46C7-AB38-8A4A0783B122}" type="presParOf" srcId="{FD964A67-12D9-4B06-B3BE-E7D7F7655185}" destId="{632A8EEC-CDF8-4552-AD4C-3399D153C15F}" srcOrd="1" destOrd="0" presId="urn:microsoft.com/office/officeart/2005/8/layout/list1"/>
    <dgm:cxn modelId="{2A068E6A-4F2F-4EF6-831D-15A670A7BA3D}" type="presParOf" srcId="{B614CC29-FBFF-457C-9DE7-E022C43E4E05}" destId="{F1E9EF64-3A11-4CFC-ACA5-E5CA0DD001B6}" srcOrd="1" destOrd="0" presId="urn:microsoft.com/office/officeart/2005/8/layout/list1"/>
    <dgm:cxn modelId="{F46B7835-2BC1-4877-9130-79DF5DD36974}" type="presParOf" srcId="{B614CC29-FBFF-457C-9DE7-E022C43E4E05}" destId="{80CDE48E-944B-457A-BCE5-56F38BC1632D}" srcOrd="2" destOrd="0" presId="urn:microsoft.com/office/officeart/2005/8/layout/list1"/>
    <dgm:cxn modelId="{7BD6F658-70F2-4804-BC36-FCE2BB97107C}" type="presParOf" srcId="{B614CC29-FBFF-457C-9DE7-E022C43E4E05}" destId="{1AE98BF4-F355-49E0-BD14-9CB828969682}" srcOrd="3" destOrd="0" presId="urn:microsoft.com/office/officeart/2005/8/layout/list1"/>
    <dgm:cxn modelId="{8E1ACC11-2103-4327-84E1-C3DB375F2367}" type="presParOf" srcId="{B614CC29-FBFF-457C-9DE7-E022C43E4E05}" destId="{E7CA79D7-C595-4D3D-87FD-143F6155C4DB}" srcOrd="4" destOrd="0" presId="urn:microsoft.com/office/officeart/2005/8/layout/list1"/>
    <dgm:cxn modelId="{ECB15577-A1A0-4795-9064-9CCA5AE0CEAA}" type="presParOf" srcId="{E7CA79D7-C595-4D3D-87FD-143F6155C4DB}" destId="{78FCD1D8-BB19-402A-AC96-F0EE1560B428}" srcOrd="0" destOrd="0" presId="urn:microsoft.com/office/officeart/2005/8/layout/list1"/>
    <dgm:cxn modelId="{D3EF566E-4CFC-4763-A168-33CA90C45296}" type="presParOf" srcId="{E7CA79D7-C595-4D3D-87FD-143F6155C4DB}" destId="{F4BE3227-B18D-4457-8DEB-D68912E19850}" srcOrd="1" destOrd="0" presId="urn:microsoft.com/office/officeart/2005/8/layout/list1"/>
    <dgm:cxn modelId="{DC02FD62-6C26-45D6-B658-E6125329BB37}" type="presParOf" srcId="{B614CC29-FBFF-457C-9DE7-E022C43E4E05}" destId="{80651CE9-7AFC-4312-8EF9-9BAFCFA96EBA}" srcOrd="5" destOrd="0" presId="urn:microsoft.com/office/officeart/2005/8/layout/list1"/>
    <dgm:cxn modelId="{84185D4F-38E4-4B80-973A-61C10512DDE9}" type="presParOf" srcId="{B614CC29-FBFF-457C-9DE7-E022C43E4E05}" destId="{FC130E13-9C83-491A-A13B-A39972118257}" srcOrd="6" destOrd="0" presId="urn:microsoft.com/office/officeart/2005/8/layout/list1"/>
    <dgm:cxn modelId="{26B714AD-D238-4D5C-A999-F145EEC7330E}" type="presParOf" srcId="{B614CC29-FBFF-457C-9DE7-E022C43E4E05}" destId="{CCF25E96-12FA-4E07-8A14-65173653BF64}" srcOrd="7" destOrd="0" presId="urn:microsoft.com/office/officeart/2005/8/layout/list1"/>
    <dgm:cxn modelId="{6C9B09B3-B1A0-4442-B56A-09FD392A1FE1}" type="presParOf" srcId="{B614CC29-FBFF-457C-9DE7-E022C43E4E05}" destId="{AA11CA7B-FCD6-4D0F-AC5A-051FE84F8BF7}" srcOrd="8" destOrd="0" presId="urn:microsoft.com/office/officeart/2005/8/layout/list1"/>
    <dgm:cxn modelId="{70712DF3-23D1-405F-A0A3-B20C92139EED}" type="presParOf" srcId="{AA11CA7B-FCD6-4D0F-AC5A-051FE84F8BF7}" destId="{932E9525-3FA1-4234-A283-AF9AB494C198}" srcOrd="0" destOrd="0" presId="urn:microsoft.com/office/officeart/2005/8/layout/list1"/>
    <dgm:cxn modelId="{812F55A5-A466-4D13-BDFC-09A3552BC513}" type="presParOf" srcId="{AA11CA7B-FCD6-4D0F-AC5A-051FE84F8BF7}" destId="{1057CEF9-4EB5-4AD5-AC16-F7123C3D80CC}" srcOrd="1" destOrd="0" presId="urn:microsoft.com/office/officeart/2005/8/layout/list1"/>
    <dgm:cxn modelId="{B9533CEA-A3B7-4F77-A99C-A038BD7CE6E1}" type="presParOf" srcId="{B614CC29-FBFF-457C-9DE7-E022C43E4E05}" destId="{C68BF4E8-4833-40D2-B9FA-C2492312EED3}" srcOrd="9" destOrd="0" presId="urn:microsoft.com/office/officeart/2005/8/layout/list1"/>
    <dgm:cxn modelId="{6E80FEB5-B0C1-4B73-9DDF-C4C32D8A838B}" type="presParOf" srcId="{B614CC29-FBFF-457C-9DE7-E022C43E4E05}" destId="{A02333EA-D4A8-4C56-BF3D-D27DBF5B7E66}"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62CC5A-849A-45B3-A78B-AAAA1A638C01}" type="doc">
      <dgm:prSet loTypeId="urn:diagrams.loki3.com/BracketList" loCatId="list" qsTypeId="urn:microsoft.com/office/officeart/2005/8/quickstyle/simple1" qsCatId="simple" csTypeId="urn:microsoft.com/office/officeart/2005/8/colors/colorful3" csCatId="colorful" phldr="1"/>
      <dgm:spPr/>
      <dgm:t>
        <a:bodyPr/>
        <a:lstStyle/>
        <a:p>
          <a:endParaRPr lang="en-IN"/>
        </a:p>
      </dgm:t>
    </dgm:pt>
    <dgm:pt modelId="{F14CB5DA-A3B0-4A45-BA7B-115D1E0AF7CC}">
      <dgm:prSet phldrT="[Text]"/>
      <dgm:spPr/>
      <dgm:t>
        <a:bodyPr/>
        <a:lstStyle/>
        <a:p>
          <a:r>
            <a:rPr lang="en-IN" dirty="0">
              <a:latin typeface="Times New Roman" panose="02020603050405020304" pitchFamily="18" charset="0"/>
              <a:cs typeface="Times New Roman" panose="02020603050405020304" pitchFamily="18" charset="0"/>
            </a:rPr>
            <a:t>ETHICS</a:t>
          </a:r>
        </a:p>
      </dgm:t>
    </dgm:pt>
    <dgm:pt modelId="{F747BEC0-8402-45C1-9428-061A6414F451}" type="parTrans" cxnId="{A6AE0251-C0E7-49E6-8A0F-BEA9CEB16EEB}">
      <dgm:prSet/>
      <dgm:spPr/>
      <dgm:t>
        <a:bodyPr/>
        <a:lstStyle/>
        <a:p>
          <a:endParaRPr lang="en-IN">
            <a:latin typeface="Times New Roman" panose="02020603050405020304" pitchFamily="18" charset="0"/>
            <a:cs typeface="Times New Roman" panose="02020603050405020304" pitchFamily="18" charset="0"/>
          </a:endParaRPr>
        </a:p>
      </dgm:t>
    </dgm:pt>
    <dgm:pt modelId="{55A6F355-192B-4AA6-A75E-DAC6B3B4B7AF}" type="sibTrans" cxnId="{A6AE0251-C0E7-49E6-8A0F-BEA9CEB16EEB}">
      <dgm:prSet/>
      <dgm:spPr/>
      <dgm:t>
        <a:bodyPr/>
        <a:lstStyle/>
        <a:p>
          <a:endParaRPr lang="en-IN">
            <a:latin typeface="Times New Roman" panose="02020603050405020304" pitchFamily="18" charset="0"/>
            <a:cs typeface="Times New Roman" panose="02020603050405020304" pitchFamily="18" charset="0"/>
          </a:endParaRPr>
        </a:p>
      </dgm:t>
    </dgm:pt>
    <dgm:pt modelId="{41344F4C-3ECD-48F3-A978-1D8CECABE5E7}">
      <dgm:prSet phldrT="[Text]"/>
      <dgm:spPr/>
      <dgm:t>
        <a:bodyPr/>
        <a:lstStyle/>
        <a:p>
          <a:pPr>
            <a:buFont typeface="Times New Roman" panose="02020603050405020304" pitchFamily="18" charset="0"/>
            <a:buChar char="•"/>
          </a:pPr>
          <a:r>
            <a:rPr lang="en-IN" dirty="0"/>
            <a:t>Participation will be voluntary</a:t>
          </a:r>
          <a:r>
            <a:rPr lang="en-IN" dirty="0">
              <a:effectLst/>
              <a:latin typeface="Times New Roman" panose="02020603050405020304" pitchFamily="18" charset="0"/>
              <a:ea typeface="Calibri" panose="020F0502020204030204" pitchFamily="34" charset="0"/>
              <a:cs typeface="Times New Roman" panose="02020603050405020304" pitchFamily="18" charset="0"/>
            </a:rPr>
            <a:t>(Fiesler, 2019)</a:t>
          </a:r>
          <a:endParaRPr lang="en-IN" dirty="0">
            <a:latin typeface="Times New Roman" panose="02020603050405020304" pitchFamily="18" charset="0"/>
            <a:cs typeface="Times New Roman" panose="02020603050405020304" pitchFamily="18" charset="0"/>
          </a:endParaRPr>
        </a:p>
      </dgm:t>
    </dgm:pt>
    <dgm:pt modelId="{795EE40C-5960-488C-83C7-A29CAA56E49F}" type="parTrans" cxnId="{85B2145D-170F-4B7D-9031-B9808B5A2393}">
      <dgm:prSet/>
      <dgm:spPr/>
      <dgm:t>
        <a:bodyPr/>
        <a:lstStyle/>
        <a:p>
          <a:endParaRPr lang="en-IN">
            <a:latin typeface="Times New Roman" panose="02020603050405020304" pitchFamily="18" charset="0"/>
            <a:cs typeface="Times New Roman" panose="02020603050405020304" pitchFamily="18" charset="0"/>
          </a:endParaRPr>
        </a:p>
      </dgm:t>
    </dgm:pt>
    <dgm:pt modelId="{9AA2A044-7827-4ED3-87CC-531C86469E44}" type="sibTrans" cxnId="{85B2145D-170F-4B7D-9031-B9808B5A2393}">
      <dgm:prSet/>
      <dgm:spPr/>
      <dgm:t>
        <a:bodyPr/>
        <a:lstStyle/>
        <a:p>
          <a:endParaRPr lang="en-IN">
            <a:latin typeface="Times New Roman" panose="02020603050405020304" pitchFamily="18" charset="0"/>
            <a:cs typeface="Times New Roman" panose="02020603050405020304" pitchFamily="18" charset="0"/>
          </a:endParaRPr>
        </a:p>
      </dgm:t>
    </dgm:pt>
    <dgm:pt modelId="{35E27DEF-6B76-44AA-AF57-B3069DBCC876}">
      <dgm:prSet phldrT="[Text]"/>
      <dgm:spPr/>
      <dgm:t>
        <a:bodyPr/>
        <a:lstStyle/>
        <a:p>
          <a:r>
            <a:rPr lang="en-IN" dirty="0">
              <a:latin typeface="Times New Roman" panose="02020603050405020304" pitchFamily="18" charset="0"/>
              <a:cs typeface="Times New Roman" panose="02020603050405020304" pitchFamily="18" charset="0"/>
            </a:rPr>
            <a:t>ETHICS</a:t>
          </a:r>
        </a:p>
      </dgm:t>
    </dgm:pt>
    <dgm:pt modelId="{20F6D0D4-DEA9-4317-B373-BAE66B0916F9}" type="parTrans" cxnId="{C21A01B0-5735-441E-86F6-A3DAD834F35A}">
      <dgm:prSet/>
      <dgm:spPr/>
      <dgm:t>
        <a:bodyPr/>
        <a:lstStyle/>
        <a:p>
          <a:endParaRPr lang="en-IN">
            <a:latin typeface="Times New Roman" panose="02020603050405020304" pitchFamily="18" charset="0"/>
            <a:cs typeface="Times New Roman" panose="02020603050405020304" pitchFamily="18" charset="0"/>
          </a:endParaRPr>
        </a:p>
      </dgm:t>
    </dgm:pt>
    <dgm:pt modelId="{E3CF4808-B4E8-423B-A904-26A2E1982847}" type="sibTrans" cxnId="{C21A01B0-5735-441E-86F6-A3DAD834F35A}">
      <dgm:prSet/>
      <dgm:spPr/>
      <dgm:t>
        <a:bodyPr/>
        <a:lstStyle/>
        <a:p>
          <a:endParaRPr lang="en-IN">
            <a:latin typeface="Times New Roman" panose="02020603050405020304" pitchFamily="18" charset="0"/>
            <a:cs typeface="Times New Roman" panose="02020603050405020304" pitchFamily="18" charset="0"/>
          </a:endParaRPr>
        </a:p>
      </dgm:t>
    </dgm:pt>
    <dgm:pt modelId="{67DA66CA-CDC1-448D-868A-426D8F6261DB}">
      <dgm:prSet phldrT="[Text]"/>
      <dgm:spPr/>
      <dgm:t>
        <a:bodyPr/>
        <a:lstStyle/>
        <a:p>
          <a:pPr>
            <a:buFont typeface="Times New Roman" panose="02020603050405020304" pitchFamily="18" charset="0"/>
            <a:buChar char="•"/>
          </a:pPr>
          <a:r>
            <a:rPr lang="en-IN" dirty="0"/>
            <a:t>Confidentiality of the data collected will be maintained</a:t>
          </a:r>
          <a:endParaRPr lang="en-IN" dirty="0">
            <a:latin typeface="Times New Roman" panose="02020603050405020304" pitchFamily="18" charset="0"/>
            <a:cs typeface="Times New Roman" panose="02020603050405020304" pitchFamily="18" charset="0"/>
          </a:endParaRPr>
        </a:p>
      </dgm:t>
    </dgm:pt>
    <dgm:pt modelId="{DA36816E-D926-4FBD-87D0-9E85E0BF6EBD}" type="parTrans" cxnId="{40E1174A-95D6-490E-84B1-6439EDB85112}">
      <dgm:prSet/>
      <dgm:spPr/>
      <dgm:t>
        <a:bodyPr/>
        <a:lstStyle/>
        <a:p>
          <a:endParaRPr lang="en-IN">
            <a:latin typeface="Times New Roman" panose="02020603050405020304" pitchFamily="18" charset="0"/>
            <a:cs typeface="Times New Roman" panose="02020603050405020304" pitchFamily="18" charset="0"/>
          </a:endParaRPr>
        </a:p>
      </dgm:t>
    </dgm:pt>
    <dgm:pt modelId="{E38D243F-C48E-4D19-BEA3-8942C74DC14E}" type="sibTrans" cxnId="{40E1174A-95D6-490E-84B1-6439EDB85112}">
      <dgm:prSet/>
      <dgm:spPr/>
      <dgm:t>
        <a:bodyPr/>
        <a:lstStyle/>
        <a:p>
          <a:endParaRPr lang="en-IN">
            <a:latin typeface="Times New Roman" panose="02020603050405020304" pitchFamily="18" charset="0"/>
            <a:cs typeface="Times New Roman" panose="02020603050405020304" pitchFamily="18" charset="0"/>
          </a:endParaRPr>
        </a:p>
      </dgm:t>
    </dgm:pt>
    <dgm:pt modelId="{C64032A3-BEF0-46AD-9084-833E9D93D10D}" type="pres">
      <dgm:prSet presAssocID="{5362CC5A-849A-45B3-A78B-AAAA1A638C01}" presName="Name0" presStyleCnt="0">
        <dgm:presLayoutVars>
          <dgm:dir/>
          <dgm:animLvl val="lvl"/>
          <dgm:resizeHandles val="exact"/>
        </dgm:presLayoutVars>
      </dgm:prSet>
      <dgm:spPr/>
    </dgm:pt>
    <dgm:pt modelId="{E01C41E8-0379-4977-8FD8-4253D5177EB0}" type="pres">
      <dgm:prSet presAssocID="{F14CB5DA-A3B0-4A45-BA7B-115D1E0AF7CC}" presName="linNode" presStyleCnt="0"/>
      <dgm:spPr/>
    </dgm:pt>
    <dgm:pt modelId="{DB9C7242-4114-4E1F-A8A9-F9B79CD689BC}" type="pres">
      <dgm:prSet presAssocID="{F14CB5DA-A3B0-4A45-BA7B-115D1E0AF7CC}" presName="parTx" presStyleLbl="revTx" presStyleIdx="0" presStyleCnt="2">
        <dgm:presLayoutVars>
          <dgm:chMax val="1"/>
          <dgm:bulletEnabled val="1"/>
        </dgm:presLayoutVars>
      </dgm:prSet>
      <dgm:spPr/>
    </dgm:pt>
    <dgm:pt modelId="{1BEA0F63-7444-42F5-987E-9EF2FCA70705}" type="pres">
      <dgm:prSet presAssocID="{F14CB5DA-A3B0-4A45-BA7B-115D1E0AF7CC}" presName="bracket" presStyleLbl="parChTrans1D1" presStyleIdx="0" presStyleCnt="2"/>
      <dgm:spPr/>
    </dgm:pt>
    <dgm:pt modelId="{3A6C777A-2086-46FE-ABDA-AC8374C202A0}" type="pres">
      <dgm:prSet presAssocID="{F14CB5DA-A3B0-4A45-BA7B-115D1E0AF7CC}" presName="spH" presStyleCnt="0"/>
      <dgm:spPr/>
    </dgm:pt>
    <dgm:pt modelId="{2DD588F9-8F43-4D03-852C-13A2A79E9DB2}" type="pres">
      <dgm:prSet presAssocID="{F14CB5DA-A3B0-4A45-BA7B-115D1E0AF7CC}" presName="desTx" presStyleLbl="node1" presStyleIdx="0" presStyleCnt="2">
        <dgm:presLayoutVars>
          <dgm:bulletEnabled val="1"/>
        </dgm:presLayoutVars>
      </dgm:prSet>
      <dgm:spPr/>
    </dgm:pt>
    <dgm:pt modelId="{0E2B971E-CE2E-4521-8E16-C6736DC79C7C}" type="pres">
      <dgm:prSet presAssocID="{55A6F355-192B-4AA6-A75E-DAC6B3B4B7AF}" presName="spV" presStyleCnt="0"/>
      <dgm:spPr/>
    </dgm:pt>
    <dgm:pt modelId="{5D58968B-4E43-4450-9712-2F098987880D}" type="pres">
      <dgm:prSet presAssocID="{35E27DEF-6B76-44AA-AF57-B3069DBCC876}" presName="linNode" presStyleCnt="0"/>
      <dgm:spPr/>
    </dgm:pt>
    <dgm:pt modelId="{61008865-6F96-46A1-B3CC-A7787CBF2B1B}" type="pres">
      <dgm:prSet presAssocID="{35E27DEF-6B76-44AA-AF57-B3069DBCC876}" presName="parTx" presStyleLbl="revTx" presStyleIdx="1" presStyleCnt="2">
        <dgm:presLayoutVars>
          <dgm:chMax val="1"/>
          <dgm:bulletEnabled val="1"/>
        </dgm:presLayoutVars>
      </dgm:prSet>
      <dgm:spPr/>
    </dgm:pt>
    <dgm:pt modelId="{44710AE2-AFD0-4A03-82C3-88EB2CA2DFF4}" type="pres">
      <dgm:prSet presAssocID="{35E27DEF-6B76-44AA-AF57-B3069DBCC876}" presName="bracket" presStyleLbl="parChTrans1D1" presStyleIdx="1" presStyleCnt="2"/>
      <dgm:spPr/>
    </dgm:pt>
    <dgm:pt modelId="{938A690E-8BFE-4CC1-8A5D-BCB633FC9663}" type="pres">
      <dgm:prSet presAssocID="{35E27DEF-6B76-44AA-AF57-B3069DBCC876}" presName="spH" presStyleCnt="0"/>
      <dgm:spPr/>
    </dgm:pt>
    <dgm:pt modelId="{967E09AB-0998-418D-ACC6-14E4DDF3C1EC}" type="pres">
      <dgm:prSet presAssocID="{35E27DEF-6B76-44AA-AF57-B3069DBCC876}" presName="desTx" presStyleLbl="node1" presStyleIdx="1" presStyleCnt="2">
        <dgm:presLayoutVars>
          <dgm:bulletEnabled val="1"/>
        </dgm:presLayoutVars>
      </dgm:prSet>
      <dgm:spPr/>
    </dgm:pt>
  </dgm:ptLst>
  <dgm:cxnLst>
    <dgm:cxn modelId="{9B9EA634-F66D-4188-835A-902CB5D2FA54}" type="presOf" srcId="{67DA66CA-CDC1-448D-868A-426D8F6261DB}" destId="{967E09AB-0998-418D-ACC6-14E4DDF3C1EC}" srcOrd="0" destOrd="0" presId="urn:diagrams.loki3.com/BracketList"/>
    <dgm:cxn modelId="{85B2145D-170F-4B7D-9031-B9808B5A2393}" srcId="{F14CB5DA-A3B0-4A45-BA7B-115D1E0AF7CC}" destId="{41344F4C-3ECD-48F3-A978-1D8CECABE5E7}" srcOrd="0" destOrd="0" parTransId="{795EE40C-5960-488C-83C7-A29CAA56E49F}" sibTransId="{9AA2A044-7827-4ED3-87CC-531C86469E44}"/>
    <dgm:cxn modelId="{40E1174A-95D6-490E-84B1-6439EDB85112}" srcId="{35E27DEF-6B76-44AA-AF57-B3069DBCC876}" destId="{67DA66CA-CDC1-448D-868A-426D8F6261DB}" srcOrd="0" destOrd="0" parTransId="{DA36816E-D926-4FBD-87D0-9E85E0BF6EBD}" sibTransId="{E38D243F-C48E-4D19-BEA3-8942C74DC14E}"/>
    <dgm:cxn modelId="{6D5F934C-8E37-4330-BAE7-D37AAB7C04B3}" type="presOf" srcId="{35E27DEF-6B76-44AA-AF57-B3069DBCC876}" destId="{61008865-6F96-46A1-B3CC-A7787CBF2B1B}" srcOrd="0" destOrd="0" presId="urn:diagrams.loki3.com/BracketList"/>
    <dgm:cxn modelId="{A6AE0251-C0E7-49E6-8A0F-BEA9CEB16EEB}" srcId="{5362CC5A-849A-45B3-A78B-AAAA1A638C01}" destId="{F14CB5DA-A3B0-4A45-BA7B-115D1E0AF7CC}" srcOrd="0" destOrd="0" parTransId="{F747BEC0-8402-45C1-9428-061A6414F451}" sibTransId="{55A6F355-192B-4AA6-A75E-DAC6B3B4B7AF}"/>
    <dgm:cxn modelId="{F5D4DF89-73C8-4DA1-A304-17478433F0C4}" type="presOf" srcId="{F14CB5DA-A3B0-4A45-BA7B-115D1E0AF7CC}" destId="{DB9C7242-4114-4E1F-A8A9-F9B79CD689BC}" srcOrd="0" destOrd="0" presId="urn:diagrams.loki3.com/BracketList"/>
    <dgm:cxn modelId="{7B5FC5AB-7D07-45C5-A97F-3164113CF7E5}" type="presOf" srcId="{5362CC5A-849A-45B3-A78B-AAAA1A638C01}" destId="{C64032A3-BEF0-46AD-9084-833E9D93D10D}" srcOrd="0" destOrd="0" presId="urn:diagrams.loki3.com/BracketList"/>
    <dgm:cxn modelId="{C21A01B0-5735-441E-86F6-A3DAD834F35A}" srcId="{5362CC5A-849A-45B3-A78B-AAAA1A638C01}" destId="{35E27DEF-6B76-44AA-AF57-B3069DBCC876}" srcOrd="1" destOrd="0" parTransId="{20F6D0D4-DEA9-4317-B373-BAE66B0916F9}" sibTransId="{E3CF4808-B4E8-423B-A904-26A2E1982847}"/>
    <dgm:cxn modelId="{DC27F8B9-7BCD-438F-AF54-F6E233D8CF2F}" type="presOf" srcId="{41344F4C-3ECD-48F3-A978-1D8CECABE5E7}" destId="{2DD588F9-8F43-4D03-852C-13A2A79E9DB2}" srcOrd="0" destOrd="0" presId="urn:diagrams.loki3.com/BracketList"/>
    <dgm:cxn modelId="{B1281E8F-2027-4381-9078-2BA56968AF68}" type="presParOf" srcId="{C64032A3-BEF0-46AD-9084-833E9D93D10D}" destId="{E01C41E8-0379-4977-8FD8-4253D5177EB0}" srcOrd="0" destOrd="0" presId="urn:diagrams.loki3.com/BracketList"/>
    <dgm:cxn modelId="{78763074-993A-4806-88F9-8833849A6EEE}" type="presParOf" srcId="{E01C41E8-0379-4977-8FD8-4253D5177EB0}" destId="{DB9C7242-4114-4E1F-A8A9-F9B79CD689BC}" srcOrd="0" destOrd="0" presId="urn:diagrams.loki3.com/BracketList"/>
    <dgm:cxn modelId="{85D3C274-DF00-427A-841A-11A65252E9C7}" type="presParOf" srcId="{E01C41E8-0379-4977-8FD8-4253D5177EB0}" destId="{1BEA0F63-7444-42F5-987E-9EF2FCA70705}" srcOrd="1" destOrd="0" presId="urn:diagrams.loki3.com/BracketList"/>
    <dgm:cxn modelId="{93EBB3FB-9778-4261-81A5-838C91423452}" type="presParOf" srcId="{E01C41E8-0379-4977-8FD8-4253D5177EB0}" destId="{3A6C777A-2086-46FE-ABDA-AC8374C202A0}" srcOrd="2" destOrd="0" presId="urn:diagrams.loki3.com/BracketList"/>
    <dgm:cxn modelId="{B6A689E9-DBCD-4F93-90F9-96C06C21BA8A}" type="presParOf" srcId="{E01C41E8-0379-4977-8FD8-4253D5177EB0}" destId="{2DD588F9-8F43-4D03-852C-13A2A79E9DB2}" srcOrd="3" destOrd="0" presId="urn:diagrams.loki3.com/BracketList"/>
    <dgm:cxn modelId="{5A043FD3-63D8-4886-95A9-4AA57707E867}" type="presParOf" srcId="{C64032A3-BEF0-46AD-9084-833E9D93D10D}" destId="{0E2B971E-CE2E-4521-8E16-C6736DC79C7C}" srcOrd="1" destOrd="0" presId="urn:diagrams.loki3.com/BracketList"/>
    <dgm:cxn modelId="{1E359C3D-7534-47E6-86AC-F2128F58D5D1}" type="presParOf" srcId="{C64032A3-BEF0-46AD-9084-833E9D93D10D}" destId="{5D58968B-4E43-4450-9712-2F098987880D}" srcOrd="2" destOrd="0" presId="urn:diagrams.loki3.com/BracketList"/>
    <dgm:cxn modelId="{5E5D7BFE-013C-4976-A934-2334F0D57BA4}" type="presParOf" srcId="{5D58968B-4E43-4450-9712-2F098987880D}" destId="{61008865-6F96-46A1-B3CC-A7787CBF2B1B}" srcOrd="0" destOrd="0" presId="urn:diagrams.loki3.com/BracketList"/>
    <dgm:cxn modelId="{EDCCF7CF-1FF9-4C4E-9B07-1470D324CB1F}" type="presParOf" srcId="{5D58968B-4E43-4450-9712-2F098987880D}" destId="{44710AE2-AFD0-4A03-82C3-88EB2CA2DFF4}" srcOrd="1" destOrd="0" presId="urn:diagrams.loki3.com/BracketList"/>
    <dgm:cxn modelId="{4F40A435-4F1E-47F1-910B-D293121EE1E0}" type="presParOf" srcId="{5D58968B-4E43-4450-9712-2F098987880D}" destId="{938A690E-8BFE-4CC1-8A5D-BCB633FC9663}" srcOrd="2" destOrd="0" presId="urn:diagrams.loki3.com/BracketList"/>
    <dgm:cxn modelId="{6A816462-8B4F-47FA-B747-935FC90D8DD0}" type="presParOf" srcId="{5D58968B-4E43-4450-9712-2F098987880D}" destId="{967E09AB-0998-418D-ACC6-14E4DDF3C1EC}" srcOrd="3" destOrd="0" presId="urn:diagrams.loki3.com/Bracke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65FEF4F-7BB3-4FA7-972D-81DB599B490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IN"/>
        </a:p>
      </dgm:t>
    </dgm:pt>
    <dgm:pt modelId="{B038FEDC-D71C-48CA-ADBC-EF748159879F}">
      <dgm:prSet phldrT="[Text]"/>
      <dgm:spPr/>
      <dgm:t>
        <a:bodyPr/>
        <a:lstStyle/>
        <a:p>
          <a:pPr>
            <a:buFont typeface="Times New Roman" panose="02020603050405020304" pitchFamily="18" charset="0"/>
            <a:buChar char="•"/>
          </a:pPr>
          <a:r>
            <a:rPr lang="en-IN" dirty="0"/>
            <a:t>The research will generate findings on the prevalence of gymnastics among the students </a:t>
          </a:r>
        </a:p>
      </dgm:t>
    </dgm:pt>
    <dgm:pt modelId="{B10629E8-FD8C-4136-ADE1-E2A6F37734E5}" type="parTrans" cxnId="{23BCA9B6-D5FD-47B0-9FA7-A38E52267C37}">
      <dgm:prSet/>
      <dgm:spPr/>
      <dgm:t>
        <a:bodyPr/>
        <a:lstStyle/>
        <a:p>
          <a:endParaRPr lang="en-IN"/>
        </a:p>
      </dgm:t>
    </dgm:pt>
    <dgm:pt modelId="{FDCD0B66-D833-4328-BD34-8872E1A65B85}" type="sibTrans" cxnId="{23BCA9B6-D5FD-47B0-9FA7-A38E52267C37}">
      <dgm:prSet/>
      <dgm:spPr/>
      <dgm:t>
        <a:bodyPr/>
        <a:lstStyle/>
        <a:p>
          <a:endParaRPr lang="en-IN"/>
        </a:p>
      </dgm:t>
    </dgm:pt>
    <dgm:pt modelId="{9365DA9F-9417-42AB-8533-700C26EDBF20}">
      <dgm:prSet phldrT="[Text]"/>
      <dgm:spPr/>
      <dgm:t>
        <a:bodyPr/>
        <a:lstStyle/>
        <a:p>
          <a:pPr>
            <a:buFont typeface="Times New Roman" panose="02020603050405020304" pitchFamily="18" charset="0"/>
            <a:buChar char="•"/>
          </a:pPr>
          <a:r>
            <a:rPr lang="en-IN" dirty="0"/>
            <a:t>This can be used to plan support facilities for the students </a:t>
          </a:r>
        </a:p>
      </dgm:t>
    </dgm:pt>
    <dgm:pt modelId="{AB56FF3E-0D0E-4E9E-B246-1A7A9779CA2E}" type="parTrans" cxnId="{618C7123-EDE0-4DF5-824D-110971FFC1AB}">
      <dgm:prSet/>
      <dgm:spPr/>
      <dgm:t>
        <a:bodyPr/>
        <a:lstStyle/>
        <a:p>
          <a:endParaRPr lang="en-IN"/>
        </a:p>
      </dgm:t>
    </dgm:pt>
    <dgm:pt modelId="{6DEB46E4-6AAE-4D80-8BAD-E820A52DABB7}" type="sibTrans" cxnId="{618C7123-EDE0-4DF5-824D-110971FFC1AB}">
      <dgm:prSet/>
      <dgm:spPr/>
      <dgm:t>
        <a:bodyPr/>
        <a:lstStyle/>
        <a:p>
          <a:endParaRPr lang="en-IN"/>
        </a:p>
      </dgm:t>
    </dgm:pt>
    <dgm:pt modelId="{AB9E5F22-5A0B-4AB2-8B79-FEBA0C2BCDA8}" type="pres">
      <dgm:prSet presAssocID="{465FEF4F-7BB3-4FA7-972D-81DB599B4900}" presName="linear" presStyleCnt="0">
        <dgm:presLayoutVars>
          <dgm:animLvl val="lvl"/>
          <dgm:resizeHandles val="exact"/>
        </dgm:presLayoutVars>
      </dgm:prSet>
      <dgm:spPr/>
    </dgm:pt>
    <dgm:pt modelId="{A325ED67-B895-4A43-A399-A353D4AE2EA1}" type="pres">
      <dgm:prSet presAssocID="{B038FEDC-D71C-48CA-ADBC-EF748159879F}" presName="parentText" presStyleLbl="node1" presStyleIdx="0" presStyleCnt="2">
        <dgm:presLayoutVars>
          <dgm:chMax val="0"/>
          <dgm:bulletEnabled val="1"/>
        </dgm:presLayoutVars>
      </dgm:prSet>
      <dgm:spPr/>
    </dgm:pt>
    <dgm:pt modelId="{80B5BED4-641E-4679-8913-A3CB134C78F2}" type="pres">
      <dgm:prSet presAssocID="{FDCD0B66-D833-4328-BD34-8872E1A65B85}" presName="spacer" presStyleCnt="0"/>
      <dgm:spPr/>
    </dgm:pt>
    <dgm:pt modelId="{E2968126-A91F-419F-9713-A0E07C1F5C5E}" type="pres">
      <dgm:prSet presAssocID="{9365DA9F-9417-42AB-8533-700C26EDBF20}" presName="parentText" presStyleLbl="node1" presStyleIdx="1" presStyleCnt="2">
        <dgm:presLayoutVars>
          <dgm:chMax val="0"/>
          <dgm:bulletEnabled val="1"/>
        </dgm:presLayoutVars>
      </dgm:prSet>
      <dgm:spPr/>
    </dgm:pt>
  </dgm:ptLst>
  <dgm:cxnLst>
    <dgm:cxn modelId="{618C7123-EDE0-4DF5-824D-110971FFC1AB}" srcId="{465FEF4F-7BB3-4FA7-972D-81DB599B4900}" destId="{9365DA9F-9417-42AB-8533-700C26EDBF20}" srcOrd="1" destOrd="0" parTransId="{AB56FF3E-0D0E-4E9E-B246-1A7A9779CA2E}" sibTransId="{6DEB46E4-6AAE-4D80-8BAD-E820A52DABB7}"/>
    <dgm:cxn modelId="{353C3C2F-4F3C-4FFA-9774-A96192A65895}" type="presOf" srcId="{465FEF4F-7BB3-4FA7-972D-81DB599B4900}" destId="{AB9E5F22-5A0B-4AB2-8B79-FEBA0C2BCDA8}" srcOrd="0" destOrd="0" presId="urn:microsoft.com/office/officeart/2005/8/layout/vList2"/>
    <dgm:cxn modelId="{BFEFF952-4965-4977-A7EA-A185D6B26D08}" type="presOf" srcId="{9365DA9F-9417-42AB-8533-700C26EDBF20}" destId="{E2968126-A91F-419F-9713-A0E07C1F5C5E}" srcOrd="0" destOrd="0" presId="urn:microsoft.com/office/officeart/2005/8/layout/vList2"/>
    <dgm:cxn modelId="{F0E82290-B4A4-40C2-92B7-B6774DECED5F}" type="presOf" srcId="{B038FEDC-D71C-48CA-ADBC-EF748159879F}" destId="{A325ED67-B895-4A43-A399-A353D4AE2EA1}" srcOrd="0" destOrd="0" presId="urn:microsoft.com/office/officeart/2005/8/layout/vList2"/>
    <dgm:cxn modelId="{23BCA9B6-D5FD-47B0-9FA7-A38E52267C37}" srcId="{465FEF4F-7BB3-4FA7-972D-81DB599B4900}" destId="{B038FEDC-D71C-48CA-ADBC-EF748159879F}" srcOrd="0" destOrd="0" parTransId="{B10629E8-FD8C-4136-ADE1-E2A6F37734E5}" sibTransId="{FDCD0B66-D833-4328-BD34-8872E1A65B85}"/>
    <dgm:cxn modelId="{BF91637B-987D-4DFE-A8C7-B262CEC2051F}" type="presParOf" srcId="{AB9E5F22-5A0B-4AB2-8B79-FEBA0C2BCDA8}" destId="{A325ED67-B895-4A43-A399-A353D4AE2EA1}" srcOrd="0" destOrd="0" presId="urn:microsoft.com/office/officeart/2005/8/layout/vList2"/>
    <dgm:cxn modelId="{AE69936B-765C-4DA7-BDA0-3309D18A462A}" type="presParOf" srcId="{AB9E5F22-5A0B-4AB2-8B79-FEBA0C2BCDA8}" destId="{80B5BED4-641E-4679-8913-A3CB134C78F2}" srcOrd="1" destOrd="0" presId="urn:microsoft.com/office/officeart/2005/8/layout/vList2"/>
    <dgm:cxn modelId="{700B011D-4ACB-474E-AFCD-6723BAB4EFA2}" type="presParOf" srcId="{AB9E5F22-5A0B-4AB2-8B79-FEBA0C2BCDA8}" destId="{E2968126-A91F-419F-9713-A0E07C1F5C5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6B77204-5842-48F6-8254-14D88749C9D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IN"/>
        </a:p>
      </dgm:t>
    </dgm:pt>
    <dgm:pt modelId="{E73F4808-7C95-48C6-9272-AE114B1D38F7}">
      <dgm:prSet phldrT="[Text]"/>
      <dgm:spPr/>
      <dgm:t>
        <a:bodyPr/>
        <a:lstStyle/>
        <a:p>
          <a:pPr>
            <a:buFont typeface="Times New Roman" panose="02020603050405020304" pitchFamily="18" charset="0"/>
            <a:buChar char="•"/>
          </a:pPr>
          <a:r>
            <a:rPr lang="en-IN" dirty="0"/>
            <a:t>The research will also identify the factors that motivate the students to engage in gymnastics</a:t>
          </a:r>
        </a:p>
      </dgm:t>
    </dgm:pt>
    <dgm:pt modelId="{1C142B10-FA52-4C15-B9F6-43A9B3281F2B}" type="parTrans" cxnId="{66068E8E-8B3E-4216-A3DE-FF03F790D3FF}">
      <dgm:prSet/>
      <dgm:spPr/>
      <dgm:t>
        <a:bodyPr/>
        <a:lstStyle/>
        <a:p>
          <a:endParaRPr lang="en-IN"/>
        </a:p>
      </dgm:t>
    </dgm:pt>
    <dgm:pt modelId="{76D47367-5F02-4212-8FEE-EBB50B4FAD30}" type="sibTrans" cxnId="{66068E8E-8B3E-4216-A3DE-FF03F790D3FF}">
      <dgm:prSet/>
      <dgm:spPr/>
      <dgm:t>
        <a:bodyPr/>
        <a:lstStyle/>
        <a:p>
          <a:endParaRPr lang="en-IN"/>
        </a:p>
      </dgm:t>
    </dgm:pt>
    <dgm:pt modelId="{B7B5C354-247A-43A9-8D54-4E8EC272AD63}">
      <dgm:prSet phldrT="[Text]"/>
      <dgm:spPr/>
      <dgm:t>
        <a:bodyPr/>
        <a:lstStyle/>
        <a:p>
          <a:pPr>
            <a:buFont typeface="Times New Roman" panose="02020603050405020304" pitchFamily="18" charset="0"/>
            <a:buChar char="•"/>
          </a:pPr>
          <a:r>
            <a:rPr lang="en-IN" dirty="0"/>
            <a:t>This can be used to develop a gymnastics policy for the students in the University</a:t>
          </a:r>
        </a:p>
      </dgm:t>
    </dgm:pt>
    <dgm:pt modelId="{B95914D3-CEE1-45D7-9253-4797922A6BF7}" type="parTrans" cxnId="{63C90E87-FC6B-4DF2-9DF0-CD91690C8615}">
      <dgm:prSet/>
      <dgm:spPr/>
      <dgm:t>
        <a:bodyPr/>
        <a:lstStyle/>
        <a:p>
          <a:endParaRPr lang="en-IN"/>
        </a:p>
      </dgm:t>
    </dgm:pt>
    <dgm:pt modelId="{81E70015-19BE-4994-85A2-1A4EEF8C9C71}" type="sibTrans" cxnId="{63C90E87-FC6B-4DF2-9DF0-CD91690C8615}">
      <dgm:prSet/>
      <dgm:spPr/>
      <dgm:t>
        <a:bodyPr/>
        <a:lstStyle/>
        <a:p>
          <a:endParaRPr lang="en-IN"/>
        </a:p>
      </dgm:t>
    </dgm:pt>
    <dgm:pt modelId="{05E49B2A-4EA4-4464-B467-EB83AF5E92D9}" type="pres">
      <dgm:prSet presAssocID="{26B77204-5842-48F6-8254-14D88749C9D5}" presName="linear" presStyleCnt="0">
        <dgm:presLayoutVars>
          <dgm:animLvl val="lvl"/>
          <dgm:resizeHandles val="exact"/>
        </dgm:presLayoutVars>
      </dgm:prSet>
      <dgm:spPr/>
    </dgm:pt>
    <dgm:pt modelId="{7029E9B1-9833-4F51-ACC7-EC5547E80FD1}" type="pres">
      <dgm:prSet presAssocID="{E73F4808-7C95-48C6-9272-AE114B1D38F7}" presName="parentText" presStyleLbl="node1" presStyleIdx="0" presStyleCnt="2">
        <dgm:presLayoutVars>
          <dgm:chMax val="0"/>
          <dgm:bulletEnabled val="1"/>
        </dgm:presLayoutVars>
      </dgm:prSet>
      <dgm:spPr/>
    </dgm:pt>
    <dgm:pt modelId="{8239F3A1-3F30-4E5F-BE4C-DE556E28450D}" type="pres">
      <dgm:prSet presAssocID="{76D47367-5F02-4212-8FEE-EBB50B4FAD30}" presName="spacer" presStyleCnt="0"/>
      <dgm:spPr/>
    </dgm:pt>
    <dgm:pt modelId="{3233DFA5-388D-4195-83FA-F4B37CA328D3}" type="pres">
      <dgm:prSet presAssocID="{B7B5C354-247A-43A9-8D54-4E8EC272AD63}" presName="parentText" presStyleLbl="node1" presStyleIdx="1" presStyleCnt="2">
        <dgm:presLayoutVars>
          <dgm:chMax val="0"/>
          <dgm:bulletEnabled val="1"/>
        </dgm:presLayoutVars>
      </dgm:prSet>
      <dgm:spPr/>
    </dgm:pt>
  </dgm:ptLst>
  <dgm:cxnLst>
    <dgm:cxn modelId="{0C8B4D19-DD46-4206-97F5-9C19969DEA51}" type="presOf" srcId="{B7B5C354-247A-43A9-8D54-4E8EC272AD63}" destId="{3233DFA5-388D-4195-83FA-F4B37CA328D3}" srcOrd="0" destOrd="0" presId="urn:microsoft.com/office/officeart/2005/8/layout/vList2"/>
    <dgm:cxn modelId="{63C90E87-FC6B-4DF2-9DF0-CD91690C8615}" srcId="{26B77204-5842-48F6-8254-14D88749C9D5}" destId="{B7B5C354-247A-43A9-8D54-4E8EC272AD63}" srcOrd="1" destOrd="0" parTransId="{B95914D3-CEE1-45D7-9253-4797922A6BF7}" sibTransId="{81E70015-19BE-4994-85A2-1A4EEF8C9C71}"/>
    <dgm:cxn modelId="{66068E8E-8B3E-4216-A3DE-FF03F790D3FF}" srcId="{26B77204-5842-48F6-8254-14D88749C9D5}" destId="{E73F4808-7C95-48C6-9272-AE114B1D38F7}" srcOrd="0" destOrd="0" parTransId="{1C142B10-FA52-4C15-B9F6-43A9B3281F2B}" sibTransId="{76D47367-5F02-4212-8FEE-EBB50B4FAD30}"/>
    <dgm:cxn modelId="{1764FFBF-14A4-4696-88CF-F7BD14AC9C4A}" type="presOf" srcId="{E73F4808-7C95-48C6-9272-AE114B1D38F7}" destId="{7029E9B1-9833-4F51-ACC7-EC5547E80FD1}" srcOrd="0" destOrd="0" presId="urn:microsoft.com/office/officeart/2005/8/layout/vList2"/>
    <dgm:cxn modelId="{13F6BDD3-6BD1-487D-8994-15DFCFE325EA}" type="presOf" srcId="{26B77204-5842-48F6-8254-14D88749C9D5}" destId="{05E49B2A-4EA4-4464-B467-EB83AF5E92D9}" srcOrd="0" destOrd="0" presId="urn:microsoft.com/office/officeart/2005/8/layout/vList2"/>
    <dgm:cxn modelId="{B9BEA02D-13D2-4A1C-B967-6A0BED8B0266}" type="presParOf" srcId="{05E49B2A-4EA4-4464-B467-EB83AF5E92D9}" destId="{7029E9B1-9833-4F51-ACC7-EC5547E80FD1}" srcOrd="0" destOrd="0" presId="urn:microsoft.com/office/officeart/2005/8/layout/vList2"/>
    <dgm:cxn modelId="{901CF6A4-C758-41A6-849E-7E424709D799}" type="presParOf" srcId="{05E49B2A-4EA4-4464-B467-EB83AF5E92D9}" destId="{8239F3A1-3F30-4E5F-BE4C-DE556E28450D}" srcOrd="1" destOrd="0" presId="urn:microsoft.com/office/officeart/2005/8/layout/vList2"/>
    <dgm:cxn modelId="{38B27754-F653-4223-9EBE-DB3D095EA1D5}" type="presParOf" srcId="{05E49B2A-4EA4-4464-B467-EB83AF5E92D9}" destId="{3233DFA5-388D-4195-83FA-F4B37CA328D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33014C6-A776-43D4-B0AF-14CB2CF6DA2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IN"/>
        </a:p>
      </dgm:t>
    </dgm:pt>
    <dgm:pt modelId="{5521CD97-15C2-46A3-B1AC-E3CF113A25F4}">
      <dgm:prSet phldrT="[Text]"/>
      <dgm:spPr/>
      <dgm:t>
        <a:bodyPr/>
        <a:lstStyle/>
        <a:p>
          <a:pPr>
            <a:buFont typeface="Times New Roman" panose="02020603050405020304" pitchFamily="18" charset="0"/>
            <a:buChar char="•"/>
          </a:pPr>
          <a:r>
            <a:rPr lang="en-IN" dirty="0">
              <a:effectLst/>
              <a:latin typeface="Times New Roman" panose="02020603050405020304" pitchFamily="18" charset="0"/>
              <a:ea typeface="Calibri" panose="020F0502020204030204" pitchFamily="34" charset="0"/>
              <a:cs typeface="Vrinda" panose="020B0502040204020203" pitchFamily="34" charset="0"/>
            </a:rPr>
            <a:t>Selecting and approving the topic </a:t>
          </a:r>
          <a:endParaRPr lang="en-IN" dirty="0"/>
        </a:p>
      </dgm:t>
    </dgm:pt>
    <dgm:pt modelId="{E62B9BC1-6546-4CB2-96B8-744A90CF86E8}" type="parTrans" cxnId="{A8A18F75-1CFB-4B4F-9E9D-1466AB87E7E5}">
      <dgm:prSet/>
      <dgm:spPr/>
      <dgm:t>
        <a:bodyPr/>
        <a:lstStyle/>
        <a:p>
          <a:endParaRPr lang="en-IN"/>
        </a:p>
      </dgm:t>
    </dgm:pt>
    <dgm:pt modelId="{AEA18C6C-A7D6-406B-87A9-6F6A00432CC3}" type="sibTrans" cxnId="{A8A18F75-1CFB-4B4F-9E9D-1466AB87E7E5}">
      <dgm:prSet/>
      <dgm:spPr/>
      <dgm:t>
        <a:bodyPr/>
        <a:lstStyle/>
        <a:p>
          <a:endParaRPr lang="en-IN"/>
        </a:p>
      </dgm:t>
    </dgm:pt>
    <dgm:pt modelId="{91973C50-1548-4D26-9AE6-80EC5B449D48}">
      <dgm:prSet phldrT="[Text]"/>
      <dgm:spPr/>
      <dgm:t>
        <a:bodyPr/>
        <a:lstStyle/>
        <a:p>
          <a:pPr>
            <a:buFont typeface="Times New Roman" panose="02020603050405020304" pitchFamily="18" charset="0"/>
            <a:buChar char="•"/>
          </a:pPr>
          <a:r>
            <a:rPr lang="en-IN" dirty="0">
              <a:effectLst/>
              <a:latin typeface="Times New Roman" panose="02020603050405020304" pitchFamily="18" charset="0"/>
              <a:ea typeface="Calibri" panose="020F0502020204030204" pitchFamily="34" charset="0"/>
              <a:cs typeface="Vrinda" panose="020B0502040204020203" pitchFamily="34" charset="0"/>
            </a:rPr>
            <a:t>Maintaining research timeline </a:t>
          </a:r>
          <a:endParaRPr lang="en-IN" dirty="0"/>
        </a:p>
      </dgm:t>
    </dgm:pt>
    <dgm:pt modelId="{A70A294C-B1AB-44E2-B41E-54BB3C04F06B}" type="parTrans" cxnId="{BAF873B2-C677-40E5-A918-58756D14FC25}">
      <dgm:prSet/>
      <dgm:spPr/>
      <dgm:t>
        <a:bodyPr/>
        <a:lstStyle/>
        <a:p>
          <a:endParaRPr lang="en-IN"/>
        </a:p>
      </dgm:t>
    </dgm:pt>
    <dgm:pt modelId="{3BC53B29-5025-4B17-ADBD-6460EE80FC35}" type="sibTrans" cxnId="{BAF873B2-C677-40E5-A918-58756D14FC25}">
      <dgm:prSet/>
      <dgm:spPr/>
      <dgm:t>
        <a:bodyPr/>
        <a:lstStyle/>
        <a:p>
          <a:endParaRPr lang="en-IN"/>
        </a:p>
      </dgm:t>
    </dgm:pt>
    <dgm:pt modelId="{2622823A-3AE9-4A70-9A10-C1F13DAF4B6A}">
      <dgm:prSet phldrT="[Text]"/>
      <dgm:spPr/>
      <dgm:t>
        <a:bodyPr/>
        <a:lstStyle/>
        <a:p>
          <a:pPr>
            <a:buFont typeface="Times New Roman" panose="02020603050405020304" pitchFamily="18" charset="0"/>
            <a:buChar char="•"/>
          </a:pPr>
          <a:r>
            <a:rPr lang="en-IN" dirty="0">
              <a:effectLst/>
              <a:latin typeface="Times New Roman" panose="02020603050405020304" pitchFamily="18" charset="0"/>
              <a:ea typeface="Calibri" panose="020F0502020204030204" pitchFamily="34" charset="0"/>
              <a:cs typeface="Vrinda" panose="020B0502040204020203" pitchFamily="34" charset="0"/>
            </a:rPr>
            <a:t>Data collection </a:t>
          </a:r>
          <a:endParaRPr lang="en-IN" dirty="0"/>
        </a:p>
      </dgm:t>
    </dgm:pt>
    <dgm:pt modelId="{A1347A5D-212D-40D7-A497-E18EB6F07A4C}" type="parTrans" cxnId="{20F08A63-855D-41C1-930E-948BD6F1EA35}">
      <dgm:prSet/>
      <dgm:spPr/>
      <dgm:t>
        <a:bodyPr/>
        <a:lstStyle/>
        <a:p>
          <a:endParaRPr lang="en-IN"/>
        </a:p>
      </dgm:t>
    </dgm:pt>
    <dgm:pt modelId="{4A018626-7B1C-46DD-9F39-FEE5A8AB2F68}" type="sibTrans" cxnId="{20F08A63-855D-41C1-930E-948BD6F1EA35}">
      <dgm:prSet/>
      <dgm:spPr/>
      <dgm:t>
        <a:bodyPr/>
        <a:lstStyle/>
        <a:p>
          <a:endParaRPr lang="en-IN"/>
        </a:p>
      </dgm:t>
    </dgm:pt>
    <dgm:pt modelId="{23500683-33B1-4418-B392-3877BAA54399}">
      <dgm:prSet phldrT="[Text]"/>
      <dgm:spPr/>
      <dgm:t>
        <a:bodyPr/>
        <a:lstStyle/>
        <a:p>
          <a:pPr>
            <a:buFont typeface="Times New Roman" panose="02020603050405020304" pitchFamily="18" charset="0"/>
            <a:buChar char="•"/>
          </a:pPr>
          <a:r>
            <a:rPr lang="en-IN" dirty="0">
              <a:effectLst/>
              <a:latin typeface="Times New Roman" panose="02020603050405020304" pitchFamily="18" charset="0"/>
              <a:ea typeface="Calibri" panose="020F0502020204030204" pitchFamily="34" charset="0"/>
              <a:cs typeface="Vrinda" panose="020B0502040204020203" pitchFamily="34" charset="0"/>
            </a:rPr>
            <a:t>Analysis </a:t>
          </a:r>
          <a:endParaRPr lang="en-IN" dirty="0"/>
        </a:p>
      </dgm:t>
    </dgm:pt>
    <dgm:pt modelId="{8DB41442-2240-46C1-B13D-F2381C0DBB83}" type="parTrans" cxnId="{21A07B63-668F-4220-A0A3-296EAC8F1F00}">
      <dgm:prSet/>
      <dgm:spPr/>
      <dgm:t>
        <a:bodyPr/>
        <a:lstStyle/>
        <a:p>
          <a:endParaRPr lang="en-IN"/>
        </a:p>
      </dgm:t>
    </dgm:pt>
    <dgm:pt modelId="{053762AD-2AD0-4051-82B3-386BFBFE5E4F}" type="sibTrans" cxnId="{21A07B63-668F-4220-A0A3-296EAC8F1F00}">
      <dgm:prSet/>
      <dgm:spPr/>
      <dgm:t>
        <a:bodyPr/>
        <a:lstStyle/>
        <a:p>
          <a:endParaRPr lang="en-IN"/>
        </a:p>
      </dgm:t>
    </dgm:pt>
    <dgm:pt modelId="{65369EA5-FC2F-4715-A216-4F7C763032BA}">
      <dgm:prSet phldrT="[Text]"/>
      <dgm:spPr/>
      <dgm:t>
        <a:bodyPr/>
        <a:lstStyle/>
        <a:p>
          <a:r>
            <a:rPr lang="en-IN" dirty="0">
              <a:effectLst/>
              <a:latin typeface="Times New Roman" panose="02020603050405020304" pitchFamily="18" charset="0"/>
              <a:ea typeface="Calibri" panose="020F0502020204030204" pitchFamily="34" charset="0"/>
              <a:cs typeface="Vrinda" panose="020B0502040204020203" pitchFamily="34" charset="0"/>
            </a:rPr>
            <a:t>Findings</a:t>
          </a:r>
          <a:endParaRPr lang="en-IN" dirty="0"/>
        </a:p>
      </dgm:t>
    </dgm:pt>
    <dgm:pt modelId="{564FD3B2-EF9B-41B3-8F8F-F91678F14B8E}" type="parTrans" cxnId="{F7151859-8009-4F87-B0FF-F896FDAE6618}">
      <dgm:prSet/>
      <dgm:spPr/>
      <dgm:t>
        <a:bodyPr/>
        <a:lstStyle/>
        <a:p>
          <a:endParaRPr lang="en-IN"/>
        </a:p>
      </dgm:t>
    </dgm:pt>
    <dgm:pt modelId="{55D9363A-A705-4FBA-89A4-F2DDC94B8F8A}" type="sibTrans" cxnId="{F7151859-8009-4F87-B0FF-F896FDAE6618}">
      <dgm:prSet/>
      <dgm:spPr/>
      <dgm:t>
        <a:bodyPr/>
        <a:lstStyle/>
        <a:p>
          <a:endParaRPr lang="en-IN"/>
        </a:p>
      </dgm:t>
    </dgm:pt>
    <dgm:pt modelId="{20BF9EB9-ADC3-44ED-B581-E970ECED57DE}" type="pres">
      <dgm:prSet presAssocID="{033014C6-A776-43D4-B0AF-14CB2CF6DA2D}" presName="diagram" presStyleCnt="0">
        <dgm:presLayoutVars>
          <dgm:dir/>
          <dgm:resizeHandles val="exact"/>
        </dgm:presLayoutVars>
      </dgm:prSet>
      <dgm:spPr/>
    </dgm:pt>
    <dgm:pt modelId="{E85A2190-2FF3-4F65-974F-9E8B82EFD545}" type="pres">
      <dgm:prSet presAssocID="{5521CD97-15C2-46A3-B1AC-E3CF113A25F4}" presName="node" presStyleLbl="node1" presStyleIdx="0" presStyleCnt="5">
        <dgm:presLayoutVars>
          <dgm:bulletEnabled val="1"/>
        </dgm:presLayoutVars>
      </dgm:prSet>
      <dgm:spPr/>
    </dgm:pt>
    <dgm:pt modelId="{9BD0C2F4-01A0-4408-8E80-D427E24CE86F}" type="pres">
      <dgm:prSet presAssocID="{AEA18C6C-A7D6-406B-87A9-6F6A00432CC3}" presName="sibTrans" presStyleCnt="0"/>
      <dgm:spPr/>
    </dgm:pt>
    <dgm:pt modelId="{B8180AB9-8D2D-41A3-8588-488EDD0D72C4}" type="pres">
      <dgm:prSet presAssocID="{91973C50-1548-4D26-9AE6-80EC5B449D48}" presName="node" presStyleLbl="node1" presStyleIdx="1" presStyleCnt="5">
        <dgm:presLayoutVars>
          <dgm:bulletEnabled val="1"/>
        </dgm:presLayoutVars>
      </dgm:prSet>
      <dgm:spPr/>
    </dgm:pt>
    <dgm:pt modelId="{F8B6EA34-F8AE-4F17-9B00-AD669DC3C6E2}" type="pres">
      <dgm:prSet presAssocID="{3BC53B29-5025-4B17-ADBD-6460EE80FC35}" presName="sibTrans" presStyleCnt="0"/>
      <dgm:spPr/>
    </dgm:pt>
    <dgm:pt modelId="{6C962CFF-B0F7-4965-8FF1-21BCA0DAE830}" type="pres">
      <dgm:prSet presAssocID="{2622823A-3AE9-4A70-9A10-C1F13DAF4B6A}" presName="node" presStyleLbl="node1" presStyleIdx="2" presStyleCnt="5" custLinFactNeighborX="-490" custLinFactNeighborY="0">
        <dgm:presLayoutVars>
          <dgm:bulletEnabled val="1"/>
        </dgm:presLayoutVars>
      </dgm:prSet>
      <dgm:spPr/>
    </dgm:pt>
    <dgm:pt modelId="{BF8154E9-DF77-4793-8290-7D414861B94E}" type="pres">
      <dgm:prSet presAssocID="{4A018626-7B1C-46DD-9F39-FEE5A8AB2F68}" presName="sibTrans" presStyleCnt="0"/>
      <dgm:spPr/>
    </dgm:pt>
    <dgm:pt modelId="{F4FA7B0F-6F3E-4B0D-9244-FC3E2369C23A}" type="pres">
      <dgm:prSet presAssocID="{23500683-33B1-4418-B392-3877BAA54399}" presName="node" presStyleLbl="node1" presStyleIdx="3" presStyleCnt="5">
        <dgm:presLayoutVars>
          <dgm:bulletEnabled val="1"/>
        </dgm:presLayoutVars>
      </dgm:prSet>
      <dgm:spPr/>
    </dgm:pt>
    <dgm:pt modelId="{4D940A2F-C1B7-4432-8B55-B4E4161A5065}" type="pres">
      <dgm:prSet presAssocID="{053762AD-2AD0-4051-82B3-386BFBFE5E4F}" presName="sibTrans" presStyleCnt="0"/>
      <dgm:spPr/>
    </dgm:pt>
    <dgm:pt modelId="{B1ECB079-AB27-4EC0-B9AA-A8C3E1589C2C}" type="pres">
      <dgm:prSet presAssocID="{65369EA5-FC2F-4715-A216-4F7C763032BA}" presName="node" presStyleLbl="node1" presStyleIdx="4" presStyleCnt="5">
        <dgm:presLayoutVars>
          <dgm:bulletEnabled val="1"/>
        </dgm:presLayoutVars>
      </dgm:prSet>
      <dgm:spPr/>
    </dgm:pt>
  </dgm:ptLst>
  <dgm:cxnLst>
    <dgm:cxn modelId="{ADF1A907-27FA-4E13-B977-4ED6C5964A73}" type="presOf" srcId="{65369EA5-FC2F-4715-A216-4F7C763032BA}" destId="{B1ECB079-AB27-4EC0-B9AA-A8C3E1589C2C}" srcOrd="0" destOrd="0" presId="urn:microsoft.com/office/officeart/2005/8/layout/default"/>
    <dgm:cxn modelId="{7D9E3C08-52E8-4FD2-BE27-BBBC9A54F395}" type="presOf" srcId="{23500683-33B1-4418-B392-3877BAA54399}" destId="{F4FA7B0F-6F3E-4B0D-9244-FC3E2369C23A}" srcOrd="0" destOrd="0" presId="urn:microsoft.com/office/officeart/2005/8/layout/default"/>
    <dgm:cxn modelId="{E91ABF0C-67E3-4061-9BE2-15913746F645}" type="presOf" srcId="{5521CD97-15C2-46A3-B1AC-E3CF113A25F4}" destId="{E85A2190-2FF3-4F65-974F-9E8B82EFD545}" srcOrd="0" destOrd="0" presId="urn:microsoft.com/office/officeart/2005/8/layout/default"/>
    <dgm:cxn modelId="{B1585217-DC51-4B12-8ECE-12B22D7DB341}" type="presOf" srcId="{2622823A-3AE9-4A70-9A10-C1F13DAF4B6A}" destId="{6C962CFF-B0F7-4965-8FF1-21BCA0DAE830}" srcOrd="0" destOrd="0" presId="urn:microsoft.com/office/officeart/2005/8/layout/default"/>
    <dgm:cxn modelId="{646EC127-EF99-4588-AC3D-576A1161CC09}" type="presOf" srcId="{91973C50-1548-4D26-9AE6-80EC5B449D48}" destId="{B8180AB9-8D2D-41A3-8588-488EDD0D72C4}" srcOrd="0" destOrd="0" presId="urn:microsoft.com/office/officeart/2005/8/layout/default"/>
    <dgm:cxn modelId="{21A07B63-668F-4220-A0A3-296EAC8F1F00}" srcId="{033014C6-A776-43D4-B0AF-14CB2CF6DA2D}" destId="{23500683-33B1-4418-B392-3877BAA54399}" srcOrd="3" destOrd="0" parTransId="{8DB41442-2240-46C1-B13D-F2381C0DBB83}" sibTransId="{053762AD-2AD0-4051-82B3-386BFBFE5E4F}"/>
    <dgm:cxn modelId="{20F08A63-855D-41C1-930E-948BD6F1EA35}" srcId="{033014C6-A776-43D4-B0AF-14CB2CF6DA2D}" destId="{2622823A-3AE9-4A70-9A10-C1F13DAF4B6A}" srcOrd="2" destOrd="0" parTransId="{A1347A5D-212D-40D7-A497-E18EB6F07A4C}" sibTransId="{4A018626-7B1C-46DD-9F39-FEE5A8AB2F68}"/>
    <dgm:cxn modelId="{A8A18F75-1CFB-4B4F-9E9D-1466AB87E7E5}" srcId="{033014C6-A776-43D4-B0AF-14CB2CF6DA2D}" destId="{5521CD97-15C2-46A3-B1AC-E3CF113A25F4}" srcOrd="0" destOrd="0" parTransId="{E62B9BC1-6546-4CB2-96B8-744A90CF86E8}" sibTransId="{AEA18C6C-A7D6-406B-87A9-6F6A00432CC3}"/>
    <dgm:cxn modelId="{EBE56C78-F5AB-41A6-89C8-E3C27EBC2FDC}" type="presOf" srcId="{033014C6-A776-43D4-B0AF-14CB2CF6DA2D}" destId="{20BF9EB9-ADC3-44ED-B581-E970ECED57DE}" srcOrd="0" destOrd="0" presId="urn:microsoft.com/office/officeart/2005/8/layout/default"/>
    <dgm:cxn modelId="{F7151859-8009-4F87-B0FF-F896FDAE6618}" srcId="{033014C6-A776-43D4-B0AF-14CB2CF6DA2D}" destId="{65369EA5-FC2F-4715-A216-4F7C763032BA}" srcOrd="4" destOrd="0" parTransId="{564FD3B2-EF9B-41B3-8F8F-F91678F14B8E}" sibTransId="{55D9363A-A705-4FBA-89A4-F2DDC94B8F8A}"/>
    <dgm:cxn modelId="{BAF873B2-C677-40E5-A918-58756D14FC25}" srcId="{033014C6-A776-43D4-B0AF-14CB2CF6DA2D}" destId="{91973C50-1548-4D26-9AE6-80EC5B449D48}" srcOrd="1" destOrd="0" parTransId="{A70A294C-B1AB-44E2-B41E-54BB3C04F06B}" sibTransId="{3BC53B29-5025-4B17-ADBD-6460EE80FC35}"/>
    <dgm:cxn modelId="{FA3800BA-F1B6-40C4-9581-693AC5679B13}" type="presParOf" srcId="{20BF9EB9-ADC3-44ED-B581-E970ECED57DE}" destId="{E85A2190-2FF3-4F65-974F-9E8B82EFD545}" srcOrd="0" destOrd="0" presId="urn:microsoft.com/office/officeart/2005/8/layout/default"/>
    <dgm:cxn modelId="{55D8E9D0-BA9B-415A-B0EB-D9A281947D94}" type="presParOf" srcId="{20BF9EB9-ADC3-44ED-B581-E970ECED57DE}" destId="{9BD0C2F4-01A0-4408-8E80-D427E24CE86F}" srcOrd="1" destOrd="0" presId="urn:microsoft.com/office/officeart/2005/8/layout/default"/>
    <dgm:cxn modelId="{C50DE921-D897-4079-BB75-764031CCB19B}" type="presParOf" srcId="{20BF9EB9-ADC3-44ED-B581-E970ECED57DE}" destId="{B8180AB9-8D2D-41A3-8588-488EDD0D72C4}" srcOrd="2" destOrd="0" presId="urn:microsoft.com/office/officeart/2005/8/layout/default"/>
    <dgm:cxn modelId="{890929AA-6D4F-4DB0-A96C-14DF8CD0B51A}" type="presParOf" srcId="{20BF9EB9-ADC3-44ED-B581-E970ECED57DE}" destId="{F8B6EA34-F8AE-4F17-9B00-AD669DC3C6E2}" srcOrd="3" destOrd="0" presId="urn:microsoft.com/office/officeart/2005/8/layout/default"/>
    <dgm:cxn modelId="{89C908D5-35A2-4588-AE42-5109D8EB79B3}" type="presParOf" srcId="{20BF9EB9-ADC3-44ED-B581-E970ECED57DE}" destId="{6C962CFF-B0F7-4965-8FF1-21BCA0DAE830}" srcOrd="4" destOrd="0" presId="urn:microsoft.com/office/officeart/2005/8/layout/default"/>
    <dgm:cxn modelId="{FBA39FEC-D75B-4A0F-8256-35677664E0D9}" type="presParOf" srcId="{20BF9EB9-ADC3-44ED-B581-E970ECED57DE}" destId="{BF8154E9-DF77-4793-8290-7D414861B94E}" srcOrd="5" destOrd="0" presId="urn:microsoft.com/office/officeart/2005/8/layout/default"/>
    <dgm:cxn modelId="{702403BC-F0D4-4406-A128-52A4DD8B2384}" type="presParOf" srcId="{20BF9EB9-ADC3-44ED-B581-E970ECED57DE}" destId="{F4FA7B0F-6F3E-4B0D-9244-FC3E2369C23A}" srcOrd="6" destOrd="0" presId="urn:microsoft.com/office/officeart/2005/8/layout/default"/>
    <dgm:cxn modelId="{E549CE2A-BADB-47B3-81C1-581A26D77AB7}" type="presParOf" srcId="{20BF9EB9-ADC3-44ED-B581-E970ECED57DE}" destId="{4D940A2F-C1B7-4432-8B55-B4E4161A5065}" srcOrd="7" destOrd="0" presId="urn:microsoft.com/office/officeart/2005/8/layout/default"/>
    <dgm:cxn modelId="{10CD0095-7CCB-436D-98D5-F67686BD56BB}" type="presParOf" srcId="{20BF9EB9-ADC3-44ED-B581-E970ECED57DE}" destId="{B1ECB079-AB27-4EC0-B9AA-A8C3E1589C2C}"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4DE15F-CF8C-4ADA-B7B7-E3C43F599DC1}">
      <dsp:nvSpPr>
        <dsp:cNvPr id="0" name=""/>
        <dsp:cNvSpPr/>
      </dsp:nvSpPr>
      <dsp:spPr>
        <a:xfrm>
          <a:off x="3145" y="2264"/>
          <a:ext cx="8513553" cy="2592916"/>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Font typeface="Times New Roman" panose="02020603050405020304" pitchFamily="18" charset="0"/>
            <a:buNone/>
          </a:pPr>
          <a:r>
            <a:rPr lang="en-IN" sz="1600" kern="1200" dirty="0">
              <a:latin typeface="Times New Roman" panose="02020603050405020304" pitchFamily="18" charset="0"/>
              <a:cs typeface="Times New Roman" panose="02020603050405020304" pitchFamily="18" charset="0"/>
            </a:rPr>
            <a:t>To determine prevalence and socio-demographic profile of students engaged in gymnastics in University of Manchester</a:t>
          </a:r>
        </a:p>
      </dsp:txBody>
      <dsp:txXfrm>
        <a:off x="79089" y="78208"/>
        <a:ext cx="8361665" cy="2441028"/>
      </dsp:txXfrm>
    </dsp:sp>
    <dsp:sp modelId="{BFD7DC52-4F5A-4D61-B98A-D88FD68B01C4}">
      <dsp:nvSpPr>
        <dsp:cNvPr id="0" name=""/>
        <dsp:cNvSpPr/>
      </dsp:nvSpPr>
      <dsp:spPr>
        <a:xfrm>
          <a:off x="37787" y="2813658"/>
          <a:ext cx="4085198" cy="2592916"/>
        </a:xfrm>
        <a:prstGeom prst="roundRect">
          <a:avLst>
            <a:gd name="adj" fmla="val 10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To identify factors motivating the students for engaging in gymnastics as a physical activity</a:t>
          </a:r>
        </a:p>
      </dsp:txBody>
      <dsp:txXfrm>
        <a:off x="113731" y="2889602"/>
        <a:ext cx="3933310" cy="2441028"/>
      </dsp:txXfrm>
    </dsp:sp>
    <dsp:sp modelId="{64EFDAFC-7974-4B84-90DE-43C35634C5E9}">
      <dsp:nvSpPr>
        <dsp:cNvPr id="0" name=""/>
        <dsp:cNvSpPr/>
      </dsp:nvSpPr>
      <dsp:spPr>
        <a:xfrm>
          <a:off x="4431500" y="2823486"/>
          <a:ext cx="4085198" cy="2592916"/>
        </a:xfrm>
        <a:prstGeom prst="roundRect">
          <a:avLst>
            <a:gd name="adj" fmla="val 10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To examine the strategies for improving gymnastics among university students of Manchester</a:t>
          </a:r>
        </a:p>
      </dsp:txBody>
      <dsp:txXfrm>
        <a:off x="4507444" y="2899430"/>
        <a:ext cx="3933310" cy="2441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CBA99-3CF0-48AF-924A-3AD27BDFC12A}">
      <dsp:nvSpPr>
        <dsp:cNvPr id="0" name=""/>
        <dsp:cNvSpPr/>
      </dsp:nvSpPr>
      <dsp:spPr>
        <a:xfrm>
          <a:off x="4022" y="1685997"/>
          <a:ext cx="2057388" cy="51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12" tIns="66040" rIns="184912" bIns="66040" numCol="1" spcCol="1270" anchor="ctr" anchorCtr="0">
          <a:noAutofit/>
        </a:bodyPr>
        <a:lstStyle/>
        <a:p>
          <a:pPr marL="0" lvl="0" indent="0" algn="r" defTabSz="1155700">
            <a:lnSpc>
              <a:spcPct val="90000"/>
            </a:lnSpc>
            <a:spcBef>
              <a:spcPct val="0"/>
            </a:spcBef>
            <a:spcAft>
              <a:spcPct val="35000"/>
            </a:spcAft>
            <a:buNone/>
          </a:pPr>
          <a:r>
            <a:rPr lang="en-IN" sz="2600" kern="1200" dirty="0">
              <a:latin typeface="Times New Roman" panose="02020603050405020304" pitchFamily="18" charset="0"/>
              <a:cs typeface="Times New Roman" panose="02020603050405020304" pitchFamily="18" charset="0"/>
            </a:rPr>
            <a:t>QUESTION</a:t>
          </a:r>
        </a:p>
      </dsp:txBody>
      <dsp:txXfrm>
        <a:off x="4022" y="1685997"/>
        <a:ext cx="2057388" cy="514800"/>
      </dsp:txXfrm>
    </dsp:sp>
    <dsp:sp modelId="{6E1258C1-A92F-4383-A0DF-9CD93C9D838D}">
      <dsp:nvSpPr>
        <dsp:cNvPr id="0" name=""/>
        <dsp:cNvSpPr/>
      </dsp:nvSpPr>
      <dsp:spPr>
        <a:xfrm>
          <a:off x="2061410" y="1155110"/>
          <a:ext cx="411477" cy="1576575"/>
        </a:xfrm>
        <a:prstGeom prst="leftBrace">
          <a:avLst>
            <a:gd name="adj1" fmla="val 35000"/>
            <a:gd name="adj2" fmla="val 50000"/>
          </a:avLst>
        </a:pr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8FC84F8-31EF-4471-8329-B38DF99244B6}">
      <dsp:nvSpPr>
        <dsp:cNvPr id="0" name=""/>
        <dsp:cNvSpPr/>
      </dsp:nvSpPr>
      <dsp:spPr>
        <a:xfrm>
          <a:off x="2637479" y="1155110"/>
          <a:ext cx="5596096" cy="1576575"/>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228600" lvl="1" indent="-228600" algn="l" defTabSz="1155700">
            <a:lnSpc>
              <a:spcPct val="90000"/>
            </a:lnSpc>
            <a:spcBef>
              <a:spcPct val="0"/>
            </a:spcBef>
            <a:spcAft>
              <a:spcPct val="15000"/>
            </a:spcAft>
            <a:buFont typeface="Times New Roman" panose="02020603050405020304" pitchFamily="18" charset="0"/>
            <a:buChar char="•"/>
          </a:pPr>
          <a:r>
            <a:rPr lang="en-IN" sz="2600" kern="1200" dirty="0">
              <a:latin typeface="Times New Roman" panose="02020603050405020304" pitchFamily="18" charset="0"/>
              <a:cs typeface="Times New Roman" panose="02020603050405020304" pitchFamily="18" charset="0"/>
            </a:rPr>
            <a:t>What is proportion and socio-demographic characteristics of students engaging in gymnastics in University of Manchester?</a:t>
          </a:r>
        </a:p>
      </dsp:txBody>
      <dsp:txXfrm>
        <a:off x="2637479" y="1155110"/>
        <a:ext cx="5596096" cy="1576575"/>
      </dsp:txXfrm>
    </dsp:sp>
    <dsp:sp modelId="{A5756A16-1F9F-4FCC-822E-E5906E7593BF}">
      <dsp:nvSpPr>
        <dsp:cNvPr id="0" name=""/>
        <dsp:cNvSpPr/>
      </dsp:nvSpPr>
      <dsp:spPr>
        <a:xfrm>
          <a:off x="4022" y="3010291"/>
          <a:ext cx="2057388" cy="51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12" tIns="66040" rIns="184912" bIns="66040" numCol="1" spcCol="1270" anchor="ctr" anchorCtr="0">
          <a:noAutofit/>
        </a:bodyPr>
        <a:lstStyle/>
        <a:p>
          <a:pPr marL="0" lvl="0" indent="0" algn="r" defTabSz="1155700">
            <a:lnSpc>
              <a:spcPct val="90000"/>
            </a:lnSpc>
            <a:spcBef>
              <a:spcPct val="0"/>
            </a:spcBef>
            <a:spcAft>
              <a:spcPct val="35000"/>
            </a:spcAft>
            <a:buNone/>
          </a:pPr>
          <a:r>
            <a:rPr lang="en-IN" sz="2600" kern="1200" dirty="0">
              <a:latin typeface="Times New Roman" panose="02020603050405020304" pitchFamily="18" charset="0"/>
              <a:cs typeface="Times New Roman" panose="02020603050405020304" pitchFamily="18" charset="0"/>
            </a:rPr>
            <a:t>QUESTION</a:t>
          </a:r>
        </a:p>
      </dsp:txBody>
      <dsp:txXfrm>
        <a:off x="4022" y="3010291"/>
        <a:ext cx="2057388" cy="514800"/>
      </dsp:txXfrm>
    </dsp:sp>
    <dsp:sp modelId="{C82F182B-120B-4D54-AC0F-C54AE9C6E591}">
      <dsp:nvSpPr>
        <dsp:cNvPr id="0" name=""/>
        <dsp:cNvSpPr/>
      </dsp:nvSpPr>
      <dsp:spPr>
        <a:xfrm>
          <a:off x="2061410" y="2825285"/>
          <a:ext cx="411477" cy="884812"/>
        </a:xfrm>
        <a:prstGeom prst="leftBrace">
          <a:avLst>
            <a:gd name="adj1" fmla="val 35000"/>
            <a:gd name="adj2" fmla="val 50000"/>
          </a:avLst>
        </a:prstGeom>
        <a:noFill/>
        <a:ln w="15875" cap="rnd"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5F839A6-6B1C-4C48-8849-BC78562D6C9B}">
      <dsp:nvSpPr>
        <dsp:cNvPr id="0" name=""/>
        <dsp:cNvSpPr/>
      </dsp:nvSpPr>
      <dsp:spPr>
        <a:xfrm>
          <a:off x="2637479" y="2825285"/>
          <a:ext cx="5596096" cy="884812"/>
        </a:xfrm>
        <a:prstGeom prst="rect">
          <a:avLst/>
        </a:prstGeom>
        <a:solidFill>
          <a:schemeClr val="accent4">
            <a:hueOff val="-492612"/>
            <a:satOff val="14709"/>
            <a:lumOff val="56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228600" lvl="1" indent="-228600" algn="l" defTabSz="1155700">
            <a:lnSpc>
              <a:spcPct val="90000"/>
            </a:lnSpc>
            <a:spcBef>
              <a:spcPct val="0"/>
            </a:spcBef>
            <a:spcAft>
              <a:spcPct val="15000"/>
            </a:spcAft>
            <a:buFont typeface="Times New Roman" panose="02020603050405020304" pitchFamily="18" charset="0"/>
            <a:buChar char="•"/>
          </a:pPr>
          <a:r>
            <a:rPr lang="en-IN" sz="2600" kern="1200" dirty="0">
              <a:latin typeface="Times New Roman" panose="02020603050405020304" pitchFamily="18" charset="0"/>
              <a:cs typeface="Times New Roman" panose="02020603050405020304" pitchFamily="18" charset="0"/>
            </a:rPr>
            <a:t>What are the factors motivating the students to engage in gymnastics?</a:t>
          </a:r>
        </a:p>
      </dsp:txBody>
      <dsp:txXfrm>
        <a:off x="2637479" y="2825285"/>
        <a:ext cx="5596096" cy="8848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CBA99-3CF0-48AF-924A-3AD27BDFC12A}">
      <dsp:nvSpPr>
        <dsp:cNvPr id="0" name=""/>
        <dsp:cNvSpPr/>
      </dsp:nvSpPr>
      <dsp:spPr>
        <a:xfrm>
          <a:off x="4353" y="1611924"/>
          <a:ext cx="2226673" cy="554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71120" rIns="199136" bIns="71120" numCol="1" spcCol="1270" anchor="ctr" anchorCtr="0">
          <a:noAutofit/>
        </a:bodyPr>
        <a:lstStyle/>
        <a:p>
          <a:pPr marL="0" lvl="0" indent="0" algn="r" defTabSz="1244600">
            <a:lnSpc>
              <a:spcPct val="90000"/>
            </a:lnSpc>
            <a:spcBef>
              <a:spcPct val="0"/>
            </a:spcBef>
            <a:spcAft>
              <a:spcPct val="35000"/>
            </a:spcAft>
            <a:buNone/>
          </a:pPr>
          <a:r>
            <a:rPr lang="en-IN" sz="2800" kern="1200" dirty="0">
              <a:latin typeface="Times New Roman" panose="02020603050405020304" pitchFamily="18" charset="0"/>
              <a:cs typeface="Times New Roman" panose="02020603050405020304" pitchFamily="18" charset="0"/>
            </a:rPr>
            <a:t>QUESTION</a:t>
          </a:r>
        </a:p>
      </dsp:txBody>
      <dsp:txXfrm>
        <a:off x="4353" y="1611924"/>
        <a:ext cx="2226673" cy="554400"/>
      </dsp:txXfrm>
    </dsp:sp>
    <dsp:sp modelId="{6E1258C1-A92F-4383-A0DF-9CD93C9D838D}">
      <dsp:nvSpPr>
        <dsp:cNvPr id="0" name=""/>
        <dsp:cNvSpPr/>
      </dsp:nvSpPr>
      <dsp:spPr>
        <a:xfrm>
          <a:off x="2231026" y="1040199"/>
          <a:ext cx="445334" cy="1697850"/>
        </a:xfrm>
        <a:prstGeom prst="leftBrace">
          <a:avLst>
            <a:gd name="adj1" fmla="val 35000"/>
            <a:gd name="adj2" fmla="val 50000"/>
          </a:avLst>
        </a:pr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8FC84F8-31EF-4471-8329-B38DF99244B6}">
      <dsp:nvSpPr>
        <dsp:cNvPr id="0" name=""/>
        <dsp:cNvSpPr/>
      </dsp:nvSpPr>
      <dsp:spPr>
        <a:xfrm>
          <a:off x="2854495" y="1040199"/>
          <a:ext cx="6056551" cy="1697850"/>
        </a:xfrm>
        <a:prstGeom prst="rect">
          <a:avLst/>
        </a:prstGeom>
        <a:solidFill>
          <a:schemeClr val="accent1">
            <a:shade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285750" lvl="1" indent="-285750" algn="l" defTabSz="1244600">
            <a:lnSpc>
              <a:spcPct val="90000"/>
            </a:lnSpc>
            <a:spcBef>
              <a:spcPct val="0"/>
            </a:spcBef>
            <a:spcAft>
              <a:spcPct val="15000"/>
            </a:spcAft>
            <a:buChar char="•"/>
          </a:pPr>
          <a:r>
            <a:rPr lang="en-IN" sz="2800" kern="1200" dirty="0">
              <a:latin typeface="Times New Roman" panose="02020603050405020304" pitchFamily="18" charset="0"/>
              <a:cs typeface="Times New Roman" panose="02020603050405020304" pitchFamily="18" charset="0"/>
            </a:rPr>
            <a:t>What strategies can be implemented by the University of Manchester to improve gymnastics among the University students? </a:t>
          </a:r>
        </a:p>
      </dsp:txBody>
      <dsp:txXfrm>
        <a:off x="2854495" y="1040199"/>
        <a:ext cx="6056551" cy="16978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AE397-7DAF-4297-BE5B-C93384D20723}">
      <dsp:nvSpPr>
        <dsp:cNvPr id="0" name=""/>
        <dsp:cNvSpPr/>
      </dsp:nvSpPr>
      <dsp:spPr>
        <a:xfrm>
          <a:off x="0" y="1058004"/>
          <a:ext cx="2032000"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40640" rIns="113792" bIns="40640" numCol="1" spcCol="1270" anchor="ctr" anchorCtr="0">
          <a:noAutofit/>
        </a:bodyPr>
        <a:lstStyle/>
        <a:p>
          <a:pPr marL="0" lvl="0" indent="0" algn="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METHODOLOGY</a:t>
          </a:r>
        </a:p>
      </dsp:txBody>
      <dsp:txXfrm>
        <a:off x="0" y="1058004"/>
        <a:ext cx="2032000" cy="1287000"/>
      </dsp:txXfrm>
    </dsp:sp>
    <dsp:sp modelId="{60295657-1AE2-440B-B310-D85EF0B1B524}">
      <dsp:nvSpPr>
        <dsp:cNvPr id="0" name=""/>
        <dsp:cNvSpPr/>
      </dsp:nvSpPr>
      <dsp:spPr>
        <a:xfrm>
          <a:off x="2031999" y="862927"/>
          <a:ext cx="406400" cy="1729406"/>
        </a:xfrm>
        <a:prstGeom prst="leftBrace">
          <a:avLst>
            <a:gd name="adj1" fmla="val 35000"/>
            <a:gd name="adj2" fmla="val 50000"/>
          </a:avLst>
        </a:prstGeom>
        <a:noFill/>
        <a:ln w="15875"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7BCE38-39D6-4A26-8BD7-7DE82318955E}">
      <dsp:nvSpPr>
        <dsp:cNvPr id="0" name=""/>
        <dsp:cNvSpPr/>
      </dsp:nvSpPr>
      <dsp:spPr>
        <a:xfrm>
          <a:off x="2600959" y="862927"/>
          <a:ext cx="5527040" cy="1729406"/>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285750" lvl="1" indent="-285750" algn="l" defTabSz="1244600">
            <a:lnSpc>
              <a:spcPct val="90000"/>
            </a:lnSpc>
            <a:spcBef>
              <a:spcPct val="0"/>
            </a:spcBef>
            <a:spcAft>
              <a:spcPct val="15000"/>
            </a:spcAft>
            <a:buFont typeface="Times New Roman" panose="02020603050405020304" pitchFamily="18" charset="0"/>
            <a:buChar char="•"/>
          </a:pPr>
          <a:r>
            <a:rPr lang="en-IN" sz="2800" kern="1200" dirty="0">
              <a:effectLst/>
              <a:latin typeface="Times New Roman" panose="02020603050405020304" pitchFamily="18" charset="0"/>
              <a:ea typeface="Calibri" panose="020F0502020204030204" pitchFamily="34" charset="0"/>
              <a:cs typeface="Vrinda" panose="020B0502040204020203" pitchFamily="34" charset="0"/>
            </a:rPr>
            <a:t>Appropriate tools and techniques to collect information according to aims and research question (Pandey and Pandey, 2021)</a:t>
          </a:r>
          <a:endParaRPr lang="en-IN" sz="2800" kern="1200" dirty="0"/>
        </a:p>
      </dsp:txBody>
      <dsp:txXfrm>
        <a:off x="2600959" y="862927"/>
        <a:ext cx="5527040" cy="1729406"/>
      </dsp:txXfrm>
    </dsp:sp>
    <dsp:sp modelId="{B5E0751D-9ED5-4CD7-BF9A-99C1703BE43F}">
      <dsp:nvSpPr>
        <dsp:cNvPr id="0" name=""/>
        <dsp:cNvSpPr/>
      </dsp:nvSpPr>
      <dsp:spPr>
        <a:xfrm>
          <a:off x="0" y="3047536"/>
          <a:ext cx="2032000"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40640" rIns="113792" bIns="40640" numCol="1" spcCol="1270" anchor="ctr" anchorCtr="0">
          <a:noAutofit/>
        </a:bodyPr>
        <a:lstStyle/>
        <a:p>
          <a:pPr marL="0" lvl="0" indent="0" algn="r" defTabSz="711200">
            <a:lnSpc>
              <a:spcPct val="90000"/>
            </a:lnSpc>
            <a:spcBef>
              <a:spcPct val="0"/>
            </a:spcBef>
            <a:spcAft>
              <a:spcPct val="35000"/>
            </a:spcAft>
            <a:buNone/>
          </a:pPr>
          <a:r>
            <a:rPr lang="en-IN" sz="1600" kern="1200" dirty="0">
              <a:latin typeface="Times New Roman" panose="02020603050405020304" pitchFamily="18" charset="0"/>
              <a:cs typeface="Times New Roman" panose="02020603050405020304" pitchFamily="18" charset="0"/>
            </a:rPr>
            <a:t>METHODOLOGY</a:t>
          </a:r>
          <a:endParaRPr lang="en-IN" sz="1600" kern="1200" dirty="0"/>
        </a:p>
      </dsp:txBody>
      <dsp:txXfrm>
        <a:off x="0" y="3047536"/>
        <a:ext cx="2032000" cy="1287000"/>
      </dsp:txXfrm>
    </dsp:sp>
    <dsp:sp modelId="{E9A2533E-1539-4F05-9D7C-4EF2E759CBED}">
      <dsp:nvSpPr>
        <dsp:cNvPr id="0" name=""/>
        <dsp:cNvSpPr/>
      </dsp:nvSpPr>
      <dsp:spPr>
        <a:xfrm>
          <a:off x="2031999" y="2826333"/>
          <a:ext cx="406400" cy="1729406"/>
        </a:xfrm>
        <a:prstGeom prst="leftBrace">
          <a:avLst>
            <a:gd name="adj1" fmla="val 35000"/>
            <a:gd name="adj2" fmla="val 50000"/>
          </a:avLst>
        </a:prstGeom>
        <a:noFill/>
        <a:ln w="15875" cap="rnd"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F9C76B5-FEAC-45A1-BD8B-361760569653}">
      <dsp:nvSpPr>
        <dsp:cNvPr id="0" name=""/>
        <dsp:cNvSpPr/>
      </dsp:nvSpPr>
      <dsp:spPr>
        <a:xfrm>
          <a:off x="2600959" y="2826333"/>
          <a:ext cx="5527040" cy="1729406"/>
        </a:xfrm>
        <a:prstGeom prst="rect">
          <a:avLst/>
        </a:prstGeom>
        <a:solidFill>
          <a:schemeClr val="accent5">
            <a:hueOff val="4808133"/>
            <a:satOff val="-9764"/>
            <a:lumOff val="627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285750" lvl="1" indent="-285750" algn="l" defTabSz="1244600">
            <a:lnSpc>
              <a:spcPct val="90000"/>
            </a:lnSpc>
            <a:spcBef>
              <a:spcPct val="0"/>
            </a:spcBef>
            <a:spcAft>
              <a:spcPct val="15000"/>
            </a:spcAft>
            <a:buFont typeface="Times New Roman" panose="02020603050405020304" pitchFamily="18" charset="0"/>
            <a:buChar char="•"/>
          </a:pPr>
          <a:r>
            <a:rPr lang="en-IN" sz="2800" kern="1200" dirty="0">
              <a:effectLst/>
              <a:latin typeface="Times New Roman" panose="02020603050405020304" pitchFamily="18" charset="0"/>
              <a:ea typeface="Calibri" panose="020F0502020204030204" pitchFamily="34" charset="0"/>
              <a:cs typeface="Vrinda" panose="020B0502040204020203" pitchFamily="34" charset="0"/>
            </a:rPr>
            <a:t>Justifying the use of tools and techniques to conduct the research and to address the question and aims of the study</a:t>
          </a:r>
          <a:endParaRPr lang="en-IN" sz="2800" kern="1200" dirty="0"/>
        </a:p>
      </dsp:txBody>
      <dsp:txXfrm>
        <a:off x="2600959" y="2826333"/>
        <a:ext cx="5527040" cy="17294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CDE48E-944B-457A-BCE5-56F38BC1632D}">
      <dsp:nvSpPr>
        <dsp:cNvPr id="0" name=""/>
        <dsp:cNvSpPr/>
      </dsp:nvSpPr>
      <dsp:spPr>
        <a:xfrm>
          <a:off x="0" y="642252"/>
          <a:ext cx="8128000" cy="1108800"/>
        </a:xfrm>
        <a:prstGeom prst="rect">
          <a:avLst/>
        </a:prstGeom>
        <a:solidFill>
          <a:schemeClr val="lt1">
            <a:alpha val="90000"/>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2A8EEC-CDF8-4552-AD4C-3399D153C15F}">
      <dsp:nvSpPr>
        <dsp:cNvPr id="0" name=""/>
        <dsp:cNvSpPr/>
      </dsp:nvSpPr>
      <dsp:spPr>
        <a:xfrm>
          <a:off x="406400" y="58315"/>
          <a:ext cx="5689600" cy="1233377"/>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89000">
            <a:lnSpc>
              <a:spcPct val="90000"/>
            </a:lnSpc>
            <a:spcBef>
              <a:spcPct val="0"/>
            </a:spcBef>
            <a:spcAft>
              <a:spcPct val="35000"/>
            </a:spcAft>
            <a:buFont typeface="Times New Roman" panose="02020603050405020304" pitchFamily="18" charset="0"/>
            <a:buNone/>
          </a:pPr>
          <a:r>
            <a:rPr lang="en-IN" sz="2000" kern="1200" dirty="0">
              <a:effectLst/>
              <a:latin typeface="+mn-lt"/>
              <a:ea typeface="Calibri" panose="020F0502020204030204" pitchFamily="34" charset="0"/>
              <a:cs typeface="Vrinda" panose="020B0502040204020203" pitchFamily="34" charset="0"/>
            </a:rPr>
            <a:t>The quantitative data analysis technique will be used</a:t>
          </a:r>
          <a:endParaRPr lang="en-IN" sz="2000" kern="1200" dirty="0">
            <a:latin typeface="+mn-lt"/>
          </a:endParaRPr>
        </a:p>
      </dsp:txBody>
      <dsp:txXfrm>
        <a:off x="466609" y="118524"/>
        <a:ext cx="5569182" cy="1112959"/>
      </dsp:txXfrm>
    </dsp:sp>
    <dsp:sp modelId="{FC130E13-9C83-491A-A13B-A39972118257}">
      <dsp:nvSpPr>
        <dsp:cNvPr id="0" name=""/>
        <dsp:cNvSpPr/>
      </dsp:nvSpPr>
      <dsp:spPr>
        <a:xfrm>
          <a:off x="0" y="2638092"/>
          <a:ext cx="8128000" cy="726419"/>
        </a:xfrm>
        <a:prstGeom prst="rect">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BE3227-B18D-4457-8DEB-D68912E19850}">
      <dsp:nvSpPr>
        <dsp:cNvPr id="0" name=""/>
        <dsp:cNvSpPr/>
      </dsp:nvSpPr>
      <dsp:spPr>
        <a:xfrm>
          <a:off x="406400" y="1988652"/>
          <a:ext cx="5689600" cy="129888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89000">
            <a:lnSpc>
              <a:spcPct val="90000"/>
            </a:lnSpc>
            <a:spcBef>
              <a:spcPct val="0"/>
            </a:spcBef>
            <a:spcAft>
              <a:spcPct val="35000"/>
            </a:spcAft>
            <a:buFont typeface="Times New Roman" panose="02020603050405020304" pitchFamily="18" charset="0"/>
            <a:buNone/>
          </a:pPr>
          <a:r>
            <a:rPr lang="en-IN" sz="2000" kern="1200" dirty="0"/>
            <a:t>appropriate statistical software such as SPSS or STATA will be used (Samuels, 2020)</a:t>
          </a:r>
        </a:p>
      </dsp:txBody>
      <dsp:txXfrm>
        <a:off x="469806" y="2052058"/>
        <a:ext cx="5562788" cy="1172068"/>
      </dsp:txXfrm>
    </dsp:sp>
    <dsp:sp modelId="{A02333EA-D4A8-4C56-BF3D-D27DBF5B7E66}">
      <dsp:nvSpPr>
        <dsp:cNvPr id="0" name=""/>
        <dsp:cNvSpPr/>
      </dsp:nvSpPr>
      <dsp:spPr>
        <a:xfrm>
          <a:off x="0" y="4251551"/>
          <a:ext cx="8128000" cy="1108800"/>
        </a:xfrm>
        <a:prstGeom prst="rect">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57CEF9-4EB5-4AD5-AC16-F7123C3D80CC}">
      <dsp:nvSpPr>
        <dsp:cNvPr id="0" name=""/>
        <dsp:cNvSpPr/>
      </dsp:nvSpPr>
      <dsp:spPr>
        <a:xfrm>
          <a:off x="406400" y="3602111"/>
          <a:ext cx="5689600" cy="1298880"/>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889000">
            <a:lnSpc>
              <a:spcPct val="90000"/>
            </a:lnSpc>
            <a:spcBef>
              <a:spcPct val="0"/>
            </a:spcBef>
            <a:spcAft>
              <a:spcPct val="35000"/>
            </a:spcAft>
            <a:buNone/>
          </a:pPr>
          <a:r>
            <a:rPr lang="en-IN" sz="2000" kern="1200" dirty="0"/>
            <a:t>The numerical process will be implemented</a:t>
          </a:r>
        </a:p>
      </dsp:txBody>
      <dsp:txXfrm>
        <a:off x="469806" y="3665517"/>
        <a:ext cx="5562788" cy="11720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C7242-4114-4E1F-A8A9-F9B79CD689BC}">
      <dsp:nvSpPr>
        <dsp:cNvPr id="0" name=""/>
        <dsp:cNvSpPr/>
      </dsp:nvSpPr>
      <dsp:spPr>
        <a:xfrm>
          <a:off x="0" y="1411927"/>
          <a:ext cx="2087935" cy="69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8920" tIns="88900" rIns="248920" bIns="88900" numCol="1" spcCol="1270" anchor="ctr" anchorCtr="0">
          <a:noAutofit/>
        </a:bodyPr>
        <a:lstStyle/>
        <a:p>
          <a:pPr marL="0" lvl="0" indent="0" algn="r" defTabSz="1555750">
            <a:lnSpc>
              <a:spcPct val="90000"/>
            </a:lnSpc>
            <a:spcBef>
              <a:spcPct val="0"/>
            </a:spcBef>
            <a:spcAft>
              <a:spcPct val="35000"/>
            </a:spcAft>
            <a:buNone/>
          </a:pPr>
          <a:r>
            <a:rPr lang="en-IN" sz="3500" kern="1200" dirty="0">
              <a:latin typeface="Times New Roman" panose="02020603050405020304" pitchFamily="18" charset="0"/>
              <a:cs typeface="Times New Roman" panose="02020603050405020304" pitchFamily="18" charset="0"/>
            </a:rPr>
            <a:t>ETHICS</a:t>
          </a:r>
        </a:p>
      </dsp:txBody>
      <dsp:txXfrm>
        <a:off x="0" y="1411927"/>
        <a:ext cx="2087935" cy="693000"/>
      </dsp:txXfrm>
    </dsp:sp>
    <dsp:sp modelId="{1BEA0F63-7444-42F5-987E-9EF2FCA70705}">
      <dsp:nvSpPr>
        <dsp:cNvPr id="0" name=""/>
        <dsp:cNvSpPr/>
      </dsp:nvSpPr>
      <dsp:spPr>
        <a:xfrm>
          <a:off x="2087934" y="1130396"/>
          <a:ext cx="417587" cy="1256062"/>
        </a:xfrm>
        <a:prstGeom prst="leftBrace">
          <a:avLst>
            <a:gd name="adj1" fmla="val 35000"/>
            <a:gd name="adj2" fmla="val 50000"/>
          </a:avLst>
        </a:prstGeom>
        <a:noFill/>
        <a:ln w="15875"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DD588F9-8F43-4D03-852C-13A2A79E9DB2}">
      <dsp:nvSpPr>
        <dsp:cNvPr id="0" name=""/>
        <dsp:cNvSpPr/>
      </dsp:nvSpPr>
      <dsp:spPr>
        <a:xfrm>
          <a:off x="2672556" y="1130396"/>
          <a:ext cx="5679183" cy="1256062"/>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285750" lvl="1" indent="-285750" algn="l" defTabSz="1555750">
            <a:lnSpc>
              <a:spcPct val="90000"/>
            </a:lnSpc>
            <a:spcBef>
              <a:spcPct val="0"/>
            </a:spcBef>
            <a:spcAft>
              <a:spcPct val="15000"/>
            </a:spcAft>
            <a:buFont typeface="Times New Roman" panose="02020603050405020304" pitchFamily="18" charset="0"/>
            <a:buChar char="•"/>
          </a:pPr>
          <a:r>
            <a:rPr lang="en-IN" sz="3500" kern="1200" dirty="0"/>
            <a:t>Participation will be voluntary</a:t>
          </a:r>
          <a:r>
            <a:rPr lang="en-IN" sz="3500" kern="1200" dirty="0">
              <a:effectLst/>
              <a:latin typeface="Times New Roman" panose="02020603050405020304" pitchFamily="18" charset="0"/>
              <a:ea typeface="Calibri" panose="020F0502020204030204" pitchFamily="34" charset="0"/>
              <a:cs typeface="Times New Roman" panose="02020603050405020304" pitchFamily="18" charset="0"/>
            </a:rPr>
            <a:t>(Fiesler, 2019)</a:t>
          </a:r>
          <a:endParaRPr lang="en-IN" sz="3500" kern="1200" dirty="0">
            <a:latin typeface="Times New Roman" panose="02020603050405020304" pitchFamily="18" charset="0"/>
            <a:cs typeface="Times New Roman" panose="02020603050405020304" pitchFamily="18" charset="0"/>
          </a:endParaRPr>
        </a:p>
      </dsp:txBody>
      <dsp:txXfrm>
        <a:off x="2672556" y="1130396"/>
        <a:ext cx="5679183" cy="1256062"/>
      </dsp:txXfrm>
    </dsp:sp>
    <dsp:sp modelId="{61008865-6F96-46A1-B3CC-A7787CBF2B1B}">
      <dsp:nvSpPr>
        <dsp:cNvPr id="0" name=""/>
        <dsp:cNvSpPr/>
      </dsp:nvSpPr>
      <dsp:spPr>
        <a:xfrm>
          <a:off x="0" y="3053864"/>
          <a:ext cx="2085896" cy="693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8920" tIns="88900" rIns="248920" bIns="88900" numCol="1" spcCol="1270" anchor="ctr" anchorCtr="0">
          <a:noAutofit/>
        </a:bodyPr>
        <a:lstStyle/>
        <a:p>
          <a:pPr marL="0" lvl="0" indent="0" algn="r" defTabSz="1555750">
            <a:lnSpc>
              <a:spcPct val="90000"/>
            </a:lnSpc>
            <a:spcBef>
              <a:spcPct val="0"/>
            </a:spcBef>
            <a:spcAft>
              <a:spcPct val="35000"/>
            </a:spcAft>
            <a:buNone/>
          </a:pPr>
          <a:r>
            <a:rPr lang="en-IN" sz="3500" kern="1200" dirty="0">
              <a:latin typeface="Times New Roman" panose="02020603050405020304" pitchFamily="18" charset="0"/>
              <a:cs typeface="Times New Roman" panose="02020603050405020304" pitchFamily="18" charset="0"/>
            </a:rPr>
            <a:t>ETHICS</a:t>
          </a:r>
        </a:p>
      </dsp:txBody>
      <dsp:txXfrm>
        <a:off x="0" y="3053864"/>
        <a:ext cx="2085896" cy="693000"/>
      </dsp:txXfrm>
    </dsp:sp>
    <dsp:sp modelId="{44710AE2-AFD0-4A03-82C3-88EB2CA2DFF4}">
      <dsp:nvSpPr>
        <dsp:cNvPr id="0" name=""/>
        <dsp:cNvSpPr/>
      </dsp:nvSpPr>
      <dsp:spPr>
        <a:xfrm>
          <a:off x="2085896" y="2512458"/>
          <a:ext cx="417179" cy="1775812"/>
        </a:xfrm>
        <a:prstGeom prst="leftBrace">
          <a:avLst>
            <a:gd name="adj1" fmla="val 35000"/>
            <a:gd name="adj2" fmla="val 50000"/>
          </a:avLst>
        </a:prstGeom>
        <a:noFill/>
        <a:ln w="15875" cap="rnd"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67E09AB-0998-418D-ACC6-14E4DDF3C1EC}">
      <dsp:nvSpPr>
        <dsp:cNvPr id="0" name=""/>
        <dsp:cNvSpPr/>
      </dsp:nvSpPr>
      <dsp:spPr>
        <a:xfrm>
          <a:off x="2669946" y="2512458"/>
          <a:ext cx="5673637" cy="1775812"/>
        </a:xfrm>
        <a:prstGeom prst="rect">
          <a:avLst/>
        </a:prstGeom>
        <a:solidFill>
          <a:schemeClr val="accent3">
            <a:hueOff val="2703983"/>
            <a:satOff val="-8997"/>
            <a:lumOff val="-450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285750" lvl="1" indent="-285750" algn="l" defTabSz="1555750">
            <a:lnSpc>
              <a:spcPct val="90000"/>
            </a:lnSpc>
            <a:spcBef>
              <a:spcPct val="0"/>
            </a:spcBef>
            <a:spcAft>
              <a:spcPct val="15000"/>
            </a:spcAft>
            <a:buFont typeface="Times New Roman" panose="02020603050405020304" pitchFamily="18" charset="0"/>
            <a:buChar char="•"/>
          </a:pPr>
          <a:r>
            <a:rPr lang="en-IN" sz="3500" kern="1200" dirty="0"/>
            <a:t>Confidentiality of the data collected will be maintained</a:t>
          </a:r>
          <a:endParaRPr lang="en-IN" sz="3500" kern="1200" dirty="0">
            <a:latin typeface="Times New Roman" panose="02020603050405020304" pitchFamily="18" charset="0"/>
            <a:cs typeface="Times New Roman" panose="02020603050405020304" pitchFamily="18" charset="0"/>
          </a:endParaRPr>
        </a:p>
      </dsp:txBody>
      <dsp:txXfrm>
        <a:off x="2669946" y="2512458"/>
        <a:ext cx="5673637" cy="177581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25ED67-B895-4A43-A399-A353D4AE2EA1}">
      <dsp:nvSpPr>
        <dsp:cNvPr id="0" name=""/>
        <dsp:cNvSpPr/>
      </dsp:nvSpPr>
      <dsp:spPr>
        <a:xfrm>
          <a:off x="0" y="475532"/>
          <a:ext cx="7074486" cy="185328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Font typeface="Times New Roman" panose="02020603050405020304" pitchFamily="18" charset="0"/>
            <a:buNone/>
          </a:pPr>
          <a:r>
            <a:rPr lang="en-IN" sz="3300" kern="1200" dirty="0"/>
            <a:t>The research will generate findings on the prevalence of gymnastics among the students </a:t>
          </a:r>
        </a:p>
      </dsp:txBody>
      <dsp:txXfrm>
        <a:off x="90470" y="566002"/>
        <a:ext cx="6893546" cy="1672340"/>
      </dsp:txXfrm>
    </dsp:sp>
    <dsp:sp modelId="{E2968126-A91F-419F-9713-A0E07C1F5C5E}">
      <dsp:nvSpPr>
        <dsp:cNvPr id="0" name=""/>
        <dsp:cNvSpPr/>
      </dsp:nvSpPr>
      <dsp:spPr>
        <a:xfrm>
          <a:off x="0" y="2423853"/>
          <a:ext cx="7074486" cy="1853280"/>
        </a:xfrm>
        <a:prstGeom prst="roundRect">
          <a:avLst/>
        </a:prstGeom>
        <a:solidFill>
          <a:schemeClr val="accent2">
            <a:hueOff val="453165"/>
            <a:satOff val="-47993"/>
            <a:lumOff val="-117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Font typeface="Times New Roman" panose="02020603050405020304" pitchFamily="18" charset="0"/>
            <a:buNone/>
          </a:pPr>
          <a:r>
            <a:rPr lang="en-IN" sz="3300" kern="1200" dirty="0"/>
            <a:t>This can be used to plan support facilities for the students </a:t>
          </a:r>
        </a:p>
      </dsp:txBody>
      <dsp:txXfrm>
        <a:off x="90470" y="2514323"/>
        <a:ext cx="6893546" cy="16723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29E9B1-9833-4F51-ACC7-EC5547E80FD1}">
      <dsp:nvSpPr>
        <dsp:cNvPr id="0" name=""/>
        <dsp:cNvSpPr/>
      </dsp:nvSpPr>
      <dsp:spPr>
        <a:xfrm>
          <a:off x="0" y="19354"/>
          <a:ext cx="7416800" cy="242657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Font typeface="Times New Roman" panose="02020603050405020304" pitchFamily="18" charset="0"/>
            <a:buNone/>
          </a:pPr>
          <a:r>
            <a:rPr lang="en-IN" sz="3400" kern="1200" dirty="0"/>
            <a:t>The research will also identify the factors that motivate the students to engage in gymnastics</a:t>
          </a:r>
        </a:p>
      </dsp:txBody>
      <dsp:txXfrm>
        <a:off x="118456" y="137810"/>
        <a:ext cx="7179888" cy="2189667"/>
      </dsp:txXfrm>
    </dsp:sp>
    <dsp:sp modelId="{3233DFA5-388D-4195-83FA-F4B37CA328D3}">
      <dsp:nvSpPr>
        <dsp:cNvPr id="0" name=""/>
        <dsp:cNvSpPr/>
      </dsp:nvSpPr>
      <dsp:spPr>
        <a:xfrm>
          <a:off x="0" y="2543853"/>
          <a:ext cx="7416800" cy="2426579"/>
        </a:xfrm>
        <a:prstGeom prst="roundRect">
          <a:avLst/>
        </a:prstGeom>
        <a:solidFill>
          <a:schemeClr val="accent2">
            <a:hueOff val="453165"/>
            <a:satOff val="-47993"/>
            <a:lumOff val="-117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Font typeface="Times New Roman" panose="02020603050405020304" pitchFamily="18" charset="0"/>
            <a:buNone/>
          </a:pPr>
          <a:r>
            <a:rPr lang="en-IN" sz="3400" kern="1200" dirty="0"/>
            <a:t>This can be used to develop a gymnastics policy for the students in the University</a:t>
          </a:r>
        </a:p>
      </dsp:txBody>
      <dsp:txXfrm>
        <a:off x="118456" y="2662309"/>
        <a:ext cx="7179888" cy="218966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5A2190-2FF3-4F65-974F-9E8B82EFD545}">
      <dsp:nvSpPr>
        <dsp:cNvPr id="0" name=""/>
        <dsp:cNvSpPr/>
      </dsp:nvSpPr>
      <dsp:spPr>
        <a:xfrm>
          <a:off x="1138609" y="3444"/>
          <a:ext cx="2291758" cy="1375055"/>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Times New Roman" panose="02020603050405020304" pitchFamily="18" charset="0"/>
            <a:buNone/>
          </a:pPr>
          <a:r>
            <a:rPr lang="en-IN" sz="2800" kern="1200" dirty="0">
              <a:effectLst/>
              <a:latin typeface="Times New Roman" panose="02020603050405020304" pitchFamily="18" charset="0"/>
              <a:ea typeface="Calibri" panose="020F0502020204030204" pitchFamily="34" charset="0"/>
              <a:cs typeface="Vrinda" panose="020B0502040204020203" pitchFamily="34" charset="0"/>
            </a:rPr>
            <a:t>Selecting and approving the topic </a:t>
          </a:r>
          <a:endParaRPr lang="en-IN" sz="2800" kern="1200" dirty="0"/>
        </a:p>
      </dsp:txBody>
      <dsp:txXfrm>
        <a:off x="1138609" y="3444"/>
        <a:ext cx="2291758" cy="1375055"/>
      </dsp:txXfrm>
    </dsp:sp>
    <dsp:sp modelId="{B8180AB9-8D2D-41A3-8588-488EDD0D72C4}">
      <dsp:nvSpPr>
        <dsp:cNvPr id="0" name=""/>
        <dsp:cNvSpPr/>
      </dsp:nvSpPr>
      <dsp:spPr>
        <a:xfrm>
          <a:off x="3659544" y="3444"/>
          <a:ext cx="2291758" cy="1375055"/>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Times New Roman" panose="02020603050405020304" pitchFamily="18" charset="0"/>
            <a:buNone/>
          </a:pPr>
          <a:r>
            <a:rPr lang="en-IN" sz="2800" kern="1200" dirty="0">
              <a:effectLst/>
              <a:latin typeface="Times New Roman" panose="02020603050405020304" pitchFamily="18" charset="0"/>
              <a:ea typeface="Calibri" panose="020F0502020204030204" pitchFamily="34" charset="0"/>
              <a:cs typeface="Vrinda" panose="020B0502040204020203" pitchFamily="34" charset="0"/>
            </a:rPr>
            <a:t>Maintaining research timeline </a:t>
          </a:r>
          <a:endParaRPr lang="en-IN" sz="2800" kern="1200" dirty="0"/>
        </a:p>
      </dsp:txBody>
      <dsp:txXfrm>
        <a:off x="3659544" y="3444"/>
        <a:ext cx="2291758" cy="1375055"/>
      </dsp:txXfrm>
    </dsp:sp>
    <dsp:sp modelId="{6C962CFF-B0F7-4965-8FF1-21BCA0DAE830}">
      <dsp:nvSpPr>
        <dsp:cNvPr id="0" name=""/>
        <dsp:cNvSpPr/>
      </dsp:nvSpPr>
      <dsp:spPr>
        <a:xfrm>
          <a:off x="1127379" y="1607675"/>
          <a:ext cx="2291758" cy="1375055"/>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Times New Roman" panose="02020603050405020304" pitchFamily="18" charset="0"/>
            <a:buNone/>
          </a:pPr>
          <a:r>
            <a:rPr lang="en-IN" sz="2800" kern="1200" dirty="0">
              <a:effectLst/>
              <a:latin typeface="Times New Roman" panose="02020603050405020304" pitchFamily="18" charset="0"/>
              <a:ea typeface="Calibri" panose="020F0502020204030204" pitchFamily="34" charset="0"/>
              <a:cs typeface="Vrinda" panose="020B0502040204020203" pitchFamily="34" charset="0"/>
            </a:rPr>
            <a:t>Data collection </a:t>
          </a:r>
          <a:endParaRPr lang="en-IN" sz="2800" kern="1200" dirty="0"/>
        </a:p>
      </dsp:txBody>
      <dsp:txXfrm>
        <a:off x="1127379" y="1607675"/>
        <a:ext cx="2291758" cy="1375055"/>
      </dsp:txXfrm>
    </dsp:sp>
    <dsp:sp modelId="{F4FA7B0F-6F3E-4B0D-9244-FC3E2369C23A}">
      <dsp:nvSpPr>
        <dsp:cNvPr id="0" name=""/>
        <dsp:cNvSpPr/>
      </dsp:nvSpPr>
      <dsp:spPr>
        <a:xfrm>
          <a:off x="3659544" y="1607675"/>
          <a:ext cx="2291758" cy="1375055"/>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Times New Roman" panose="02020603050405020304" pitchFamily="18" charset="0"/>
            <a:buNone/>
          </a:pPr>
          <a:r>
            <a:rPr lang="en-IN" sz="2800" kern="1200" dirty="0">
              <a:effectLst/>
              <a:latin typeface="Times New Roman" panose="02020603050405020304" pitchFamily="18" charset="0"/>
              <a:ea typeface="Calibri" panose="020F0502020204030204" pitchFamily="34" charset="0"/>
              <a:cs typeface="Vrinda" panose="020B0502040204020203" pitchFamily="34" charset="0"/>
            </a:rPr>
            <a:t>Analysis </a:t>
          </a:r>
          <a:endParaRPr lang="en-IN" sz="2800" kern="1200" dirty="0"/>
        </a:p>
      </dsp:txBody>
      <dsp:txXfrm>
        <a:off x="3659544" y="1607675"/>
        <a:ext cx="2291758" cy="1375055"/>
      </dsp:txXfrm>
    </dsp:sp>
    <dsp:sp modelId="{B1ECB079-AB27-4EC0-B9AA-A8C3E1589C2C}">
      <dsp:nvSpPr>
        <dsp:cNvPr id="0" name=""/>
        <dsp:cNvSpPr/>
      </dsp:nvSpPr>
      <dsp:spPr>
        <a:xfrm>
          <a:off x="2399077" y="3211906"/>
          <a:ext cx="2291758" cy="1375055"/>
        </a:xfrm>
        <a:prstGeom prst="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IN" sz="2800" kern="1200" dirty="0">
              <a:effectLst/>
              <a:latin typeface="Times New Roman" panose="02020603050405020304" pitchFamily="18" charset="0"/>
              <a:ea typeface="Calibri" panose="020F0502020204030204" pitchFamily="34" charset="0"/>
              <a:cs typeface="Vrinda" panose="020B0502040204020203" pitchFamily="34" charset="0"/>
            </a:rPr>
            <a:t>Findings</a:t>
          </a:r>
          <a:endParaRPr lang="en-IN" sz="2800" kern="1200" dirty="0"/>
        </a:p>
      </dsp:txBody>
      <dsp:txXfrm>
        <a:off x="2399077" y="3211906"/>
        <a:ext cx="2291758" cy="137505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3.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4.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2A6B5F-E25D-4493-BCB8-7697D0123BA7}" type="datetimeFigureOut">
              <a:rPr lang="en-IN" smtClean="0"/>
              <a:t>17-07-2023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8C41BD-AF48-4222-9F59-5BA0812A576B}" type="slidenum">
              <a:rPr lang="en-IN" smtClean="0"/>
              <a:t>‹#›</a:t>
            </a:fld>
            <a:endParaRPr lang="en-IN"/>
          </a:p>
        </p:txBody>
      </p:sp>
    </p:spTree>
    <p:extLst>
      <p:ext uri="{BB962C8B-B14F-4D97-AF65-F5344CB8AC3E}">
        <p14:creationId xmlns:p14="http://schemas.microsoft.com/office/powerpoint/2010/main" val="3920967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Being physically active is significant for improving brain health.  It is also required to improve the quality of bones and muscles as well as to do everyday activities.  Physical activity also helps to manage the weight and reduce the risk for different diseases (</a:t>
            </a:r>
            <a:r>
              <a:rPr lang="en-IN" sz="1800" kern="100" dirty="0" err="1">
                <a:effectLst/>
                <a:latin typeface="Times New Roman" panose="02020603050405020304" pitchFamily="18" charset="0"/>
                <a:ea typeface="Calibri" panose="020F0502020204030204" pitchFamily="34" charset="0"/>
                <a:cs typeface="Vrinda" panose="020B0502040204020203" pitchFamily="34" charset="0"/>
              </a:rPr>
              <a:t>Valtonen</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 et al. 2021).  Vigorous health activities are recommended among the people of all ages, however, students that are studying in the university level, leads to consider regular physical activities for a number of reasons such as revving up metabolism, increasing their stamina as well as focusing on studies.</a:t>
            </a: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2</a:t>
            </a:fld>
            <a:endParaRPr lang="en-IN"/>
          </a:p>
        </p:txBody>
      </p:sp>
    </p:spTree>
    <p:extLst>
      <p:ext uri="{BB962C8B-B14F-4D97-AF65-F5344CB8AC3E}">
        <p14:creationId xmlns:p14="http://schemas.microsoft.com/office/powerpoint/2010/main" val="3417656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gn="just">
              <a:lnSpc>
                <a:spcPct val="150000"/>
              </a:lnSpc>
              <a:spcAft>
                <a:spcPts val="800"/>
              </a:spcAft>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reason behind conducting this particular study is to find out how the University of Manchester can consider the prevalence of gymnastics as a physical activity among students of the University of Manchester, UK.  The benefits of having physical activities like gymnastics, as well as to consider the strategies that would be effective to make it popular among the university students. </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3</a:t>
            </a:fld>
            <a:endParaRPr lang="en-IN"/>
          </a:p>
        </p:txBody>
      </p:sp>
    </p:spTree>
    <p:extLst>
      <p:ext uri="{BB962C8B-B14F-4D97-AF65-F5344CB8AC3E}">
        <p14:creationId xmlns:p14="http://schemas.microsoft.com/office/powerpoint/2010/main" val="2214880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the students can have the benefits such as cardiorespiratory fitness, developed health condition, building strong bones and muscles, managing their weight, and reducing the risk of chronic diseases including heart disease, type two diabetes and cancer, if they consider being physically active through gymnastics and other activities (</a:t>
            </a:r>
            <a:r>
              <a:rPr lang="en-IN" sz="1800" kern="100" dirty="0" err="1">
                <a:effectLst/>
                <a:latin typeface="Times New Roman" panose="02020603050405020304" pitchFamily="18" charset="0"/>
                <a:ea typeface="Calibri" panose="020F0502020204030204" pitchFamily="34" charset="0"/>
                <a:cs typeface="Vrinda" panose="020B0502040204020203" pitchFamily="34" charset="0"/>
              </a:rPr>
              <a:t>Alshammari</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 et al. 2022).  </a:t>
            </a: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Through this research, it will be identified how the organisational authority must consider maintaining the gymnastics at the campus and what are the strategies that should be taken to control the activities</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4</a:t>
            </a:fld>
            <a:endParaRPr lang="en-IN"/>
          </a:p>
        </p:txBody>
      </p:sp>
    </p:spTree>
    <p:extLst>
      <p:ext uri="{BB962C8B-B14F-4D97-AF65-F5344CB8AC3E}">
        <p14:creationId xmlns:p14="http://schemas.microsoft.com/office/powerpoint/2010/main" val="8732272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It is essential to encourage students who are studying at the university level.  According to the study, it is found that students can focus better on their studies if they have regular physical activity.  Their skills like reading, writing and doing maths can be improved if they have regular physical activity.  </a:t>
            </a: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University of Manchester, therefore, needs to consider gymnastics practice in their campus in order to ensure that proper cognitive and physical development of the students can be encouraged. </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5</a:t>
            </a:fld>
            <a:endParaRPr lang="en-IN"/>
          </a:p>
        </p:txBody>
      </p:sp>
    </p:spTree>
    <p:extLst>
      <p:ext uri="{BB962C8B-B14F-4D97-AF65-F5344CB8AC3E}">
        <p14:creationId xmlns:p14="http://schemas.microsoft.com/office/powerpoint/2010/main" val="3731786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through this study, it will be identified the prevalence and socio-demographic profile of students engaged in gymnastics in University of Manchester (Raiola and </a:t>
            </a:r>
            <a:r>
              <a:rPr lang="en-IN" sz="1800" kern="100" dirty="0" err="1">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Aliberti</a:t>
            </a: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 2021).  Also adopting changing gymnastics regulations and handling the gymnastics performance properly can be a challenge.  Through the study, along with these challenges potential strategies to eliminate them will be identified as well.</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6</a:t>
            </a:fld>
            <a:endParaRPr lang="en-IN"/>
          </a:p>
        </p:txBody>
      </p:sp>
    </p:spTree>
    <p:extLst>
      <p:ext uri="{BB962C8B-B14F-4D97-AF65-F5344CB8AC3E}">
        <p14:creationId xmlns:p14="http://schemas.microsoft.com/office/powerpoint/2010/main" val="2674160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Some specific research objectives are to be taken into consideration in this research so that the research can proceed for addressing those objectives.  It is also essential for identifying the research objectives so that research tools and techniques can be identified according to that</a:t>
            </a: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7</a:t>
            </a:fld>
            <a:endParaRPr lang="en-IN"/>
          </a:p>
        </p:txBody>
      </p:sp>
    </p:spTree>
    <p:extLst>
      <p:ext uri="{BB962C8B-B14F-4D97-AF65-F5344CB8AC3E}">
        <p14:creationId xmlns:p14="http://schemas.microsoft.com/office/powerpoint/2010/main" val="930352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aim of the research is to determine the prevalence of gymnastics among students in Manchester university. The research will help to generate information on the factors that are inspiring students to engage in gym activities</a:t>
            </a:r>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8</a:t>
            </a:fld>
            <a:endParaRPr lang="en-IN"/>
          </a:p>
        </p:txBody>
      </p:sp>
    </p:spTree>
    <p:extLst>
      <p:ext uri="{BB962C8B-B14F-4D97-AF65-F5344CB8AC3E}">
        <p14:creationId xmlns:p14="http://schemas.microsoft.com/office/powerpoint/2010/main" val="2680164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study would also focus on potential strategies that the authority of University of Manchester may need to improve the prevalence of gymnastics among the students. It is therefore, beneficial for the organisation to generate information on how the students are getting motivated for such aspects. </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9</a:t>
            </a:fld>
            <a:endParaRPr lang="en-IN"/>
          </a:p>
        </p:txBody>
      </p:sp>
    </p:spTree>
    <p:extLst>
      <p:ext uri="{BB962C8B-B14F-4D97-AF65-F5344CB8AC3E}">
        <p14:creationId xmlns:p14="http://schemas.microsoft.com/office/powerpoint/2010/main" val="9013614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The research methodology section is about finding the tools and techniques that are to be used so that the research questions and aims can be addressed (</a:t>
            </a:r>
            <a:r>
              <a:rPr lang="en-IN" sz="1800" kern="100" dirty="0" err="1">
                <a:effectLst/>
                <a:latin typeface="Times New Roman" panose="02020603050405020304" pitchFamily="18" charset="0"/>
                <a:ea typeface="Calibri" panose="020F0502020204030204" pitchFamily="34" charset="0"/>
                <a:cs typeface="Vrinda" panose="020B0502040204020203" pitchFamily="34" charset="0"/>
              </a:rPr>
              <a:t>Valtonen</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 et al. 2019).  In this particular research, necessary methodological approaches are required to be obtained for collecting data, analysing them and interpreting them to match the objectives and address the research questions.  </a:t>
            </a: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10</a:t>
            </a:fld>
            <a:endParaRPr lang="en-IN"/>
          </a:p>
        </p:txBody>
      </p:sp>
    </p:spTree>
    <p:extLst>
      <p:ext uri="{BB962C8B-B14F-4D97-AF65-F5344CB8AC3E}">
        <p14:creationId xmlns:p14="http://schemas.microsoft.com/office/powerpoint/2010/main" val="1548618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research design should be cross sectional for conducting this study. Cross sectional study would be effective for managing survey procedure. As a group of individuals, i.e., the students of the university are to be surveyed, cross sectional study would be recommended over a short period of time. Descriptive design therefore to be selected as it can help to analyse the detailed procedure to be used during the research. </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11</a:t>
            </a:fld>
            <a:endParaRPr lang="en-IN"/>
          </a:p>
        </p:txBody>
      </p:sp>
    </p:spTree>
    <p:extLst>
      <p:ext uri="{BB962C8B-B14F-4D97-AF65-F5344CB8AC3E}">
        <p14:creationId xmlns:p14="http://schemas.microsoft.com/office/powerpoint/2010/main" val="3941119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To conduct this particular study specific number of participants are to be approached.  In the initial phase, 120 students of the University of Manchester were approached in order to take part in the procedure.  However, only 100 students agreed to take part in the survey process.  Using a simple random sampling method has been considered for identifying the survey respondents as each member of the population in the university has an equal chance to be selected and an unbiased representation of the group is provided (Bhardwaj, 2019). </a:t>
            </a: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12</a:t>
            </a:fld>
            <a:endParaRPr lang="en-IN"/>
          </a:p>
        </p:txBody>
      </p:sp>
    </p:spTree>
    <p:extLst>
      <p:ext uri="{BB962C8B-B14F-4D97-AF65-F5344CB8AC3E}">
        <p14:creationId xmlns:p14="http://schemas.microsoft.com/office/powerpoint/2010/main" val="2231984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To conduct the study, specific information and data need to be collected from the right sources (</a:t>
            </a:r>
            <a:r>
              <a:rPr lang="en-IN" sz="1800" kern="100" dirty="0" err="1">
                <a:effectLst/>
                <a:latin typeface="Times New Roman" panose="02020603050405020304" pitchFamily="18" charset="0"/>
                <a:ea typeface="Calibri" panose="020F0502020204030204" pitchFamily="34" charset="0"/>
                <a:cs typeface="Vrinda" panose="020B0502040204020203" pitchFamily="34" charset="0"/>
              </a:rPr>
              <a:t>Mohajan</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 2020).  </a:t>
            </a: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As the survey method has been used for collecting the required data to be used for the research procedure, it is essential that a structured questionnaire should be used in order to collect data and information from the respondents taken part in the survey. </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13</a:t>
            </a:fld>
            <a:endParaRPr lang="en-IN"/>
          </a:p>
        </p:txBody>
      </p:sp>
    </p:spTree>
    <p:extLst>
      <p:ext uri="{BB962C8B-B14F-4D97-AF65-F5344CB8AC3E}">
        <p14:creationId xmlns:p14="http://schemas.microsoft.com/office/powerpoint/2010/main" val="3025455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It is essential that the respondent should answer the questions to take part in the procedure (Kimball, 2019).  Close-ended questions will be there in the survey forms which the participants have to answer. A structured questionnaire which will cover the socio-demographic characteristics of the university students like. age, gender, residential location, educational level, religious affiliation, marital status, family income, etc, factors promoting cycling among the students will be used for survey. However, no one will be forced to take part in the procedure and participants can skip any question if they want. </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14</a:t>
            </a:fld>
            <a:endParaRPr lang="en-IN"/>
          </a:p>
        </p:txBody>
      </p:sp>
    </p:spTree>
    <p:extLst>
      <p:ext uri="{BB962C8B-B14F-4D97-AF65-F5344CB8AC3E}">
        <p14:creationId xmlns:p14="http://schemas.microsoft.com/office/powerpoint/2010/main" val="42124564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data analysis technique which should be taken into consideration in this particular research is quantitative analysis.  This particular procedure is effective to analyse the statistical data.  Using this particular data analysis technique would be effective to find out the opinion of the responders that have taken part in the research process (Jopling, 2019). Tools like SPSS or STATA would be used for analysing the numerical data collected by survey, </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15</a:t>
            </a:fld>
            <a:endParaRPr lang="en-IN"/>
          </a:p>
        </p:txBody>
      </p:sp>
    </p:spTree>
    <p:extLst>
      <p:ext uri="{BB962C8B-B14F-4D97-AF65-F5344CB8AC3E}">
        <p14:creationId xmlns:p14="http://schemas.microsoft.com/office/powerpoint/2010/main" val="32104575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Some specific ethical considerations that to be maintained during the research procedure.  It is essential that this research protocol will be submitted to the Research Ethics Committee of the University of Manchester for review and approval. the anonymity of the respondents will be maintained.  The respondents should take part in the survey procedure voluntarily and written informed consent will be obtained.</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  They should not be forced to take part in the process and they should not come under any kind of external pressure for taking part in the process</a:t>
            </a: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16</a:t>
            </a:fld>
            <a:endParaRPr lang="en-IN"/>
          </a:p>
        </p:txBody>
      </p:sp>
    </p:spTree>
    <p:extLst>
      <p:ext uri="{BB962C8B-B14F-4D97-AF65-F5344CB8AC3E}">
        <p14:creationId xmlns:p14="http://schemas.microsoft.com/office/powerpoint/2010/main" val="31078105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respondents should take part in the survey procedure voluntarily and written informed consent will be obtained.  </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They can withdraw themselves at any time they want and no questions would be asked to them about their withdrawal from the process.  On the other hand, no harm will be done to the respondents if they do not take part in the research process.  It is up to them to take part in the procedure without any external influence</a:t>
            </a: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17</a:t>
            </a:fld>
            <a:endParaRPr lang="en-IN"/>
          </a:p>
        </p:txBody>
      </p:sp>
    </p:spTree>
    <p:extLst>
      <p:ext uri="{BB962C8B-B14F-4D97-AF65-F5344CB8AC3E}">
        <p14:creationId xmlns:p14="http://schemas.microsoft.com/office/powerpoint/2010/main" val="38345950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research will help to find out how the University of Manchester should consider the prevalence of gymnastics among the students in campus.  It is needed that a gym should be established on the campus for providing better physical and psychological health to the students. On the other hand, the authority of the university needs to plan support facilities for the students and through this research, it would be done as well. A requirement of gymnastics policy would also be considered here. </a:t>
            </a:r>
            <a:endParaRPr lang="en-IN"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18</a:t>
            </a:fld>
            <a:endParaRPr lang="en-IN"/>
          </a:p>
        </p:txBody>
      </p:sp>
    </p:spTree>
    <p:extLst>
      <p:ext uri="{BB962C8B-B14F-4D97-AF65-F5344CB8AC3E}">
        <p14:creationId xmlns:p14="http://schemas.microsoft.com/office/powerpoint/2010/main" val="29839395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kern="1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research will be focusing on also identify the factors that motivate the students to engage in gymnastics.  The requirement of a gym and how the students can use the gym for their cognitive and physical development will be analysed through this research.  </a:t>
            </a: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The Data Collection strategy will be designed according to the requirement of the research and with the help of this particular research methodology and data collection strategy, an effective outcome will be generated that address the aim and research questions</a:t>
            </a:r>
          </a:p>
        </p:txBody>
      </p:sp>
      <p:sp>
        <p:nvSpPr>
          <p:cNvPr id="4" name="Slide Number Placeholder 3"/>
          <p:cNvSpPr>
            <a:spLocks noGrp="1"/>
          </p:cNvSpPr>
          <p:nvPr>
            <p:ph type="sldNum" sz="quarter" idx="5"/>
          </p:nvPr>
        </p:nvSpPr>
        <p:spPr/>
        <p:txBody>
          <a:bodyPr/>
          <a:lstStyle/>
          <a:p>
            <a:fld id="{2A8C41BD-AF48-4222-9F59-5BA0812A576B}" type="slidenum">
              <a:rPr lang="en-IN" smtClean="0"/>
              <a:t>19</a:t>
            </a:fld>
            <a:endParaRPr lang="en-IN"/>
          </a:p>
        </p:txBody>
      </p:sp>
    </p:spTree>
    <p:extLst>
      <p:ext uri="{BB962C8B-B14F-4D97-AF65-F5344CB8AC3E}">
        <p14:creationId xmlns:p14="http://schemas.microsoft.com/office/powerpoint/2010/main" val="9813082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This particular research will be done by following a specific research plan.  There are specific stages that research should follow.  For addressing the research aims and ensuring that the research questions are reserved, a then chat needs to be followed so that the time schedule of the research can be maintained.  For this particular research selection and approval of the topic has been followed by collecting data according to the topic and analysing that collected data.  Findings from the data are then presented against the research questions to answer those questions  </a:t>
            </a: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20</a:t>
            </a:fld>
            <a:endParaRPr lang="en-IN"/>
          </a:p>
        </p:txBody>
      </p:sp>
    </p:spTree>
    <p:extLst>
      <p:ext uri="{BB962C8B-B14F-4D97-AF65-F5344CB8AC3E}">
        <p14:creationId xmlns:p14="http://schemas.microsoft.com/office/powerpoint/2010/main" val="2658467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This particular research will be done by following a specific research plan.  There are specific stages that research should follow.  For addressing the research aims and ensuring that the research questions are reserved, a then chat needs to be followed so that the time schedule of the research can be maintained.  For this particular research selection and approval of the topic has been followed by collecting data according to the topic and analysing that collected data.  Findings from the data are then presented against the research questions to answer those questions  </a:t>
            </a:r>
          </a:p>
          <a:p>
            <a:endParaRPr lang="en-IN" dirty="0"/>
          </a:p>
        </p:txBody>
      </p:sp>
      <p:sp>
        <p:nvSpPr>
          <p:cNvPr id="4" name="Slide Number Placeholder 3"/>
          <p:cNvSpPr>
            <a:spLocks noGrp="1"/>
          </p:cNvSpPr>
          <p:nvPr>
            <p:ph type="sldNum" sz="quarter" idx="5"/>
          </p:nvPr>
        </p:nvSpPr>
        <p:spPr/>
        <p:txBody>
          <a:bodyPr/>
          <a:lstStyle/>
          <a:p>
            <a:fld id="{2A8C41BD-AF48-4222-9F59-5BA0812A576B}" type="slidenum">
              <a:rPr lang="en-IN" smtClean="0"/>
              <a:t>21</a:t>
            </a:fld>
            <a:endParaRPr lang="en-IN"/>
          </a:p>
        </p:txBody>
      </p:sp>
    </p:spTree>
    <p:extLst>
      <p:ext uri="{BB962C8B-B14F-4D97-AF65-F5344CB8AC3E}">
        <p14:creationId xmlns:p14="http://schemas.microsoft.com/office/powerpoint/2010/main" val="2894940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7/17/2023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36654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7/17/2023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90783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7/17/2023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90113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7/17/2023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77095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7/17/2023</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85028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7/17/2023</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48447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7/17/2023</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86012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7/17/2023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81092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7/17/2023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88702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7/17/2023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6215882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7/17/2023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3135579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7/17/2023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1784138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7/17/2023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0986168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7/17/2023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398409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7/17/2023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346006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7/17/2023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6248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CBC1C18-307B-4F68-A007-B5B542270E8D}" type="datetimeFigureOut">
              <a:rPr lang="en-US" smtClean="0"/>
              <a:t>7/17/2023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84683324"/>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hmjournals.com/journal/index.php/JNRPSP/article/download/93/1903" TargetMode="External"/><Relationship Id="rId3" Type="http://schemas.openxmlformats.org/officeDocument/2006/relationships/hyperlink" Target="https://journals.sagepub.com/doi/full/10.1177/1609406919874596?utm_medium=email&amp;utm_content=0A01280&amp;utm_campaign=IJQ_October2020&amp;utm_term=&amp;em=720607ab3d043c2905eb0b64ff6892222e694e66ec3cff09d023e48fa50ee23a&amp;utm_source=adestra" TargetMode="External"/><Relationship Id="rId7" Type="http://schemas.openxmlformats.org/officeDocument/2006/relationships/hyperlink" Target="https://dl.acm.org/doi/pdf/10.1145/3370271" TargetMode="External"/><Relationship Id="rId12" Type="http://schemas.openxmlformats.org/officeDocument/2006/relationships/hyperlink" Target="https://dergipark.org.tr/tr/doi/10.15314/tsed.573516" TargetMode="External"/><Relationship Id="rId2" Type="http://schemas.openxmlformats.org/officeDocument/2006/relationships/hyperlink" Target="https://www.mdpi.com/1660-4601/19/10/6262" TargetMode="External"/><Relationship Id="rId1" Type="http://schemas.openxmlformats.org/officeDocument/2006/relationships/slideLayout" Target="../slideLayouts/slideLayout2.xml"/><Relationship Id="rId6" Type="http://schemas.openxmlformats.org/officeDocument/2006/relationships/hyperlink" Target="https://www.mdpi.com/2075-4663/7/7/166/pdf" TargetMode="External"/><Relationship Id="rId11" Type="http://schemas.openxmlformats.org/officeDocument/2006/relationships/hyperlink" Target="https://mpra.ub.uni-muenchen.de/105149/1/MPRA_paper_105149.pdf" TargetMode="External"/><Relationship Id="rId5" Type="http://schemas.openxmlformats.org/officeDocument/2006/relationships/hyperlink" Target="https://ojs.ub.uni-konstanz.de/srm/article/download/7735/6895" TargetMode="External"/><Relationship Id="rId10" Type="http://schemas.openxmlformats.org/officeDocument/2006/relationships/hyperlink" Target="http://www.na-businesspress.com/JBD/JBD19-2/KimballSH_19_2.pdf" TargetMode="External"/><Relationship Id="rId4" Type="http://schemas.openxmlformats.org/officeDocument/2006/relationships/hyperlink" Target="https://www.j-pcs.org/article.asp?issn=2395-5414;year=2019;volume=5;issue=3;spage=157;epage=163;aulast=Bhardwaj" TargetMode="External"/><Relationship Id="rId9" Type="http://schemas.openxmlformats.org/officeDocument/2006/relationships/hyperlink" Target="https://wlv.openrepository.com/bitstream/handle/2436/622333/Jopling_Using_quantitative_data_2019.pdf?sequence=2&amp;isAllowed=y"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scholar.archive.org/work/l3o73olqk5heljroef5pavs2fe/access/wayback/https:/www.cambridge.org/core/services/aop-cambridge-core/content/view/B0D519269C76DB5BFFBFB84ED7031267/S1049023X21000649a.pdf/div-class-title-population-research-convenience-sampling-strategies-div.pdf" TargetMode="External"/><Relationship Id="rId3" Type="http://schemas.openxmlformats.org/officeDocument/2006/relationships/hyperlink" Target="http://dspace.vnbrims.org:13000/jspui/bitstream/123456789/4666/1/RESEARCH%20METHODOLOGY%20TOOLS%20AND%20TECHNIQUES.pdf" TargetMode="External"/><Relationship Id="rId7" Type="http://schemas.openxmlformats.org/officeDocument/2006/relationships/hyperlink" Target="https://www.intechopen.com/chapters/68505" TargetMode="External"/><Relationship Id="rId2" Type="http://schemas.openxmlformats.org/officeDocument/2006/relationships/hyperlink" Target="https://scholar.archive.org/work/duqoeg6yqzdztcmlao4e6mfevy/access/wayback/https:/aip.scitation.org/doi/pdf/10.1063/5.0104625" TargetMode="External"/><Relationship Id="rId1" Type="http://schemas.openxmlformats.org/officeDocument/2006/relationships/slideLayout" Target="../slideLayouts/slideLayout2.xml"/><Relationship Id="rId6" Type="http://schemas.openxmlformats.org/officeDocument/2006/relationships/hyperlink" Target="http://www.socialsciencejournals.pjgs-ws.com/index.php/PJASS/article/download/101/53/" TargetMode="External"/><Relationship Id="rId5" Type="http://schemas.openxmlformats.org/officeDocument/2006/relationships/hyperlink" Target="https://www.open-access.bcu.ac.uk/9391/1/Stats%20Advisory_Other_QuantitativeDataAnalysisGuide.pdf" TargetMode="External"/><Relationship Id="rId10" Type="http://schemas.openxmlformats.org/officeDocument/2006/relationships/hyperlink" Target="https://link.springer.com/article/10.1007/s10984-020-09339-6" TargetMode="External"/><Relationship Id="rId4" Type="http://schemas.openxmlformats.org/officeDocument/2006/relationships/hyperlink" Target="https://efsupit.ro/images/stories/februarie2021/Art%2071.pdf" TargetMode="External"/><Relationship Id="rId9" Type="http://schemas.openxmlformats.org/officeDocument/2006/relationships/hyperlink" Target="https://conferencea.org/index.php/conferences/article/download/1558/1483"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D011B-9C97-A9C3-A712-D5010FC4D31B}"/>
              </a:ext>
            </a:extLst>
          </p:cNvPr>
          <p:cNvSpPr>
            <a:spLocks noGrp="1"/>
          </p:cNvSpPr>
          <p:nvPr>
            <p:ph type="ctrTitle"/>
          </p:nvPr>
        </p:nvSpPr>
        <p:spPr>
          <a:xfrm>
            <a:off x="1266092" y="1969476"/>
            <a:ext cx="9847385" cy="2268559"/>
          </a:xfrm>
        </p:spPr>
        <p:txBody>
          <a:bodyPr>
            <a:normAutofit fontScale="90000"/>
          </a:bodyPr>
          <a:lstStyle/>
          <a:p>
            <a:pPr algn="ctr"/>
            <a:r>
              <a:rPr lang="en-IN" sz="6000" b="1" dirty="0"/>
              <a:t>PROPOSAL ON PREVALENCE OF GYMNASTICS AMONG STUDENTS IN UNIVERSITY OF MANCHESTER </a:t>
            </a:r>
          </a:p>
        </p:txBody>
      </p:sp>
    </p:spTree>
    <p:extLst>
      <p:ext uri="{BB962C8B-B14F-4D97-AF65-F5344CB8AC3E}">
        <p14:creationId xmlns:p14="http://schemas.microsoft.com/office/powerpoint/2010/main" val="1164864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EF927-61BE-2D1C-082A-8AFA8053A232}"/>
              </a:ext>
            </a:extLst>
          </p:cNvPr>
          <p:cNvSpPr>
            <a:spLocks noGrp="1"/>
          </p:cNvSpPr>
          <p:nvPr>
            <p:ph type="title"/>
          </p:nvPr>
        </p:nvSpPr>
        <p:spPr/>
        <p:txBody>
          <a:bodyPr>
            <a:normAutofit/>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INTRODUCTION</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sp>
        <p:nvSpPr>
          <p:cNvPr id="3" name="Content Placeholder 2">
            <a:extLst>
              <a:ext uri="{FF2B5EF4-FFF2-40B4-BE49-F238E27FC236}">
                <a16:creationId xmlns:a16="http://schemas.microsoft.com/office/drawing/2014/main" id="{1D7A5217-80F5-4277-1810-336BAC2CB868}"/>
              </a:ext>
            </a:extLst>
          </p:cNvPr>
          <p:cNvSpPr>
            <a:spLocks noGrp="1"/>
          </p:cNvSpPr>
          <p:nvPr>
            <p:ph idx="1"/>
          </p:nvPr>
        </p:nvSpPr>
        <p:spPr>
          <a:xfrm>
            <a:off x="1748774" y="1753213"/>
            <a:ext cx="4698918" cy="4250640"/>
          </a:xfrm>
        </p:spPr>
        <p:txBody>
          <a:bodyPr/>
          <a:lstStyle/>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The study will focus on Prevalence of gymnastics as a physical activity among students of the University of Manchester, UK </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It will help to find out the objectives of gymnastics as a physical activity at the campus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Ömer</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and SOSLU, 2019)</a:t>
            </a:r>
          </a:p>
          <a:p>
            <a:endParaRPr lang="en-IN" dirty="0"/>
          </a:p>
        </p:txBody>
      </p:sp>
      <p:pic>
        <p:nvPicPr>
          <p:cNvPr id="5" name="Picture 4">
            <a:extLst>
              <a:ext uri="{FF2B5EF4-FFF2-40B4-BE49-F238E27FC236}">
                <a16:creationId xmlns:a16="http://schemas.microsoft.com/office/drawing/2014/main" id="{14CAA15D-ECAC-26AC-D1C3-ACFFB4996756}"/>
              </a:ext>
            </a:extLst>
          </p:cNvPr>
          <p:cNvPicPr>
            <a:picLocks noChangeAspect="1"/>
          </p:cNvPicPr>
          <p:nvPr/>
        </p:nvPicPr>
        <p:blipFill>
          <a:blip r:embed="rId3"/>
          <a:stretch>
            <a:fillRect/>
          </a:stretch>
        </p:blipFill>
        <p:spPr>
          <a:xfrm>
            <a:off x="6569612" y="1753213"/>
            <a:ext cx="5510278" cy="2971850"/>
          </a:xfrm>
          <a:prstGeom prst="rect">
            <a:avLst/>
          </a:prstGeom>
        </p:spPr>
      </p:pic>
      <p:sp>
        <p:nvSpPr>
          <p:cNvPr id="13" name="TextBox 12">
            <a:extLst>
              <a:ext uri="{FF2B5EF4-FFF2-40B4-BE49-F238E27FC236}">
                <a16:creationId xmlns:a16="http://schemas.microsoft.com/office/drawing/2014/main" id="{A84C719C-5AD0-4C69-74BF-66921808F55C}"/>
              </a:ext>
            </a:extLst>
          </p:cNvPr>
          <p:cNvSpPr txBox="1"/>
          <p:nvPr/>
        </p:nvSpPr>
        <p:spPr>
          <a:xfrm>
            <a:off x="6813453" y="5104787"/>
            <a:ext cx="6096000" cy="646331"/>
          </a:xfrm>
          <a:prstGeom prst="rect">
            <a:avLst/>
          </a:prstGeom>
          <a:noFill/>
        </p:spPr>
        <p:txBody>
          <a:bodyPr wrap="square">
            <a:spAutoFit/>
          </a:bodyPr>
          <a:lstStyle/>
          <a:p>
            <a:pPr algn="ctr"/>
            <a:r>
              <a:rPr lang="en-US" b="1" i="1" dirty="0">
                <a:latin typeface="Times New Roman" panose="02020603050405020304" pitchFamily="18" charset="0"/>
                <a:cs typeface="Times New Roman" panose="02020603050405020304" pitchFamily="18" charset="0"/>
              </a:rPr>
              <a:t>Figure 1</a:t>
            </a:r>
          </a:p>
          <a:p>
            <a:pPr algn="ctr"/>
            <a:r>
              <a:rPr lang="en-US" b="1" i="1" dirty="0">
                <a:latin typeface="Times New Roman" panose="02020603050405020304" pitchFamily="18" charset="0"/>
                <a:cs typeface="Times New Roman" panose="02020603050405020304" pitchFamily="18" charset="0"/>
              </a:rPr>
              <a:t>(The University of Manchester, 2023)</a:t>
            </a:r>
            <a:endParaRPr lang="en-IN"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24944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6CA97-E59F-2A11-8B14-FD4002AE9801}"/>
              </a:ext>
            </a:extLst>
          </p:cNvPr>
          <p:cNvSpPr>
            <a:spLocks noGrp="1"/>
          </p:cNvSpPr>
          <p:nvPr>
            <p:ph type="title"/>
          </p:nvPr>
        </p:nvSpPr>
        <p:spPr/>
        <p:txBody>
          <a:bodyPr>
            <a:normAutofit fontScale="90000"/>
          </a:bodyPr>
          <a:lstStyle/>
          <a:p>
            <a:pPr algn="ctr"/>
            <a:r>
              <a:rPr lang="en-IN" sz="2800" b="1" kern="100" dirty="0">
                <a:effectLst/>
                <a:latin typeface="Times New Roman" panose="02020603050405020304" pitchFamily="18" charset="0"/>
                <a:ea typeface="Calibri" panose="020F0502020204030204" pitchFamily="34" charset="0"/>
                <a:cs typeface="Vrinda" panose="020B0502040204020203" pitchFamily="34" charset="0"/>
              </a:rPr>
              <a:t>LITERATURE BASED BACKGROUND TO THE STUDY</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sp>
        <p:nvSpPr>
          <p:cNvPr id="3" name="Content Placeholder 2">
            <a:extLst>
              <a:ext uri="{FF2B5EF4-FFF2-40B4-BE49-F238E27FC236}">
                <a16:creationId xmlns:a16="http://schemas.microsoft.com/office/drawing/2014/main" id="{C4CB9B13-78C0-DD1C-0E62-5B6985775E41}"/>
              </a:ext>
            </a:extLst>
          </p:cNvPr>
          <p:cNvSpPr>
            <a:spLocks noGrp="1"/>
          </p:cNvSpPr>
          <p:nvPr>
            <p:ph idx="1"/>
          </p:nvPr>
        </p:nvSpPr>
        <p:spPr>
          <a:xfrm>
            <a:off x="1750083" y="1665922"/>
            <a:ext cx="5298685" cy="3287079"/>
          </a:xfrm>
        </p:spPr>
        <p:txBody>
          <a:bodyPr/>
          <a:lstStyle/>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Identifying gymnastics as a physical activity </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Finding out the prevalence of gymnastics as a physical activity among students of the University of Manchester, UK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Tulanboyevich</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2022)</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Identifying strategies that university authority can consider to develop gymnastics as a physical activity </a:t>
            </a:r>
          </a:p>
          <a:p>
            <a:endParaRPr lang="en-IN" dirty="0"/>
          </a:p>
        </p:txBody>
      </p:sp>
      <p:pic>
        <p:nvPicPr>
          <p:cNvPr id="5" name="Picture 4">
            <a:extLst>
              <a:ext uri="{FF2B5EF4-FFF2-40B4-BE49-F238E27FC236}">
                <a16:creationId xmlns:a16="http://schemas.microsoft.com/office/drawing/2014/main" id="{E2960277-6BF9-B458-47B8-FD04B1A7EA7E}"/>
              </a:ext>
            </a:extLst>
          </p:cNvPr>
          <p:cNvPicPr>
            <a:picLocks noChangeAspect="1"/>
          </p:cNvPicPr>
          <p:nvPr/>
        </p:nvPicPr>
        <p:blipFill>
          <a:blip r:embed="rId3"/>
          <a:stretch>
            <a:fillRect/>
          </a:stretch>
        </p:blipFill>
        <p:spPr>
          <a:xfrm>
            <a:off x="7495495" y="1905000"/>
            <a:ext cx="4207160" cy="2524296"/>
          </a:xfrm>
          <a:prstGeom prst="rect">
            <a:avLst/>
          </a:prstGeom>
        </p:spPr>
      </p:pic>
      <p:sp>
        <p:nvSpPr>
          <p:cNvPr id="7" name="TextBox 6">
            <a:extLst>
              <a:ext uri="{FF2B5EF4-FFF2-40B4-BE49-F238E27FC236}">
                <a16:creationId xmlns:a16="http://schemas.microsoft.com/office/drawing/2014/main" id="{BB4112AB-933C-DB94-F49F-64F859A90CB0}"/>
              </a:ext>
            </a:extLst>
          </p:cNvPr>
          <p:cNvSpPr txBox="1"/>
          <p:nvPr/>
        </p:nvSpPr>
        <p:spPr>
          <a:xfrm>
            <a:off x="7683480" y="4629835"/>
            <a:ext cx="4019175" cy="646331"/>
          </a:xfrm>
          <a:prstGeom prst="rect">
            <a:avLst/>
          </a:prstGeom>
          <a:noFill/>
        </p:spPr>
        <p:txBody>
          <a:bodyPr wrap="square">
            <a:spAutoFit/>
          </a:bodyPr>
          <a:lstStyle/>
          <a:p>
            <a:pPr algn="ctr"/>
            <a:r>
              <a:rPr lang="en-IN" b="1" i="1" dirty="0">
                <a:latin typeface="Times New Roman "/>
              </a:rPr>
              <a:t>Figure 2</a:t>
            </a:r>
          </a:p>
          <a:p>
            <a:pPr algn="ctr"/>
            <a:r>
              <a:rPr lang="en-IN" b="1" i="1" dirty="0">
                <a:latin typeface="Times New Roman "/>
              </a:rPr>
              <a:t>(The Guardian, 2021)</a:t>
            </a:r>
          </a:p>
        </p:txBody>
      </p:sp>
    </p:spTree>
    <p:extLst>
      <p:ext uri="{BB962C8B-B14F-4D97-AF65-F5344CB8AC3E}">
        <p14:creationId xmlns:p14="http://schemas.microsoft.com/office/powerpoint/2010/main" val="2049454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DFE6F-9AEA-CE82-4BDC-6A68D58DC6DB}"/>
              </a:ext>
            </a:extLst>
          </p:cNvPr>
          <p:cNvSpPr>
            <a:spLocks noGrp="1"/>
          </p:cNvSpPr>
          <p:nvPr>
            <p:ph type="title"/>
          </p:nvPr>
        </p:nvSpPr>
        <p:spPr/>
        <p:txBody>
          <a:bodyPr>
            <a:normAutofit fontScale="90000"/>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LITERATURE BASED BACKGROUND TO THE STUDY</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sp>
        <p:nvSpPr>
          <p:cNvPr id="3" name="Content Placeholder 2">
            <a:extLst>
              <a:ext uri="{FF2B5EF4-FFF2-40B4-BE49-F238E27FC236}">
                <a16:creationId xmlns:a16="http://schemas.microsoft.com/office/drawing/2014/main" id="{DC99A3E0-8EE0-55B5-3B57-628788D6B582}"/>
              </a:ext>
            </a:extLst>
          </p:cNvPr>
          <p:cNvSpPr>
            <a:spLocks noGrp="1"/>
          </p:cNvSpPr>
          <p:nvPr>
            <p:ph idx="1"/>
          </p:nvPr>
        </p:nvSpPr>
        <p:spPr>
          <a:xfrm>
            <a:off x="1247027" y="2025637"/>
            <a:ext cx="5977110" cy="3690519"/>
          </a:xfrm>
        </p:spPr>
        <p:txBody>
          <a:bodyPr/>
          <a:lstStyle/>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Gymnastic is effective for the physical and motor skill growth of the students</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Physical activity of the students is necessary (El Khoury et al. 2019)</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Specific strategies and policies are to be taken for motivating students in it </a:t>
            </a:r>
          </a:p>
          <a:p>
            <a:endParaRPr lang="en-IN" dirty="0"/>
          </a:p>
        </p:txBody>
      </p:sp>
      <p:pic>
        <p:nvPicPr>
          <p:cNvPr id="5" name="Picture 4">
            <a:extLst>
              <a:ext uri="{FF2B5EF4-FFF2-40B4-BE49-F238E27FC236}">
                <a16:creationId xmlns:a16="http://schemas.microsoft.com/office/drawing/2014/main" id="{AF9FFF67-C6E7-D48C-3F5C-A6F7A0978266}"/>
              </a:ext>
            </a:extLst>
          </p:cNvPr>
          <p:cNvPicPr>
            <a:picLocks noChangeAspect="1"/>
          </p:cNvPicPr>
          <p:nvPr/>
        </p:nvPicPr>
        <p:blipFill>
          <a:blip r:embed="rId3"/>
          <a:stretch>
            <a:fillRect/>
          </a:stretch>
        </p:blipFill>
        <p:spPr>
          <a:xfrm>
            <a:off x="7478598" y="2025637"/>
            <a:ext cx="4026014" cy="3270281"/>
          </a:xfrm>
          <a:prstGeom prst="rect">
            <a:avLst/>
          </a:prstGeom>
        </p:spPr>
      </p:pic>
      <p:sp>
        <p:nvSpPr>
          <p:cNvPr id="7" name="TextBox 6">
            <a:extLst>
              <a:ext uri="{FF2B5EF4-FFF2-40B4-BE49-F238E27FC236}">
                <a16:creationId xmlns:a16="http://schemas.microsoft.com/office/drawing/2014/main" id="{12F38D53-DF51-1E3D-FF88-16F30A2395C2}"/>
              </a:ext>
            </a:extLst>
          </p:cNvPr>
          <p:cNvSpPr txBox="1"/>
          <p:nvPr/>
        </p:nvSpPr>
        <p:spPr>
          <a:xfrm>
            <a:off x="6277670" y="5587559"/>
            <a:ext cx="6096000" cy="923330"/>
          </a:xfrm>
          <a:prstGeom prst="rect">
            <a:avLst/>
          </a:prstGeom>
          <a:noFill/>
        </p:spPr>
        <p:txBody>
          <a:bodyPr wrap="square">
            <a:spAutoFit/>
          </a:bodyPr>
          <a:lstStyle/>
          <a:p>
            <a:pPr algn="ctr"/>
            <a:r>
              <a:rPr lang="en-US" b="1" i="1" dirty="0">
                <a:latin typeface="Times New Roman" panose="02020603050405020304" pitchFamily="18" charset="0"/>
                <a:cs typeface="Times New Roman" panose="02020603050405020304" pitchFamily="18" charset="0"/>
              </a:rPr>
              <a:t>Figure 3</a:t>
            </a:r>
          </a:p>
          <a:p>
            <a:pPr algn="ctr"/>
            <a:r>
              <a:rPr lang="en-US" b="1" i="1" dirty="0">
                <a:latin typeface="Times New Roman" panose="02020603050405020304" pitchFamily="18" charset="0"/>
                <a:cs typeface="Times New Roman" panose="02020603050405020304" pitchFamily="18" charset="0"/>
              </a:rPr>
              <a:t>(</a:t>
            </a:r>
            <a:r>
              <a:rPr lang="en-US" b="1" i="1" dirty="0" err="1">
                <a:latin typeface="Times New Roman" panose="02020603050405020304" pitchFamily="18" charset="0"/>
                <a:cs typeface="Times New Roman" panose="02020603050405020304" pitchFamily="18" charset="0"/>
              </a:rPr>
              <a:t>Acm</a:t>
            </a:r>
            <a:r>
              <a:rPr lang="en-US" b="1" i="1" dirty="0">
                <a:latin typeface="Times New Roman" panose="02020603050405020304" pitchFamily="18" charset="0"/>
                <a:cs typeface="Times New Roman" panose="02020603050405020304" pitchFamily="18" charset="0"/>
              </a:rPr>
              <a:t> &amp; Scholarship Series: Imogen Turner – Netball and Dentistry – Biology, 2020)</a:t>
            </a:r>
            <a:endParaRPr lang="en-IN"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52425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3A224-A952-578E-A7AC-09E5606FDAEB}"/>
              </a:ext>
            </a:extLst>
          </p:cNvPr>
          <p:cNvSpPr>
            <a:spLocks noGrp="1"/>
          </p:cNvSpPr>
          <p:nvPr>
            <p:ph type="title"/>
          </p:nvPr>
        </p:nvSpPr>
        <p:spPr/>
        <p:txBody>
          <a:bodyPr>
            <a:normAutofit/>
          </a:bodyPr>
          <a:lstStyle/>
          <a:p>
            <a:pPr algn="ctr"/>
            <a:r>
              <a:rPr lang="en-IN" sz="3600" b="1" dirty="0">
                <a:effectLst/>
                <a:latin typeface="Times New Roman" panose="02020603050405020304" pitchFamily="18" charset="0"/>
                <a:ea typeface="Calibri" panose="020F0502020204030204" pitchFamily="34" charset="0"/>
                <a:cs typeface="Vrinda" panose="020B0502040204020203" pitchFamily="34" charset="0"/>
              </a:rPr>
              <a:t>RATIONALE </a:t>
            </a:r>
            <a:endParaRPr lang="en-IN" sz="3600" b="1" dirty="0"/>
          </a:p>
        </p:txBody>
      </p:sp>
      <p:sp>
        <p:nvSpPr>
          <p:cNvPr id="3" name="Content Placeholder 2">
            <a:extLst>
              <a:ext uri="{FF2B5EF4-FFF2-40B4-BE49-F238E27FC236}">
                <a16:creationId xmlns:a16="http://schemas.microsoft.com/office/drawing/2014/main" id="{003432B9-B49F-3F1D-0BAB-21387DE51B08}"/>
              </a:ext>
            </a:extLst>
          </p:cNvPr>
          <p:cNvSpPr>
            <a:spLocks noGrp="1"/>
          </p:cNvSpPr>
          <p:nvPr>
            <p:ph idx="1"/>
          </p:nvPr>
        </p:nvSpPr>
        <p:spPr>
          <a:xfrm>
            <a:off x="1262608" y="1720645"/>
            <a:ext cx="5141369" cy="4014667"/>
          </a:xfrm>
        </p:spPr>
        <p:txBody>
          <a:bodyPr/>
          <a:lstStyle/>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To enhance the physical fitness of the students studying at University of Manchester </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Understanding the pros and cons of considering gymnastics at the campus of the university </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Enhancing their motor skills through gymnastics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Özbay</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2019)</a:t>
            </a:r>
          </a:p>
          <a:p>
            <a:endParaRPr lang="en-IN" dirty="0"/>
          </a:p>
        </p:txBody>
      </p:sp>
      <p:pic>
        <p:nvPicPr>
          <p:cNvPr id="5" name="Picture 4">
            <a:extLst>
              <a:ext uri="{FF2B5EF4-FFF2-40B4-BE49-F238E27FC236}">
                <a16:creationId xmlns:a16="http://schemas.microsoft.com/office/drawing/2014/main" id="{CC442A9D-381A-292E-4B18-A9BF1A2EAAA6}"/>
              </a:ext>
            </a:extLst>
          </p:cNvPr>
          <p:cNvPicPr>
            <a:picLocks noChangeAspect="1"/>
          </p:cNvPicPr>
          <p:nvPr/>
        </p:nvPicPr>
        <p:blipFill>
          <a:blip r:embed="rId3"/>
          <a:stretch>
            <a:fillRect/>
          </a:stretch>
        </p:blipFill>
        <p:spPr>
          <a:xfrm>
            <a:off x="6897405" y="1905000"/>
            <a:ext cx="4965290" cy="2789227"/>
          </a:xfrm>
          <a:prstGeom prst="rect">
            <a:avLst/>
          </a:prstGeom>
        </p:spPr>
      </p:pic>
      <p:sp>
        <p:nvSpPr>
          <p:cNvPr id="7" name="TextBox 6">
            <a:extLst>
              <a:ext uri="{FF2B5EF4-FFF2-40B4-BE49-F238E27FC236}">
                <a16:creationId xmlns:a16="http://schemas.microsoft.com/office/drawing/2014/main" id="{89E1AF52-343D-5DD3-E731-7CD3646AE8F2}"/>
              </a:ext>
            </a:extLst>
          </p:cNvPr>
          <p:cNvSpPr txBox="1"/>
          <p:nvPr/>
        </p:nvSpPr>
        <p:spPr>
          <a:xfrm>
            <a:off x="6403977" y="4819126"/>
            <a:ext cx="6096000" cy="646331"/>
          </a:xfrm>
          <a:prstGeom prst="rect">
            <a:avLst/>
          </a:prstGeom>
          <a:noFill/>
        </p:spPr>
        <p:txBody>
          <a:bodyPr wrap="square">
            <a:spAutoFit/>
          </a:bodyPr>
          <a:lstStyle/>
          <a:p>
            <a:pPr algn="ctr"/>
            <a:r>
              <a:rPr lang="en-IN" b="1" i="1" dirty="0">
                <a:latin typeface="Times New Roman" panose="02020603050405020304" pitchFamily="18" charset="0"/>
                <a:cs typeface="Times New Roman" panose="02020603050405020304" pitchFamily="18" charset="0"/>
              </a:rPr>
              <a:t>Figure 4</a:t>
            </a:r>
          </a:p>
          <a:p>
            <a:pPr algn="ctr"/>
            <a:r>
              <a:rPr lang="en-IN" b="1" i="1" dirty="0">
                <a:latin typeface="Times New Roman" panose="02020603050405020304" pitchFamily="18" charset="0"/>
                <a:cs typeface="Times New Roman" panose="02020603050405020304" pitchFamily="18" charset="0"/>
              </a:rPr>
              <a:t>(Manchester University, 2021)</a:t>
            </a:r>
          </a:p>
        </p:txBody>
      </p:sp>
    </p:spTree>
    <p:extLst>
      <p:ext uri="{BB962C8B-B14F-4D97-AF65-F5344CB8AC3E}">
        <p14:creationId xmlns:p14="http://schemas.microsoft.com/office/powerpoint/2010/main" val="1048231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D3A3C-683C-A5C5-EE56-907F29F71DAA}"/>
              </a:ext>
            </a:extLst>
          </p:cNvPr>
          <p:cNvSpPr>
            <a:spLocks noGrp="1"/>
          </p:cNvSpPr>
          <p:nvPr>
            <p:ph type="title"/>
          </p:nvPr>
        </p:nvSpPr>
        <p:spPr>
          <a:xfrm>
            <a:off x="2452248" y="452425"/>
            <a:ext cx="8911687" cy="1280890"/>
          </a:xfrm>
        </p:spPr>
        <p:txBody>
          <a:bodyPr>
            <a:normAutofit/>
          </a:bodyPr>
          <a:lstStyle/>
          <a:p>
            <a:pPr algn="ctr"/>
            <a:r>
              <a:rPr lang="en-IN" sz="3600" b="1" dirty="0">
                <a:effectLst/>
                <a:latin typeface="Times New Roman" panose="02020603050405020304" pitchFamily="18" charset="0"/>
                <a:ea typeface="Calibri" panose="020F0502020204030204" pitchFamily="34" charset="0"/>
                <a:cs typeface="Vrinda" panose="020B0502040204020203" pitchFamily="34" charset="0"/>
              </a:rPr>
              <a:t>RATIONALE</a:t>
            </a:r>
            <a:endParaRPr lang="en-IN" sz="3600" b="1" dirty="0"/>
          </a:p>
        </p:txBody>
      </p:sp>
      <p:sp>
        <p:nvSpPr>
          <p:cNvPr id="3" name="Content Placeholder 2">
            <a:extLst>
              <a:ext uri="{FF2B5EF4-FFF2-40B4-BE49-F238E27FC236}">
                <a16:creationId xmlns:a16="http://schemas.microsoft.com/office/drawing/2014/main" id="{3BB1882B-2C99-9CE5-54F2-FB6F21160E40}"/>
              </a:ext>
            </a:extLst>
          </p:cNvPr>
          <p:cNvSpPr>
            <a:spLocks noGrp="1"/>
          </p:cNvSpPr>
          <p:nvPr>
            <p:ph idx="1"/>
          </p:nvPr>
        </p:nvSpPr>
        <p:spPr>
          <a:xfrm>
            <a:off x="7048768" y="1885285"/>
            <a:ext cx="4925059" cy="3631209"/>
          </a:xfrm>
        </p:spPr>
        <p:txBody>
          <a:bodyPr/>
          <a:lstStyle/>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Factors that can be used for motivating the students requires to be found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Siddiky</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2019)</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Strategies to eliminate those challenges will be recommended</a:t>
            </a:r>
          </a:p>
          <a:p>
            <a:endParaRPr lang="en-IN" dirty="0"/>
          </a:p>
        </p:txBody>
      </p:sp>
      <p:pic>
        <p:nvPicPr>
          <p:cNvPr id="7" name="Picture 6">
            <a:extLst>
              <a:ext uri="{FF2B5EF4-FFF2-40B4-BE49-F238E27FC236}">
                <a16:creationId xmlns:a16="http://schemas.microsoft.com/office/drawing/2014/main" id="{E438ED01-23E6-14AA-184D-41349B739371}"/>
              </a:ext>
            </a:extLst>
          </p:cNvPr>
          <p:cNvPicPr>
            <a:picLocks noChangeAspect="1"/>
          </p:cNvPicPr>
          <p:nvPr/>
        </p:nvPicPr>
        <p:blipFill>
          <a:blip r:embed="rId3"/>
          <a:stretch>
            <a:fillRect/>
          </a:stretch>
        </p:blipFill>
        <p:spPr>
          <a:xfrm>
            <a:off x="962333" y="1885285"/>
            <a:ext cx="5785056" cy="3856704"/>
          </a:xfrm>
          <a:prstGeom prst="rect">
            <a:avLst/>
          </a:prstGeom>
        </p:spPr>
      </p:pic>
      <p:sp>
        <p:nvSpPr>
          <p:cNvPr id="9" name="TextBox 8">
            <a:extLst>
              <a:ext uri="{FF2B5EF4-FFF2-40B4-BE49-F238E27FC236}">
                <a16:creationId xmlns:a16="http://schemas.microsoft.com/office/drawing/2014/main" id="{0D57AFC4-9D04-8376-8962-0F31E05B9E68}"/>
              </a:ext>
            </a:extLst>
          </p:cNvPr>
          <p:cNvSpPr txBox="1"/>
          <p:nvPr/>
        </p:nvSpPr>
        <p:spPr>
          <a:xfrm>
            <a:off x="1469999" y="5893959"/>
            <a:ext cx="6096000" cy="646331"/>
          </a:xfrm>
          <a:prstGeom prst="rect">
            <a:avLst/>
          </a:prstGeom>
          <a:noFill/>
        </p:spPr>
        <p:txBody>
          <a:bodyPr wrap="square">
            <a:spAutoFit/>
          </a:bodyPr>
          <a:lstStyle/>
          <a:p>
            <a:pPr algn="ctr"/>
            <a:r>
              <a:rPr lang="en-IN" b="1" i="1" dirty="0">
                <a:latin typeface="Times New Roman "/>
              </a:rPr>
              <a:t>Figure 5</a:t>
            </a:r>
          </a:p>
          <a:p>
            <a:pPr algn="ctr"/>
            <a:r>
              <a:rPr lang="en-IN" b="1" i="1" dirty="0">
                <a:latin typeface="Times New Roman "/>
              </a:rPr>
              <a:t>(</a:t>
            </a:r>
            <a:r>
              <a:rPr lang="en-IN" b="1" i="1" dirty="0" err="1">
                <a:latin typeface="Times New Roman "/>
              </a:rPr>
              <a:t>Sporticipate</a:t>
            </a:r>
            <a:r>
              <a:rPr lang="en-IN" b="1" i="1" dirty="0">
                <a:latin typeface="Times New Roman "/>
              </a:rPr>
              <a:t> timetable 2020-21)</a:t>
            </a:r>
          </a:p>
        </p:txBody>
      </p:sp>
    </p:spTree>
    <p:extLst>
      <p:ext uri="{BB962C8B-B14F-4D97-AF65-F5344CB8AC3E}">
        <p14:creationId xmlns:p14="http://schemas.microsoft.com/office/powerpoint/2010/main" val="3077182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A32DF-2F33-981F-F5B5-A5356018A8F6}"/>
              </a:ext>
            </a:extLst>
          </p:cNvPr>
          <p:cNvSpPr>
            <a:spLocks noGrp="1"/>
          </p:cNvSpPr>
          <p:nvPr>
            <p:ph type="title"/>
          </p:nvPr>
        </p:nvSpPr>
        <p:spPr/>
        <p:txBody>
          <a:bodyPr>
            <a:normAutofit/>
          </a:bodyPr>
          <a:lstStyle/>
          <a:p>
            <a:pPr algn="ctr"/>
            <a:r>
              <a:rPr lang="en-IN" sz="3600" b="1" dirty="0">
                <a:effectLst/>
                <a:latin typeface="Times New Roman" panose="02020603050405020304" pitchFamily="18" charset="0"/>
                <a:ea typeface="Calibri" panose="020F0502020204030204" pitchFamily="34" charset="0"/>
                <a:cs typeface="Vrinda" panose="020B0502040204020203" pitchFamily="34" charset="0"/>
              </a:rPr>
              <a:t>RESEARCH OBJECTIVES </a:t>
            </a:r>
            <a:endParaRPr lang="en-IN" sz="3600" b="1" dirty="0"/>
          </a:p>
        </p:txBody>
      </p:sp>
      <p:graphicFrame>
        <p:nvGraphicFramePr>
          <p:cNvPr id="5" name="Diagram 4">
            <a:extLst>
              <a:ext uri="{FF2B5EF4-FFF2-40B4-BE49-F238E27FC236}">
                <a16:creationId xmlns:a16="http://schemas.microsoft.com/office/drawing/2014/main" id="{7DEAEC36-60F3-6C61-86CC-D28191394C59}"/>
              </a:ext>
            </a:extLst>
          </p:cNvPr>
          <p:cNvGraphicFramePr/>
          <p:nvPr>
            <p:extLst>
              <p:ext uri="{D42A27DB-BD31-4B8C-83A1-F6EECF244321}">
                <p14:modId xmlns:p14="http://schemas.microsoft.com/office/powerpoint/2010/main" val="1137988708"/>
              </p:ext>
            </p:extLst>
          </p:nvPr>
        </p:nvGraphicFramePr>
        <p:xfrm>
          <a:off x="2984768" y="1264555"/>
          <a:ext cx="8519844"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8209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A05BF-5E90-E342-D7A1-2B444DA5E337}"/>
              </a:ext>
            </a:extLst>
          </p:cNvPr>
          <p:cNvSpPr>
            <a:spLocks noGrp="1"/>
          </p:cNvSpPr>
          <p:nvPr>
            <p:ph type="title"/>
          </p:nvPr>
        </p:nvSpPr>
        <p:spPr/>
        <p:txBody>
          <a:bodyPr>
            <a:normAutofit/>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RESEARCH QUESTION/AIMS</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graphicFrame>
        <p:nvGraphicFramePr>
          <p:cNvPr id="4" name="Diagram 3">
            <a:extLst>
              <a:ext uri="{FF2B5EF4-FFF2-40B4-BE49-F238E27FC236}">
                <a16:creationId xmlns:a16="http://schemas.microsoft.com/office/drawing/2014/main" id="{21B1E78E-23CB-51A1-94C4-795816984D12}"/>
              </a:ext>
            </a:extLst>
          </p:cNvPr>
          <p:cNvGraphicFramePr/>
          <p:nvPr>
            <p:extLst>
              <p:ext uri="{D42A27DB-BD31-4B8C-83A1-F6EECF244321}">
                <p14:modId xmlns:p14="http://schemas.microsoft.com/office/powerpoint/2010/main" val="443183023"/>
              </p:ext>
            </p:extLst>
          </p:nvPr>
        </p:nvGraphicFramePr>
        <p:xfrm>
          <a:off x="2453848" y="1839793"/>
          <a:ext cx="8237598" cy="48652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4427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ABFB0-03CD-A789-A140-ECE47D4CDFEC}"/>
              </a:ext>
            </a:extLst>
          </p:cNvPr>
          <p:cNvSpPr>
            <a:spLocks noGrp="1"/>
          </p:cNvSpPr>
          <p:nvPr>
            <p:ph type="title"/>
          </p:nvPr>
        </p:nvSpPr>
        <p:spPr/>
        <p:txBody>
          <a:bodyPr/>
          <a:lstStyle/>
          <a:p>
            <a:r>
              <a:rPr lang="en-IN" dirty="0"/>
              <a:t>: Research Question/Aims</a:t>
            </a:r>
          </a:p>
        </p:txBody>
      </p:sp>
      <p:graphicFrame>
        <p:nvGraphicFramePr>
          <p:cNvPr id="4" name="Content Placeholder 3">
            <a:extLst>
              <a:ext uri="{FF2B5EF4-FFF2-40B4-BE49-F238E27FC236}">
                <a16:creationId xmlns:a16="http://schemas.microsoft.com/office/drawing/2014/main" id="{39490B08-1118-753C-E53B-BA639EA4674F}"/>
              </a:ext>
            </a:extLst>
          </p:cNvPr>
          <p:cNvGraphicFramePr>
            <a:graphicFrameLocks noGrp="1"/>
          </p:cNvGraphicFramePr>
          <p:nvPr>
            <p:ph idx="1"/>
            <p:extLst>
              <p:ext uri="{D42A27DB-BD31-4B8C-83A1-F6EECF244321}">
                <p14:modId xmlns:p14="http://schemas.microsoft.com/office/powerpoint/2010/main" val="4046286044"/>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6099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9060A-C8F7-B177-E986-845237C56A0C}"/>
              </a:ext>
            </a:extLst>
          </p:cNvPr>
          <p:cNvSpPr>
            <a:spLocks noGrp="1"/>
          </p:cNvSpPr>
          <p:nvPr>
            <p:ph type="title"/>
          </p:nvPr>
        </p:nvSpPr>
        <p:spPr/>
        <p:txBody>
          <a:bodyPr>
            <a:normAutofit fontScale="90000"/>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PROPOSED RESEARCH METHODOLOGY SECTION </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graphicFrame>
        <p:nvGraphicFramePr>
          <p:cNvPr id="5" name="Diagram 4">
            <a:extLst>
              <a:ext uri="{FF2B5EF4-FFF2-40B4-BE49-F238E27FC236}">
                <a16:creationId xmlns:a16="http://schemas.microsoft.com/office/drawing/2014/main" id="{733A3522-C6FC-FE1B-326D-780092D744D8}"/>
              </a:ext>
            </a:extLst>
          </p:cNvPr>
          <p:cNvGraphicFramePr/>
          <p:nvPr>
            <p:extLst>
              <p:ext uri="{D42A27DB-BD31-4B8C-83A1-F6EECF244321}">
                <p14:modId xmlns:p14="http://schemas.microsoft.com/office/powerpoint/2010/main" val="151255203"/>
              </p:ext>
            </p:extLst>
          </p:nvPr>
        </p:nvGraphicFramePr>
        <p:xfrm>
          <a:off x="2207065" y="143933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8659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508E4-F048-56F9-137D-9FC7316E6E35}"/>
              </a:ext>
            </a:extLst>
          </p:cNvPr>
          <p:cNvSpPr>
            <a:spLocks noGrp="1"/>
          </p:cNvSpPr>
          <p:nvPr>
            <p:ph type="title"/>
          </p:nvPr>
        </p:nvSpPr>
        <p:spPr/>
        <p:txBody>
          <a:bodyPr>
            <a:normAutofit/>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RESEARCH DESIGN</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sp>
        <p:nvSpPr>
          <p:cNvPr id="3" name="Content Placeholder 2">
            <a:extLst>
              <a:ext uri="{FF2B5EF4-FFF2-40B4-BE49-F238E27FC236}">
                <a16:creationId xmlns:a16="http://schemas.microsoft.com/office/drawing/2014/main" id="{67C2D198-5F30-7458-F4AE-72BD6FFC6C64}"/>
              </a:ext>
            </a:extLst>
          </p:cNvPr>
          <p:cNvSpPr>
            <a:spLocks noGrp="1"/>
          </p:cNvSpPr>
          <p:nvPr>
            <p:ph idx="1"/>
          </p:nvPr>
        </p:nvSpPr>
        <p:spPr>
          <a:xfrm>
            <a:off x="3051774" y="1506286"/>
            <a:ext cx="7796540" cy="1998914"/>
          </a:xfrm>
        </p:spPr>
        <p:txBody>
          <a:bodyPr/>
          <a:lstStyle/>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Cross sectional design would be implemented </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Descriptive design would be suitable here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Sileyew</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2019). </a:t>
            </a:r>
            <a:endParaRPr lang="en-IN" dirty="0"/>
          </a:p>
        </p:txBody>
      </p:sp>
      <p:pic>
        <p:nvPicPr>
          <p:cNvPr id="5" name="Picture 4">
            <a:extLst>
              <a:ext uri="{FF2B5EF4-FFF2-40B4-BE49-F238E27FC236}">
                <a16:creationId xmlns:a16="http://schemas.microsoft.com/office/drawing/2014/main" id="{D14C5D1C-DEF3-6DFE-E3B0-19184A6409CB}"/>
              </a:ext>
            </a:extLst>
          </p:cNvPr>
          <p:cNvPicPr>
            <a:picLocks noChangeAspect="1"/>
          </p:cNvPicPr>
          <p:nvPr/>
        </p:nvPicPr>
        <p:blipFill>
          <a:blip r:embed="rId3"/>
          <a:stretch>
            <a:fillRect/>
          </a:stretch>
        </p:blipFill>
        <p:spPr>
          <a:xfrm>
            <a:off x="4974040" y="3187049"/>
            <a:ext cx="5326900" cy="2996381"/>
          </a:xfrm>
          <a:prstGeom prst="rect">
            <a:avLst/>
          </a:prstGeom>
        </p:spPr>
      </p:pic>
      <p:sp>
        <p:nvSpPr>
          <p:cNvPr id="7" name="TextBox 6">
            <a:extLst>
              <a:ext uri="{FF2B5EF4-FFF2-40B4-BE49-F238E27FC236}">
                <a16:creationId xmlns:a16="http://schemas.microsoft.com/office/drawing/2014/main" id="{AAD191FC-8F70-40DA-5044-03B33877993F}"/>
              </a:ext>
            </a:extLst>
          </p:cNvPr>
          <p:cNvSpPr txBox="1"/>
          <p:nvPr/>
        </p:nvSpPr>
        <p:spPr>
          <a:xfrm>
            <a:off x="4589490" y="6183430"/>
            <a:ext cx="6096000" cy="646331"/>
          </a:xfrm>
          <a:prstGeom prst="rect">
            <a:avLst/>
          </a:prstGeom>
          <a:noFill/>
        </p:spPr>
        <p:txBody>
          <a:bodyPr wrap="square">
            <a:spAutoFit/>
          </a:bodyPr>
          <a:lstStyle/>
          <a:p>
            <a:pPr algn="ctr"/>
            <a:r>
              <a:rPr lang="en-IN" b="1" i="1" dirty="0">
                <a:latin typeface="Times New Roman" panose="02020603050405020304" pitchFamily="18" charset="0"/>
                <a:cs typeface="Times New Roman" panose="02020603050405020304" pitchFamily="18" charset="0"/>
              </a:rPr>
              <a:t>Figure 6</a:t>
            </a:r>
          </a:p>
          <a:p>
            <a:pPr algn="ctr"/>
            <a:r>
              <a:rPr lang="en-IN" b="1" i="1" dirty="0">
                <a:latin typeface="Times New Roman" panose="02020603050405020304" pitchFamily="18" charset="0"/>
                <a:cs typeface="Times New Roman" panose="02020603050405020304" pitchFamily="18" charset="0"/>
              </a:rPr>
              <a:t>(Hassan, 2023)</a:t>
            </a:r>
          </a:p>
        </p:txBody>
      </p:sp>
    </p:spTree>
    <p:extLst>
      <p:ext uri="{BB962C8B-B14F-4D97-AF65-F5344CB8AC3E}">
        <p14:creationId xmlns:p14="http://schemas.microsoft.com/office/powerpoint/2010/main" val="1442040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95952-8B3C-09C2-DB3B-628585BBF1BA}"/>
              </a:ext>
            </a:extLst>
          </p:cNvPr>
          <p:cNvSpPr>
            <a:spLocks noGrp="1"/>
          </p:cNvSpPr>
          <p:nvPr>
            <p:ph type="title"/>
          </p:nvPr>
        </p:nvSpPr>
        <p:spPr>
          <a:xfrm>
            <a:off x="2992705" y="239626"/>
            <a:ext cx="8911687" cy="1280890"/>
          </a:xfrm>
        </p:spPr>
        <p:txBody>
          <a:bodyPr>
            <a:normAutofit fontScale="90000"/>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RECRUITMENT, SAMPLING &amp; STUDY PARTICIPANTS</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sp>
        <p:nvSpPr>
          <p:cNvPr id="3" name="Content Placeholder 2">
            <a:extLst>
              <a:ext uri="{FF2B5EF4-FFF2-40B4-BE49-F238E27FC236}">
                <a16:creationId xmlns:a16="http://schemas.microsoft.com/office/drawing/2014/main" id="{D6509C32-1F45-DBA2-E596-99A5FC0C4021}"/>
              </a:ext>
            </a:extLst>
          </p:cNvPr>
          <p:cNvSpPr>
            <a:spLocks noGrp="1"/>
          </p:cNvSpPr>
          <p:nvPr>
            <p:ph idx="1"/>
          </p:nvPr>
        </p:nvSpPr>
        <p:spPr>
          <a:xfrm>
            <a:off x="6241913" y="1776882"/>
            <a:ext cx="5662479" cy="3788524"/>
          </a:xfrm>
        </p:spPr>
        <p:txBody>
          <a:bodyPr/>
          <a:lstStyle/>
          <a:p>
            <a:pPr marL="342900" lvl="0" indent="-342900" algn="just">
              <a:lnSpc>
                <a:spcPct val="150000"/>
              </a:lnSpc>
              <a:buFont typeface="Times New Roman" panose="02020603050405020304" pitchFamily="18" charset="0"/>
              <a:buChar cha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120 students of University of Manchester would be approached</a:t>
            </a:r>
          </a:p>
          <a:p>
            <a:pPr marL="342900" lvl="0" indent="-342900" algn="just">
              <a:lnSpc>
                <a:spcPct val="150000"/>
              </a:lnSpc>
              <a:buFont typeface="Times New Roman" panose="02020603050405020304" pitchFamily="18" charset="0"/>
              <a:buChar cha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100 students have agreed to taken part in the research </a:t>
            </a:r>
          </a:p>
          <a:p>
            <a:pPr marL="342900" lvl="0" indent="-342900" algn="just">
              <a:lnSpc>
                <a:spcPct val="150000"/>
              </a:lnSpc>
              <a:spcAft>
                <a:spcPts val="800"/>
              </a:spcAft>
              <a:buFont typeface="Times New Roman" panose="02020603050405020304" pitchFamily="18" charset="0"/>
              <a:buChar char="•"/>
            </a:pPr>
            <a:r>
              <a:rPr lang="en-IN" sz="1800" kern="100" dirty="0">
                <a:effectLst/>
                <a:latin typeface="Times New Roman" panose="02020603050405020304" pitchFamily="18" charset="0"/>
                <a:ea typeface="Calibri" panose="020F0502020204030204" pitchFamily="34" charset="0"/>
                <a:cs typeface="Vrinda" panose="020B0502040204020203" pitchFamily="34" charset="0"/>
              </a:rPr>
              <a:t>Simple random sampling method would be used (Stratton, 2021)</a:t>
            </a:r>
          </a:p>
          <a:p>
            <a:endParaRPr lang="en-IN" dirty="0"/>
          </a:p>
        </p:txBody>
      </p:sp>
      <p:pic>
        <p:nvPicPr>
          <p:cNvPr id="5" name="Picture 4">
            <a:extLst>
              <a:ext uri="{FF2B5EF4-FFF2-40B4-BE49-F238E27FC236}">
                <a16:creationId xmlns:a16="http://schemas.microsoft.com/office/drawing/2014/main" id="{20CD661F-2FCD-D748-F8CF-B0E8911954B0}"/>
              </a:ext>
            </a:extLst>
          </p:cNvPr>
          <p:cNvPicPr>
            <a:picLocks noChangeAspect="1"/>
          </p:cNvPicPr>
          <p:nvPr/>
        </p:nvPicPr>
        <p:blipFill>
          <a:blip r:embed="rId3"/>
          <a:stretch>
            <a:fillRect/>
          </a:stretch>
        </p:blipFill>
        <p:spPr>
          <a:xfrm>
            <a:off x="2572093" y="1830661"/>
            <a:ext cx="3377995" cy="3532289"/>
          </a:xfrm>
          <a:prstGeom prst="rect">
            <a:avLst/>
          </a:prstGeom>
        </p:spPr>
      </p:pic>
      <p:sp>
        <p:nvSpPr>
          <p:cNvPr id="7" name="TextBox 6">
            <a:extLst>
              <a:ext uri="{FF2B5EF4-FFF2-40B4-BE49-F238E27FC236}">
                <a16:creationId xmlns:a16="http://schemas.microsoft.com/office/drawing/2014/main" id="{AA741601-F7D5-6EBA-18CD-AB89617883AC}"/>
              </a:ext>
            </a:extLst>
          </p:cNvPr>
          <p:cNvSpPr txBox="1"/>
          <p:nvPr/>
        </p:nvSpPr>
        <p:spPr>
          <a:xfrm>
            <a:off x="1213090" y="5565406"/>
            <a:ext cx="6096000" cy="646331"/>
          </a:xfrm>
          <a:prstGeom prst="rect">
            <a:avLst/>
          </a:prstGeom>
          <a:noFill/>
        </p:spPr>
        <p:txBody>
          <a:bodyPr wrap="square">
            <a:spAutoFit/>
          </a:bodyPr>
          <a:lstStyle/>
          <a:p>
            <a:pPr algn="ctr"/>
            <a:r>
              <a:rPr lang="en-IN" b="1" i="1" dirty="0">
                <a:latin typeface="Times New Roman "/>
              </a:rPr>
              <a:t>Figure 7</a:t>
            </a:r>
          </a:p>
          <a:p>
            <a:pPr algn="ctr"/>
            <a:r>
              <a:rPr lang="en-IN" b="1" i="1" dirty="0">
                <a:latin typeface="Times New Roman "/>
              </a:rPr>
              <a:t>(</a:t>
            </a:r>
            <a:r>
              <a:rPr lang="en-IN" b="1" i="1" dirty="0" err="1">
                <a:latin typeface="Times New Roman "/>
              </a:rPr>
              <a:t>Yata</a:t>
            </a:r>
            <a:r>
              <a:rPr lang="en-IN" b="1" i="1" dirty="0">
                <a:latin typeface="Times New Roman "/>
              </a:rPr>
              <a:t>, 2020)</a:t>
            </a:r>
          </a:p>
        </p:txBody>
      </p:sp>
    </p:spTree>
    <p:extLst>
      <p:ext uri="{BB962C8B-B14F-4D97-AF65-F5344CB8AC3E}">
        <p14:creationId xmlns:p14="http://schemas.microsoft.com/office/powerpoint/2010/main" val="1982132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3B874-6A44-B918-437B-6348C48759E1}"/>
              </a:ext>
            </a:extLst>
          </p:cNvPr>
          <p:cNvSpPr>
            <a:spLocks noGrp="1"/>
          </p:cNvSpPr>
          <p:nvPr>
            <p:ph type="title"/>
          </p:nvPr>
        </p:nvSpPr>
        <p:spPr>
          <a:xfrm>
            <a:off x="2366002" y="346396"/>
            <a:ext cx="7958331" cy="1077229"/>
          </a:xfrm>
        </p:spPr>
        <p:txBody>
          <a:bodyPr>
            <a:noAutofit/>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MATERIALS/DATA COLLECTION METHOD(S)/PROCEDURE </a:t>
            </a:r>
            <a:br>
              <a:rPr lang="en-IN" sz="3600" b="1" kern="100" dirty="0">
                <a:effectLst/>
                <a:latin typeface="Times New Roman" panose="02020603050405020304" pitchFamily="18" charset="0"/>
                <a:ea typeface="Calibri" panose="020F0502020204030204" pitchFamily="34" charset="0"/>
                <a:cs typeface="Vrinda" panose="020B0502040204020203" pitchFamily="34" charset="0"/>
              </a:rPr>
            </a:br>
            <a:endParaRPr lang="en-IN" sz="3600" b="1" dirty="0"/>
          </a:p>
        </p:txBody>
      </p:sp>
      <p:sp>
        <p:nvSpPr>
          <p:cNvPr id="3" name="Content Placeholder 2">
            <a:extLst>
              <a:ext uri="{FF2B5EF4-FFF2-40B4-BE49-F238E27FC236}">
                <a16:creationId xmlns:a16="http://schemas.microsoft.com/office/drawing/2014/main" id="{35DB2E8D-B2FC-AC98-F308-ABF30E60D5E1}"/>
              </a:ext>
            </a:extLst>
          </p:cNvPr>
          <p:cNvSpPr>
            <a:spLocks noGrp="1"/>
          </p:cNvSpPr>
          <p:nvPr>
            <p:ph idx="1"/>
          </p:nvPr>
        </p:nvSpPr>
        <p:spPr>
          <a:xfrm>
            <a:off x="2797347" y="2067260"/>
            <a:ext cx="3815803" cy="3997828"/>
          </a:xfrm>
        </p:spPr>
        <p:txBody>
          <a:bodyPr/>
          <a:lstStyle/>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Primary data would be collected to analyse the research topic</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Survey would be conducted (Archibald et al. 2019)</a:t>
            </a:r>
          </a:p>
          <a:p>
            <a:endParaRPr lang="en-IN" dirty="0"/>
          </a:p>
        </p:txBody>
      </p:sp>
      <p:pic>
        <p:nvPicPr>
          <p:cNvPr id="5" name="Picture 4">
            <a:extLst>
              <a:ext uri="{FF2B5EF4-FFF2-40B4-BE49-F238E27FC236}">
                <a16:creationId xmlns:a16="http://schemas.microsoft.com/office/drawing/2014/main" id="{D3AF99C7-2CC9-0641-ECC4-015E713AF214}"/>
              </a:ext>
            </a:extLst>
          </p:cNvPr>
          <p:cNvPicPr>
            <a:picLocks noChangeAspect="1"/>
          </p:cNvPicPr>
          <p:nvPr/>
        </p:nvPicPr>
        <p:blipFill>
          <a:blip r:embed="rId3"/>
          <a:stretch>
            <a:fillRect/>
          </a:stretch>
        </p:blipFill>
        <p:spPr>
          <a:xfrm>
            <a:off x="7486751" y="2067260"/>
            <a:ext cx="3815803" cy="2868586"/>
          </a:xfrm>
          <a:prstGeom prst="rect">
            <a:avLst/>
          </a:prstGeom>
        </p:spPr>
      </p:pic>
      <p:sp>
        <p:nvSpPr>
          <p:cNvPr id="7" name="TextBox 6">
            <a:extLst>
              <a:ext uri="{FF2B5EF4-FFF2-40B4-BE49-F238E27FC236}">
                <a16:creationId xmlns:a16="http://schemas.microsoft.com/office/drawing/2014/main" id="{3D534AA6-F603-6725-054F-2163E105BCC4}"/>
              </a:ext>
            </a:extLst>
          </p:cNvPr>
          <p:cNvSpPr txBox="1"/>
          <p:nvPr/>
        </p:nvSpPr>
        <p:spPr>
          <a:xfrm>
            <a:off x="6613150" y="5083540"/>
            <a:ext cx="6096000" cy="646331"/>
          </a:xfrm>
          <a:prstGeom prst="rect">
            <a:avLst/>
          </a:prstGeom>
          <a:noFill/>
        </p:spPr>
        <p:txBody>
          <a:bodyPr wrap="square">
            <a:spAutoFit/>
          </a:bodyPr>
          <a:lstStyle/>
          <a:p>
            <a:pPr algn="ctr"/>
            <a:r>
              <a:rPr lang="en-IN" b="1" i="1" dirty="0">
                <a:latin typeface="Times New Roman" panose="02020603050405020304" pitchFamily="18" charset="0"/>
                <a:cs typeface="Times New Roman" panose="02020603050405020304" pitchFamily="18" charset="0"/>
              </a:rPr>
              <a:t>Figure 8</a:t>
            </a:r>
          </a:p>
          <a:p>
            <a:pPr algn="ctr"/>
            <a:r>
              <a:rPr lang="en-IN" b="1" i="1" dirty="0">
                <a:latin typeface="Times New Roman" panose="02020603050405020304" pitchFamily="18" charset="0"/>
                <a:cs typeface="Times New Roman" panose="02020603050405020304" pitchFamily="18" charset="0"/>
              </a:rPr>
              <a:t>(</a:t>
            </a:r>
            <a:r>
              <a:rPr lang="en-IN" b="1" i="1" dirty="0" err="1">
                <a:latin typeface="Times New Roman" panose="02020603050405020304" pitchFamily="18" charset="0"/>
                <a:cs typeface="Times New Roman" panose="02020603050405020304" pitchFamily="18" charset="0"/>
              </a:rPr>
              <a:t>Tolonen</a:t>
            </a:r>
            <a:r>
              <a:rPr lang="en-IN" b="1" i="1" dirty="0">
                <a:latin typeface="Times New Roman" panose="02020603050405020304" pitchFamily="18" charset="0"/>
                <a:cs typeface="Times New Roman" panose="02020603050405020304" pitchFamily="18" charset="0"/>
              </a:rPr>
              <a:t>, 2005)</a:t>
            </a:r>
          </a:p>
        </p:txBody>
      </p:sp>
    </p:spTree>
    <p:extLst>
      <p:ext uri="{BB962C8B-B14F-4D97-AF65-F5344CB8AC3E}">
        <p14:creationId xmlns:p14="http://schemas.microsoft.com/office/powerpoint/2010/main" val="35355605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2EED3-36AF-CDB7-BBEB-58EA47B93994}"/>
              </a:ext>
            </a:extLst>
          </p:cNvPr>
          <p:cNvSpPr>
            <a:spLocks noGrp="1"/>
          </p:cNvSpPr>
          <p:nvPr>
            <p:ph type="title"/>
          </p:nvPr>
        </p:nvSpPr>
        <p:spPr>
          <a:xfrm>
            <a:off x="2347892" y="269441"/>
            <a:ext cx="7958331" cy="1077229"/>
          </a:xfrm>
        </p:spPr>
        <p:txBody>
          <a:bodyPr>
            <a:noAutofit/>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WHAT QUESTIONS WILL YOU ASK? WHO WILL YOU ASK? HOW WILL YOU ASK?</a:t>
            </a:r>
            <a:br>
              <a:rPr lang="en-IN" sz="3600" b="1" kern="100" dirty="0">
                <a:effectLst/>
                <a:latin typeface="Times New Roman" panose="02020603050405020304" pitchFamily="18" charset="0"/>
                <a:ea typeface="Calibri" panose="020F0502020204030204" pitchFamily="34" charset="0"/>
                <a:cs typeface="Vrinda" panose="020B0502040204020203" pitchFamily="34" charset="0"/>
              </a:rPr>
            </a:br>
            <a:endParaRPr lang="en-IN" sz="3600" b="1" dirty="0"/>
          </a:p>
        </p:txBody>
      </p:sp>
      <p:sp>
        <p:nvSpPr>
          <p:cNvPr id="3" name="Content Placeholder 2">
            <a:extLst>
              <a:ext uri="{FF2B5EF4-FFF2-40B4-BE49-F238E27FC236}">
                <a16:creationId xmlns:a16="http://schemas.microsoft.com/office/drawing/2014/main" id="{84FC74B3-17BE-5FB7-A294-E49BAF7EBBBE}"/>
              </a:ext>
            </a:extLst>
          </p:cNvPr>
          <p:cNvSpPr>
            <a:spLocks noGrp="1"/>
          </p:cNvSpPr>
          <p:nvPr>
            <p:ph idx="1"/>
          </p:nvPr>
        </p:nvSpPr>
        <p:spPr>
          <a:xfrm>
            <a:off x="6096000" y="2009750"/>
            <a:ext cx="4933071" cy="3997828"/>
          </a:xfrm>
        </p:spPr>
        <p:txBody>
          <a:bodyPr/>
          <a:lstStyle/>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Close-ended questions will be asked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Blom</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et al. 2020)</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Survey forms would be sent to the respondents </a:t>
            </a:r>
          </a:p>
          <a:p>
            <a:pPr marL="342900" lvl="0" indent="-342900" algn="just">
              <a:lnSpc>
                <a:spcPct val="150000"/>
              </a:lnSpc>
              <a:buFont typeface="Times New Roman" panose="02020603050405020304" pitchFamily="18"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Structured questionnaire would be used </a:t>
            </a:r>
          </a:p>
          <a:p>
            <a:endParaRPr lang="en-IN" dirty="0"/>
          </a:p>
        </p:txBody>
      </p:sp>
      <p:sp>
        <p:nvSpPr>
          <p:cNvPr id="7" name="TextBox 6">
            <a:extLst>
              <a:ext uri="{FF2B5EF4-FFF2-40B4-BE49-F238E27FC236}">
                <a16:creationId xmlns:a16="http://schemas.microsoft.com/office/drawing/2014/main" id="{9075B4F7-BFDF-A000-58C8-B0C38A90EDA9}"/>
              </a:ext>
            </a:extLst>
          </p:cNvPr>
          <p:cNvSpPr txBox="1"/>
          <p:nvPr/>
        </p:nvSpPr>
        <p:spPr>
          <a:xfrm>
            <a:off x="820578" y="6211669"/>
            <a:ext cx="6327058" cy="646331"/>
          </a:xfrm>
          <a:prstGeom prst="rect">
            <a:avLst/>
          </a:prstGeom>
          <a:noFill/>
        </p:spPr>
        <p:txBody>
          <a:bodyPr wrap="square">
            <a:spAutoFit/>
          </a:bodyPr>
          <a:lstStyle/>
          <a:p>
            <a:pPr algn="ctr"/>
            <a:r>
              <a:rPr lang="en-IN" b="1" i="1" dirty="0">
                <a:latin typeface="Times New Roman" panose="02020603050405020304" pitchFamily="18" charset="0"/>
                <a:cs typeface="Times New Roman" panose="02020603050405020304" pitchFamily="18" charset="0"/>
              </a:rPr>
              <a:t>Figure 9</a:t>
            </a:r>
          </a:p>
          <a:p>
            <a:pPr algn="ctr"/>
            <a:r>
              <a:rPr lang="en-IN" b="1" i="1" dirty="0">
                <a:latin typeface="Times New Roman" panose="02020603050405020304" pitchFamily="18" charset="0"/>
                <a:cs typeface="Times New Roman" panose="02020603050405020304" pitchFamily="18" charset="0"/>
              </a:rPr>
              <a:t>(Pinterest, 2019)</a:t>
            </a:r>
          </a:p>
        </p:txBody>
      </p:sp>
      <p:pic>
        <p:nvPicPr>
          <p:cNvPr id="6" name="Picture 5">
            <a:extLst>
              <a:ext uri="{FF2B5EF4-FFF2-40B4-BE49-F238E27FC236}">
                <a16:creationId xmlns:a16="http://schemas.microsoft.com/office/drawing/2014/main" id="{2776F0E9-B045-6753-97A4-188DE8808C40}"/>
              </a:ext>
            </a:extLst>
          </p:cNvPr>
          <p:cNvPicPr>
            <a:picLocks noChangeAspect="1"/>
          </p:cNvPicPr>
          <p:nvPr/>
        </p:nvPicPr>
        <p:blipFill>
          <a:blip r:embed="rId3"/>
          <a:stretch>
            <a:fillRect/>
          </a:stretch>
        </p:blipFill>
        <p:spPr>
          <a:xfrm>
            <a:off x="275303" y="2170339"/>
            <a:ext cx="5524500" cy="3676650"/>
          </a:xfrm>
          <a:prstGeom prst="rect">
            <a:avLst/>
          </a:prstGeom>
        </p:spPr>
      </p:pic>
    </p:spTree>
    <p:extLst>
      <p:ext uri="{BB962C8B-B14F-4D97-AF65-F5344CB8AC3E}">
        <p14:creationId xmlns:p14="http://schemas.microsoft.com/office/powerpoint/2010/main" val="1922616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50641-A5D4-00C0-6853-AE0271F38A0D}"/>
              </a:ext>
            </a:extLst>
          </p:cNvPr>
          <p:cNvSpPr>
            <a:spLocks noGrp="1"/>
          </p:cNvSpPr>
          <p:nvPr>
            <p:ph type="title"/>
          </p:nvPr>
        </p:nvSpPr>
        <p:spPr>
          <a:xfrm>
            <a:off x="2480383" y="624110"/>
            <a:ext cx="8911687" cy="1280890"/>
          </a:xfrm>
        </p:spPr>
        <p:txBody>
          <a:bodyPr>
            <a:noAutofit/>
          </a:bodyPr>
          <a:lstStyle/>
          <a:p>
            <a:pPr algn="ctr"/>
            <a:r>
              <a:rPr lang="en-IN" b="1" kern="100" dirty="0">
                <a:effectLst/>
                <a:latin typeface="Times New Roman" panose="02020603050405020304" pitchFamily="18" charset="0"/>
                <a:ea typeface="Calibri" panose="020F0502020204030204" pitchFamily="34" charset="0"/>
                <a:cs typeface="Vrinda" panose="020B0502040204020203" pitchFamily="34" charset="0"/>
              </a:rPr>
              <a:t>PROPOSED DATA ANALYSIS TECHNIQUE</a:t>
            </a:r>
            <a:br>
              <a:rPr lang="en-IN" b="1" kern="100" dirty="0">
                <a:effectLst/>
                <a:latin typeface="Times New Roman" panose="02020603050405020304" pitchFamily="18" charset="0"/>
                <a:ea typeface="Calibri" panose="020F0502020204030204" pitchFamily="34" charset="0"/>
                <a:cs typeface="Vrinda" panose="020B0502040204020203" pitchFamily="34" charset="0"/>
              </a:rPr>
            </a:br>
            <a:endParaRPr lang="en-IN" b="1" dirty="0"/>
          </a:p>
        </p:txBody>
      </p:sp>
      <p:graphicFrame>
        <p:nvGraphicFramePr>
          <p:cNvPr id="4" name="Diagram 3">
            <a:extLst>
              <a:ext uri="{FF2B5EF4-FFF2-40B4-BE49-F238E27FC236}">
                <a16:creationId xmlns:a16="http://schemas.microsoft.com/office/drawing/2014/main" id="{69CBF05E-73F2-272F-C84D-9D6289007C2F}"/>
              </a:ext>
            </a:extLst>
          </p:cNvPr>
          <p:cNvGraphicFramePr/>
          <p:nvPr>
            <p:extLst>
              <p:ext uri="{D42A27DB-BD31-4B8C-83A1-F6EECF244321}">
                <p14:modId xmlns:p14="http://schemas.microsoft.com/office/powerpoint/2010/main" val="3092642832"/>
              </p:ext>
            </p:extLst>
          </p:nvPr>
        </p:nvGraphicFramePr>
        <p:xfrm>
          <a:off x="3264070" y="1905000"/>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99828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8F84A-2293-C551-377D-394A5DA980F9}"/>
              </a:ext>
            </a:extLst>
          </p:cNvPr>
          <p:cNvSpPr>
            <a:spLocks noGrp="1"/>
          </p:cNvSpPr>
          <p:nvPr>
            <p:ph type="title"/>
          </p:nvPr>
        </p:nvSpPr>
        <p:spPr/>
        <p:txBody>
          <a:bodyPr>
            <a:normAutofit/>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ETHICAL CONSIDERATIONS</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sp>
        <p:nvSpPr>
          <p:cNvPr id="3" name="Content Placeholder 2">
            <a:extLst>
              <a:ext uri="{FF2B5EF4-FFF2-40B4-BE49-F238E27FC236}">
                <a16:creationId xmlns:a16="http://schemas.microsoft.com/office/drawing/2014/main" id="{C7ACC5FA-9E59-4AA1-8EA0-A96146D5E304}"/>
              </a:ext>
            </a:extLst>
          </p:cNvPr>
          <p:cNvSpPr>
            <a:spLocks noGrp="1"/>
          </p:cNvSpPr>
          <p:nvPr>
            <p:ph idx="1"/>
          </p:nvPr>
        </p:nvSpPr>
        <p:spPr>
          <a:xfrm>
            <a:off x="2592925" y="1431916"/>
            <a:ext cx="8323604" cy="1280890"/>
          </a:xfrm>
        </p:spPr>
        <p:txBody>
          <a:bodyPr>
            <a:normAutofit fontScale="70000" lnSpcReduction="20000"/>
          </a:bodyPr>
          <a:lstStyle/>
          <a:p>
            <a:pPr marL="342900" lvl="0" indent="-342900" algn="just">
              <a:lnSpc>
                <a:spcPct val="150000"/>
              </a:lnSpc>
              <a:buFont typeface="Times New Roman" panose="02020603050405020304" pitchFamily="18" charset="0"/>
              <a:buChar char="•"/>
            </a:pPr>
            <a:r>
              <a:rPr lang="en-US" sz="1800" kern="100" dirty="0">
                <a:latin typeface="Times New Roman" panose="02020603050405020304" pitchFamily="18" charset="0"/>
                <a:ea typeface="Calibri" panose="020F0502020204030204" pitchFamily="34" charset="0"/>
                <a:cs typeface="Vrinda" panose="020B0502040204020203" pitchFamily="34" charset="0"/>
              </a:rPr>
              <a:t>•	This research protocol will be submitted to the Research Ethics Committee of the University of Manchester for review and approval</a:t>
            </a:r>
          </a:p>
          <a:p>
            <a:pPr marL="342900" lvl="0" indent="-342900" algn="just">
              <a:lnSpc>
                <a:spcPct val="150000"/>
              </a:lnSpc>
              <a:buFont typeface="Times New Roman" panose="02020603050405020304" pitchFamily="18" charset="0"/>
              <a:buChar char="•"/>
            </a:pPr>
            <a:r>
              <a:rPr lang="en-US" sz="1800" kern="100" dirty="0">
                <a:latin typeface="Times New Roman" panose="02020603050405020304" pitchFamily="18" charset="0"/>
                <a:ea typeface="Calibri" panose="020F0502020204030204" pitchFamily="34" charset="0"/>
                <a:cs typeface="Vrinda" panose="020B0502040204020203" pitchFamily="34" charset="0"/>
              </a:rPr>
              <a:t>•	Written informed consent will be obtained from each eligible student before they are recruited into the study</a:t>
            </a:r>
          </a:p>
          <a:p>
            <a:endParaRPr lang="en-IN" dirty="0"/>
          </a:p>
        </p:txBody>
      </p:sp>
      <p:pic>
        <p:nvPicPr>
          <p:cNvPr id="9" name="Picture 8">
            <a:extLst>
              <a:ext uri="{FF2B5EF4-FFF2-40B4-BE49-F238E27FC236}">
                <a16:creationId xmlns:a16="http://schemas.microsoft.com/office/drawing/2014/main" id="{01003033-23CE-BD11-9078-CDEA0B0D73BC}"/>
              </a:ext>
            </a:extLst>
          </p:cNvPr>
          <p:cNvPicPr>
            <a:picLocks noChangeAspect="1"/>
          </p:cNvPicPr>
          <p:nvPr/>
        </p:nvPicPr>
        <p:blipFill>
          <a:blip r:embed="rId3"/>
          <a:stretch>
            <a:fillRect/>
          </a:stretch>
        </p:blipFill>
        <p:spPr>
          <a:xfrm>
            <a:off x="5527709" y="2712806"/>
            <a:ext cx="5532284" cy="3111910"/>
          </a:xfrm>
          <a:prstGeom prst="rect">
            <a:avLst/>
          </a:prstGeom>
        </p:spPr>
      </p:pic>
      <p:sp>
        <p:nvSpPr>
          <p:cNvPr id="13" name="TextBox 12">
            <a:extLst>
              <a:ext uri="{FF2B5EF4-FFF2-40B4-BE49-F238E27FC236}">
                <a16:creationId xmlns:a16="http://schemas.microsoft.com/office/drawing/2014/main" id="{DB5AB0FA-C8D8-34C4-A148-384A9C3C9126}"/>
              </a:ext>
            </a:extLst>
          </p:cNvPr>
          <p:cNvSpPr txBox="1"/>
          <p:nvPr/>
        </p:nvSpPr>
        <p:spPr>
          <a:xfrm>
            <a:off x="6096000" y="6049224"/>
            <a:ext cx="6096000" cy="646331"/>
          </a:xfrm>
          <a:prstGeom prst="rect">
            <a:avLst/>
          </a:prstGeom>
          <a:noFill/>
        </p:spPr>
        <p:txBody>
          <a:bodyPr wrap="square">
            <a:spAutoFit/>
          </a:bodyPr>
          <a:lstStyle/>
          <a:p>
            <a:pPr algn="ctr"/>
            <a:r>
              <a:rPr lang="en-IN" b="1" i="1" dirty="0">
                <a:latin typeface="Times New Roman "/>
              </a:rPr>
              <a:t>Figure 10</a:t>
            </a:r>
          </a:p>
          <a:p>
            <a:pPr algn="ctr"/>
            <a:r>
              <a:rPr lang="en-IN" b="1" i="1" dirty="0">
                <a:latin typeface="Times New Roman "/>
              </a:rPr>
              <a:t>(Hassan, 2023)</a:t>
            </a:r>
          </a:p>
        </p:txBody>
      </p:sp>
    </p:spTree>
    <p:extLst>
      <p:ext uri="{BB962C8B-B14F-4D97-AF65-F5344CB8AC3E}">
        <p14:creationId xmlns:p14="http://schemas.microsoft.com/office/powerpoint/2010/main" val="12464799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5DB2A-E03F-8446-0519-5AF8B075E7F4}"/>
              </a:ext>
            </a:extLst>
          </p:cNvPr>
          <p:cNvSpPr>
            <a:spLocks noGrp="1"/>
          </p:cNvSpPr>
          <p:nvPr>
            <p:ph type="title"/>
          </p:nvPr>
        </p:nvSpPr>
        <p:spPr>
          <a:xfrm>
            <a:off x="2297503" y="581907"/>
            <a:ext cx="8911687" cy="1280890"/>
          </a:xfrm>
        </p:spPr>
        <p:txBody>
          <a:bodyPr>
            <a:normAutofit/>
          </a:bodyPr>
          <a:lstStyle/>
          <a:p>
            <a:pPr algn="ctr"/>
            <a:r>
              <a:rPr lang="en-IN" sz="3600" b="1" dirty="0">
                <a:effectLst/>
                <a:latin typeface="Times New Roman" panose="02020603050405020304" pitchFamily="18" charset="0"/>
                <a:ea typeface="Calibri" panose="020F0502020204030204" pitchFamily="34" charset="0"/>
                <a:cs typeface="Vrinda" panose="020B0502040204020203" pitchFamily="34" charset="0"/>
              </a:rPr>
              <a:t>ETHICAL CONSIDERATIONS</a:t>
            </a:r>
            <a:endParaRPr lang="en-IN" sz="3600" b="1" dirty="0"/>
          </a:p>
        </p:txBody>
      </p:sp>
      <p:graphicFrame>
        <p:nvGraphicFramePr>
          <p:cNvPr id="4" name="Diagram 3">
            <a:extLst>
              <a:ext uri="{FF2B5EF4-FFF2-40B4-BE49-F238E27FC236}">
                <a16:creationId xmlns:a16="http://schemas.microsoft.com/office/drawing/2014/main" id="{05479EEA-83C3-4230-6CDB-8F48DF092924}"/>
              </a:ext>
            </a:extLst>
          </p:cNvPr>
          <p:cNvGraphicFramePr/>
          <p:nvPr>
            <p:extLst>
              <p:ext uri="{D42A27DB-BD31-4B8C-83A1-F6EECF244321}">
                <p14:modId xmlns:p14="http://schemas.microsoft.com/office/powerpoint/2010/main" val="2346903193"/>
              </p:ext>
            </p:extLst>
          </p:nvPr>
        </p:nvGraphicFramePr>
        <p:xfrm>
          <a:off x="2297503" y="1439333"/>
          <a:ext cx="835174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97728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D721-C56D-43ED-1E9A-61253BCD20F3}"/>
              </a:ext>
            </a:extLst>
          </p:cNvPr>
          <p:cNvSpPr>
            <a:spLocks noGrp="1"/>
          </p:cNvSpPr>
          <p:nvPr>
            <p:ph type="title"/>
          </p:nvPr>
        </p:nvSpPr>
        <p:spPr/>
        <p:txBody>
          <a:bodyPr>
            <a:noAutofit/>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IMPLICATION OF RESEARCH</a:t>
            </a:r>
            <a:br>
              <a:rPr lang="en-IN" sz="3600" b="1" kern="100" dirty="0">
                <a:effectLst/>
                <a:latin typeface="Times New Roman" panose="02020603050405020304" pitchFamily="18" charset="0"/>
                <a:ea typeface="Calibri" panose="020F0502020204030204" pitchFamily="34" charset="0"/>
                <a:cs typeface="Vrinda" panose="020B0502040204020203" pitchFamily="34" charset="0"/>
              </a:rPr>
            </a:br>
            <a:endParaRPr lang="en-IN" sz="3600" b="1" dirty="0"/>
          </a:p>
        </p:txBody>
      </p:sp>
      <p:graphicFrame>
        <p:nvGraphicFramePr>
          <p:cNvPr id="4" name="Diagram 3">
            <a:extLst>
              <a:ext uri="{FF2B5EF4-FFF2-40B4-BE49-F238E27FC236}">
                <a16:creationId xmlns:a16="http://schemas.microsoft.com/office/drawing/2014/main" id="{42B72964-8A8E-8AFE-6245-C58A36C5DB78}"/>
              </a:ext>
            </a:extLst>
          </p:cNvPr>
          <p:cNvGraphicFramePr/>
          <p:nvPr>
            <p:extLst>
              <p:ext uri="{D42A27DB-BD31-4B8C-83A1-F6EECF244321}">
                <p14:modId xmlns:p14="http://schemas.microsoft.com/office/powerpoint/2010/main" val="948550173"/>
              </p:ext>
            </p:extLst>
          </p:nvPr>
        </p:nvGraphicFramePr>
        <p:xfrm>
          <a:off x="3511525" y="1746609"/>
          <a:ext cx="7074486" cy="47526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60554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D46E6-497B-E2A2-C17A-C9A00A6CA49A}"/>
              </a:ext>
            </a:extLst>
          </p:cNvPr>
          <p:cNvSpPr>
            <a:spLocks noGrp="1"/>
          </p:cNvSpPr>
          <p:nvPr>
            <p:ph type="title"/>
          </p:nvPr>
        </p:nvSpPr>
        <p:spPr>
          <a:xfrm>
            <a:off x="2592924" y="624110"/>
            <a:ext cx="8911687" cy="1280890"/>
          </a:xfrm>
        </p:spPr>
        <p:txBody>
          <a:bodyPr>
            <a:noAutofit/>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IMPLICATION OF RESEARCH</a:t>
            </a:r>
            <a:br>
              <a:rPr lang="en-IN" sz="3600" b="1" kern="100" dirty="0">
                <a:effectLst/>
                <a:latin typeface="Times New Roman" panose="02020603050405020304" pitchFamily="18" charset="0"/>
                <a:ea typeface="Calibri" panose="020F0502020204030204" pitchFamily="34" charset="0"/>
                <a:cs typeface="Vrinda" panose="020B0502040204020203" pitchFamily="34" charset="0"/>
              </a:rPr>
            </a:br>
            <a:endParaRPr lang="en-IN" sz="3600" b="1" dirty="0"/>
          </a:p>
        </p:txBody>
      </p:sp>
      <p:graphicFrame>
        <p:nvGraphicFramePr>
          <p:cNvPr id="7" name="Diagram 6">
            <a:extLst>
              <a:ext uri="{FF2B5EF4-FFF2-40B4-BE49-F238E27FC236}">
                <a16:creationId xmlns:a16="http://schemas.microsoft.com/office/drawing/2014/main" id="{4AF268D8-7D0D-6C8D-22DA-7A85852C9C6E}"/>
              </a:ext>
            </a:extLst>
          </p:cNvPr>
          <p:cNvGraphicFramePr/>
          <p:nvPr>
            <p:extLst>
              <p:ext uri="{D42A27DB-BD31-4B8C-83A1-F6EECF244321}">
                <p14:modId xmlns:p14="http://schemas.microsoft.com/office/powerpoint/2010/main" val="2543896512"/>
              </p:ext>
            </p:extLst>
          </p:nvPr>
        </p:nvGraphicFramePr>
        <p:xfrm>
          <a:off x="3298165" y="1623646"/>
          <a:ext cx="7416800" cy="4989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9844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D5F56-E026-C2A5-B9FB-1310F8302879}"/>
              </a:ext>
            </a:extLst>
          </p:cNvPr>
          <p:cNvSpPr>
            <a:spLocks noGrp="1"/>
          </p:cNvSpPr>
          <p:nvPr>
            <p:ph type="title"/>
          </p:nvPr>
        </p:nvSpPr>
        <p:spPr/>
        <p:txBody>
          <a:bodyPr>
            <a:normAutofit/>
          </a:bodyPr>
          <a:lstStyle/>
          <a:p>
            <a:pPr algn="ctr"/>
            <a:r>
              <a:rPr lang="en-IN" sz="3600" b="1" kern="100" dirty="0">
                <a:effectLst/>
                <a:latin typeface="Times New Roman" panose="02020603050405020304" pitchFamily="18" charset="0"/>
                <a:ea typeface="Calibri" panose="020F0502020204030204" pitchFamily="34" charset="0"/>
                <a:cs typeface="Vrinda" panose="020B0502040204020203" pitchFamily="34" charset="0"/>
              </a:rPr>
              <a:t>PLAN OF WORK </a:t>
            </a:r>
            <a:br>
              <a:rPr lang="en-IN"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IN" dirty="0"/>
          </a:p>
        </p:txBody>
      </p:sp>
      <p:graphicFrame>
        <p:nvGraphicFramePr>
          <p:cNvPr id="5" name="Diagram 4">
            <a:extLst>
              <a:ext uri="{FF2B5EF4-FFF2-40B4-BE49-F238E27FC236}">
                <a16:creationId xmlns:a16="http://schemas.microsoft.com/office/drawing/2014/main" id="{1CE337C4-5A20-0BEE-C130-9D5FE1571BE8}"/>
              </a:ext>
            </a:extLst>
          </p:cNvPr>
          <p:cNvGraphicFramePr/>
          <p:nvPr>
            <p:extLst>
              <p:ext uri="{D42A27DB-BD31-4B8C-83A1-F6EECF244321}">
                <p14:modId xmlns:p14="http://schemas.microsoft.com/office/powerpoint/2010/main" val="3721527706"/>
              </p:ext>
            </p:extLst>
          </p:nvPr>
        </p:nvGraphicFramePr>
        <p:xfrm>
          <a:off x="3167268" y="1757387"/>
          <a:ext cx="7089913" cy="45904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26920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49887-399C-13F3-3043-9B623816634E}"/>
              </a:ext>
            </a:extLst>
          </p:cNvPr>
          <p:cNvSpPr>
            <a:spLocks noGrp="1"/>
          </p:cNvSpPr>
          <p:nvPr>
            <p:ph type="title"/>
          </p:nvPr>
        </p:nvSpPr>
        <p:spPr>
          <a:xfrm>
            <a:off x="2287344" y="0"/>
            <a:ext cx="7958331" cy="1077229"/>
          </a:xfrm>
        </p:spPr>
        <p:txBody>
          <a:bodyPr>
            <a:normAutofit fontScale="90000"/>
          </a:bodyPr>
          <a:lstStyle/>
          <a:p>
            <a:pPr algn="ctr"/>
            <a:r>
              <a:rPr lang="en-IN" sz="2400" b="1" kern="100" dirty="0">
                <a:effectLst/>
                <a:latin typeface="Times New Roman" panose="02020603050405020304" pitchFamily="18" charset="0"/>
                <a:ea typeface="Calibri" panose="020F0502020204030204" pitchFamily="34" charset="0"/>
                <a:cs typeface="Vrinda" panose="020B0502040204020203" pitchFamily="34" charset="0"/>
              </a:rPr>
              <a:t>TIME SCHEDULE (GANTT CHART)</a:t>
            </a:r>
            <a:br>
              <a:rPr lang="en-IN" sz="2400" b="1" kern="100" dirty="0">
                <a:effectLst/>
                <a:latin typeface="Times New Roman" panose="02020603050405020304" pitchFamily="18" charset="0"/>
                <a:ea typeface="Calibri" panose="020F0502020204030204" pitchFamily="34" charset="0"/>
                <a:cs typeface="Vrinda" panose="020B0502040204020203" pitchFamily="34" charset="0"/>
              </a:rPr>
            </a:br>
            <a:endParaRPr lang="en-IN" sz="4400" b="1" dirty="0"/>
          </a:p>
        </p:txBody>
      </p:sp>
      <p:graphicFrame>
        <p:nvGraphicFramePr>
          <p:cNvPr id="6" name="Content Placeholder 5">
            <a:extLst>
              <a:ext uri="{FF2B5EF4-FFF2-40B4-BE49-F238E27FC236}">
                <a16:creationId xmlns:a16="http://schemas.microsoft.com/office/drawing/2014/main" id="{350BC8DD-F48E-F0A7-5B50-876027CE50C7}"/>
              </a:ext>
            </a:extLst>
          </p:cNvPr>
          <p:cNvGraphicFramePr>
            <a:graphicFrameLocks noGrp="1"/>
          </p:cNvGraphicFramePr>
          <p:nvPr>
            <p:ph idx="1"/>
            <p:extLst>
              <p:ext uri="{D42A27DB-BD31-4B8C-83A1-F6EECF244321}">
                <p14:modId xmlns:p14="http://schemas.microsoft.com/office/powerpoint/2010/main" val="768649417"/>
              </p:ext>
            </p:extLst>
          </p:nvPr>
        </p:nvGraphicFramePr>
        <p:xfrm>
          <a:off x="1791633" y="1229021"/>
          <a:ext cx="8374924" cy="5289764"/>
        </p:xfrm>
        <a:graphic>
          <a:graphicData uri="http://schemas.openxmlformats.org/drawingml/2006/table">
            <a:tbl>
              <a:tblPr firstRow="1" firstCol="1" bandRow="1">
                <a:tableStyleId>{5C22544A-7EE6-4342-B048-85BDC9FD1C3A}</a:tableStyleId>
              </a:tblPr>
              <a:tblGrid>
                <a:gridCol w="3504365">
                  <a:extLst>
                    <a:ext uri="{9D8B030D-6E8A-4147-A177-3AD203B41FA5}">
                      <a16:colId xmlns:a16="http://schemas.microsoft.com/office/drawing/2014/main" val="2515051391"/>
                    </a:ext>
                  </a:extLst>
                </a:gridCol>
                <a:gridCol w="726267">
                  <a:extLst>
                    <a:ext uri="{9D8B030D-6E8A-4147-A177-3AD203B41FA5}">
                      <a16:colId xmlns:a16="http://schemas.microsoft.com/office/drawing/2014/main" val="1435530362"/>
                    </a:ext>
                  </a:extLst>
                </a:gridCol>
                <a:gridCol w="683097">
                  <a:extLst>
                    <a:ext uri="{9D8B030D-6E8A-4147-A177-3AD203B41FA5}">
                      <a16:colId xmlns:a16="http://schemas.microsoft.com/office/drawing/2014/main" val="3420141790"/>
                    </a:ext>
                  </a:extLst>
                </a:gridCol>
                <a:gridCol w="761818">
                  <a:extLst>
                    <a:ext uri="{9D8B030D-6E8A-4147-A177-3AD203B41FA5}">
                      <a16:colId xmlns:a16="http://schemas.microsoft.com/office/drawing/2014/main" val="3259599601"/>
                    </a:ext>
                  </a:extLst>
                </a:gridCol>
                <a:gridCol w="684790">
                  <a:extLst>
                    <a:ext uri="{9D8B030D-6E8A-4147-A177-3AD203B41FA5}">
                      <a16:colId xmlns:a16="http://schemas.microsoft.com/office/drawing/2014/main" val="204791247"/>
                    </a:ext>
                  </a:extLst>
                </a:gridCol>
                <a:gridCol w="684790">
                  <a:extLst>
                    <a:ext uri="{9D8B030D-6E8A-4147-A177-3AD203B41FA5}">
                      <a16:colId xmlns:a16="http://schemas.microsoft.com/office/drawing/2014/main" val="1392570941"/>
                    </a:ext>
                  </a:extLst>
                </a:gridCol>
                <a:gridCol w="645538">
                  <a:extLst>
                    <a:ext uri="{9D8B030D-6E8A-4147-A177-3AD203B41FA5}">
                      <a16:colId xmlns:a16="http://schemas.microsoft.com/office/drawing/2014/main" val="3781139819"/>
                    </a:ext>
                  </a:extLst>
                </a:gridCol>
                <a:gridCol w="684259">
                  <a:extLst>
                    <a:ext uri="{9D8B030D-6E8A-4147-A177-3AD203B41FA5}">
                      <a16:colId xmlns:a16="http://schemas.microsoft.com/office/drawing/2014/main" val="2530957670"/>
                    </a:ext>
                  </a:extLst>
                </a:gridCol>
              </a:tblGrid>
              <a:tr h="644192">
                <a:tc>
                  <a:txBody>
                    <a:bodyPr/>
                    <a:lstStyle/>
                    <a:p>
                      <a:pPr algn="ctr">
                        <a:lnSpc>
                          <a:spcPct val="150000"/>
                        </a:lnSpc>
                        <a:spcAft>
                          <a:spcPts val="1000"/>
                        </a:spcAft>
                      </a:pPr>
                      <a:r>
                        <a:rPr lang="en-GB" sz="1100" kern="0">
                          <a:effectLst/>
                        </a:rPr>
                        <a:t>Main activities/ stages</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1000"/>
                        </a:spcAft>
                      </a:pPr>
                      <a:r>
                        <a:rPr lang="en-GB" sz="1100" kern="0">
                          <a:effectLst/>
                        </a:rPr>
                        <a:t>Week 1</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1000"/>
                        </a:spcAft>
                      </a:pPr>
                      <a:r>
                        <a:rPr lang="en-GB" sz="1100" kern="0">
                          <a:effectLst/>
                        </a:rPr>
                        <a:t>Week 2</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1000"/>
                        </a:spcAft>
                      </a:pPr>
                      <a:r>
                        <a:rPr lang="en-GB" sz="1100" kern="0">
                          <a:effectLst/>
                        </a:rPr>
                        <a:t>Week 3</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1000"/>
                        </a:spcAft>
                      </a:pPr>
                      <a:r>
                        <a:rPr lang="en-GB" sz="1100" kern="0">
                          <a:effectLst/>
                        </a:rPr>
                        <a:t>Week 4</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1000"/>
                        </a:spcAft>
                      </a:pPr>
                      <a:r>
                        <a:rPr lang="en-GB" sz="1100" kern="0">
                          <a:effectLst/>
                        </a:rPr>
                        <a:t>Week 5</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1000"/>
                        </a:spcAft>
                      </a:pPr>
                      <a:r>
                        <a:rPr lang="en-GB" sz="1100" kern="0">
                          <a:effectLst/>
                        </a:rPr>
                        <a:t>Week 6</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ctr">
                        <a:lnSpc>
                          <a:spcPct val="150000"/>
                        </a:lnSpc>
                        <a:spcAft>
                          <a:spcPts val="1000"/>
                        </a:spcAft>
                      </a:pPr>
                      <a:r>
                        <a:rPr lang="en-GB" sz="1100" kern="0">
                          <a:effectLst/>
                        </a:rPr>
                        <a:t>Week 7</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79916663"/>
                  </a:ext>
                </a:extLst>
              </a:tr>
              <a:tr h="644192">
                <a:tc>
                  <a:txBody>
                    <a:bodyPr/>
                    <a:lstStyle/>
                    <a:p>
                      <a:pPr algn="just">
                        <a:lnSpc>
                          <a:spcPct val="150000"/>
                        </a:lnSpc>
                        <a:spcAft>
                          <a:spcPts val="1000"/>
                        </a:spcAft>
                      </a:pPr>
                      <a:r>
                        <a:rPr lang="en-GB" sz="1100" kern="0">
                          <a:effectLst/>
                        </a:rPr>
                        <a:t>Development and review of research proposal</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672386764"/>
                  </a:ext>
                </a:extLst>
              </a:tr>
              <a:tr h="644192">
                <a:tc>
                  <a:txBody>
                    <a:bodyPr/>
                    <a:lstStyle/>
                    <a:p>
                      <a:pPr algn="just">
                        <a:lnSpc>
                          <a:spcPct val="150000"/>
                        </a:lnSpc>
                        <a:spcAft>
                          <a:spcPts val="1000"/>
                        </a:spcAft>
                      </a:pPr>
                      <a:r>
                        <a:rPr lang="en-GB" sz="1100" kern="0">
                          <a:effectLst/>
                        </a:rPr>
                        <a:t>Submission of the research proposal to the Research Ethics Committee</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414667074"/>
                  </a:ext>
                </a:extLst>
              </a:tr>
              <a:tr h="301444">
                <a:tc>
                  <a:txBody>
                    <a:bodyPr/>
                    <a:lstStyle/>
                    <a:p>
                      <a:pPr algn="just">
                        <a:lnSpc>
                          <a:spcPct val="150000"/>
                        </a:lnSpc>
                        <a:spcAft>
                          <a:spcPts val="1000"/>
                        </a:spcAft>
                      </a:pPr>
                      <a:r>
                        <a:rPr lang="en-GB" sz="1100" kern="0">
                          <a:effectLst/>
                        </a:rPr>
                        <a:t>Study staff recruitment</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2554617466"/>
                  </a:ext>
                </a:extLst>
              </a:tr>
              <a:tr h="301444">
                <a:tc>
                  <a:txBody>
                    <a:bodyPr/>
                    <a:lstStyle/>
                    <a:p>
                      <a:pPr algn="just">
                        <a:lnSpc>
                          <a:spcPct val="150000"/>
                        </a:lnSpc>
                        <a:spcAft>
                          <a:spcPts val="1000"/>
                        </a:spcAft>
                      </a:pPr>
                      <a:r>
                        <a:rPr lang="en-GB" sz="1100" kern="0">
                          <a:effectLst/>
                        </a:rPr>
                        <a:t>Study staff training</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160878276"/>
                  </a:ext>
                </a:extLst>
              </a:tr>
              <a:tr h="301444">
                <a:tc>
                  <a:txBody>
                    <a:bodyPr/>
                    <a:lstStyle/>
                    <a:p>
                      <a:pPr algn="just">
                        <a:lnSpc>
                          <a:spcPct val="150000"/>
                        </a:lnSpc>
                        <a:spcAft>
                          <a:spcPts val="1000"/>
                        </a:spcAft>
                      </a:pPr>
                      <a:r>
                        <a:rPr lang="en-GB" sz="1100" kern="0">
                          <a:effectLst/>
                        </a:rPr>
                        <a:t>Data collection</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497654018"/>
                  </a:ext>
                </a:extLst>
              </a:tr>
              <a:tr h="301444">
                <a:tc>
                  <a:txBody>
                    <a:bodyPr/>
                    <a:lstStyle/>
                    <a:p>
                      <a:pPr algn="just">
                        <a:lnSpc>
                          <a:spcPct val="150000"/>
                        </a:lnSpc>
                        <a:spcAft>
                          <a:spcPts val="1000"/>
                        </a:spcAft>
                      </a:pPr>
                      <a:r>
                        <a:rPr lang="en-GB" sz="1100" kern="0">
                          <a:effectLst/>
                        </a:rPr>
                        <a:t>Data analysis</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645820352"/>
                  </a:ext>
                </a:extLst>
              </a:tr>
              <a:tr h="301444">
                <a:tc>
                  <a:txBody>
                    <a:bodyPr/>
                    <a:lstStyle/>
                    <a:p>
                      <a:pPr algn="just">
                        <a:lnSpc>
                          <a:spcPct val="150000"/>
                        </a:lnSpc>
                        <a:spcAft>
                          <a:spcPts val="1000"/>
                        </a:spcAft>
                      </a:pPr>
                      <a:r>
                        <a:rPr lang="en-GB" sz="1100" kern="0">
                          <a:effectLst/>
                        </a:rPr>
                        <a:t>Primary data collection</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080399521"/>
                  </a:ext>
                </a:extLst>
              </a:tr>
              <a:tr h="644192">
                <a:tc>
                  <a:txBody>
                    <a:bodyPr/>
                    <a:lstStyle/>
                    <a:p>
                      <a:pPr algn="just">
                        <a:lnSpc>
                          <a:spcPct val="150000"/>
                        </a:lnSpc>
                        <a:spcAft>
                          <a:spcPts val="1000"/>
                        </a:spcAft>
                      </a:pPr>
                      <a:r>
                        <a:rPr lang="en-GB" sz="1100" kern="0">
                          <a:effectLst/>
                        </a:rPr>
                        <a:t>Analysis &amp; Interpretation of Data Collection</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380212603"/>
                  </a:ext>
                </a:extLst>
              </a:tr>
              <a:tr h="301444">
                <a:tc>
                  <a:txBody>
                    <a:bodyPr/>
                    <a:lstStyle/>
                    <a:p>
                      <a:pPr algn="just">
                        <a:lnSpc>
                          <a:spcPct val="150000"/>
                        </a:lnSpc>
                        <a:spcAft>
                          <a:spcPts val="1000"/>
                        </a:spcAft>
                      </a:pPr>
                      <a:r>
                        <a:rPr lang="en-GB" sz="1100" kern="0">
                          <a:effectLst/>
                        </a:rPr>
                        <a:t>Findings of the Data</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820583701"/>
                  </a:ext>
                </a:extLst>
              </a:tr>
              <a:tr h="301444">
                <a:tc>
                  <a:txBody>
                    <a:bodyPr/>
                    <a:lstStyle/>
                    <a:p>
                      <a:pPr algn="just">
                        <a:lnSpc>
                          <a:spcPct val="150000"/>
                        </a:lnSpc>
                        <a:spcAft>
                          <a:spcPts val="1000"/>
                        </a:spcAft>
                      </a:pPr>
                      <a:r>
                        <a:rPr lang="en-GB" sz="1100" kern="0">
                          <a:effectLst/>
                        </a:rPr>
                        <a:t>Report writing</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dirty="0">
                          <a:effectLst/>
                        </a:rPr>
                        <a:t> </a:t>
                      </a:r>
                      <a:endParaRPr lang="en-GB" sz="12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051228122"/>
                  </a:ext>
                </a:extLst>
              </a:tr>
              <a:tr h="301444">
                <a:tc>
                  <a:txBody>
                    <a:bodyPr/>
                    <a:lstStyle/>
                    <a:p>
                      <a:pPr algn="just">
                        <a:lnSpc>
                          <a:spcPct val="150000"/>
                        </a:lnSpc>
                        <a:spcAft>
                          <a:spcPts val="1000"/>
                        </a:spcAft>
                      </a:pPr>
                      <a:r>
                        <a:rPr lang="en-GB" sz="1100" kern="0">
                          <a:effectLst/>
                        </a:rPr>
                        <a:t>Dissemination of findings</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3274548402"/>
                  </a:ext>
                </a:extLst>
              </a:tr>
              <a:tr h="301444">
                <a:tc>
                  <a:txBody>
                    <a:bodyPr/>
                    <a:lstStyle/>
                    <a:p>
                      <a:pPr algn="just">
                        <a:lnSpc>
                          <a:spcPct val="150000"/>
                        </a:lnSpc>
                        <a:spcAft>
                          <a:spcPts val="1000"/>
                        </a:spcAft>
                      </a:pPr>
                      <a:r>
                        <a:rPr lang="en-GB" sz="1100" kern="0">
                          <a:effectLst/>
                        </a:rPr>
                        <a:t>Submission of Final Work</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228600" algn="l">
                        <a:lnSpc>
                          <a:spcPct val="150000"/>
                        </a:lnSpc>
                        <a:spcAft>
                          <a:spcPts val="1000"/>
                        </a:spcAft>
                      </a:pPr>
                      <a:r>
                        <a:rPr lang="en-GB" sz="1100" kern="0">
                          <a:effectLst/>
                        </a:rPr>
                        <a:t> </a:t>
                      </a:r>
                      <a:endParaRPr lang="en-IN" sz="1200" kern="10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a:effectLst/>
                        </a:rPr>
                        <a:t> </a:t>
                      </a:r>
                      <a:endParaRPr lang="en-GB" sz="12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342900" lvl="0" indent="-342900" algn="l">
                        <a:lnSpc>
                          <a:spcPct val="115000"/>
                        </a:lnSpc>
                        <a:spcAft>
                          <a:spcPts val="800"/>
                        </a:spcAft>
                        <a:buFont typeface="Symbol" panose="05050102010706020507" pitchFamily="18" charset="2"/>
                        <a:buChar char=""/>
                      </a:pPr>
                      <a:r>
                        <a:rPr lang="en-GB" sz="1100" kern="100" dirty="0">
                          <a:effectLst/>
                        </a:rPr>
                        <a:t> </a:t>
                      </a:r>
                      <a:endParaRPr lang="en-GB" sz="12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806535441"/>
                  </a:ext>
                </a:extLst>
              </a:tr>
            </a:tbl>
          </a:graphicData>
        </a:graphic>
      </p:graphicFrame>
    </p:spTree>
    <p:extLst>
      <p:ext uri="{BB962C8B-B14F-4D97-AF65-F5344CB8AC3E}">
        <p14:creationId xmlns:p14="http://schemas.microsoft.com/office/powerpoint/2010/main" val="11974286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BD6F3-C851-54E7-999F-9BEACC1537E7}"/>
              </a:ext>
            </a:extLst>
          </p:cNvPr>
          <p:cNvSpPr>
            <a:spLocks noGrp="1"/>
          </p:cNvSpPr>
          <p:nvPr>
            <p:ph type="title"/>
          </p:nvPr>
        </p:nvSpPr>
        <p:spPr/>
        <p:txBody>
          <a:bodyPr>
            <a:normAutofit/>
          </a:bodyPr>
          <a:lstStyle/>
          <a:p>
            <a:pPr algn="ctr"/>
            <a:r>
              <a:rPr lang="en-IN" sz="3600" b="1" dirty="0">
                <a:latin typeface="Times New Roman "/>
              </a:rPr>
              <a:t>REFERENCES</a:t>
            </a:r>
            <a:r>
              <a:rPr lang="en-IN" dirty="0"/>
              <a:t> </a:t>
            </a:r>
            <a:br>
              <a:rPr lang="en-IN" dirty="0"/>
            </a:br>
            <a:endParaRPr lang="en-IN" dirty="0"/>
          </a:p>
        </p:txBody>
      </p:sp>
      <p:sp>
        <p:nvSpPr>
          <p:cNvPr id="3" name="Content Placeholder 2">
            <a:extLst>
              <a:ext uri="{FF2B5EF4-FFF2-40B4-BE49-F238E27FC236}">
                <a16:creationId xmlns:a16="http://schemas.microsoft.com/office/drawing/2014/main" id="{60A86F3D-0342-C563-2A5C-313F9362604D}"/>
              </a:ext>
            </a:extLst>
          </p:cNvPr>
          <p:cNvSpPr>
            <a:spLocks noGrp="1"/>
          </p:cNvSpPr>
          <p:nvPr>
            <p:ph idx="1"/>
          </p:nvPr>
        </p:nvSpPr>
        <p:spPr>
          <a:xfrm>
            <a:off x="163286" y="1240970"/>
            <a:ext cx="11341326" cy="4670251"/>
          </a:xfrm>
        </p:spPr>
        <p:txBody>
          <a:bodyPr>
            <a:normAutofit fontScale="25000" lnSpcReduction="20000"/>
          </a:bodyPr>
          <a:lstStyle/>
          <a:p>
            <a:pPr algn="just">
              <a:lnSpc>
                <a:spcPct val="120000"/>
              </a:lnSpc>
              <a:spcAft>
                <a:spcPts val="800"/>
              </a:spcAft>
            </a:pP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Acm</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and Scholarship Series: Imogen Turner – Netball and Dentistry – Biology,  2020. Signing up for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resfit</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UoM Sport. Available at: https://www.sport.manchester.ac.uk/2020/09/17/signing-up-for-resfit/ (Accessed: 15 July 2023). </a:t>
            </a:r>
          </a:p>
          <a:p>
            <a:pPr algn="just">
              <a:lnSpc>
                <a:spcPct val="120000"/>
              </a:lnSpc>
              <a:spcAft>
                <a:spcPts val="800"/>
              </a:spcAft>
            </a:pP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Alshammari</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T.K.,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Alkhodair</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A.M.,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Alhebshi</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H.A.,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Rogowska</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A.M.,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Albaker</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A.B., Al-</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Damri</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N.T., Bin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Dayel</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A.F.,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Alonazi</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A.S.,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Alrasheed</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N.M. and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Alshammari</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M.A., 2022. Examining anxiety, sleep quality, and physical activity as predictors of depression among university students from Saudi Arabia during the second wave of the COVID-19 pandemic. International Journal of Environmental Research and Public Health, 19(10), p.6262.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2"/>
              </a:rPr>
              <a:t>https://www.mdpi.com/1660-4601/19/10/6262</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Archibald, M.M.,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Ambagtsheer</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R.C., Casey, M.G. and Lawless, M., 2019. Using zoom videoconferencing for qualitative data collection: perceptions and experiences of researchers and participants. International journal of qualitative methods, 18, p.1609406919874596.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3"/>
              </a:rPr>
              <a:t>https://journals.sagepub.com/doi/full/10.1177/1609406919874596?utm_medium=email&amp;utm_content=0A01280&amp;utm_campaign=IJQ_October2020&amp;utm_term=&amp;em=720607ab3d043c2905eb0b64ff6892222e694e66ec3cff09d023e48fa50ee23a&amp;utm_source=adestra</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Bhardwaj, P., 2019. Types of sampling in research. Journal of the Practice of Cardiovascular Sciences, 5(3), p.157.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4"/>
              </a:rPr>
              <a:t>https://www.j-pcs.org/article.asp?issn=2395-5414;year=2019;volume=5;issue=3;spage=157;epage=163;aulast=Bhardwaj</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Blom</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A.G.,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Cornesse</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C., Friedel, S., Krieger, U.,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Fikel</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M., Rettig, T., Wenz, A.,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Juhl</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S., Lehrer, R.,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Möhring</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K. and Naumann, E., 2020, June. High Frequency and High Quality Survey Data Collection: The Mannheim Corona Study. In Survey Research Methods (Vol. 14, No. 2, pp. 171-178).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5"/>
              </a:rPr>
              <a:t>https://ojs.ub.uni-konstanz.de/srm/article/download/7735/6895</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El Khoury, D., Dwyer, J.J., Fein, L.,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Brauer</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P., Brennan, S. and Alfaro, I., 2019. Understanding the use of dietary supplements among athlete and non-athlete university students: Development and validation of a questionnaire. Sports, 7(7), p.166.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6"/>
              </a:rPr>
              <a:t>https://www.mdpi.com/2075-4663/7/7/166/pdf</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Fiesler, C., 2019. Ethical considerations for research involving (speculative) public data. Proceedings of the ACM on Human-Computer Interaction, 3(GROUP), pp.1-13.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7"/>
              </a:rPr>
              <a:t>https://dl.acm.org/doi/pdf/10.1145/3370271</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Hasan, N., Rana, R.U., Chowdhury, S., Dola, A.J. and Rony, M.K.K., 2021. Ethical considerations in research. Journal of Nursing Research, Patient Safety and Practise (JNRPSP) 2799-1210, 1(01), pp.1-4.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8"/>
              </a:rPr>
              <a:t>http://hmjournals.com/journal/index.php/JNRPSP/article/download/93/1903</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Hassan, M., 2023a. Descriptive research design - types, methods and examples, Research Method. Available at: https://researchmethod.net/descriptive-research-design/ (Accessed: 15 July 2023). </a:t>
            </a: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Hassan, M, 2023b. Ethical considerations - types, examples and writing guide, Research Method. Available at: https://researchmethod.net/ethical-considerations/ (Accessed: 15 July 2023). </a:t>
            </a: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Jopling, M., 2019. Using quantitative data. In Practical Research Methods in Education (pp. 55-66). Routledge.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9"/>
              </a:rPr>
              <a:t>https://wlv.openrepository.com/bitstream/handle/2436/622333/Jopling_Using_quantitative_data_2019.pdf?sequence=2&amp;isAllowed=y</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Kimball, S.H., 2019. Survey Data Collection; Online Panel Efficacy. A Comparative Study of Amazon </a:t>
            </a: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MTurk</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and Research Now SSI/Survey Monkey/Opinion Access. Journal of Business Diversity, 19(2).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10"/>
              </a:rPr>
              <a:t>http://www.na-businesspress.com/JBD/JBD19-2/KimballSH_19_2.pdf</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20000"/>
              </a:lnSpc>
              <a:spcAft>
                <a:spcPts val="800"/>
              </a:spcAft>
            </a:pPr>
            <a:r>
              <a:rPr lang="en-IN" sz="5500" kern="100" dirty="0">
                <a:effectLst/>
                <a:latin typeface="Times New Roman" panose="02020603050405020304" pitchFamily="18" charset="0"/>
                <a:ea typeface="Calibri" panose="020F0502020204030204" pitchFamily="34" charset="0"/>
                <a:cs typeface="Vrinda" panose="020B0502040204020203" pitchFamily="34" charset="0"/>
              </a:rPr>
              <a:t>Manchester University, 2021. Manchester University. Available at: https://muspartans.com/facilities/brown-fitness-center/1 (Accessed: 15 July 2023). </a:t>
            </a:r>
          </a:p>
          <a:p>
            <a:pPr algn="just">
              <a:lnSpc>
                <a:spcPct val="120000"/>
              </a:lnSpc>
              <a:spcAft>
                <a:spcPts val="800"/>
              </a:spcAft>
            </a:pP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Mohajan</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H.K., 2020. Quantitative research: A successful investigation in natural and social sciences. Journal of Economic Development, Environment and People, 9(4), pp.50-79.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11"/>
              </a:rPr>
              <a:t>https://mpra.ub.uni-muenchen.de/105149/1/MPRA_paper_105149.pdf</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5500" kern="100" dirty="0" err="1">
                <a:effectLst/>
                <a:latin typeface="Times New Roman" panose="02020603050405020304" pitchFamily="18" charset="0"/>
                <a:ea typeface="Calibri" panose="020F0502020204030204" pitchFamily="34" charset="0"/>
                <a:cs typeface="Vrinda" panose="020B0502040204020203" pitchFamily="34" charset="0"/>
              </a:rPr>
              <a:t>Ömer</a:t>
            </a:r>
            <a:r>
              <a:rPr lang="en-IN" sz="5500" kern="100" dirty="0">
                <a:effectLst/>
                <a:latin typeface="Times New Roman" panose="02020603050405020304" pitchFamily="18" charset="0"/>
                <a:ea typeface="Calibri" panose="020F0502020204030204" pitchFamily="34" charset="0"/>
                <a:cs typeface="Vrinda" panose="020B0502040204020203" pitchFamily="34" charset="0"/>
              </a:rPr>
              <a:t>, Ö.Z.E.R. and SOSLU, R., 2019. Comparison of the static balance, strength and flexibility characteristics of the university students who taken artistic gymnastic lesson. Turkish Journal of Sport and Exercise, 21(2), pp.229-233. </a:t>
            </a:r>
            <a:r>
              <a:rPr lang="en-IN" sz="55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12"/>
              </a:rPr>
              <a:t>https://dergipark.org.tr/tr/doi/10.15314/tsed.573516</a:t>
            </a:r>
            <a:endParaRPr lang="en-IN" sz="55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en-IN" dirty="0"/>
          </a:p>
        </p:txBody>
      </p:sp>
    </p:spTree>
    <p:extLst>
      <p:ext uri="{BB962C8B-B14F-4D97-AF65-F5344CB8AC3E}">
        <p14:creationId xmlns:p14="http://schemas.microsoft.com/office/powerpoint/2010/main" val="3425782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2A5A1-1349-EC4C-045F-5764D7EF9B01}"/>
              </a:ext>
            </a:extLst>
          </p:cNvPr>
          <p:cNvSpPr>
            <a:spLocks noGrp="1"/>
          </p:cNvSpPr>
          <p:nvPr>
            <p:ph type="title"/>
          </p:nvPr>
        </p:nvSpPr>
        <p:spPr/>
        <p:txBody>
          <a:bodyPr/>
          <a:lstStyle/>
          <a:p>
            <a:pPr algn="ctr"/>
            <a:r>
              <a:rPr lang="en-IN" b="1" dirty="0">
                <a:latin typeface="Times New Roman "/>
              </a:rPr>
              <a:t>REFERENCES</a:t>
            </a:r>
            <a:r>
              <a:rPr lang="en-IN" b="1" dirty="0"/>
              <a:t> </a:t>
            </a:r>
          </a:p>
        </p:txBody>
      </p:sp>
      <p:sp>
        <p:nvSpPr>
          <p:cNvPr id="3" name="Content Placeholder 2">
            <a:extLst>
              <a:ext uri="{FF2B5EF4-FFF2-40B4-BE49-F238E27FC236}">
                <a16:creationId xmlns:a16="http://schemas.microsoft.com/office/drawing/2014/main" id="{8C491A3E-CD1E-40FD-7908-1B4AD62A74C2}"/>
              </a:ext>
            </a:extLst>
          </p:cNvPr>
          <p:cNvSpPr>
            <a:spLocks noGrp="1"/>
          </p:cNvSpPr>
          <p:nvPr>
            <p:ph idx="1"/>
          </p:nvPr>
        </p:nvSpPr>
        <p:spPr/>
        <p:txBody>
          <a:bodyPr>
            <a:normAutofit fontScale="25000" lnSpcReduction="20000"/>
          </a:bodyPr>
          <a:lstStyle/>
          <a:p>
            <a:pPr algn="just">
              <a:lnSpc>
                <a:spcPct val="150000"/>
              </a:lnSpc>
              <a:spcAft>
                <a:spcPts val="800"/>
              </a:spcAft>
            </a:pP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Özbay</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S., 2019. The Effects of Different Types of Strength Training for Recreational Purposes on the Body Composition and Strength Development of University Students. Asian Journal of Education and Training, 5(2), pp.381-385. </a:t>
            </a:r>
            <a:r>
              <a:rPr lang="en-IN" sz="56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2"/>
              </a:rPr>
              <a:t>https://scholar.archive.org/work/duqoeg6yqzdztcmlao4e6mfevy/access/wayback/https://aip.scitation.org/doi/pdf/10.1063/5.0104625</a:t>
            </a:r>
            <a:endParaRPr lang="en-IN" sz="56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5600" kern="100" dirty="0">
                <a:effectLst/>
                <a:latin typeface="Times New Roman" panose="02020603050405020304" pitchFamily="18" charset="0"/>
                <a:ea typeface="Calibri" panose="020F0502020204030204" pitchFamily="34" charset="0"/>
                <a:cs typeface="Vrinda" panose="020B0502040204020203" pitchFamily="34" charset="0"/>
              </a:rPr>
              <a:t>Pandey, P. and Pandey, M.M., 2021. Research methodology tools and techniques. Bridge </a:t>
            </a: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Center</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a:t>
            </a:r>
            <a:r>
              <a:rPr lang="en-IN" sz="56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3"/>
              </a:rPr>
              <a:t>http://dspace.vnbrims.org:13000/jspui/bitstream/123456789/4666/1/RESEARCH%20METHODOLOGY%20TOOLS%20AND%20TECHNIQUES.pdf</a:t>
            </a:r>
            <a:endParaRPr lang="en-IN" sz="56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5600" kern="100" dirty="0">
                <a:effectLst/>
                <a:latin typeface="Times New Roman" panose="02020603050405020304" pitchFamily="18" charset="0"/>
                <a:ea typeface="Calibri" panose="020F0502020204030204" pitchFamily="34" charset="0"/>
                <a:cs typeface="Vrinda" panose="020B0502040204020203" pitchFamily="34" charset="0"/>
              </a:rPr>
              <a:t>Pinterest, 2019. Student questionnaire freebie.pdf - google drive: Student questionnaire, First Day of school activities, first week of school ideas, Pinterest. Available at: https://www.pinterest.com/pin/17099673573424488/ (Accessed: 15 July 2023). </a:t>
            </a:r>
          </a:p>
          <a:p>
            <a:pPr algn="just">
              <a:lnSpc>
                <a:spcPct val="150000"/>
              </a:lnSpc>
              <a:spcAft>
                <a:spcPts val="800"/>
              </a:spcAft>
            </a:pPr>
            <a:r>
              <a:rPr lang="en-IN" sz="5600" kern="100" dirty="0">
                <a:effectLst/>
                <a:latin typeface="Times New Roman" panose="02020603050405020304" pitchFamily="18" charset="0"/>
                <a:ea typeface="Calibri" panose="020F0502020204030204" pitchFamily="34" charset="0"/>
                <a:cs typeface="Vrinda" panose="020B0502040204020203" pitchFamily="34" charset="0"/>
              </a:rPr>
              <a:t>Raiola, G. and </a:t>
            </a: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Aliberti</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S., 2021. Outdoor sports and physical activity during social distancing by sports sciences and exercise course students at the University of Salerno. Journal of Physical Education &amp; Sport, 21. </a:t>
            </a:r>
            <a:r>
              <a:rPr lang="en-IN" sz="56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4"/>
              </a:rPr>
              <a:t>https://efsupit.ro/images/stories/februarie2021/Art%2071.pdf</a:t>
            </a:r>
            <a:endParaRPr lang="en-IN" sz="56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5600" kern="100" dirty="0">
                <a:effectLst/>
                <a:latin typeface="Times New Roman" panose="02020603050405020304" pitchFamily="18" charset="0"/>
                <a:ea typeface="Calibri" panose="020F0502020204030204" pitchFamily="34" charset="0"/>
                <a:cs typeface="Vrinda" panose="020B0502040204020203" pitchFamily="34" charset="0"/>
              </a:rPr>
              <a:t>Samuels, P., 2020. A really simple guide to quantitative data analysis. </a:t>
            </a:r>
            <a:r>
              <a:rPr lang="en-IN" sz="56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5"/>
              </a:rPr>
              <a:t>https://www.open-access.bcu.ac.uk/9391/1/Stats%20Advisory_Other_QuantitativeDataAnalysisGuide.pdf</a:t>
            </a:r>
            <a:endParaRPr lang="en-IN" sz="56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Siddiky</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M.R., 2019. Developing co-curricular activities and extra-curricular activities for all-round development of the undergraduate students: A study of a selected public university in Bangladesh. Pakistan Journal of Applied Social Sciences, 10(1), pp.61-82. </a:t>
            </a:r>
            <a:r>
              <a:rPr lang="en-IN" sz="56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6"/>
              </a:rPr>
              <a:t>http://www.socialsciencejournals.pjgs-ws.com/index.php/PJASS/article/download/101/53/</a:t>
            </a:r>
            <a:endParaRPr lang="en-IN" sz="56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Sileyew</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K.J., 2019. Research design and methodology. Cyberspace, pp.1-12. </a:t>
            </a:r>
            <a:r>
              <a:rPr lang="en-IN" sz="56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7"/>
              </a:rPr>
              <a:t>https://www.intechopen.com/chapters/68505</a:t>
            </a:r>
            <a:endParaRPr lang="en-IN" sz="56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Sporticipate</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timetable 2020-21, 2021. </a:t>
            </a: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Sporticipate</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timetable 2020-21 - University of </a:t>
            </a: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manchester</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University of </a:t>
            </a: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manchester</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Available at: https://www.sport.manchester.ac.uk/wp-content/uploads/sites/259/2020/10/Sporticipate-20-21.pdf (Accessed: 15 July 2023). </a:t>
            </a:r>
          </a:p>
          <a:p>
            <a:pPr algn="just">
              <a:lnSpc>
                <a:spcPct val="150000"/>
              </a:lnSpc>
              <a:spcAft>
                <a:spcPts val="800"/>
              </a:spcAft>
            </a:pPr>
            <a:r>
              <a:rPr lang="en-IN" sz="5600" kern="100" dirty="0">
                <a:effectLst/>
                <a:latin typeface="Times New Roman" panose="02020603050405020304" pitchFamily="18" charset="0"/>
                <a:ea typeface="Calibri" panose="020F0502020204030204" pitchFamily="34" charset="0"/>
                <a:cs typeface="Vrinda" panose="020B0502040204020203" pitchFamily="34" charset="0"/>
              </a:rPr>
              <a:t>Stratton, S.J., 2021. Population research: convenience sampling strategies. Prehospital and disaster Medicine, 36(4), pp.373-374. </a:t>
            </a:r>
            <a:r>
              <a:rPr lang="en-IN" sz="56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8"/>
              </a:rPr>
              <a:t>https://scholar.archive.org/work/l3o73olqk5heljroef5pavs2fe/access/wayback/https://www.cambridge.org/core/services/aop-cambridge-core/content/view/B0D519269C76DB5BFFBFB84ED7031267/S1049023X21000649a.pdf/div-class-title-population-research-convenience-sampling-strategies-div.pdf</a:t>
            </a:r>
            <a:endParaRPr lang="en-IN" sz="56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5600" kern="100" dirty="0">
                <a:effectLst/>
                <a:latin typeface="Times New Roman" panose="02020603050405020304" pitchFamily="18" charset="0"/>
                <a:ea typeface="Calibri" panose="020F0502020204030204" pitchFamily="34" charset="0"/>
                <a:cs typeface="Vrinda" panose="020B0502040204020203" pitchFamily="34" charset="0"/>
              </a:rPr>
              <a:t>The Guardian., 2021. Manchester University Sparks backlash with plan to keep lectures online, The Guardian. Available at: https://www.theguardian.com/education/2021/jul/05/manchester-university-sparks-backlash-with-plan-to-keep-lectures-online (Accessed: 15 July 2023). </a:t>
            </a:r>
          </a:p>
          <a:p>
            <a:pPr algn="just">
              <a:lnSpc>
                <a:spcPct val="150000"/>
              </a:lnSpc>
              <a:spcAft>
                <a:spcPts val="800"/>
              </a:spcAft>
            </a:pPr>
            <a:r>
              <a:rPr lang="en-IN" sz="5600" kern="100" dirty="0">
                <a:effectLst/>
                <a:latin typeface="Times New Roman" panose="02020603050405020304" pitchFamily="18" charset="0"/>
                <a:ea typeface="Calibri" panose="020F0502020204030204" pitchFamily="34" charset="0"/>
                <a:cs typeface="Vrinda" panose="020B0502040204020203" pitchFamily="34" charset="0"/>
              </a:rPr>
              <a:t>The University of Manchester, 2023., The University of Manchester, Visit Manchester. Available at: https://www.visitmanchester.com/things-to-see-and-do/the-university-of-manchester-p359531 (Accessed: 15 July 2023). </a:t>
            </a:r>
          </a:p>
          <a:p>
            <a:pPr algn="just">
              <a:lnSpc>
                <a:spcPct val="150000"/>
              </a:lnSpc>
              <a:spcAft>
                <a:spcPts val="800"/>
              </a:spcAft>
            </a:pP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Tolonen</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H., 2005, Order of the survey process | download scientific diagram - </a:t>
            </a: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researchgate</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Available at: https://www.researchgate.net/figure/Order-of-the-survey-process_fig1_42426312 (Accessed: 15 July 2023). </a:t>
            </a:r>
          </a:p>
          <a:p>
            <a:pPr algn="just">
              <a:lnSpc>
                <a:spcPct val="150000"/>
              </a:lnSpc>
              <a:spcAft>
                <a:spcPts val="800"/>
              </a:spcAft>
            </a:pP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Tulanboyevich</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K.S., 2022. The Effectiveness Of Developing Strength And Physical Quality Of High School Students Through Gymnastic Training. </a:t>
            </a: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Conferencea</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pp.176-184. </a:t>
            </a:r>
            <a:r>
              <a:rPr lang="en-IN" sz="56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9"/>
              </a:rPr>
              <a:t>https://conferencea.org/index.php/conferences/article/download/1558/1483</a:t>
            </a:r>
            <a:endParaRPr lang="en-IN" sz="56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Valtonen</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T., </a:t>
            </a: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Leppänen</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U., </a:t>
            </a: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Hyypiä</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M., </a:t>
            </a: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Kokko</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A., Manninen, J., </a:t>
            </a: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Vartiainen</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H., </a:t>
            </a: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Sointu</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E. and </a:t>
            </a: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Hirsto</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L., 2021. Learning environments preferred by university students: A shift toward informal and flexible learning environments. Learning Environments Research, 24, pp.371-388. </a:t>
            </a:r>
            <a:r>
              <a:rPr lang="en-IN" sz="5600" u="sng" kern="100" dirty="0">
                <a:solidFill>
                  <a:srgbClr val="0563C1"/>
                </a:solidFill>
                <a:effectLst/>
                <a:latin typeface="Times New Roman" panose="02020603050405020304" pitchFamily="18" charset="0"/>
                <a:ea typeface="Calibri" panose="020F0502020204030204" pitchFamily="34" charset="0"/>
                <a:cs typeface="Vrinda" panose="020B0502040204020203" pitchFamily="34" charset="0"/>
                <a:hlinkClick r:id="rId10"/>
              </a:rPr>
              <a:t>https://link.springer.com/article/10.1007/s10984-020-09339-6</a:t>
            </a:r>
            <a:endParaRPr lang="en-IN" sz="56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IN" sz="5600" kern="100" dirty="0" err="1">
                <a:effectLst/>
                <a:latin typeface="Times New Roman" panose="02020603050405020304" pitchFamily="18" charset="0"/>
                <a:ea typeface="Calibri" panose="020F0502020204030204" pitchFamily="34" charset="0"/>
                <a:cs typeface="Vrinda" panose="020B0502040204020203" pitchFamily="34" charset="0"/>
              </a:rPr>
              <a:t>Yata</a:t>
            </a:r>
            <a:r>
              <a:rPr lang="en-IN" sz="5600" kern="100" dirty="0">
                <a:effectLst/>
                <a:latin typeface="Times New Roman" panose="02020603050405020304" pitchFamily="18" charset="0"/>
                <a:ea typeface="Calibri" panose="020F0502020204030204" pitchFamily="34" charset="0"/>
                <a:cs typeface="Vrinda" panose="020B0502040204020203" pitchFamily="34" charset="0"/>
              </a:rPr>
              <a:t>, L.J., 2020, Probability sampling, Scribd. Available at: https://www.scribd.com/presentation/541402907/Probability-Sampling (Accessed: 15 July 2023).</a:t>
            </a:r>
          </a:p>
          <a:p>
            <a:endParaRPr lang="en-IN" dirty="0"/>
          </a:p>
        </p:txBody>
      </p:sp>
    </p:spTree>
    <p:extLst>
      <p:ext uri="{BB962C8B-B14F-4D97-AF65-F5344CB8AC3E}">
        <p14:creationId xmlns:p14="http://schemas.microsoft.com/office/powerpoint/2010/main" val="22149500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DE23DEA-4393-1994-967C-86E48879EBC7}"/>
              </a:ext>
            </a:extLst>
          </p:cNvPr>
          <p:cNvPicPr>
            <a:picLocks noGrp="1" noChangeAspect="1"/>
          </p:cNvPicPr>
          <p:nvPr>
            <p:ph idx="1"/>
          </p:nvPr>
        </p:nvPicPr>
        <p:blipFill>
          <a:blip r:embed="rId2"/>
          <a:stretch>
            <a:fillRect/>
          </a:stretch>
        </p:blipFill>
        <p:spPr>
          <a:xfrm>
            <a:off x="1015361" y="0"/>
            <a:ext cx="10332416" cy="6858000"/>
          </a:xfrm>
        </p:spPr>
      </p:pic>
    </p:spTree>
    <p:extLst>
      <p:ext uri="{BB962C8B-B14F-4D97-AF65-F5344CB8AC3E}">
        <p14:creationId xmlns:p14="http://schemas.microsoft.com/office/powerpoint/2010/main" val="18548563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472</TotalTime>
  <Words>4283</Words>
  <Application>Microsoft Office PowerPoint</Application>
  <PresentationFormat>Widescreen</PresentationFormat>
  <Paragraphs>271</Paragraphs>
  <Slides>24</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Century Gothic</vt:lpstr>
      <vt:lpstr>Symbol</vt:lpstr>
      <vt:lpstr>Times New Roman</vt:lpstr>
      <vt:lpstr>Times New Roman </vt:lpstr>
      <vt:lpstr>Wingdings 3</vt:lpstr>
      <vt:lpstr>Wisp</vt:lpstr>
      <vt:lpstr>PROPOSAL ON PREVALENCE OF GYMNASTICS AMONG STUDENTS IN UNIVERSITY OF MANCHESTER </vt:lpstr>
      <vt:lpstr>INTRODUCTION </vt:lpstr>
      <vt:lpstr>LITERATURE BASED BACKGROUND TO THE STUDY </vt:lpstr>
      <vt:lpstr>LITERATURE BASED BACKGROUND TO THE STUDY </vt:lpstr>
      <vt:lpstr>RATIONALE </vt:lpstr>
      <vt:lpstr>RATIONALE</vt:lpstr>
      <vt:lpstr>RESEARCH OBJECTIVES </vt:lpstr>
      <vt:lpstr>RESEARCH QUESTION/AIMS </vt:lpstr>
      <vt:lpstr>: Research Question/Aims</vt:lpstr>
      <vt:lpstr>PROPOSED RESEARCH METHODOLOGY SECTION  </vt:lpstr>
      <vt:lpstr>RESEARCH DESIGN </vt:lpstr>
      <vt:lpstr>RECRUITMENT, SAMPLING &amp; STUDY PARTICIPANTS </vt:lpstr>
      <vt:lpstr>MATERIALS/DATA COLLECTION METHOD(S)/PROCEDURE  </vt:lpstr>
      <vt:lpstr>WHAT QUESTIONS WILL YOU ASK? WHO WILL YOU ASK? HOW WILL YOU ASK? </vt:lpstr>
      <vt:lpstr>PROPOSED DATA ANALYSIS TECHNIQUE </vt:lpstr>
      <vt:lpstr>ETHICAL CONSIDERATIONS </vt:lpstr>
      <vt:lpstr>ETHICAL CONSIDERATIONS</vt:lpstr>
      <vt:lpstr>IMPLICATION OF RESEARCH </vt:lpstr>
      <vt:lpstr>IMPLICATION OF RESEARCH </vt:lpstr>
      <vt:lpstr>PLAN OF WORK  </vt:lpstr>
      <vt:lpstr>TIME SCHEDULE (GANTT CHART) </vt:lpstr>
      <vt:lpstr>REFERENCES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PROPOSAL ON DEVELOPING A GYM IN UNIVERSITY OF MANCHESTER </dc:title>
  <cp:lastModifiedBy>shalmali chakraborty</cp:lastModifiedBy>
  <cp:revision>4</cp:revision>
  <dcterms:created xsi:type="dcterms:W3CDTF">2023-07-15T15:51:44Z</dcterms:created>
  <dcterms:modified xsi:type="dcterms:W3CDTF">2023-07-17T12:08:03Z</dcterms:modified>
</cp:coreProperties>
</file>