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9" r:id="rId4"/>
    <p:sldId id="258" r:id="rId5"/>
    <p:sldId id="261" r:id="rId6"/>
    <p:sldId id="262" r:id="rId7"/>
    <p:sldId id="263" r:id="rId8"/>
    <p:sldId id="264" r:id="rId9"/>
    <p:sldId id="265" r:id="rId10"/>
    <p:sldId id="266" r:id="rId11"/>
    <p:sldId id="267" r:id="rId12"/>
    <p:sldId id="269" r:id="rId13"/>
    <p:sldId id="270" r:id="rId14"/>
    <p:sldId id="271" r:id="rId15"/>
    <p:sldId id="260" r:id="rId16"/>
    <p:sldId id="268"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BBA14-B171-80B5-B2ED-2AFE61EBCB1C}" v="264" dt="2022-04-27T10:48:43.993"/>
    <p1510:client id="{31E408C1-FE17-46D2-A8FE-607996FC12EA}" v="1070" dt="2022-04-24T23:16:07.447"/>
    <p1510:client id="{55808E42-22A2-3521-6228-6804209A0250}" v="1066" dt="2022-04-26T23:39:50.256"/>
    <p1510:client id="{7E23235E-E2CC-7BF6-75BD-7DB3DEC32B92}" v="1113" dt="2022-04-26T21:15:48.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zeina Teresko (2107535)" userId="S::2107535@student.uwtsd.ac.uk::c7bb304f-528a-4210-923d-606ee7f2f06d" providerId="AD" clId="Web-{7E23235E-E2CC-7BF6-75BD-7DB3DEC32B92}"/>
    <pc:docChg chg="addSld modSld">
      <pc:chgData name="Dzeina Teresko (2107535)" userId="S::2107535@student.uwtsd.ac.uk::c7bb304f-528a-4210-923d-606ee7f2f06d" providerId="AD" clId="Web-{7E23235E-E2CC-7BF6-75BD-7DB3DEC32B92}" dt="2022-04-26T21:15:48.381" v="1092" actId="20577"/>
      <pc:docMkLst>
        <pc:docMk/>
      </pc:docMkLst>
      <pc:sldChg chg="modSp">
        <pc:chgData name="Dzeina Teresko (2107535)" userId="S::2107535@student.uwtsd.ac.uk::c7bb304f-528a-4210-923d-606ee7f2f06d" providerId="AD" clId="Web-{7E23235E-E2CC-7BF6-75BD-7DB3DEC32B92}" dt="2022-04-26T17:44:37.689" v="547" actId="20577"/>
        <pc:sldMkLst>
          <pc:docMk/>
          <pc:sldMk cId="233011064" sldId="260"/>
        </pc:sldMkLst>
        <pc:spChg chg="mod">
          <ac:chgData name="Dzeina Teresko (2107535)" userId="S::2107535@student.uwtsd.ac.uk::c7bb304f-528a-4210-923d-606ee7f2f06d" providerId="AD" clId="Web-{7E23235E-E2CC-7BF6-75BD-7DB3DEC32B92}" dt="2022-04-26T17:44:37.689" v="547" actId="20577"/>
          <ac:spMkLst>
            <pc:docMk/>
            <pc:sldMk cId="233011064" sldId="260"/>
            <ac:spMk id="3" creationId="{8EA28556-73CE-A200-3928-5D9E27E438D0}"/>
          </ac:spMkLst>
        </pc:spChg>
      </pc:sldChg>
      <pc:sldChg chg="addSp delSp modSp">
        <pc:chgData name="Dzeina Teresko (2107535)" userId="S::2107535@student.uwtsd.ac.uk::c7bb304f-528a-4210-923d-606ee7f2f06d" providerId="AD" clId="Web-{7E23235E-E2CC-7BF6-75BD-7DB3DEC32B92}" dt="2022-04-26T17:29:29.166" v="365" actId="20577"/>
        <pc:sldMkLst>
          <pc:docMk/>
          <pc:sldMk cId="3164304229" sldId="263"/>
        </pc:sldMkLst>
        <pc:spChg chg="add del mod">
          <ac:chgData name="Dzeina Teresko (2107535)" userId="S::2107535@student.uwtsd.ac.uk::c7bb304f-528a-4210-923d-606ee7f2f06d" providerId="AD" clId="Web-{7E23235E-E2CC-7BF6-75BD-7DB3DEC32B92}" dt="2022-04-26T17:25:42.425" v="291"/>
          <ac:spMkLst>
            <pc:docMk/>
            <pc:sldMk cId="3164304229" sldId="263"/>
            <ac:spMk id="2" creationId="{56A1F3D9-E731-8FF4-F9ED-4A6AF597A0FF}"/>
          </ac:spMkLst>
        </pc:spChg>
        <pc:spChg chg="mod">
          <ac:chgData name="Dzeina Teresko (2107535)" userId="S::2107535@student.uwtsd.ac.uk::c7bb304f-528a-4210-923d-606ee7f2f06d" providerId="AD" clId="Web-{7E23235E-E2CC-7BF6-75BD-7DB3DEC32B92}" dt="2022-04-26T17:29:29.166" v="365" actId="20577"/>
          <ac:spMkLst>
            <pc:docMk/>
            <pc:sldMk cId="3164304229" sldId="263"/>
            <ac:spMk id="3" creationId="{90EED2D7-86C2-2961-6B17-57B85E67BEB6}"/>
          </ac:spMkLst>
        </pc:spChg>
        <pc:spChg chg="add mod">
          <ac:chgData name="Dzeina Teresko (2107535)" userId="S::2107535@student.uwtsd.ac.uk::c7bb304f-528a-4210-923d-606ee7f2f06d" providerId="AD" clId="Web-{7E23235E-E2CC-7BF6-75BD-7DB3DEC32B92}" dt="2022-04-26T17:27:06.537" v="306" actId="1076"/>
          <ac:spMkLst>
            <pc:docMk/>
            <pc:sldMk cId="3164304229" sldId="263"/>
            <ac:spMk id="4" creationId="{4DED791B-011C-42E1-D181-7E5C5BFBFDD4}"/>
          </ac:spMkLst>
        </pc:spChg>
      </pc:sldChg>
      <pc:sldChg chg="addSp modSp new">
        <pc:chgData name="Dzeina Teresko (2107535)" userId="S::2107535@student.uwtsd.ac.uk::c7bb304f-528a-4210-923d-606ee7f2f06d" providerId="AD" clId="Web-{7E23235E-E2CC-7BF6-75BD-7DB3DEC32B92}" dt="2022-04-26T17:40:24.948" v="510" actId="1076"/>
        <pc:sldMkLst>
          <pc:docMk/>
          <pc:sldMk cId="389380171" sldId="264"/>
        </pc:sldMkLst>
        <pc:spChg chg="mod">
          <ac:chgData name="Dzeina Teresko (2107535)" userId="S::2107535@student.uwtsd.ac.uk::c7bb304f-528a-4210-923d-606ee7f2f06d" providerId="AD" clId="Web-{7E23235E-E2CC-7BF6-75BD-7DB3DEC32B92}" dt="2022-04-26T17:29:56.917" v="369" actId="1076"/>
          <ac:spMkLst>
            <pc:docMk/>
            <pc:sldMk cId="389380171" sldId="264"/>
            <ac:spMk id="2" creationId="{674AC3A5-A60D-E3B5-A175-A1C4731C12A7}"/>
          </ac:spMkLst>
        </pc:spChg>
        <pc:spChg chg="mod">
          <ac:chgData name="Dzeina Teresko (2107535)" userId="S::2107535@student.uwtsd.ac.uk::c7bb304f-528a-4210-923d-606ee7f2f06d" providerId="AD" clId="Web-{7E23235E-E2CC-7BF6-75BD-7DB3DEC32B92}" dt="2022-04-26T17:39:27.915" v="500" actId="20577"/>
          <ac:spMkLst>
            <pc:docMk/>
            <pc:sldMk cId="389380171" sldId="264"/>
            <ac:spMk id="3" creationId="{CB386785-4E37-DA44-BB70-7AE186042383}"/>
          </ac:spMkLst>
        </pc:spChg>
        <pc:spChg chg="add mod">
          <ac:chgData name="Dzeina Teresko (2107535)" userId="S::2107535@student.uwtsd.ac.uk::c7bb304f-528a-4210-923d-606ee7f2f06d" providerId="AD" clId="Web-{7E23235E-E2CC-7BF6-75BD-7DB3DEC32B92}" dt="2022-04-26T17:40:24.948" v="510" actId="1076"/>
          <ac:spMkLst>
            <pc:docMk/>
            <pc:sldMk cId="389380171" sldId="264"/>
            <ac:spMk id="4" creationId="{672A3985-9A88-5553-B690-424635AE75EA}"/>
          </ac:spMkLst>
        </pc:spChg>
      </pc:sldChg>
      <pc:sldChg chg="addSp delSp modSp new mod setBg">
        <pc:chgData name="Dzeina Teresko (2107535)" userId="S::2107535@student.uwtsd.ac.uk::c7bb304f-528a-4210-923d-606ee7f2f06d" providerId="AD" clId="Web-{7E23235E-E2CC-7BF6-75BD-7DB3DEC32B92}" dt="2022-04-26T17:46:03.972" v="553" actId="1076"/>
        <pc:sldMkLst>
          <pc:docMk/>
          <pc:sldMk cId="2390724692" sldId="265"/>
        </pc:sldMkLst>
        <pc:spChg chg="mod">
          <ac:chgData name="Dzeina Teresko (2107535)" userId="S::2107535@student.uwtsd.ac.uk::c7bb304f-528a-4210-923d-606ee7f2f06d" providerId="AD" clId="Web-{7E23235E-E2CC-7BF6-75BD-7DB3DEC32B92}" dt="2022-04-26T17:46:03.972" v="553" actId="1076"/>
          <ac:spMkLst>
            <pc:docMk/>
            <pc:sldMk cId="2390724692" sldId="265"/>
            <ac:spMk id="2" creationId="{53C07AE1-3347-EA23-2F4E-7C79D2EE987F}"/>
          </ac:spMkLst>
        </pc:spChg>
        <pc:spChg chg="del">
          <ac:chgData name="Dzeina Teresko (2107535)" userId="S::2107535@student.uwtsd.ac.uk::c7bb304f-528a-4210-923d-606ee7f2f06d" providerId="AD" clId="Web-{7E23235E-E2CC-7BF6-75BD-7DB3DEC32B92}" dt="2022-04-26T17:45:37.362" v="550"/>
          <ac:spMkLst>
            <pc:docMk/>
            <pc:sldMk cId="2390724692" sldId="265"/>
            <ac:spMk id="3" creationId="{1BD221A5-8D69-4D64-A10F-5D1DDC26BBC8}"/>
          </ac:spMkLst>
        </pc:spChg>
        <pc:spChg chg="add">
          <ac:chgData name="Dzeina Teresko (2107535)" userId="S::2107535@student.uwtsd.ac.uk::c7bb304f-528a-4210-923d-606ee7f2f06d" providerId="AD" clId="Web-{7E23235E-E2CC-7BF6-75BD-7DB3DEC32B92}" dt="2022-04-26T17:45:44.050" v="551"/>
          <ac:spMkLst>
            <pc:docMk/>
            <pc:sldMk cId="2390724692" sldId="265"/>
            <ac:spMk id="7" creationId="{2D03A0B2-4A2F-D846-A5E6-FB7CB9A031F7}"/>
          </ac:spMkLst>
        </pc:spChg>
        <pc:spChg chg="add">
          <ac:chgData name="Dzeina Teresko (2107535)" userId="S::2107535@student.uwtsd.ac.uk::c7bb304f-528a-4210-923d-606ee7f2f06d" providerId="AD" clId="Web-{7E23235E-E2CC-7BF6-75BD-7DB3DEC32B92}" dt="2022-04-26T17:45:44.050" v="551"/>
          <ac:spMkLst>
            <pc:docMk/>
            <pc:sldMk cId="2390724692" sldId="265"/>
            <ac:spMk id="9" creationId="{7F573F1D-73A7-FB41-BCAD-FC9AA7DEF4F5}"/>
          </ac:spMkLst>
        </pc:spChg>
        <pc:spChg chg="add">
          <ac:chgData name="Dzeina Teresko (2107535)" userId="S::2107535@student.uwtsd.ac.uk::c7bb304f-528a-4210-923d-606ee7f2f06d" providerId="AD" clId="Web-{7E23235E-E2CC-7BF6-75BD-7DB3DEC32B92}" dt="2022-04-26T17:45:44.050" v="551"/>
          <ac:spMkLst>
            <pc:docMk/>
            <pc:sldMk cId="2390724692" sldId="265"/>
            <ac:spMk id="11" creationId="{281148B8-58D0-4E9A-A32C-B3B181A3A850}"/>
          </ac:spMkLst>
        </pc:spChg>
        <pc:spChg chg="add">
          <ac:chgData name="Dzeina Teresko (2107535)" userId="S::2107535@student.uwtsd.ac.uk::c7bb304f-528a-4210-923d-606ee7f2f06d" providerId="AD" clId="Web-{7E23235E-E2CC-7BF6-75BD-7DB3DEC32B92}" dt="2022-04-26T17:45:44.050" v="551"/>
          <ac:spMkLst>
            <pc:docMk/>
            <pc:sldMk cId="2390724692" sldId="265"/>
            <ac:spMk id="13" creationId="{81EC1EF6-A5BF-44DB-A672-D024091B3C76}"/>
          </ac:spMkLst>
        </pc:spChg>
        <pc:spChg chg="add">
          <ac:chgData name="Dzeina Teresko (2107535)" userId="S::2107535@student.uwtsd.ac.uk::c7bb304f-528a-4210-923d-606ee7f2f06d" providerId="AD" clId="Web-{7E23235E-E2CC-7BF6-75BD-7DB3DEC32B92}" dt="2022-04-26T17:45:44.050" v="551"/>
          <ac:spMkLst>
            <pc:docMk/>
            <pc:sldMk cId="2390724692" sldId="265"/>
            <ac:spMk id="15" creationId="{45E02CBB-287D-4A17-B2F3-56AD2C058FF8}"/>
          </ac:spMkLst>
        </pc:spChg>
      </pc:sldChg>
      <pc:sldChg chg="modSp new">
        <pc:chgData name="Dzeina Teresko (2107535)" userId="S::2107535@student.uwtsd.ac.uk::c7bb304f-528a-4210-923d-606ee7f2f06d" providerId="AD" clId="Web-{7E23235E-E2CC-7BF6-75BD-7DB3DEC32B92}" dt="2022-04-26T21:00:10.468" v="905" actId="20577"/>
        <pc:sldMkLst>
          <pc:docMk/>
          <pc:sldMk cId="2244685507" sldId="266"/>
        </pc:sldMkLst>
        <pc:spChg chg="mod">
          <ac:chgData name="Dzeina Teresko (2107535)" userId="S::2107535@student.uwtsd.ac.uk::c7bb304f-528a-4210-923d-606ee7f2f06d" providerId="AD" clId="Web-{7E23235E-E2CC-7BF6-75BD-7DB3DEC32B92}" dt="2022-04-26T19:31:34.702" v="565" actId="20577"/>
          <ac:spMkLst>
            <pc:docMk/>
            <pc:sldMk cId="2244685507" sldId="266"/>
            <ac:spMk id="2" creationId="{484B1DC5-6EBD-87D8-58AA-62B183C6D0A0}"/>
          </ac:spMkLst>
        </pc:spChg>
        <pc:spChg chg="mod">
          <ac:chgData name="Dzeina Teresko (2107535)" userId="S::2107535@student.uwtsd.ac.uk::c7bb304f-528a-4210-923d-606ee7f2f06d" providerId="AD" clId="Web-{7E23235E-E2CC-7BF6-75BD-7DB3DEC32B92}" dt="2022-04-26T21:00:10.468" v="905" actId="20577"/>
          <ac:spMkLst>
            <pc:docMk/>
            <pc:sldMk cId="2244685507" sldId="266"/>
            <ac:spMk id="3" creationId="{4F12343E-626E-1316-5D48-D4CF25C9DEB4}"/>
          </ac:spMkLst>
        </pc:spChg>
      </pc:sldChg>
      <pc:sldChg chg="modSp new">
        <pc:chgData name="Dzeina Teresko (2107535)" userId="S::2107535@student.uwtsd.ac.uk::c7bb304f-528a-4210-923d-606ee7f2f06d" providerId="AD" clId="Web-{7E23235E-E2CC-7BF6-75BD-7DB3DEC32B92}" dt="2022-04-26T21:15:48.381" v="1092" actId="20577"/>
        <pc:sldMkLst>
          <pc:docMk/>
          <pc:sldMk cId="3207459775" sldId="267"/>
        </pc:sldMkLst>
        <pc:spChg chg="mod">
          <ac:chgData name="Dzeina Teresko (2107535)" userId="S::2107535@student.uwtsd.ac.uk::c7bb304f-528a-4210-923d-606ee7f2f06d" providerId="AD" clId="Web-{7E23235E-E2CC-7BF6-75BD-7DB3DEC32B92}" dt="2022-04-26T21:00:45.641" v="925" actId="20577"/>
          <ac:spMkLst>
            <pc:docMk/>
            <pc:sldMk cId="3207459775" sldId="267"/>
            <ac:spMk id="2" creationId="{D1FCFA07-53A1-1430-C513-1BCD1F36645B}"/>
          </ac:spMkLst>
        </pc:spChg>
        <pc:spChg chg="mod">
          <ac:chgData name="Dzeina Teresko (2107535)" userId="S::2107535@student.uwtsd.ac.uk::c7bb304f-528a-4210-923d-606ee7f2f06d" providerId="AD" clId="Web-{7E23235E-E2CC-7BF6-75BD-7DB3DEC32B92}" dt="2022-04-26T21:15:48.381" v="1092" actId="20577"/>
          <ac:spMkLst>
            <pc:docMk/>
            <pc:sldMk cId="3207459775" sldId="267"/>
            <ac:spMk id="3" creationId="{D12F4745-AEC1-3E33-35EE-A88CFC8B433E}"/>
          </ac:spMkLst>
        </pc:spChg>
      </pc:sldChg>
    </pc:docChg>
  </pc:docChgLst>
  <pc:docChgLst>
    <pc:chgData name="Dzeina Teresko (2107535)" userId="S::2107535@student.uwtsd.ac.uk::c7bb304f-528a-4210-923d-606ee7f2f06d" providerId="AD" clId="Web-{31E408C1-FE17-46D2-A8FE-607996FC12EA}"/>
    <pc:docChg chg="addSld modSld addMainMaster delMainMaster">
      <pc:chgData name="Dzeina Teresko (2107535)" userId="S::2107535@student.uwtsd.ac.uk::c7bb304f-528a-4210-923d-606ee7f2f06d" providerId="AD" clId="Web-{31E408C1-FE17-46D2-A8FE-607996FC12EA}" dt="2022-04-24T23:16:07.447" v="1032" actId="20577"/>
      <pc:docMkLst>
        <pc:docMk/>
      </pc:docMkLst>
      <pc:sldChg chg="addSp modSp mod setBg modClrScheme chgLayout">
        <pc:chgData name="Dzeina Teresko (2107535)" userId="S::2107535@student.uwtsd.ac.uk::c7bb304f-528a-4210-923d-606ee7f2f06d" providerId="AD" clId="Web-{31E408C1-FE17-46D2-A8FE-607996FC12EA}" dt="2022-04-24T20:43:16.092" v="68"/>
        <pc:sldMkLst>
          <pc:docMk/>
          <pc:sldMk cId="109857222" sldId="256"/>
        </pc:sldMkLst>
        <pc:spChg chg="mod">
          <ac:chgData name="Dzeina Teresko (2107535)" userId="S::2107535@student.uwtsd.ac.uk::c7bb304f-528a-4210-923d-606ee7f2f06d" providerId="AD" clId="Web-{31E408C1-FE17-46D2-A8FE-607996FC12EA}" dt="2022-04-24T20:43:16.092" v="68"/>
          <ac:spMkLst>
            <pc:docMk/>
            <pc:sldMk cId="109857222" sldId="256"/>
            <ac:spMk id="2" creationId="{00000000-0000-0000-0000-000000000000}"/>
          </ac:spMkLst>
        </pc:spChg>
        <pc:spChg chg="mod">
          <ac:chgData name="Dzeina Teresko (2107535)" userId="S::2107535@student.uwtsd.ac.uk::c7bb304f-528a-4210-923d-606ee7f2f06d" providerId="AD" clId="Web-{31E408C1-FE17-46D2-A8FE-607996FC12EA}" dt="2022-04-24T20:43:16.092" v="68"/>
          <ac:spMkLst>
            <pc:docMk/>
            <pc:sldMk cId="109857222" sldId="256"/>
            <ac:spMk id="3" creationId="{00000000-0000-0000-0000-000000000000}"/>
          </ac:spMkLst>
        </pc:spChg>
        <pc:spChg chg="add">
          <ac:chgData name="Dzeina Teresko (2107535)" userId="S::2107535@student.uwtsd.ac.uk::c7bb304f-528a-4210-923d-606ee7f2f06d" providerId="AD" clId="Web-{31E408C1-FE17-46D2-A8FE-607996FC12EA}" dt="2022-04-24T20:43:16.092" v="68"/>
          <ac:spMkLst>
            <pc:docMk/>
            <pc:sldMk cId="109857222" sldId="256"/>
            <ac:spMk id="9" creationId="{A88F843D-1C1B-C740-AC27-E3238D0F5F47}"/>
          </ac:spMkLst>
        </pc:spChg>
        <pc:spChg chg="add">
          <ac:chgData name="Dzeina Teresko (2107535)" userId="S::2107535@student.uwtsd.ac.uk::c7bb304f-528a-4210-923d-606ee7f2f06d" providerId="AD" clId="Web-{31E408C1-FE17-46D2-A8FE-607996FC12EA}" dt="2022-04-24T20:43:16.092" v="68"/>
          <ac:spMkLst>
            <pc:docMk/>
            <pc:sldMk cId="109857222" sldId="256"/>
            <ac:spMk id="11" creationId="{9F0EA5A9-0D12-3644-BBEC-6D9D192EBEF4}"/>
          </ac:spMkLst>
        </pc:spChg>
        <pc:spChg chg="add">
          <ac:chgData name="Dzeina Teresko (2107535)" userId="S::2107535@student.uwtsd.ac.uk::c7bb304f-528a-4210-923d-606ee7f2f06d" providerId="AD" clId="Web-{31E408C1-FE17-46D2-A8FE-607996FC12EA}" dt="2022-04-24T20:43:16.092" v="68"/>
          <ac:spMkLst>
            <pc:docMk/>
            <pc:sldMk cId="109857222" sldId="256"/>
            <ac:spMk id="13" creationId="{A21C8291-E3D5-4240-8FF4-E5213CBCC453}"/>
          </ac:spMkLst>
        </pc:spChg>
        <pc:spChg chg="add">
          <ac:chgData name="Dzeina Teresko (2107535)" userId="S::2107535@student.uwtsd.ac.uk::c7bb304f-528a-4210-923d-606ee7f2f06d" providerId="AD" clId="Web-{31E408C1-FE17-46D2-A8FE-607996FC12EA}" dt="2022-04-24T20:43:16.092" v="68"/>
          <ac:spMkLst>
            <pc:docMk/>
            <pc:sldMk cId="109857222" sldId="256"/>
            <ac:spMk id="15" creationId="{08B44AFE-C181-7047-8CC9-CA00BD385EEA}"/>
          </ac:spMkLst>
        </pc:spChg>
        <pc:picChg chg="add">
          <ac:chgData name="Dzeina Teresko (2107535)" userId="S::2107535@student.uwtsd.ac.uk::c7bb304f-528a-4210-923d-606ee7f2f06d" providerId="AD" clId="Web-{31E408C1-FE17-46D2-A8FE-607996FC12EA}" dt="2022-04-24T20:43:16.092" v="68"/>
          <ac:picMkLst>
            <pc:docMk/>
            <pc:sldMk cId="109857222" sldId="256"/>
            <ac:picMk id="4" creationId="{3FCB1035-F7B9-357C-36E0-601F253AAC1C}"/>
          </ac:picMkLst>
        </pc:picChg>
      </pc:sldChg>
      <pc:sldChg chg="addSp delSp modSp new mod setBg">
        <pc:chgData name="Dzeina Teresko (2107535)" userId="S::2107535@student.uwtsd.ac.uk::c7bb304f-528a-4210-923d-606ee7f2f06d" providerId="AD" clId="Web-{31E408C1-FE17-46D2-A8FE-607996FC12EA}" dt="2022-04-24T23:00:32.639" v="988" actId="1076"/>
        <pc:sldMkLst>
          <pc:docMk/>
          <pc:sldMk cId="2923427534" sldId="257"/>
        </pc:sldMkLst>
        <pc:spChg chg="mod">
          <ac:chgData name="Dzeina Teresko (2107535)" userId="S::2107535@student.uwtsd.ac.uk::c7bb304f-528a-4210-923d-606ee7f2f06d" providerId="AD" clId="Web-{31E408C1-FE17-46D2-A8FE-607996FC12EA}" dt="2022-04-24T21:07:28.930" v="260"/>
          <ac:spMkLst>
            <pc:docMk/>
            <pc:sldMk cId="2923427534" sldId="257"/>
            <ac:spMk id="2" creationId="{0D62D565-1686-27BE-FC25-2AF5FBC088DF}"/>
          </ac:spMkLst>
        </pc:spChg>
        <pc:spChg chg="mod">
          <ac:chgData name="Dzeina Teresko (2107535)" userId="S::2107535@student.uwtsd.ac.uk::c7bb304f-528a-4210-923d-606ee7f2f06d" providerId="AD" clId="Web-{31E408C1-FE17-46D2-A8FE-607996FC12EA}" dt="2022-04-24T21:08:33.010" v="272" actId="20577"/>
          <ac:spMkLst>
            <pc:docMk/>
            <pc:sldMk cId="2923427534" sldId="257"/>
            <ac:spMk id="3" creationId="{ECAB5AF2-8250-3670-270E-E2D6FD390E77}"/>
          </ac:spMkLst>
        </pc:spChg>
        <pc:spChg chg="add mod">
          <ac:chgData name="Dzeina Teresko (2107535)" userId="S::2107535@student.uwtsd.ac.uk::c7bb304f-528a-4210-923d-606ee7f2f06d" providerId="AD" clId="Web-{31E408C1-FE17-46D2-A8FE-607996FC12EA}" dt="2022-04-24T23:00:32.639" v="988" actId="1076"/>
          <ac:spMkLst>
            <pc:docMk/>
            <pc:sldMk cId="2923427534" sldId="257"/>
            <ac:spMk id="4" creationId="{593204ED-95F4-B297-D50F-1FE41638E4E6}"/>
          </ac:spMkLst>
        </pc:spChg>
        <pc:spChg chg="add del">
          <ac:chgData name="Dzeina Teresko (2107535)" userId="S::2107535@student.uwtsd.ac.uk::c7bb304f-528a-4210-923d-606ee7f2f06d" providerId="AD" clId="Web-{31E408C1-FE17-46D2-A8FE-607996FC12EA}" dt="2022-04-24T21:07:28.930" v="260"/>
          <ac:spMkLst>
            <pc:docMk/>
            <pc:sldMk cId="2923427534" sldId="257"/>
            <ac:spMk id="8" creationId="{23BB7E73-E730-42EA-AACE-D1E323EA547E}"/>
          </ac:spMkLst>
        </pc:spChg>
        <pc:spChg chg="add del">
          <ac:chgData name="Dzeina Teresko (2107535)" userId="S::2107535@student.uwtsd.ac.uk::c7bb304f-528a-4210-923d-606ee7f2f06d" providerId="AD" clId="Web-{31E408C1-FE17-46D2-A8FE-607996FC12EA}" dt="2022-04-24T21:07:28.930" v="260"/>
          <ac:spMkLst>
            <pc:docMk/>
            <pc:sldMk cId="2923427534" sldId="257"/>
            <ac:spMk id="10" creationId="{F1F6C2E9-B316-4410-88E5-74F044FC3575}"/>
          </ac:spMkLst>
        </pc:spChg>
        <pc:spChg chg="add del">
          <ac:chgData name="Dzeina Teresko (2107535)" userId="S::2107535@student.uwtsd.ac.uk::c7bb304f-528a-4210-923d-606ee7f2f06d" providerId="AD" clId="Web-{31E408C1-FE17-46D2-A8FE-607996FC12EA}" dt="2022-04-24T21:07:28.930" v="260"/>
          <ac:spMkLst>
            <pc:docMk/>
            <pc:sldMk cId="2923427534" sldId="257"/>
            <ac:spMk id="12" creationId="{83D07262-43A6-451F-9B19-77B943C6399D}"/>
          </ac:spMkLst>
        </pc:spChg>
        <pc:spChg chg="add del">
          <ac:chgData name="Dzeina Teresko (2107535)" userId="S::2107535@student.uwtsd.ac.uk::c7bb304f-528a-4210-923d-606ee7f2f06d" providerId="AD" clId="Web-{31E408C1-FE17-46D2-A8FE-607996FC12EA}" dt="2022-04-24T21:07:25.852" v="257"/>
          <ac:spMkLst>
            <pc:docMk/>
            <pc:sldMk cId="2923427534" sldId="257"/>
            <ac:spMk id="17" creationId="{23BB7E73-E730-42EA-AACE-D1E323EA547E}"/>
          </ac:spMkLst>
        </pc:spChg>
        <pc:spChg chg="add del">
          <ac:chgData name="Dzeina Teresko (2107535)" userId="S::2107535@student.uwtsd.ac.uk::c7bb304f-528a-4210-923d-606ee7f2f06d" providerId="AD" clId="Web-{31E408C1-FE17-46D2-A8FE-607996FC12EA}" dt="2022-04-24T21:07:25.852" v="257"/>
          <ac:spMkLst>
            <pc:docMk/>
            <pc:sldMk cId="2923427534" sldId="257"/>
            <ac:spMk id="19" creationId="{F1F6C2E9-B316-4410-88E5-74F044FC3575}"/>
          </ac:spMkLst>
        </pc:spChg>
        <pc:spChg chg="add del">
          <ac:chgData name="Dzeina Teresko (2107535)" userId="S::2107535@student.uwtsd.ac.uk::c7bb304f-528a-4210-923d-606ee7f2f06d" providerId="AD" clId="Web-{31E408C1-FE17-46D2-A8FE-607996FC12EA}" dt="2022-04-24T21:07:25.852" v="257"/>
          <ac:spMkLst>
            <pc:docMk/>
            <pc:sldMk cId="2923427534" sldId="257"/>
            <ac:spMk id="21" creationId="{83D07262-43A6-451F-9B19-77B943C6399D}"/>
          </ac:spMkLst>
        </pc:spChg>
        <pc:spChg chg="add del">
          <ac:chgData name="Dzeina Teresko (2107535)" userId="S::2107535@student.uwtsd.ac.uk::c7bb304f-528a-4210-923d-606ee7f2f06d" providerId="AD" clId="Web-{31E408C1-FE17-46D2-A8FE-607996FC12EA}" dt="2022-04-24T21:07:28.930" v="259"/>
          <ac:spMkLst>
            <pc:docMk/>
            <pc:sldMk cId="2923427534" sldId="257"/>
            <ac:spMk id="23" creationId="{23BB7E73-E730-42EA-AACE-D1E323EA547E}"/>
          </ac:spMkLst>
        </pc:spChg>
        <pc:spChg chg="add del">
          <ac:chgData name="Dzeina Teresko (2107535)" userId="S::2107535@student.uwtsd.ac.uk::c7bb304f-528a-4210-923d-606ee7f2f06d" providerId="AD" clId="Web-{31E408C1-FE17-46D2-A8FE-607996FC12EA}" dt="2022-04-24T21:07:28.930" v="259"/>
          <ac:spMkLst>
            <pc:docMk/>
            <pc:sldMk cId="2923427534" sldId="257"/>
            <ac:spMk id="24" creationId="{F1F6C2E9-B316-4410-88E5-74F044FC3575}"/>
          </ac:spMkLst>
        </pc:spChg>
        <pc:spChg chg="add del">
          <ac:chgData name="Dzeina Teresko (2107535)" userId="S::2107535@student.uwtsd.ac.uk::c7bb304f-528a-4210-923d-606ee7f2f06d" providerId="AD" clId="Web-{31E408C1-FE17-46D2-A8FE-607996FC12EA}" dt="2022-04-24T21:07:28.930" v="259"/>
          <ac:spMkLst>
            <pc:docMk/>
            <pc:sldMk cId="2923427534" sldId="257"/>
            <ac:spMk id="25" creationId="{83D07262-43A6-451F-9B19-77B943C6399D}"/>
          </ac:spMkLst>
        </pc:spChg>
        <pc:spChg chg="add">
          <ac:chgData name="Dzeina Teresko (2107535)" userId="S::2107535@student.uwtsd.ac.uk::c7bb304f-528a-4210-923d-606ee7f2f06d" providerId="AD" clId="Web-{31E408C1-FE17-46D2-A8FE-607996FC12EA}" dt="2022-04-24T21:07:28.930" v="260"/>
          <ac:spMkLst>
            <pc:docMk/>
            <pc:sldMk cId="2923427534" sldId="257"/>
            <ac:spMk id="27" creationId="{23BB7E73-E730-42EA-AACE-D1E323EA547E}"/>
          </ac:spMkLst>
        </pc:spChg>
        <pc:spChg chg="add">
          <ac:chgData name="Dzeina Teresko (2107535)" userId="S::2107535@student.uwtsd.ac.uk::c7bb304f-528a-4210-923d-606ee7f2f06d" providerId="AD" clId="Web-{31E408C1-FE17-46D2-A8FE-607996FC12EA}" dt="2022-04-24T21:07:28.930" v="260"/>
          <ac:spMkLst>
            <pc:docMk/>
            <pc:sldMk cId="2923427534" sldId="257"/>
            <ac:spMk id="28" creationId="{F1F6C2E9-B316-4410-88E5-74F044FC3575}"/>
          </ac:spMkLst>
        </pc:spChg>
        <pc:spChg chg="add">
          <ac:chgData name="Dzeina Teresko (2107535)" userId="S::2107535@student.uwtsd.ac.uk::c7bb304f-528a-4210-923d-606ee7f2f06d" providerId="AD" clId="Web-{31E408C1-FE17-46D2-A8FE-607996FC12EA}" dt="2022-04-24T21:07:28.930" v="260"/>
          <ac:spMkLst>
            <pc:docMk/>
            <pc:sldMk cId="2923427534" sldId="257"/>
            <ac:spMk id="29" creationId="{83D07262-43A6-451F-9B19-77B943C6399D}"/>
          </ac:spMkLst>
        </pc:spChg>
      </pc:sldChg>
      <pc:sldChg chg="addSp delSp modSp new">
        <pc:chgData name="Dzeina Teresko (2107535)" userId="S::2107535@student.uwtsd.ac.uk::c7bb304f-528a-4210-923d-606ee7f2f06d" providerId="AD" clId="Web-{31E408C1-FE17-46D2-A8FE-607996FC12EA}" dt="2022-04-24T22:22:22.101" v="627" actId="1076"/>
        <pc:sldMkLst>
          <pc:docMk/>
          <pc:sldMk cId="4024906284" sldId="258"/>
        </pc:sldMkLst>
        <pc:spChg chg="del mod">
          <ac:chgData name="Dzeina Teresko (2107535)" userId="S::2107535@student.uwtsd.ac.uk::c7bb304f-528a-4210-923d-606ee7f2f06d" providerId="AD" clId="Web-{31E408C1-FE17-46D2-A8FE-607996FC12EA}" dt="2022-04-24T22:10:46.249" v="511"/>
          <ac:spMkLst>
            <pc:docMk/>
            <pc:sldMk cId="4024906284" sldId="258"/>
            <ac:spMk id="2" creationId="{E20C7822-251E-F753-8C06-AE9B15601D44}"/>
          </ac:spMkLst>
        </pc:spChg>
        <pc:spChg chg="mod">
          <ac:chgData name="Dzeina Teresko (2107535)" userId="S::2107535@student.uwtsd.ac.uk::c7bb304f-528a-4210-923d-606ee7f2f06d" providerId="AD" clId="Web-{31E408C1-FE17-46D2-A8FE-607996FC12EA}" dt="2022-04-24T22:17:19.631" v="565" actId="20577"/>
          <ac:spMkLst>
            <pc:docMk/>
            <pc:sldMk cId="4024906284" sldId="258"/>
            <ac:spMk id="3" creationId="{E8FEBC83-EB56-271B-7B63-1932F3078A22}"/>
          </ac:spMkLst>
        </pc:spChg>
        <pc:spChg chg="add del mod">
          <ac:chgData name="Dzeina Teresko (2107535)" userId="S::2107535@student.uwtsd.ac.uk::c7bb304f-528a-4210-923d-606ee7f2f06d" providerId="AD" clId="Web-{31E408C1-FE17-46D2-A8FE-607996FC12EA}" dt="2022-04-24T22:10:53.219" v="512"/>
          <ac:spMkLst>
            <pc:docMk/>
            <pc:sldMk cId="4024906284" sldId="258"/>
            <ac:spMk id="5" creationId="{C7A359B7-82F1-B886-76F3-C76916D4CAE3}"/>
          </ac:spMkLst>
        </pc:spChg>
        <pc:spChg chg="add mod">
          <ac:chgData name="Dzeina Teresko (2107535)" userId="S::2107535@student.uwtsd.ac.uk::c7bb304f-528a-4210-923d-606ee7f2f06d" providerId="AD" clId="Web-{31E408C1-FE17-46D2-A8FE-607996FC12EA}" dt="2022-04-24T22:22:22.101" v="627" actId="1076"/>
          <ac:spMkLst>
            <pc:docMk/>
            <pc:sldMk cId="4024906284" sldId="258"/>
            <ac:spMk id="6" creationId="{6DCF8709-0681-E908-9496-79E76EFC8BDB}"/>
          </ac:spMkLst>
        </pc:spChg>
      </pc:sldChg>
      <pc:sldChg chg="addSp delSp modSp new mod setBg">
        <pc:chgData name="Dzeina Teresko (2107535)" userId="S::2107535@student.uwtsd.ac.uk::c7bb304f-528a-4210-923d-606ee7f2f06d" providerId="AD" clId="Web-{31E408C1-FE17-46D2-A8FE-607996FC12EA}" dt="2022-04-24T22:55:16.699" v="963" actId="1076"/>
        <pc:sldMkLst>
          <pc:docMk/>
          <pc:sldMk cId="103959421" sldId="259"/>
        </pc:sldMkLst>
        <pc:spChg chg="mod">
          <ac:chgData name="Dzeina Teresko (2107535)" userId="S::2107535@student.uwtsd.ac.uk::c7bb304f-528a-4210-923d-606ee7f2f06d" providerId="AD" clId="Web-{31E408C1-FE17-46D2-A8FE-607996FC12EA}" dt="2022-04-24T22:55:16.699" v="963" actId="1076"/>
          <ac:spMkLst>
            <pc:docMk/>
            <pc:sldMk cId="103959421" sldId="259"/>
            <ac:spMk id="2" creationId="{58B7CF3C-AE60-8A2F-0756-54D89FE7598B}"/>
          </ac:spMkLst>
        </pc:spChg>
        <pc:spChg chg="del mod">
          <ac:chgData name="Dzeina Teresko (2107535)" userId="S::2107535@student.uwtsd.ac.uk::c7bb304f-528a-4210-923d-606ee7f2f06d" providerId="AD" clId="Web-{31E408C1-FE17-46D2-A8FE-607996FC12EA}" dt="2022-04-24T22:09:59.372" v="508"/>
          <ac:spMkLst>
            <pc:docMk/>
            <pc:sldMk cId="103959421" sldId="259"/>
            <ac:spMk id="3" creationId="{B0F1AC6B-D3B3-333D-864B-4C195D6EC703}"/>
          </ac:spMkLst>
        </pc:spChg>
        <pc:spChg chg="add">
          <ac:chgData name="Dzeina Teresko (2107535)" userId="S::2107535@student.uwtsd.ac.uk::c7bb304f-528a-4210-923d-606ee7f2f06d" providerId="AD" clId="Web-{31E408C1-FE17-46D2-A8FE-607996FC12EA}" dt="2022-04-24T22:10:24.045" v="510"/>
          <ac:spMkLst>
            <pc:docMk/>
            <pc:sldMk cId="103959421" sldId="259"/>
            <ac:spMk id="7" creationId="{2D03A0B2-4A2F-D846-A5E6-FB7CB9A031F7}"/>
          </ac:spMkLst>
        </pc:spChg>
        <pc:spChg chg="add">
          <ac:chgData name="Dzeina Teresko (2107535)" userId="S::2107535@student.uwtsd.ac.uk::c7bb304f-528a-4210-923d-606ee7f2f06d" providerId="AD" clId="Web-{31E408C1-FE17-46D2-A8FE-607996FC12EA}" dt="2022-04-24T22:10:24.045" v="510"/>
          <ac:spMkLst>
            <pc:docMk/>
            <pc:sldMk cId="103959421" sldId="259"/>
            <ac:spMk id="9" creationId="{7F573F1D-73A7-FB41-BCAD-FC9AA7DEF4F5}"/>
          </ac:spMkLst>
        </pc:spChg>
        <pc:spChg chg="add">
          <ac:chgData name="Dzeina Teresko (2107535)" userId="S::2107535@student.uwtsd.ac.uk::c7bb304f-528a-4210-923d-606ee7f2f06d" providerId="AD" clId="Web-{31E408C1-FE17-46D2-A8FE-607996FC12EA}" dt="2022-04-24T22:10:24.045" v="510"/>
          <ac:spMkLst>
            <pc:docMk/>
            <pc:sldMk cId="103959421" sldId="259"/>
            <ac:spMk id="11" creationId="{281148B8-58D0-4E9A-A32C-B3B181A3A850}"/>
          </ac:spMkLst>
        </pc:spChg>
        <pc:spChg chg="add">
          <ac:chgData name="Dzeina Teresko (2107535)" userId="S::2107535@student.uwtsd.ac.uk::c7bb304f-528a-4210-923d-606ee7f2f06d" providerId="AD" clId="Web-{31E408C1-FE17-46D2-A8FE-607996FC12EA}" dt="2022-04-24T22:10:24.045" v="510"/>
          <ac:spMkLst>
            <pc:docMk/>
            <pc:sldMk cId="103959421" sldId="259"/>
            <ac:spMk id="13" creationId="{81EC1EF6-A5BF-44DB-A672-D024091B3C76}"/>
          </ac:spMkLst>
        </pc:spChg>
        <pc:spChg chg="add">
          <ac:chgData name="Dzeina Teresko (2107535)" userId="S::2107535@student.uwtsd.ac.uk::c7bb304f-528a-4210-923d-606ee7f2f06d" providerId="AD" clId="Web-{31E408C1-FE17-46D2-A8FE-607996FC12EA}" dt="2022-04-24T22:10:24.045" v="510"/>
          <ac:spMkLst>
            <pc:docMk/>
            <pc:sldMk cId="103959421" sldId="259"/>
            <ac:spMk id="15" creationId="{45E02CBB-287D-4A17-B2F3-56AD2C058FF8}"/>
          </ac:spMkLst>
        </pc:spChg>
      </pc:sldChg>
      <pc:sldChg chg="modSp new">
        <pc:chgData name="Dzeina Teresko (2107535)" userId="S::2107535@student.uwtsd.ac.uk::c7bb304f-528a-4210-923d-606ee7f2f06d" providerId="AD" clId="Web-{31E408C1-FE17-46D2-A8FE-607996FC12EA}" dt="2022-04-24T23:02:00.003" v="1029" actId="20577"/>
        <pc:sldMkLst>
          <pc:docMk/>
          <pc:sldMk cId="233011064" sldId="260"/>
        </pc:sldMkLst>
        <pc:spChg chg="mod">
          <ac:chgData name="Dzeina Teresko (2107535)" userId="S::2107535@student.uwtsd.ac.uk::c7bb304f-528a-4210-923d-606ee7f2f06d" providerId="AD" clId="Web-{31E408C1-FE17-46D2-A8FE-607996FC12EA}" dt="2022-04-24T22:19:16.997" v="573" actId="14100"/>
          <ac:spMkLst>
            <pc:docMk/>
            <pc:sldMk cId="233011064" sldId="260"/>
            <ac:spMk id="2" creationId="{F41DD2A0-931C-9C93-458D-77D09E0B269F}"/>
          </ac:spMkLst>
        </pc:spChg>
        <pc:spChg chg="mod">
          <ac:chgData name="Dzeina Teresko (2107535)" userId="S::2107535@student.uwtsd.ac.uk::c7bb304f-528a-4210-923d-606ee7f2f06d" providerId="AD" clId="Web-{31E408C1-FE17-46D2-A8FE-607996FC12EA}" dt="2022-04-24T23:02:00.003" v="1029" actId="20577"/>
          <ac:spMkLst>
            <pc:docMk/>
            <pc:sldMk cId="233011064" sldId="260"/>
            <ac:spMk id="3" creationId="{8EA28556-73CE-A200-3928-5D9E27E438D0}"/>
          </ac:spMkLst>
        </pc:spChg>
      </pc:sldChg>
      <pc:sldChg chg="addSp delSp modSp new">
        <pc:chgData name="Dzeina Teresko (2107535)" userId="S::2107535@student.uwtsd.ac.uk::c7bb304f-528a-4210-923d-606ee7f2f06d" providerId="AD" clId="Web-{31E408C1-FE17-46D2-A8FE-607996FC12EA}" dt="2022-04-24T22:46:28.248" v="911" actId="1076"/>
        <pc:sldMkLst>
          <pc:docMk/>
          <pc:sldMk cId="2032311450" sldId="261"/>
        </pc:sldMkLst>
        <pc:spChg chg="del">
          <ac:chgData name="Dzeina Teresko (2107535)" userId="S::2107535@student.uwtsd.ac.uk::c7bb304f-528a-4210-923d-606ee7f2f06d" providerId="AD" clId="Web-{31E408C1-FE17-46D2-A8FE-607996FC12EA}" dt="2022-04-24T22:24:58.625" v="629"/>
          <ac:spMkLst>
            <pc:docMk/>
            <pc:sldMk cId="2032311450" sldId="261"/>
            <ac:spMk id="2" creationId="{43FC1DB5-B826-4C1C-DCD8-EA46BAE15685}"/>
          </ac:spMkLst>
        </pc:spChg>
        <pc:spChg chg="mod">
          <ac:chgData name="Dzeina Teresko (2107535)" userId="S::2107535@student.uwtsd.ac.uk::c7bb304f-528a-4210-923d-606ee7f2f06d" providerId="AD" clId="Web-{31E408C1-FE17-46D2-A8FE-607996FC12EA}" dt="2022-04-24T22:42:51.236" v="892" actId="20577"/>
          <ac:spMkLst>
            <pc:docMk/>
            <pc:sldMk cId="2032311450" sldId="261"/>
            <ac:spMk id="3" creationId="{6381C6B5-362B-9D72-3FFB-292BEE033E4F}"/>
          </ac:spMkLst>
        </pc:spChg>
        <pc:spChg chg="add mod">
          <ac:chgData name="Dzeina Teresko (2107535)" userId="S::2107535@student.uwtsd.ac.uk::c7bb304f-528a-4210-923d-606ee7f2f06d" providerId="AD" clId="Web-{31E408C1-FE17-46D2-A8FE-607996FC12EA}" dt="2022-04-24T22:46:28.248" v="911" actId="1076"/>
          <ac:spMkLst>
            <pc:docMk/>
            <pc:sldMk cId="2032311450" sldId="261"/>
            <ac:spMk id="4" creationId="{3E312ED6-6CB2-9CF1-2325-0592E2D5281B}"/>
          </ac:spMkLst>
        </pc:spChg>
      </pc:sldChg>
      <pc:sldChg chg="addSp delSp modSp new mod setBg">
        <pc:chgData name="Dzeina Teresko (2107535)" userId="S::2107535@student.uwtsd.ac.uk::c7bb304f-528a-4210-923d-606ee7f2f06d" providerId="AD" clId="Web-{31E408C1-FE17-46D2-A8FE-607996FC12EA}" dt="2022-04-24T22:57:55.349" v="970" actId="1076"/>
        <pc:sldMkLst>
          <pc:docMk/>
          <pc:sldMk cId="3375247118" sldId="262"/>
        </pc:sldMkLst>
        <pc:spChg chg="mod">
          <ac:chgData name="Dzeina Teresko (2107535)" userId="S::2107535@student.uwtsd.ac.uk::c7bb304f-528a-4210-923d-606ee7f2f06d" providerId="AD" clId="Web-{31E408C1-FE17-46D2-A8FE-607996FC12EA}" dt="2022-04-24T22:57:55.349" v="970" actId="1076"/>
          <ac:spMkLst>
            <pc:docMk/>
            <pc:sldMk cId="3375247118" sldId="262"/>
            <ac:spMk id="2" creationId="{46C16D25-58C0-115F-DF1A-DA532661F097}"/>
          </ac:spMkLst>
        </pc:spChg>
        <pc:spChg chg="del">
          <ac:chgData name="Dzeina Teresko (2107535)" userId="S::2107535@student.uwtsd.ac.uk::c7bb304f-528a-4210-923d-606ee7f2f06d" providerId="AD" clId="Web-{31E408C1-FE17-46D2-A8FE-607996FC12EA}" dt="2022-04-24T22:57:25.660" v="966"/>
          <ac:spMkLst>
            <pc:docMk/>
            <pc:sldMk cId="3375247118" sldId="262"/>
            <ac:spMk id="3" creationId="{C5CFF46F-A8FB-F94D-7C25-63633E5796F2}"/>
          </ac:spMkLst>
        </pc:spChg>
        <pc:spChg chg="add">
          <ac:chgData name="Dzeina Teresko (2107535)" userId="S::2107535@student.uwtsd.ac.uk::c7bb304f-528a-4210-923d-606ee7f2f06d" providerId="AD" clId="Web-{31E408C1-FE17-46D2-A8FE-607996FC12EA}" dt="2022-04-24T22:57:32.472" v="967"/>
          <ac:spMkLst>
            <pc:docMk/>
            <pc:sldMk cId="3375247118" sldId="262"/>
            <ac:spMk id="8" creationId="{2D03A0B2-4A2F-D846-A5E6-FB7CB9A031F7}"/>
          </ac:spMkLst>
        </pc:spChg>
        <pc:spChg chg="add">
          <ac:chgData name="Dzeina Teresko (2107535)" userId="S::2107535@student.uwtsd.ac.uk::c7bb304f-528a-4210-923d-606ee7f2f06d" providerId="AD" clId="Web-{31E408C1-FE17-46D2-A8FE-607996FC12EA}" dt="2022-04-24T22:57:32.472" v="967"/>
          <ac:spMkLst>
            <pc:docMk/>
            <pc:sldMk cId="3375247118" sldId="262"/>
            <ac:spMk id="10" creationId="{7F573F1D-73A7-FB41-BCAD-FC9AA7DEF4F5}"/>
          </ac:spMkLst>
        </pc:spChg>
        <pc:spChg chg="add">
          <ac:chgData name="Dzeina Teresko (2107535)" userId="S::2107535@student.uwtsd.ac.uk::c7bb304f-528a-4210-923d-606ee7f2f06d" providerId="AD" clId="Web-{31E408C1-FE17-46D2-A8FE-607996FC12EA}" dt="2022-04-24T22:57:32.472" v="967"/>
          <ac:spMkLst>
            <pc:docMk/>
            <pc:sldMk cId="3375247118" sldId="262"/>
            <ac:spMk id="12" creationId="{A88F843D-1C1B-C740-AC27-E3238D0F5F47}"/>
          </ac:spMkLst>
        </pc:spChg>
        <pc:spChg chg="add">
          <ac:chgData name="Dzeina Teresko (2107535)" userId="S::2107535@student.uwtsd.ac.uk::c7bb304f-528a-4210-923d-606ee7f2f06d" providerId="AD" clId="Web-{31E408C1-FE17-46D2-A8FE-607996FC12EA}" dt="2022-04-24T22:57:32.472" v="967"/>
          <ac:spMkLst>
            <pc:docMk/>
            <pc:sldMk cId="3375247118" sldId="262"/>
            <ac:spMk id="14" creationId="{A21C8291-E3D5-4240-8FF4-E5213CBCC453}"/>
          </ac:spMkLst>
        </pc:spChg>
        <pc:spChg chg="add">
          <ac:chgData name="Dzeina Teresko (2107535)" userId="S::2107535@student.uwtsd.ac.uk::c7bb304f-528a-4210-923d-606ee7f2f06d" providerId="AD" clId="Web-{31E408C1-FE17-46D2-A8FE-607996FC12EA}" dt="2022-04-24T22:57:32.472" v="967"/>
          <ac:spMkLst>
            <pc:docMk/>
            <pc:sldMk cId="3375247118" sldId="262"/>
            <ac:spMk id="16" creationId="{08B44AFE-C181-7047-8CC9-CA00BD385EEA}"/>
          </ac:spMkLst>
        </pc:spChg>
        <pc:picChg chg="add">
          <ac:chgData name="Dzeina Teresko (2107535)" userId="S::2107535@student.uwtsd.ac.uk::c7bb304f-528a-4210-923d-606ee7f2f06d" providerId="AD" clId="Web-{31E408C1-FE17-46D2-A8FE-607996FC12EA}" dt="2022-04-24T22:57:32.472" v="967"/>
          <ac:picMkLst>
            <pc:docMk/>
            <pc:sldMk cId="3375247118" sldId="262"/>
            <ac:picMk id="4" creationId="{749E0CDC-5A32-48AB-90A4-85C4A8076499}"/>
          </ac:picMkLst>
        </pc:picChg>
      </pc:sldChg>
      <pc:sldChg chg="delSp modSp new">
        <pc:chgData name="Dzeina Teresko (2107535)" userId="S::2107535@student.uwtsd.ac.uk::c7bb304f-528a-4210-923d-606ee7f2f06d" providerId="AD" clId="Web-{31E408C1-FE17-46D2-A8FE-607996FC12EA}" dt="2022-04-24T23:16:07.447" v="1032" actId="20577"/>
        <pc:sldMkLst>
          <pc:docMk/>
          <pc:sldMk cId="3164304229" sldId="263"/>
        </pc:sldMkLst>
        <pc:spChg chg="del">
          <ac:chgData name="Dzeina Teresko (2107535)" userId="S::2107535@student.uwtsd.ac.uk::c7bb304f-528a-4210-923d-606ee7f2f06d" providerId="AD" clId="Web-{31E408C1-FE17-46D2-A8FE-607996FC12EA}" dt="2022-04-24T23:15:56.275" v="1030"/>
          <ac:spMkLst>
            <pc:docMk/>
            <pc:sldMk cId="3164304229" sldId="263"/>
            <ac:spMk id="2" creationId="{A1584E10-0658-E7E5-D7E7-6A7BE762FD23}"/>
          </ac:spMkLst>
        </pc:spChg>
        <pc:spChg chg="mod">
          <ac:chgData name="Dzeina Teresko (2107535)" userId="S::2107535@student.uwtsd.ac.uk::c7bb304f-528a-4210-923d-606ee7f2f06d" providerId="AD" clId="Web-{31E408C1-FE17-46D2-A8FE-607996FC12EA}" dt="2022-04-24T23:16:07.447" v="1032" actId="20577"/>
          <ac:spMkLst>
            <pc:docMk/>
            <pc:sldMk cId="3164304229" sldId="263"/>
            <ac:spMk id="3" creationId="{90EED2D7-86C2-2961-6B17-57B85E67BEB6}"/>
          </ac:spMkLst>
        </pc:spChg>
      </pc:sldChg>
      <pc:sldMasterChg chg="del delSldLayout">
        <pc:chgData name="Dzeina Teresko (2107535)" userId="S::2107535@student.uwtsd.ac.uk::c7bb304f-528a-4210-923d-606ee7f2f06d" providerId="AD" clId="Web-{31E408C1-FE17-46D2-A8FE-607996FC12EA}" dt="2022-04-24T20:43:16.092" v="68"/>
        <pc:sldMasterMkLst>
          <pc:docMk/>
          <pc:sldMasterMk cId="2460954070" sldId="2147483660"/>
        </pc:sldMasterMkLst>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2385387890" sldId="2147483661"/>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949138452" sldId="2147483662"/>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2591524520" sldId="2147483663"/>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1203092039" sldId="2147483664"/>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3733172339" sldId="2147483665"/>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3210312558" sldId="2147483666"/>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3146388984" sldId="2147483667"/>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3171841454" sldId="2147483668"/>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1718958274" sldId="2147483669"/>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2202905451" sldId="2147483670"/>
          </pc:sldLayoutMkLst>
        </pc:sldLayoutChg>
        <pc:sldLayoutChg chg="del">
          <pc:chgData name="Dzeina Teresko (2107535)" userId="S::2107535@student.uwtsd.ac.uk::c7bb304f-528a-4210-923d-606ee7f2f06d" providerId="AD" clId="Web-{31E408C1-FE17-46D2-A8FE-607996FC12EA}" dt="2022-04-24T20:43:16.092" v="68"/>
          <pc:sldLayoutMkLst>
            <pc:docMk/>
            <pc:sldMasterMk cId="2460954070" sldId="2147483660"/>
            <pc:sldLayoutMk cId="3479445657" sldId="2147483671"/>
          </pc:sldLayoutMkLst>
        </pc:sldLayoutChg>
      </pc:sldMasterChg>
      <pc:sldMasterChg chg="add addSldLayout">
        <pc:chgData name="Dzeina Teresko (2107535)" userId="S::2107535@student.uwtsd.ac.uk::c7bb304f-528a-4210-923d-606ee7f2f06d" providerId="AD" clId="Web-{31E408C1-FE17-46D2-A8FE-607996FC12EA}" dt="2022-04-24T20:43:16.092" v="68"/>
        <pc:sldMasterMkLst>
          <pc:docMk/>
          <pc:sldMasterMk cId="1419578187" sldId="2147483737"/>
        </pc:sldMasterMkLst>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1889136142" sldId="2147483726"/>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50153129" sldId="2147483727"/>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1566324268" sldId="2147483728"/>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2247660249" sldId="2147483729"/>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3179548250" sldId="2147483730"/>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3156673193" sldId="2147483731"/>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1022435981" sldId="2147483732"/>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2699019694" sldId="2147483733"/>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3699132321" sldId="2147483734"/>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718596000" sldId="2147483735"/>
          </pc:sldLayoutMkLst>
        </pc:sldLayoutChg>
        <pc:sldLayoutChg chg="add">
          <pc:chgData name="Dzeina Teresko (2107535)" userId="S::2107535@student.uwtsd.ac.uk::c7bb304f-528a-4210-923d-606ee7f2f06d" providerId="AD" clId="Web-{31E408C1-FE17-46D2-A8FE-607996FC12EA}" dt="2022-04-24T20:43:16.092" v="68"/>
          <pc:sldLayoutMkLst>
            <pc:docMk/>
            <pc:sldMasterMk cId="1419578187" sldId="2147483737"/>
            <pc:sldLayoutMk cId="4023573150" sldId="2147483736"/>
          </pc:sldLayoutMkLst>
        </pc:sldLayoutChg>
      </pc:sldMasterChg>
    </pc:docChg>
  </pc:docChgLst>
  <pc:docChgLst>
    <pc:chgData name="Dzeina Teresko (2107535)" userId="S::2107535@student.uwtsd.ac.uk::c7bb304f-528a-4210-923d-606ee7f2f06d" providerId="AD" clId="Web-{55808E42-22A2-3521-6228-6804209A0250}"/>
    <pc:docChg chg="addSld modSld">
      <pc:chgData name="Dzeina Teresko (2107535)" userId="S::2107535@student.uwtsd.ac.uk::c7bb304f-528a-4210-923d-606ee7f2f06d" providerId="AD" clId="Web-{55808E42-22A2-3521-6228-6804209A0250}" dt="2022-04-26T23:39:50.256" v="969" actId="20577"/>
      <pc:docMkLst>
        <pc:docMk/>
      </pc:docMkLst>
      <pc:sldChg chg="modSp">
        <pc:chgData name="Dzeina Teresko (2107535)" userId="S::2107535@student.uwtsd.ac.uk::c7bb304f-528a-4210-923d-606ee7f2f06d" providerId="AD" clId="Web-{55808E42-22A2-3521-6228-6804209A0250}" dt="2022-04-26T23:07:50.485" v="503" actId="20577"/>
        <pc:sldMkLst>
          <pc:docMk/>
          <pc:sldMk cId="233011064" sldId="260"/>
        </pc:sldMkLst>
        <pc:spChg chg="mod">
          <ac:chgData name="Dzeina Teresko (2107535)" userId="S::2107535@student.uwtsd.ac.uk::c7bb304f-528a-4210-923d-606ee7f2f06d" providerId="AD" clId="Web-{55808E42-22A2-3521-6228-6804209A0250}" dt="2022-04-26T23:07:50.485" v="503" actId="20577"/>
          <ac:spMkLst>
            <pc:docMk/>
            <pc:sldMk cId="233011064" sldId="260"/>
            <ac:spMk id="3" creationId="{8EA28556-73CE-A200-3928-5D9E27E438D0}"/>
          </ac:spMkLst>
        </pc:spChg>
      </pc:sldChg>
      <pc:sldChg chg="modSp">
        <pc:chgData name="Dzeina Teresko (2107535)" userId="S::2107535@student.uwtsd.ac.uk::c7bb304f-528a-4210-923d-606ee7f2f06d" providerId="AD" clId="Web-{55808E42-22A2-3521-6228-6804209A0250}" dt="2022-04-26T21:26:05.496" v="41" actId="20577"/>
        <pc:sldMkLst>
          <pc:docMk/>
          <pc:sldMk cId="2390724692" sldId="265"/>
        </pc:sldMkLst>
        <pc:spChg chg="mod">
          <ac:chgData name="Dzeina Teresko (2107535)" userId="S::2107535@student.uwtsd.ac.uk::c7bb304f-528a-4210-923d-606ee7f2f06d" providerId="AD" clId="Web-{55808E42-22A2-3521-6228-6804209A0250}" dt="2022-04-26T21:26:05.496" v="41" actId="20577"/>
          <ac:spMkLst>
            <pc:docMk/>
            <pc:sldMk cId="2390724692" sldId="265"/>
            <ac:spMk id="2" creationId="{53C07AE1-3347-EA23-2F4E-7C79D2EE987F}"/>
          </ac:spMkLst>
        </pc:spChg>
      </pc:sldChg>
      <pc:sldChg chg="addSp modSp">
        <pc:chgData name="Dzeina Teresko (2107535)" userId="S::2107535@student.uwtsd.ac.uk::c7bb304f-528a-4210-923d-606ee7f2f06d" providerId="AD" clId="Web-{55808E42-22A2-3521-6228-6804209A0250}" dt="2022-04-26T21:43:15.024" v="137" actId="20577"/>
        <pc:sldMkLst>
          <pc:docMk/>
          <pc:sldMk cId="2244685507" sldId="266"/>
        </pc:sldMkLst>
        <pc:spChg chg="mod">
          <ac:chgData name="Dzeina Teresko (2107535)" userId="S::2107535@student.uwtsd.ac.uk::c7bb304f-528a-4210-923d-606ee7f2f06d" providerId="AD" clId="Web-{55808E42-22A2-3521-6228-6804209A0250}" dt="2022-04-26T21:37:28.639" v="96" actId="20577"/>
          <ac:spMkLst>
            <pc:docMk/>
            <pc:sldMk cId="2244685507" sldId="266"/>
            <ac:spMk id="2" creationId="{484B1DC5-6EBD-87D8-58AA-62B183C6D0A0}"/>
          </ac:spMkLst>
        </pc:spChg>
        <pc:spChg chg="add mod">
          <ac:chgData name="Dzeina Teresko (2107535)" userId="S::2107535@student.uwtsd.ac.uk::c7bb304f-528a-4210-923d-606ee7f2f06d" providerId="AD" clId="Web-{55808E42-22A2-3521-6228-6804209A0250}" dt="2022-04-26T21:43:15.024" v="137" actId="20577"/>
          <ac:spMkLst>
            <pc:docMk/>
            <pc:sldMk cId="2244685507" sldId="266"/>
            <ac:spMk id="4" creationId="{A84FEDF3-2361-3897-6313-0770D76158D3}"/>
          </ac:spMkLst>
        </pc:spChg>
      </pc:sldChg>
      <pc:sldChg chg="addSp modSp">
        <pc:chgData name="Dzeina Teresko (2107535)" userId="S::2107535@student.uwtsd.ac.uk::c7bb304f-528a-4210-923d-606ee7f2f06d" providerId="AD" clId="Web-{55808E42-22A2-3521-6228-6804209A0250}" dt="2022-04-26T21:51:23.600" v="151" actId="20577"/>
        <pc:sldMkLst>
          <pc:docMk/>
          <pc:sldMk cId="3207459775" sldId="267"/>
        </pc:sldMkLst>
        <pc:spChg chg="mod">
          <ac:chgData name="Dzeina Teresko (2107535)" userId="S::2107535@student.uwtsd.ac.uk::c7bb304f-528a-4210-923d-606ee7f2f06d" providerId="AD" clId="Web-{55808E42-22A2-3521-6228-6804209A0250}" dt="2022-04-26T21:41:24.677" v="128" actId="20577"/>
          <ac:spMkLst>
            <pc:docMk/>
            <pc:sldMk cId="3207459775" sldId="267"/>
            <ac:spMk id="3" creationId="{D12F4745-AEC1-3E33-35EE-A88CFC8B433E}"/>
          </ac:spMkLst>
        </pc:spChg>
        <pc:spChg chg="add mod">
          <ac:chgData name="Dzeina Teresko (2107535)" userId="S::2107535@student.uwtsd.ac.uk::c7bb304f-528a-4210-923d-606ee7f2f06d" providerId="AD" clId="Web-{55808E42-22A2-3521-6228-6804209A0250}" dt="2022-04-26T21:51:23.600" v="151" actId="20577"/>
          <ac:spMkLst>
            <pc:docMk/>
            <pc:sldMk cId="3207459775" sldId="267"/>
            <ac:spMk id="4" creationId="{215C267E-619F-0B71-4F09-690179139830}"/>
          </ac:spMkLst>
        </pc:spChg>
      </pc:sldChg>
      <pc:sldChg chg="delSp modSp new">
        <pc:chgData name="Dzeina Teresko (2107535)" userId="S::2107535@student.uwtsd.ac.uk::c7bb304f-528a-4210-923d-606ee7f2f06d" providerId="AD" clId="Web-{55808E42-22A2-3521-6228-6804209A0250}" dt="2022-04-26T23:05:46.310" v="475" actId="20577"/>
        <pc:sldMkLst>
          <pc:docMk/>
          <pc:sldMk cId="1149953662" sldId="268"/>
        </pc:sldMkLst>
        <pc:spChg chg="del">
          <ac:chgData name="Dzeina Teresko (2107535)" userId="S::2107535@student.uwtsd.ac.uk::c7bb304f-528a-4210-923d-606ee7f2f06d" providerId="AD" clId="Web-{55808E42-22A2-3521-6228-6804209A0250}" dt="2022-04-26T21:32:28.303" v="59"/>
          <ac:spMkLst>
            <pc:docMk/>
            <pc:sldMk cId="1149953662" sldId="268"/>
            <ac:spMk id="2" creationId="{688DFBD7-A8D1-A0C9-AB7F-BFB66535C41F}"/>
          </ac:spMkLst>
        </pc:spChg>
        <pc:spChg chg="mod">
          <ac:chgData name="Dzeina Teresko (2107535)" userId="S::2107535@student.uwtsd.ac.uk::c7bb304f-528a-4210-923d-606ee7f2f06d" providerId="AD" clId="Web-{55808E42-22A2-3521-6228-6804209A0250}" dt="2022-04-26T23:05:46.310" v="475" actId="20577"/>
          <ac:spMkLst>
            <pc:docMk/>
            <pc:sldMk cId="1149953662" sldId="268"/>
            <ac:spMk id="3" creationId="{9BEBF97F-9AD4-023C-272A-6D5F123F4FC9}"/>
          </ac:spMkLst>
        </pc:spChg>
      </pc:sldChg>
      <pc:sldChg chg="addSp delSp modSp new mod setBg">
        <pc:chgData name="Dzeina Teresko (2107535)" userId="S::2107535@student.uwtsd.ac.uk::c7bb304f-528a-4210-923d-606ee7f2f06d" providerId="AD" clId="Web-{55808E42-22A2-3521-6228-6804209A0250}" dt="2022-04-26T21:55:31.357" v="200" actId="1076"/>
        <pc:sldMkLst>
          <pc:docMk/>
          <pc:sldMk cId="2406902314" sldId="269"/>
        </pc:sldMkLst>
        <pc:spChg chg="mod">
          <ac:chgData name="Dzeina Teresko (2107535)" userId="S::2107535@student.uwtsd.ac.uk::c7bb304f-528a-4210-923d-606ee7f2f06d" providerId="AD" clId="Web-{55808E42-22A2-3521-6228-6804209A0250}" dt="2022-04-26T21:55:31.357" v="200" actId="1076"/>
          <ac:spMkLst>
            <pc:docMk/>
            <pc:sldMk cId="2406902314" sldId="269"/>
            <ac:spMk id="2" creationId="{9D7BDB6F-FFF9-6F3F-9486-36DC15C8E5CD}"/>
          </ac:spMkLst>
        </pc:spChg>
        <pc:spChg chg="del">
          <ac:chgData name="Dzeina Teresko (2107535)" userId="S::2107535@student.uwtsd.ac.uk::c7bb304f-528a-4210-923d-606ee7f2f06d" providerId="AD" clId="Web-{55808E42-22A2-3521-6228-6804209A0250}" dt="2022-04-26T21:54:49.934" v="196"/>
          <ac:spMkLst>
            <pc:docMk/>
            <pc:sldMk cId="2406902314" sldId="269"/>
            <ac:spMk id="3" creationId="{9E9D4CC3-8260-58E9-126C-0853581AD159}"/>
          </ac:spMkLst>
        </pc:spChg>
        <pc:spChg chg="add">
          <ac:chgData name="Dzeina Teresko (2107535)" userId="S::2107535@student.uwtsd.ac.uk::c7bb304f-528a-4210-923d-606ee7f2f06d" providerId="AD" clId="Web-{55808E42-22A2-3521-6228-6804209A0250}" dt="2022-04-26T21:55:07.075" v="197"/>
          <ac:spMkLst>
            <pc:docMk/>
            <pc:sldMk cId="2406902314" sldId="269"/>
            <ac:spMk id="7" creationId="{2D03A0B2-4A2F-D846-A5E6-FB7CB9A031F7}"/>
          </ac:spMkLst>
        </pc:spChg>
        <pc:spChg chg="add">
          <ac:chgData name="Dzeina Teresko (2107535)" userId="S::2107535@student.uwtsd.ac.uk::c7bb304f-528a-4210-923d-606ee7f2f06d" providerId="AD" clId="Web-{55808E42-22A2-3521-6228-6804209A0250}" dt="2022-04-26T21:55:07.075" v="197"/>
          <ac:spMkLst>
            <pc:docMk/>
            <pc:sldMk cId="2406902314" sldId="269"/>
            <ac:spMk id="9" creationId="{7F573F1D-73A7-FB41-BCAD-FC9AA7DEF4F5}"/>
          </ac:spMkLst>
        </pc:spChg>
        <pc:spChg chg="add">
          <ac:chgData name="Dzeina Teresko (2107535)" userId="S::2107535@student.uwtsd.ac.uk::c7bb304f-528a-4210-923d-606ee7f2f06d" providerId="AD" clId="Web-{55808E42-22A2-3521-6228-6804209A0250}" dt="2022-04-26T21:55:07.075" v="197"/>
          <ac:spMkLst>
            <pc:docMk/>
            <pc:sldMk cId="2406902314" sldId="269"/>
            <ac:spMk id="11" creationId="{281148B8-58D0-4E9A-A32C-B3B181A3A850}"/>
          </ac:spMkLst>
        </pc:spChg>
        <pc:spChg chg="add">
          <ac:chgData name="Dzeina Teresko (2107535)" userId="S::2107535@student.uwtsd.ac.uk::c7bb304f-528a-4210-923d-606ee7f2f06d" providerId="AD" clId="Web-{55808E42-22A2-3521-6228-6804209A0250}" dt="2022-04-26T21:55:07.075" v="197"/>
          <ac:spMkLst>
            <pc:docMk/>
            <pc:sldMk cId="2406902314" sldId="269"/>
            <ac:spMk id="13" creationId="{81EC1EF6-A5BF-44DB-A672-D024091B3C76}"/>
          </ac:spMkLst>
        </pc:spChg>
        <pc:spChg chg="add">
          <ac:chgData name="Dzeina Teresko (2107535)" userId="S::2107535@student.uwtsd.ac.uk::c7bb304f-528a-4210-923d-606ee7f2f06d" providerId="AD" clId="Web-{55808E42-22A2-3521-6228-6804209A0250}" dt="2022-04-26T21:55:07.075" v="197"/>
          <ac:spMkLst>
            <pc:docMk/>
            <pc:sldMk cId="2406902314" sldId="269"/>
            <ac:spMk id="15" creationId="{45E02CBB-287D-4A17-B2F3-56AD2C058FF8}"/>
          </ac:spMkLst>
        </pc:spChg>
      </pc:sldChg>
      <pc:sldChg chg="addSp delSp modSp new">
        <pc:chgData name="Dzeina Teresko (2107535)" userId="S::2107535@student.uwtsd.ac.uk::c7bb304f-528a-4210-923d-606ee7f2f06d" providerId="AD" clId="Web-{55808E42-22A2-3521-6228-6804209A0250}" dt="2022-04-26T23:02:51.931" v="426" actId="1076"/>
        <pc:sldMkLst>
          <pc:docMk/>
          <pc:sldMk cId="3083909540" sldId="270"/>
        </pc:sldMkLst>
        <pc:spChg chg="add mod">
          <ac:chgData name="Dzeina Teresko (2107535)" userId="S::2107535@student.uwtsd.ac.uk::c7bb304f-528a-4210-923d-606ee7f2f06d" providerId="AD" clId="Web-{55808E42-22A2-3521-6228-6804209A0250}" dt="2022-04-26T23:02:51.931" v="426" actId="1076"/>
          <ac:spMkLst>
            <pc:docMk/>
            <pc:sldMk cId="3083909540" sldId="270"/>
            <ac:spMk id="2" creationId="{1F091E39-1AC3-57C4-14D3-655251B8F8E4}"/>
          </ac:spMkLst>
        </pc:spChg>
        <pc:spChg chg="del">
          <ac:chgData name="Dzeina Teresko (2107535)" userId="S::2107535@student.uwtsd.ac.uk::c7bb304f-528a-4210-923d-606ee7f2f06d" providerId="AD" clId="Web-{55808E42-22A2-3521-6228-6804209A0250}" dt="2022-04-26T21:56:34.421" v="202"/>
          <ac:spMkLst>
            <pc:docMk/>
            <pc:sldMk cId="3083909540" sldId="270"/>
            <ac:spMk id="2" creationId="{E625963F-58FE-5F50-E608-6DFD0C856559}"/>
          </ac:spMkLst>
        </pc:spChg>
        <pc:spChg chg="mod">
          <ac:chgData name="Dzeina Teresko (2107535)" userId="S::2107535@student.uwtsd.ac.uk::c7bb304f-528a-4210-923d-606ee7f2f06d" providerId="AD" clId="Web-{55808E42-22A2-3521-6228-6804209A0250}" dt="2022-04-26T22:59:59.365" v="376" actId="20577"/>
          <ac:spMkLst>
            <pc:docMk/>
            <pc:sldMk cId="3083909540" sldId="270"/>
            <ac:spMk id="3" creationId="{28500300-6923-3D5B-C530-DAC65F643854}"/>
          </ac:spMkLst>
        </pc:spChg>
      </pc:sldChg>
      <pc:sldChg chg="addSp delSp modSp new">
        <pc:chgData name="Dzeina Teresko (2107535)" userId="S::2107535@student.uwtsd.ac.uk::c7bb304f-528a-4210-923d-606ee7f2f06d" providerId="AD" clId="Web-{55808E42-22A2-3521-6228-6804209A0250}" dt="2022-04-26T23:39:50.256" v="969" actId="20577"/>
        <pc:sldMkLst>
          <pc:docMk/>
          <pc:sldMk cId="1683594018" sldId="271"/>
        </pc:sldMkLst>
        <pc:spChg chg="mod">
          <ac:chgData name="Dzeina Teresko (2107535)" userId="S::2107535@student.uwtsd.ac.uk::c7bb304f-528a-4210-923d-606ee7f2f06d" providerId="AD" clId="Web-{55808E42-22A2-3521-6228-6804209A0250}" dt="2022-04-26T23:08:44.939" v="520" actId="20577"/>
          <ac:spMkLst>
            <pc:docMk/>
            <pc:sldMk cId="1683594018" sldId="271"/>
            <ac:spMk id="2" creationId="{53EC1D3C-5DCB-DD16-4605-00CACEC49F7C}"/>
          </ac:spMkLst>
        </pc:spChg>
        <pc:spChg chg="mod">
          <ac:chgData name="Dzeina Teresko (2107535)" userId="S::2107535@student.uwtsd.ac.uk::c7bb304f-528a-4210-923d-606ee7f2f06d" providerId="AD" clId="Web-{55808E42-22A2-3521-6228-6804209A0250}" dt="2022-04-26T23:39:50.256" v="969" actId="20577"/>
          <ac:spMkLst>
            <pc:docMk/>
            <pc:sldMk cId="1683594018" sldId="271"/>
            <ac:spMk id="3" creationId="{2F2953E9-E530-CA9F-D71F-182C7A4075DE}"/>
          </ac:spMkLst>
        </pc:spChg>
        <pc:spChg chg="add del mod">
          <ac:chgData name="Dzeina Teresko (2107535)" userId="S::2107535@student.uwtsd.ac.uk::c7bb304f-528a-4210-923d-606ee7f2f06d" providerId="AD" clId="Web-{55808E42-22A2-3521-6228-6804209A0250}" dt="2022-04-26T23:22:59.174" v="810"/>
          <ac:spMkLst>
            <pc:docMk/>
            <pc:sldMk cId="1683594018" sldId="271"/>
            <ac:spMk id="4" creationId="{7D812272-FC08-77D8-B6AB-0605A414904A}"/>
          </ac:spMkLst>
        </pc:spChg>
      </pc:sldChg>
    </pc:docChg>
  </pc:docChgLst>
  <pc:docChgLst>
    <pc:chgData name="Dzeina Teresko (2107535)" userId="S::2107535@student.uwtsd.ac.uk::c7bb304f-528a-4210-923d-606ee7f2f06d" providerId="AD" clId="Web-{0F3BBA14-B171-80B5-B2ED-2AFE61EBCB1C}"/>
    <pc:docChg chg="modSld">
      <pc:chgData name="Dzeina Teresko (2107535)" userId="S::2107535@student.uwtsd.ac.uk::c7bb304f-528a-4210-923d-606ee7f2f06d" providerId="AD" clId="Web-{0F3BBA14-B171-80B5-B2ED-2AFE61EBCB1C}" dt="2022-04-27T10:48:42.399" v="240" actId="20577"/>
      <pc:docMkLst>
        <pc:docMk/>
      </pc:docMkLst>
      <pc:sldChg chg="modSp">
        <pc:chgData name="Dzeina Teresko (2107535)" userId="S::2107535@student.uwtsd.ac.uk::c7bb304f-528a-4210-923d-606ee7f2f06d" providerId="AD" clId="Web-{0F3BBA14-B171-80B5-B2ED-2AFE61EBCB1C}" dt="2022-04-27T10:48:42.399" v="240" actId="20577"/>
        <pc:sldMkLst>
          <pc:docMk/>
          <pc:sldMk cId="233011064" sldId="260"/>
        </pc:sldMkLst>
        <pc:spChg chg="mod">
          <ac:chgData name="Dzeina Teresko (2107535)" userId="S::2107535@student.uwtsd.ac.uk::c7bb304f-528a-4210-923d-606ee7f2f06d" providerId="AD" clId="Web-{0F3BBA14-B171-80B5-B2ED-2AFE61EBCB1C}" dt="2022-04-27T10:48:42.399" v="240" actId="20577"/>
          <ac:spMkLst>
            <pc:docMk/>
            <pc:sldMk cId="233011064" sldId="260"/>
            <ac:spMk id="3" creationId="{8EA28556-73CE-A200-3928-5D9E27E438D0}"/>
          </ac:spMkLst>
        </pc:spChg>
      </pc:sldChg>
      <pc:sldChg chg="modSp">
        <pc:chgData name="Dzeina Teresko (2107535)" userId="S::2107535@student.uwtsd.ac.uk::c7bb304f-528a-4210-923d-606ee7f2f06d" providerId="AD" clId="Web-{0F3BBA14-B171-80B5-B2ED-2AFE61EBCB1C}" dt="2022-04-27T10:45:03.674" v="222" actId="20577"/>
        <pc:sldMkLst>
          <pc:docMk/>
          <pc:sldMk cId="2244685507" sldId="266"/>
        </pc:sldMkLst>
        <pc:spChg chg="mod">
          <ac:chgData name="Dzeina Teresko (2107535)" userId="S::2107535@student.uwtsd.ac.uk::c7bb304f-528a-4210-923d-606ee7f2f06d" providerId="AD" clId="Web-{0F3BBA14-B171-80B5-B2ED-2AFE61EBCB1C}" dt="2022-04-27T10:44:06.407" v="218" actId="20577"/>
          <ac:spMkLst>
            <pc:docMk/>
            <pc:sldMk cId="2244685507" sldId="266"/>
            <ac:spMk id="3" creationId="{4F12343E-626E-1316-5D48-D4CF25C9DEB4}"/>
          </ac:spMkLst>
        </pc:spChg>
        <pc:spChg chg="mod">
          <ac:chgData name="Dzeina Teresko (2107535)" userId="S::2107535@student.uwtsd.ac.uk::c7bb304f-528a-4210-923d-606ee7f2f06d" providerId="AD" clId="Web-{0F3BBA14-B171-80B5-B2ED-2AFE61EBCB1C}" dt="2022-04-27T10:45:03.674" v="222" actId="20577"/>
          <ac:spMkLst>
            <pc:docMk/>
            <pc:sldMk cId="2244685507" sldId="266"/>
            <ac:spMk id="4" creationId="{A84FEDF3-2361-3897-6313-0770D76158D3}"/>
          </ac:spMkLst>
        </pc:spChg>
      </pc:sldChg>
      <pc:sldChg chg="modSp">
        <pc:chgData name="Dzeina Teresko (2107535)" userId="S::2107535@student.uwtsd.ac.uk::c7bb304f-528a-4210-923d-606ee7f2f06d" providerId="AD" clId="Web-{0F3BBA14-B171-80B5-B2ED-2AFE61EBCB1C}" dt="2022-04-27T10:45:37.441" v="234" actId="20577"/>
        <pc:sldMkLst>
          <pc:docMk/>
          <pc:sldMk cId="3207459775" sldId="267"/>
        </pc:sldMkLst>
        <pc:spChg chg="mod">
          <ac:chgData name="Dzeina Teresko (2107535)" userId="S::2107535@student.uwtsd.ac.uk::c7bb304f-528a-4210-923d-606ee7f2f06d" providerId="AD" clId="Web-{0F3BBA14-B171-80B5-B2ED-2AFE61EBCB1C}" dt="2022-04-27T10:45:37.441" v="234" actId="20577"/>
          <ac:spMkLst>
            <pc:docMk/>
            <pc:sldMk cId="3207459775" sldId="267"/>
            <ac:spMk id="4" creationId="{215C267E-619F-0B71-4F09-690179139830}"/>
          </ac:spMkLst>
        </pc:spChg>
      </pc:sldChg>
      <pc:sldChg chg="modSp">
        <pc:chgData name="Dzeina Teresko (2107535)" userId="S::2107535@student.uwtsd.ac.uk::c7bb304f-528a-4210-923d-606ee7f2f06d" providerId="AD" clId="Web-{0F3BBA14-B171-80B5-B2ED-2AFE61EBCB1C}" dt="2022-04-27T10:39:31.682" v="66" actId="20577"/>
        <pc:sldMkLst>
          <pc:docMk/>
          <pc:sldMk cId="1683594018" sldId="271"/>
        </pc:sldMkLst>
        <pc:spChg chg="mod">
          <ac:chgData name="Dzeina Teresko (2107535)" userId="S::2107535@student.uwtsd.ac.uk::c7bb304f-528a-4210-923d-606ee7f2f06d" providerId="AD" clId="Web-{0F3BBA14-B171-80B5-B2ED-2AFE61EBCB1C}" dt="2022-04-27T10:39:31.682" v="66" actId="20577"/>
          <ac:spMkLst>
            <pc:docMk/>
            <pc:sldMk cId="1683594018" sldId="271"/>
            <ac:spMk id="3" creationId="{2F2953E9-E530-CA9F-D71F-182C7A4075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4/27/2022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022435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019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699132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8596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3573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9548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9136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153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632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7660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4/27/2022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6673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4/27/2022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1419578187"/>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itcommlab.mit.edu/broad/commkit/journal-article-introduction/#:~:text=Purpose,)%2C%20and%20your%20main%20findings" TargetMode="External"/><Relationship Id="rId7" Type="http://schemas.openxmlformats.org/officeDocument/2006/relationships/hyperlink" Target="https://scholar.google.com/scholar?cites=2749064531069262472&amp;as_sdt=2005&amp;sciodt=0,5&amp;hl=en" TargetMode="External"/><Relationship Id="rId2" Type="http://schemas.openxmlformats.org/officeDocument/2006/relationships/hyperlink" Target="https://www.cuyamaca.edu/student-support/tutoring-center/files/student-resources/logical-flow-in-writing.pdf" TargetMode="External"/><Relationship Id="rId1" Type="http://schemas.openxmlformats.org/officeDocument/2006/relationships/slideLayout" Target="../slideLayouts/slideLayout2.xml"/><Relationship Id="rId6" Type="http://schemas.openxmlformats.org/officeDocument/2006/relationships/hyperlink" Target="https://www.scribbr.com/citing-sources/credible-sources/" TargetMode="External"/><Relationship Id="rId5" Type="http://schemas.openxmlformats.org/officeDocument/2006/relationships/hyperlink" Target="https://www.ncbi.nlm.nih.gov/pmc/articles/PMC4975196/" TargetMode="External"/><Relationship Id="rId4" Type="http://schemas.openxmlformats.org/officeDocument/2006/relationships/hyperlink" Target="https://www.ncbi.nlm.nih.gov/pmc/articles/PMC564915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guides.library.vanderbilt.edu/c.php?g=69346&amp;p=831743" TargetMode="External"/><Relationship Id="rId2" Type="http://schemas.openxmlformats.org/officeDocument/2006/relationships/hyperlink" Target="https://doi.org/10.1111/hsc.12718" TargetMode="External"/><Relationship Id="rId1" Type="http://schemas.openxmlformats.org/officeDocument/2006/relationships/slideLayout" Target="../slideLayouts/slideLayout2.xml"/><Relationship Id="rId4" Type="http://schemas.openxmlformats.org/officeDocument/2006/relationships/hyperlink" Target="https://www.wileyprofessionalacademy.com/about/#:~:text=We%20are%20one%20of%20the,other%20evidence%2Dbased%20medicine%20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CB1035-F7B9-357C-36E0-601F253AAC1C}"/>
              </a:ext>
            </a:extLst>
          </p:cNvPr>
          <p:cNvPicPr>
            <a:picLocks noChangeAspect="1"/>
          </p:cNvPicPr>
          <p:nvPr/>
        </p:nvPicPr>
        <p:blipFill rotWithShape="1">
          <a:blip r:embed="rId2"/>
          <a:srcRect t="15458" r="6" b="8638"/>
          <a:stretch/>
        </p:blipFill>
        <p:spPr>
          <a:xfrm>
            <a:off x="3048" y="10"/>
            <a:ext cx="12188952" cy="6857990"/>
          </a:xfrm>
          <a:prstGeom prst="rect">
            <a:avLst/>
          </a:prstGeom>
        </p:spPr>
      </p:pic>
      <p:sp>
        <p:nvSpPr>
          <p:cNvPr id="11" name="Rectangle">
            <a:extLst>
              <a:ext uri="{FF2B5EF4-FFF2-40B4-BE49-F238E27FC236}">
                <a16:creationId xmlns:a16="http://schemas.microsoft.com/office/drawing/2014/main" id="{9F0EA5A9-0D12-3644-BBEC-6D9D192E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55197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13" name="Rectangle 12">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080" y="1375495"/>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079" y="0"/>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561865" y="1247140"/>
            <a:ext cx="6404554" cy="3450844"/>
          </a:xfrm>
        </p:spPr>
        <p:txBody>
          <a:bodyPr>
            <a:normAutofit/>
          </a:bodyPr>
          <a:lstStyle/>
          <a:p>
            <a:pPr>
              <a:lnSpc>
                <a:spcPct val="90000"/>
              </a:lnSpc>
            </a:pPr>
            <a:r>
              <a:rPr lang="en-GB" sz="4700">
                <a:cs typeface="Calibri Light"/>
              </a:rPr>
              <a:t>Introduction to research skills in care</a:t>
            </a:r>
            <a:br>
              <a:rPr lang="en-GB" sz="4700">
                <a:cs typeface="Calibri Light"/>
              </a:rPr>
            </a:br>
            <a:r>
              <a:rPr lang="en-GB" sz="4700">
                <a:cs typeface="Calibri Light"/>
              </a:rPr>
              <a:t>Assignment 2</a:t>
            </a:r>
            <a:br>
              <a:rPr lang="en-GB" sz="4700">
                <a:cs typeface="Calibri Light"/>
              </a:rPr>
            </a:br>
            <a:endParaRPr lang="en-GB" sz="4700">
              <a:cs typeface="Calibri Light"/>
            </a:endParaRPr>
          </a:p>
        </p:txBody>
      </p:sp>
      <p:sp>
        <p:nvSpPr>
          <p:cNvPr id="3" name="Subtitle 2"/>
          <p:cNvSpPr>
            <a:spLocks noGrp="1"/>
          </p:cNvSpPr>
          <p:nvPr>
            <p:ph type="subTitle" idx="1"/>
          </p:nvPr>
        </p:nvSpPr>
        <p:spPr>
          <a:xfrm>
            <a:off x="561864" y="4818126"/>
            <a:ext cx="6404555" cy="1268984"/>
          </a:xfrm>
        </p:spPr>
        <p:txBody>
          <a:bodyPr vert="horz" lIns="91440" tIns="45720" rIns="91440" bIns="45720" rtlCol="0">
            <a:normAutofit/>
          </a:bodyPr>
          <a:lstStyle/>
          <a:p>
            <a:r>
              <a:rPr lang="en-GB" dirty="0" err="1">
                <a:cs typeface="Calibri"/>
              </a:rPr>
              <a:t>Dzeina</a:t>
            </a:r>
            <a:r>
              <a:rPr lang="en-GB" dirty="0">
                <a:cs typeface="Calibri"/>
              </a:rPr>
              <a:t> </a:t>
            </a:r>
            <a:r>
              <a:rPr lang="en-GB" dirty="0" err="1">
                <a:cs typeface="Calibri"/>
              </a:rPr>
              <a:t>Teresko</a:t>
            </a:r>
          </a:p>
          <a:p>
            <a:r>
              <a:rPr lang="en-GB" dirty="0">
                <a:cs typeface="Calibri"/>
              </a:rPr>
              <a:t>Student number: 2107535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8">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0">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2D565-1686-27BE-FC25-2AF5FBC088DF}"/>
              </a:ext>
            </a:extLst>
          </p:cNvPr>
          <p:cNvSpPr>
            <a:spLocks noGrp="1"/>
          </p:cNvSpPr>
          <p:nvPr>
            <p:ph type="title"/>
          </p:nvPr>
        </p:nvSpPr>
        <p:spPr>
          <a:xfrm>
            <a:off x="1117600" y="455362"/>
            <a:ext cx="9486690" cy="1550419"/>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ECAB5AF2-8250-3670-270E-E2D6FD390E77}"/>
              </a:ext>
            </a:extLst>
          </p:cNvPr>
          <p:cNvSpPr>
            <a:spLocks noGrp="1"/>
          </p:cNvSpPr>
          <p:nvPr>
            <p:ph idx="1"/>
          </p:nvPr>
        </p:nvSpPr>
        <p:spPr>
          <a:xfrm>
            <a:off x="1117600" y="1958733"/>
            <a:ext cx="9486690" cy="3926152"/>
          </a:xfrm>
        </p:spPr>
        <p:txBody>
          <a:bodyPr vert="horz" lIns="91440" tIns="45720" rIns="91440" bIns="45720" rtlCol="0" anchor="t">
            <a:normAutofit/>
          </a:bodyPr>
          <a:lstStyle/>
          <a:p>
            <a:pPr marL="0" indent="0">
              <a:buNone/>
            </a:pPr>
            <a:r>
              <a:rPr lang="en-GB" dirty="0"/>
              <a:t>In this presentation a journal article is going to be critiqued. The title of the article is </a:t>
            </a:r>
            <a:r>
              <a:rPr lang="en-GB" dirty="0">
                <a:ea typeface="+mn-lt"/>
                <a:cs typeface="+mn-lt"/>
              </a:rPr>
              <a:t>“They’re always in a hurry” – Older people´s perceptions of access and recognition in health and social care services. This article was written by Elisa Tiilikainen, Anneli </a:t>
            </a:r>
            <a:r>
              <a:rPr lang="en-GB" dirty="0" err="1">
                <a:ea typeface="+mn-lt"/>
                <a:cs typeface="+mn-lt"/>
              </a:rPr>
              <a:t>Hujala</a:t>
            </a:r>
            <a:r>
              <a:rPr lang="en-GB" dirty="0">
                <a:ea typeface="+mn-lt"/>
                <a:cs typeface="+mn-lt"/>
              </a:rPr>
              <a:t>, Sirpa </a:t>
            </a:r>
            <a:r>
              <a:rPr lang="en-GB" dirty="0" err="1">
                <a:ea typeface="+mn-lt"/>
                <a:cs typeface="+mn-lt"/>
              </a:rPr>
              <a:t>Kannasoja</a:t>
            </a:r>
            <a:r>
              <a:rPr lang="en-GB" dirty="0">
                <a:ea typeface="+mn-lt"/>
                <a:cs typeface="+mn-lt"/>
              </a:rPr>
              <a:t>, Sari Rissanen and Kati Närhi. The article was published in January 2019 and can be accessed in Wiley journal. In the article, the perspectives of health and social care services are compared with elders' perceptions of quality of life. And the importance of gaining access and understanding services, and the need to be recognized as part of the system and by the professionals. </a:t>
            </a:r>
          </a:p>
        </p:txBody>
      </p:sp>
      <p:sp>
        <p:nvSpPr>
          <p:cNvPr id="4" name="TextBox 3">
            <a:extLst>
              <a:ext uri="{FF2B5EF4-FFF2-40B4-BE49-F238E27FC236}">
                <a16:creationId xmlns:a16="http://schemas.microsoft.com/office/drawing/2014/main" id="{593204ED-95F4-B297-D50F-1FE41638E4E6}"/>
              </a:ext>
            </a:extLst>
          </p:cNvPr>
          <p:cNvSpPr txBox="1"/>
          <p:nvPr/>
        </p:nvSpPr>
        <p:spPr>
          <a:xfrm>
            <a:off x="7700514" y="60327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err="1"/>
              <a:t>Mitcommlab</a:t>
            </a:r>
            <a:r>
              <a:rPr lang="en-GB"/>
              <a:t>, 2022) </a:t>
            </a:r>
            <a:endParaRPr lang="en-GB" dirty="0"/>
          </a:p>
        </p:txBody>
      </p:sp>
    </p:spTree>
    <p:extLst>
      <p:ext uri="{BB962C8B-B14F-4D97-AF65-F5344CB8AC3E}">
        <p14:creationId xmlns:p14="http://schemas.microsoft.com/office/powerpoint/2010/main" val="2923427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Rectangle 8">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1" name="Rectangle 10">
            <a:extLst>
              <a:ext uri="{FF2B5EF4-FFF2-40B4-BE49-F238E27FC236}">
                <a16:creationId xmlns:a16="http://schemas.microsoft.com/office/drawing/2014/main" id="{281148B8-58D0-4E9A-A32C-B3B181A3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EC1EF6-A5BF-44DB-A672-D024091B3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407" y="1375495"/>
            <a:ext cx="5106593"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45E02CBB-287D-4A17-B2F3-56AD2C05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9232" y="1"/>
            <a:ext cx="374276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7CF3C-AE60-8A2F-0756-54D89FE7598B}"/>
              </a:ext>
            </a:extLst>
          </p:cNvPr>
          <p:cNvSpPr>
            <a:spLocks noGrp="1"/>
          </p:cNvSpPr>
          <p:nvPr>
            <p:ph type="title"/>
          </p:nvPr>
        </p:nvSpPr>
        <p:spPr>
          <a:xfrm>
            <a:off x="1294750" y="2584234"/>
            <a:ext cx="5456242" cy="3450844"/>
          </a:xfrm>
        </p:spPr>
        <p:txBody>
          <a:bodyPr vert="horz" lIns="91440" tIns="45720" rIns="91440" bIns="45720" rtlCol="0" anchor="t">
            <a:normAutofit/>
          </a:bodyPr>
          <a:lstStyle/>
          <a:p>
            <a:r>
              <a:rPr lang="en-US" sz="8000" dirty="0"/>
              <a:t>Structure</a:t>
            </a:r>
          </a:p>
        </p:txBody>
      </p:sp>
    </p:spTree>
    <p:extLst>
      <p:ext uri="{BB962C8B-B14F-4D97-AF65-F5344CB8AC3E}">
        <p14:creationId xmlns:p14="http://schemas.microsoft.com/office/powerpoint/2010/main" val="103959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EBC83-EB56-271B-7B63-1932F3078A22}"/>
              </a:ext>
            </a:extLst>
          </p:cNvPr>
          <p:cNvSpPr>
            <a:spLocks noGrp="1"/>
          </p:cNvSpPr>
          <p:nvPr>
            <p:ph idx="1"/>
          </p:nvPr>
        </p:nvSpPr>
        <p:spPr>
          <a:xfrm>
            <a:off x="1587710" y="1547695"/>
            <a:ext cx="9486690" cy="4538473"/>
          </a:xfrm>
        </p:spPr>
        <p:txBody>
          <a:bodyPr vert="horz" lIns="91440" tIns="45720" rIns="91440" bIns="45720" rtlCol="0" anchor="t">
            <a:normAutofit/>
          </a:bodyPr>
          <a:lstStyle/>
          <a:p>
            <a:pPr marL="0" indent="0">
              <a:buNone/>
            </a:pPr>
            <a:r>
              <a:rPr lang="en-GB" dirty="0"/>
              <a:t>The main purpose of this article is to analyse the </a:t>
            </a:r>
            <a:r>
              <a:rPr lang="en-GB" dirty="0">
                <a:ea typeface="+mn-lt"/>
                <a:cs typeface="+mn-lt"/>
              </a:rPr>
              <a:t>importance of older people accessing services and information regarding the services and the need to be recognised within the services and by the professionals themselves. The article appears to be in a right order for the reader to understand the purpose of the article which makes it an easy and interesting read. The abstract clearly explains that a discussion has taken place between 19 older people and their average ages were between 73 and 87 which shows the reader that there will be more than one opinion on the situation. </a:t>
            </a:r>
            <a:endParaRPr lang="en-GB" dirty="0"/>
          </a:p>
        </p:txBody>
      </p:sp>
      <p:sp>
        <p:nvSpPr>
          <p:cNvPr id="6" name="TextBox 5">
            <a:extLst>
              <a:ext uri="{FF2B5EF4-FFF2-40B4-BE49-F238E27FC236}">
                <a16:creationId xmlns:a16="http://schemas.microsoft.com/office/drawing/2014/main" id="{6DCF8709-0681-E908-9496-79E76EFC8BDB}"/>
              </a:ext>
            </a:extLst>
          </p:cNvPr>
          <p:cNvSpPr txBox="1"/>
          <p:nvPr/>
        </p:nvSpPr>
        <p:spPr>
          <a:xfrm>
            <a:off x="9454551" y="61190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(Cuyamaca, 2018)</a:t>
            </a:r>
          </a:p>
        </p:txBody>
      </p:sp>
    </p:spTree>
    <p:extLst>
      <p:ext uri="{BB962C8B-B14F-4D97-AF65-F5344CB8AC3E}">
        <p14:creationId xmlns:p14="http://schemas.microsoft.com/office/powerpoint/2010/main" val="4024906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81C6B5-362B-9D72-3FFB-292BEE033E4F}"/>
              </a:ext>
            </a:extLst>
          </p:cNvPr>
          <p:cNvSpPr>
            <a:spLocks noGrp="1"/>
          </p:cNvSpPr>
          <p:nvPr>
            <p:ph idx="1"/>
          </p:nvPr>
        </p:nvSpPr>
        <p:spPr>
          <a:xfrm>
            <a:off x="1587710" y="449111"/>
            <a:ext cx="9486690" cy="5637057"/>
          </a:xfrm>
        </p:spPr>
        <p:txBody>
          <a:bodyPr vert="horz" lIns="91440" tIns="45720" rIns="91440" bIns="45720" rtlCol="0" anchor="t">
            <a:normAutofit/>
          </a:bodyPr>
          <a:lstStyle/>
          <a:p>
            <a:pPr marL="0" indent="0">
              <a:buNone/>
            </a:pPr>
            <a:r>
              <a:rPr lang="en-GB" dirty="0"/>
              <a:t>The journal article does include all the sections that would be expected to be seen in an article, such as:</a:t>
            </a:r>
          </a:p>
          <a:p>
            <a:pPr marL="0" indent="0">
              <a:buNone/>
            </a:pPr>
            <a:endParaRPr lang="en-GB" dirty="0"/>
          </a:p>
          <a:p>
            <a:r>
              <a:rPr lang="en-GB" dirty="0"/>
              <a:t> </a:t>
            </a:r>
            <a:r>
              <a:rPr lang="en-GB" sz="1800" dirty="0"/>
              <a:t>Abstract- </a:t>
            </a:r>
            <a:r>
              <a:rPr lang="en-GB" sz="1800" dirty="0">
                <a:ea typeface="+mn-lt"/>
                <a:cs typeface="+mn-lt"/>
              </a:rPr>
              <a:t>This makes it easy for readers to determine what the paper's main focus is. Abstract should give readers a good idea of what research is related to their own interests</a:t>
            </a:r>
          </a:p>
          <a:p>
            <a:r>
              <a:rPr lang="en-GB" sz="1800" dirty="0">
                <a:ea typeface="+mn-lt"/>
                <a:cs typeface="+mn-lt"/>
              </a:rPr>
              <a:t>Introduction- Gives an overview of the paper, explains your aim and topic, and gives a background on your study</a:t>
            </a:r>
          </a:p>
          <a:p>
            <a:r>
              <a:rPr lang="en-GB" sz="1800" dirty="0">
                <a:ea typeface="+mn-lt"/>
                <a:cs typeface="+mn-lt"/>
              </a:rPr>
              <a:t>Data and methods used- An article's methods section indicates the validity of a study and description of how the experiment was carried out.</a:t>
            </a:r>
          </a:p>
          <a:p>
            <a:r>
              <a:rPr lang="en-GB" sz="1800" dirty="0">
                <a:ea typeface="+mn-lt"/>
                <a:cs typeface="+mn-lt"/>
              </a:rPr>
              <a:t>Participants- Helps the reader understand who was involved in this articles making</a:t>
            </a:r>
          </a:p>
          <a:p>
            <a:r>
              <a:rPr lang="en-GB" sz="1800" dirty="0">
                <a:ea typeface="+mn-lt"/>
                <a:cs typeface="+mn-lt"/>
              </a:rPr>
              <a:t>Discussion- Shows the reader exactly what was discussed between the participants and what their own thoughts were on the related topic</a:t>
            </a:r>
          </a:p>
          <a:p>
            <a:endParaRPr lang="en-GB" sz="1800" dirty="0">
              <a:ea typeface="+mn-lt"/>
              <a:cs typeface="+mn-lt"/>
            </a:endParaRPr>
          </a:p>
          <a:p>
            <a:endParaRPr lang="en-GB" sz="1800" dirty="0">
              <a:ea typeface="+mn-lt"/>
              <a:cs typeface="+mn-lt"/>
            </a:endParaRPr>
          </a:p>
        </p:txBody>
      </p:sp>
      <p:sp>
        <p:nvSpPr>
          <p:cNvPr id="4" name="TextBox 3">
            <a:extLst>
              <a:ext uri="{FF2B5EF4-FFF2-40B4-BE49-F238E27FC236}">
                <a16:creationId xmlns:a16="http://schemas.microsoft.com/office/drawing/2014/main" id="{3E312ED6-6CB2-9CF1-2325-0592E2D5281B}"/>
              </a:ext>
            </a:extLst>
          </p:cNvPr>
          <p:cNvSpPr txBox="1"/>
          <p:nvPr/>
        </p:nvSpPr>
        <p:spPr>
          <a:xfrm>
            <a:off x="8433759" y="6047117"/>
            <a:ext cx="3462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(Vanderbilt University, 2020)</a:t>
            </a:r>
          </a:p>
        </p:txBody>
      </p:sp>
    </p:spTree>
    <p:extLst>
      <p:ext uri="{BB962C8B-B14F-4D97-AF65-F5344CB8AC3E}">
        <p14:creationId xmlns:p14="http://schemas.microsoft.com/office/powerpoint/2010/main" val="2032311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2" name="Rectangle 11">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textile designed to drip">
            <a:extLst>
              <a:ext uri="{FF2B5EF4-FFF2-40B4-BE49-F238E27FC236}">
                <a16:creationId xmlns:a16="http://schemas.microsoft.com/office/drawing/2014/main" id="{749E0CDC-5A32-48AB-90A4-85C4A8076499}"/>
              </a:ext>
            </a:extLst>
          </p:cNvPr>
          <p:cNvPicPr>
            <a:picLocks noChangeAspect="1"/>
          </p:cNvPicPr>
          <p:nvPr/>
        </p:nvPicPr>
        <p:blipFill rotWithShape="1">
          <a:blip r:embed="rId2"/>
          <a:srcRect t="16127" r="17" b="8341"/>
          <a:stretch/>
        </p:blipFill>
        <p:spPr>
          <a:xfrm>
            <a:off x="20" y="10"/>
            <a:ext cx="5104813" cy="6857990"/>
          </a:xfrm>
          <a:custGeom>
            <a:avLst/>
            <a:gdLst/>
            <a:ahLst/>
            <a:cxnLst/>
            <a:rect l="l" t="t" r="r" b="b"/>
            <a:pathLst>
              <a:path w="5104833" h="6858000">
                <a:moveTo>
                  <a:pt x="0" y="0"/>
                </a:moveTo>
                <a:lnTo>
                  <a:pt x="3707702" y="0"/>
                </a:lnTo>
                <a:lnTo>
                  <a:pt x="3707702" y="1375489"/>
                </a:lnTo>
                <a:lnTo>
                  <a:pt x="5104833" y="1375489"/>
                </a:lnTo>
                <a:lnTo>
                  <a:pt x="5104833" y="6858000"/>
                </a:lnTo>
                <a:lnTo>
                  <a:pt x="0" y="6858000"/>
                </a:lnTo>
                <a:close/>
              </a:path>
            </a:pathLst>
          </a:custGeom>
        </p:spPr>
      </p:pic>
      <p:sp>
        <p:nvSpPr>
          <p:cNvPr id="14" name="Rectangle 13">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4134"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Rectangle 15">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4134"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6C16D25-58C0-115F-DF1A-DA532661F097}"/>
              </a:ext>
            </a:extLst>
          </p:cNvPr>
          <p:cNvSpPr>
            <a:spLocks noGrp="1"/>
          </p:cNvSpPr>
          <p:nvPr>
            <p:ph type="title"/>
          </p:nvPr>
        </p:nvSpPr>
        <p:spPr>
          <a:xfrm>
            <a:off x="6237769" y="2612989"/>
            <a:ext cx="5657899" cy="1409260"/>
          </a:xfrm>
        </p:spPr>
        <p:txBody>
          <a:bodyPr vert="horz" lIns="91440" tIns="45720" rIns="91440" bIns="45720" rtlCol="0" anchor="t">
            <a:normAutofit/>
          </a:bodyPr>
          <a:lstStyle/>
          <a:p>
            <a:r>
              <a:rPr lang="en-US" sz="8000" dirty="0"/>
              <a:t>Content</a:t>
            </a:r>
          </a:p>
        </p:txBody>
      </p:sp>
    </p:spTree>
    <p:extLst>
      <p:ext uri="{BB962C8B-B14F-4D97-AF65-F5344CB8AC3E}">
        <p14:creationId xmlns:p14="http://schemas.microsoft.com/office/powerpoint/2010/main" val="3375247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EED2D7-86C2-2961-6B17-57B85E67BEB6}"/>
              </a:ext>
            </a:extLst>
          </p:cNvPr>
          <p:cNvSpPr>
            <a:spLocks noGrp="1"/>
          </p:cNvSpPr>
          <p:nvPr>
            <p:ph idx="1"/>
          </p:nvPr>
        </p:nvSpPr>
        <p:spPr>
          <a:xfrm>
            <a:off x="1587710" y="607262"/>
            <a:ext cx="9486690" cy="5900727"/>
          </a:xfrm>
        </p:spPr>
        <p:txBody>
          <a:bodyPr vert="horz" lIns="91440" tIns="45720" rIns="91440" bIns="45720" rtlCol="0" anchor="t">
            <a:normAutofit/>
          </a:bodyPr>
          <a:lstStyle/>
          <a:p>
            <a:pPr marL="0" indent="0" algn="ctr">
              <a:buNone/>
            </a:pPr>
            <a:r>
              <a:rPr lang="en-GB" sz="2800" dirty="0"/>
              <a:t>Is the journal accurate? </a:t>
            </a:r>
          </a:p>
          <a:p>
            <a:pPr marL="0" indent="0" algn="ctr">
              <a:buNone/>
            </a:pPr>
            <a:endParaRPr lang="en-GB" sz="2400" dirty="0">
              <a:ea typeface="+mn-lt"/>
              <a:cs typeface="+mn-lt"/>
            </a:endParaRPr>
          </a:p>
          <a:p>
            <a:pPr marL="0" indent="0">
              <a:buNone/>
            </a:pPr>
            <a:r>
              <a:rPr lang="en-GB" sz="2000" dirty="0">
                <a:ea typeface="+mn-lt"/>
                <a:cs typeface="+mn-lt"/>
              </a:rPr>
              <a:t>Publications in academic journals are evaluated through peer review. According to a set of criteria, a panel of reviewers from the same subject area decides whether a submission is suitable for publication. As a result, academic journals are often considered to be among the most reliable sources. According to the information provided, the journal article was produced in June 2018, evaluated in January 2019 and then made credible to be published in January 2019. Considering that it was 4 days between  evaluating the article and for it to pass the criteria required, the article has to be accurate and reliable.  </a:t>
            </a:r>
          </a:p>
          <a:p>
            <a:pPr marL="0" indent="0">
              <a:buNone/>
            </a:pPr>
            <a:endParaRPr lang="en-GB" sz="2000" dirty="0"/>
          </a:p>
        </p:txBody>
      </p:sp>
      <p:sp>
        <p:nvSpPr>
          <p:cNvPr id="4" name="TextBox 3">
            <a:extLst>
              <a:ext uri="{FF2B5EF4-FFF2-40B4-BE49-F238E27FC236}">
                <a16:creationId xmlns:a16="http://schemas.microsoft.com/office/drawing/2014/main" id="{4DED791B-011C-42E1-D181-7E5C5BFBFDD4}"/>
              </a:ext>
            </a:extLst>
          </p:cNvPr>
          <p:cNvSpPr txBox="1"/>
          <p:nvPr/>
        </p:nvSpPr>
        <p:spPr>
          <a:xfrm>
            <a:off x="9357632" y="57789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Scribbr</a:t>
            </a:r>
            <a:r>
              <a:rPr lang="en-GB" dirty="0"/>
              <a:t>, 2021) </a:t>
            </a:r>
          </a:p>
        </p:txBody>
      </p:sp>
    </p:spTree>
    <p:extLst>
      <p:ext uri="{BB962C8B-B14F-4D97-AF65-F5344CB8AC3E}">
        <p14:creationId xmlns:p14="http://schemas.microsoft.com/office/powerpoint/2010/main" val="3164304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AC3A5-A60D-E3B5-A175-A1C4731C12A7}"/>
              </a:ext>
            </a:extLst>
          </p:cNvPr>
          <p:cNvSpPr>
            <a:spLocks noGrp="1"/>
          </p:cNvSpPr>
          <p:nvPr>
            <p:ph type="title"/>
          </p:nvPr>
        </p:nvSpPr>
        <p:spPr>
          <a:xfrm>
            <a:off x="1587710" y="632255"/>
            <a:ext cx="9486690" cy="897277"/>
          </a:xfrm>
        </p:spPr>
        <p:txBody>
          <a:bodyPr>
            <a:normAutofit/>
          </a:bodyPr>
          <a:lstStyle/>
          <a:p>
            <a:pPr algn="ctr"/>
            <a:r>
              <a:rPr lang="en-GB" sz="2800" dirty="0"/>
              <a:t>Is the journal backed up? </a:t>
            </a:r>
            <a:endParaRPr lang="en-US" sz="2800" dirty="0"/>
          </a:p>
        </p:txBody>
      </p:sp>
      <p:sp>
        <p:nvSpPr>
          <p:cNvPr id="3" name="Content Placeholder 2">
            <a:extLst>
              <a:ext uri="{FF2B5EF4-FFF2-40B4-BE49-F238E27FC236}">
                <a16:creationId xmlns:a16="http://schemas.microsoft.com/office/drawing/2014/main" id="{CB386785-4E37-DA44-BB70-7AE186042383}"/>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The journal article is backed up as it has been peer reviewed which made it suitable for publication, the authors have also provided a list of references at the bottom of the article which are from different sources, such as: journals, websites and books. The authors also interviewed 19 older people to get the accurate information on their experiences and feelings. </a:t>
            </a:r>
            <a:endParaRPr lang="en-GB" dirty="0"/>
          </a:p>
        </p:txBody>
      </p:sp>
      <p:sp>
        <p:nvSpPr>
          <p:cNvPr id="4" name="TextBox 3">
            <a:extLst>
              <a:ext uri="{FF2B5EF4-FFF2-40B4-BE49-F238E27FC236}">
                <a16:creationId xmlns:a16="http://schemas.microsoft.com/office/drawing/2014/main" id="{672A3985-9A88-5553-B690-424635AE75EA}"/>
              </a:ext>
            </a:extLst>
          </p:cNvPr>
          <p:cNvSpPr txBox="1"/>
          <p:nvPr/>
        </p:nvSpPr>
        <p:spPr>
          <a:xfrm>
            <a:off x="8724900" y="55952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(NCBI, 2014) </a:t>
            </a:r>
          </a:p>
        </p:txBody>
      </p:sp>
    </p:spTree>
    <p:extLst>
      <p:ext uri="{BB962C8B-B14F-4D97-AF65-F5344CB8AC3E}">
        <p14:creationId xmlns:p14="http://schemas.microsoft.com/office/powerpoint/2010/main" val="389380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Rectangle 8">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1" name="Rectangle 10">
            <a:extLst>
              <a:ext uri="{FF2B5EF4-FFF2-40B4-BE49-F238E27FC236}">
                <a16:creationId xmlns:a16="http://schemas.microsoft.com/office/drawing/2014/main" id="{281148B8-58D0-4E9A-A32C-B3B181A3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EC1EF6-A5BF-44DB-A672-D024091B3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407" y="1375495"/>
            <a:ext cx="5106593"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45E02CBB-287D-4A17-B2F3-56AD2C05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9232" y="1"/>
            <a:ext cx="374276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07AE1-3347-EA23-2F4E-7C79D2EE987F}"/>
              </a:ext>
            </a:extLst>
          </p:cNvPr>
          <p:cNvSpPr>
            <a:spLocks noGrp="1"/>
          </p:cNvSpPr>
          <p:nvPr>
            <p:ph type="title"/>
          </p:nvPr>
        </p:nvSpPr>
        <p:spPr>
          <a:xfrm>
            <a:off x="1107845" y="2699253"/>
            <a:ext cx="5456242" cy="3450844"/>
          </a:xfrm>
        </p:spPr>
        <p:txBody>
          <a:bodyPr vert="horz" lIns="91440" tIns="45720" rIns="91440" bIns="45720" rtlCol="0" anchor="t">
            <a:normAutofit/>
          </a:bodyPr>
          <a:lstStyle/>
          <a:p>
            <a:r>
              <a:rPr lang="en-US" sz="8000" dirty="0"/>
              <a:t>Findings</a:t>
            </a:r>
            <a:br>
              <a:rPr lang="en-US" sz="8000" dirty="0"/>
            </a:br>
            <a:endParaRPr lang="en-US" sz="8000" dirty="0"/>
          </a:p>
        </p:txBody>
      </p:sp>
    </p:spTree>
    <p:extLst>
      <p:ext uri="{BB962C8B-B14F-4D97-AF65-F5344CB8AC3E}">
        <p14:creationId xmlns:p14="http://schemas.microsoft.com/office/powerpoint/2010/main" val="2390724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B1DC5-6EBD-87D8-58AA-62B183C6D0A0}"/>
              </a:ext>
            </a:extLst>
          </p:cNvPr>
          <p:cNvSpPr>
            <a:spLocks noGrp="1"/>
          </p:cNvSpPr>
          <p:nvPr>
            <p:ph type="title"/>
          </p:nvPr>
        </p:nvSpPr>
        <p:spPr/>
        <p:txBody>
          <a:bodyPr/>
          <a:lstStyle/>
          <a:p>
            <a:pPr algn="ctr"/>
            <a:r>
              <a:rPr lang="en-GB" dirty="0"/>
              <a:t>What is the motive of the writer? </a:t>
            </a:r>
            <a:endParaRPr lang="en-US"/>
          </a:p>
        </p:txBody>
      </p:sp>
      <p:sp>
        <p:nvSpPr>
          <p:cNvPr id="3" name="Content Placeholder 2">
            <a:extLst>
              <a:ext uri="{FF2B5EF4-FFF2-40B4-BE49-F238E27FC236}">
                <a16:creationId xmlns:a16="http://schemas.microsoft.com/office/drawing/2014/main" id="{4F12343E-626E-1316-5D48-D4CF25C9DEB4}"/>
              </a:ext>
            </a:extLst>
          </p:cNvPr>
          <p:cNvSpPr>
            <a:spLocks noGrp="1"/>
          </p:cNvSpPr>
          <p:nvPr>
            <p:ph idx="1"/>
          </p:nvPr>
        </p:nvSpPr>
        <p:spPr>
          <a:xfrm>
            <a:off x="1587710" y="1574909"/>
            <a:ext cx="9486690" cy="4511259"/>
          </a:xfrm>
        </p:spPr>
        <p:txBody>
          <a:bodyPr vert="horz" lIns="91440" tIns="45720" rIns="91440" bIns="45720" rtlCol="0" anchor="t">
            <a:normAutofit/>
          </a:bodyPr>
          <a:lstStyle/>
          <a:p>
            <a:pPr marL="0" indent="0">
              <a:buNone/>
            </a:pPr>
            <a:r>
              <a:rPr lang="en-GB" dirty="0">
                <a:ea typeface="+mn-lt"/>
                <a:cs typeface="+mn-lt"/>
              </a:rPr>
              <a:t>The motive of the writers was to gather information on the daily struggles of the older generation in finding information about the services that they can use and accessing them. Also the people that were interviewed explained that it was their goal to maintain their independence despite increasing functional impairments disability, which was recognized as an important aspect of quality of life. </a:t>
            </a:r>
          </a:p>
          <a:p>
            <a:pPr marL="0" indent="0">
              <a:buNone/>
            </a:pPr>
            <a:r>
              <a:rPr lang="en-GB" dirty="0"/>
              <a:t>Additionally it is not stated if the authors of the paper are being paid or sponsored or employed for example by the organisation, this is important as it bring in to question the validity of the research and the motives of the researcher.</a:t>
            </a:r>
          </a:p>
        </p:txBody>
      </p:sp>
      <p:sp>
        <p:nvSpPr>
          <p:cNvPr id="4" name="TextBox 3">
            <a:extLst>
              <a:ext uri="{FF2B5EF4-FFF2-40B4-BE49-F238E27FC236}">
                <a16:creationId xmlns:a16="http://schemas.microsoft.com/office/drawing/2014/main" id="{A84FEDF3-2361-3897-6313-0770D76158D3}"/>
              </a:ext>
            </a:extLst>
          </p:cNvPr>
          <p:cNvSpPr txBox="1"/>
          <p:nvPr/>
        </p:nvSpPr>
        <p:spPr>
          <a:xfrm>
            <a:off x="6193973" y="6085114"/>
            <a:ext cx="60497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BRUGGENCATE, LUIJKX, &amp; STURM (2018)</a:t>
            </a:r>
            <a:endParaRPr lang="en-US" dirty="0"/>
          </a:p>
        </p:txBody>
      </p:sp>
    </p:spTree>
    <p:extLst>
      <p:ext uri="{BB962C8B-B14F-4D97-AF65-F5344CB8AC3E}">
        <p14:creationId xmlns:p14="http://schemas.microsoft.com/office/powerpoint/2010/main" val="2244685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FA07-53A1-1430-C513-1BCD1F36645B}"/>
              </a:ext>
            </a:extLst>
          </p:cNvPr>
          <p:cNvSpPr>
            <a:spLocks noGrp="1"/>
          </p:cNvSpPr>
          <p:nvPr>
            <p:ph type="title"/>
          </p:nvPr>
        </p:nvSpPr>
        <p:spPr/>
        <p:txBody>
          <a:bodyPr/>
          <a:lstStyle/>
          <a:p>
            <a:pPr algn="ctr"/>
            <a:r>
              <a:rPr lang="en-GB" dirty="0"/>
              <a:t>What has been found out and proven? </a:t>
            </a:r>
            <a:endParaRPr lang="en-US" dirty="0"/>
          </a:p>
        </p:txBody>
      </p:sp>
      <p:sp>
        <p:nvSpPr>
          <p:cNvPr id="3" name="Content Placeholder 2">
            <a:extLst>
              <a:ext uri="{FF2B5EF4-FFF2-40B4-BE49-F238E27FC236}">
                <a16:creationId xmlns:a16="http://schemas.microsoft.com/office/drawing/2014/main" id="{D12F4745-AEC1-3E33-35EE-A88CFC8B433E}"/>
              </a:ext>
            </a:extLst>
          </p:cNvPr>
          <p:cNvSpPr>
            <a:spLocks noGrp="1"/>
          </p:cNvSpPr>
          <p:nvPr>
            <p:ph idx="1"/>
          </p:nvPr>
        </p:nvSpPr>
        <p:spPr/>
        <p:txBody>
          <a:bodyPr vert="horz" lIns="91440" tIns="45720" rIns="91440" bIns="45720" rtlCol="0" anchor="t">
            <a:normAutofit/>
          </a:bodyPr>
          <a:lstStyle/>
          <a:p>
            <a:pPr marL="0" indent="0">
              <a:buNone/>
            </a:pPr>
            <a:r>
              <a:rPr lang="en-GB" sz="2000" dirty="0">
                <a:ea typeface="+mn-lt"/>
                <a:cs typeface="+mn-lt"/>
              </a:rPr>
              <a:t>According to the report, there are more opportunities for structural and financial changes than changing attitudes and care habits among professionals in order to resolve these issues. Rather than just focusing on care facilities, recognition-based practices need to extend into primary and specialised health care as well as home care. In the discussion older people explained the lack of knowledge in using devices such as ''tablets'' explaining that the only tablets they know are medicine. Which means that they would have difficulty accessing the information on the internet which would be beneficial to them, due to not knowing how to use the equipment. </a:t>
            </a:r>
            <a:endParaRPr lang="en-GB" sz="2000" dirty="0"/>
          </a:p>
        </p:txBody>
      </p:sp>
      <p:sp>
        <p:nvSpPr>
          <p:cNvPr id="4" name="TextBox 3">
            <a:extLst>
              <a:ext uri="{FF2B5EF4-FFF2-40B4-BE49-F238E27FC236}">
                <a16:creationId xmlns:a16="http://schemas.microsoft.com/office/drawing/2014/main" id="{215C267E-619F-0B71-4F09-690179139830}"/>
              </a:ext>
            </a:extLst>
          </p:cNvPr>
          <p:cNvSpPr txBox="1"/>
          <p:nvPr/>
        </p:nvSpPr>
        <p:spPr>
          <a:xfrm>
            <a:off x="4493079" y="5717721"/>
            <a:ext cx="7219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ea typeface="+mn-lt"/>
                <a:cs typeface="+mn-lt"/>
              </a:rPr>
              <a:t>Tiilikainen, </a:t>
            </a:r>
            <a:r>
              <a:rPr lang="en-GB" dirty="0" err="1">
                <a:ea typeface="+mn-lt"/>
                <a:cs typeface="+mn-lt"/>
              </a:rPr>
              <a:t>Hujala</a:t>
            </a:r>
            <a:r>
              <a:rPr lang="en-GB" dirty="0">
                <a:ea typeface="+mn-lt"/>
                <a:cs typeface="+mn-lt"/>
              </a:rPr>
              <a:t>, </a:t>
            </a:r>
            <a:r>
              <a:rPr lang="en-GB" dirty="0" err="1">
                <a:ea typeface="+mn-lt"/>
                <a:cs typeface="+mn-lt"/>
              </a:rPr>
              <a:t>Kannasoja</a:t>
            </a:r>
            <a:r>
              <a:rPr lang="en-GB" dirty="0">
                <a:ea typeface="+mn-lt"/>
                <a:cs typeface="+mn-lt"/>
              </a:rPr>
              <a:t>, Rissanen, Närhi (2019)</a:t>
            </a:r>
            <a:endParaRPr lang="en-US" dirty="0"/>
          </a:p>
          <a:p>
            <a:pPr algn="r"/>
            <a:r>
              <a:rPr lang="en-GB" dirty="0"/>
              <a:t>(NCBI, 2017)</a:t>
            </a:r>
          </a:p>
        </p:txBody>
      </p:sp>
    </p:spTree>
    <p:extLst>
      <p:ext uri="{BB962C8B-B14F-4D97-AF65-F5344CB8AC3E}">
        <p14:creationId xmlns:p14="http://schemas.microsoft.com/office/powerpoint/2010/main" val="3207459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Rectangle 8">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1" name="Rectangle 10">
            <a:extLst>
              <a:ext uri="{FF2B5EF4-FFF2-40B4-BE49-F238E27FC236}">
                <a16:creationId xmlns:a16="http://schemas.microsoft.com/office/drawing/2014/main" id="{281148B8-58D0-4E9A-A32C-B3B181A3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EC1EF6-A5BF-44DB-A672-D024091B3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407" y="1375495"/>
            <a:ext cx="5106593"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45E02CBB-287D-4A17-B2F3-56AD2C05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9232" y="1"/>
            <a:ext cx="374276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BDB6F-FFF9-6F3F-9486-36DC15C8E5CD}"/>
              </a:ext>
            </a:extLst>
          </p:cNvPr>
          <p:cNvSpPr>
            <a:spLocks noGrp="1"/>
          </p:cNvSpPr>
          <p:nvPr>
            <p:ph type="title"/>
          </p:nvPr>
        </p:nvSpPr>
        <p:spPr>
          <a:xfrm>
            <a:off x="1136599" y="2569857"/>
            <a:ext cx="5456242" cy="1711184"/>
          </a:xfrm>
        </p:spPr>
        <p:txBody>
          <a:bodyPr vert="horz" lIns="91440" tIns="45720" rIns="91440" bIns="45720" rtlCol="0" anchor="t">
            <a:normAutofit/>
          </a:bodyPr>
          <a:lstStyle/>
          <a:p>
            <a:r>
              <a:rPr lang="en-US" sz="8000" dirty="0"/>
              <a:t>Validity </a:t>
            </a:r>
          </a:p>
        </p:txBody>
      </p:sp>
    </p:spTree>
    <p:extLst>
      <p:ext uri="{BB962C8B-B14F-4D97-AF65-F5344CB8AC3E}">
        <p14:creationId xmlns:p14="http://schemas.microsoft.com/office/powerpoint/2010/main" val="2406902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500300-6923-3D5B-C530-DAC65F643854}"/>
              </a:ext>
            </a:extLst>
          </p:cNvPr>
          <p:cNvSpPr>
            <a:spLocks noGrp="1"/>
          </p:cNvSpPr>
          <p:nvPr>
            <p:ph idx="1"/>
          </p:nvPr>
        </p:nvSpPr>
        <p:spPr>
          <a:xfrm>
            <a:off x="1587710" y="664771"/>
            <a:ext cx="9486690" cy="5421397"/>
          </a:xfrm>
        </p:spPr>
        <p:txBody>
          <a:bodyPr vert="horz" lIns="91440" tIns="45720" rIns="91440" bIns="45720" rtlCol="0" anchor="t">
            <a:normAutofit/>
          </a:bodyPr>
          <a:lstStyle/>
          <a:p>
            <a:pPr marL="0" indent="0">
              <a:buNone/>
            </a:pPr>
            <a:r>
              <a:rPr lang="en-GB" dirty="0"/>
              <a:t>This journal article has been published by John Wiley &amp; Sons which is an American</a:t>
            </a:r>
            <a:r>
              <a:rPr lang="en-GB" dirty="0">
                <a:ea typeface="+mn-lt"/>
                <a:cs typeface="+mn-lt"/>
              </a:rPr>
              <a:t> multinational publishing company founded in 1807. Wiley is a  major medical publishing company and a major society journal publisher. In addition to an impressive portfolio of peer-reviewed journals, they offer other evidence-based medicine resources and other coverage across life and physical sciences.</a:t>
            </a:r>
          </a:p>
          <a:p>
            <a:pPr marL="0" indent="0">
              <a:buNone/>
            </a:pPr>
            <a:endParaRPr lang="en-GB" dirty="0"/>
          </a:p>
          <a:p>
            <a:pPr marL="0" indent="0">
              <a:buNone/>
            </a:pPr>
            <a:r>
              <a:rPr lang="en-GB" dirty="0"/>
              <a:t>Google Scholar shows that this article has been cited 15 times not only by websites in United Kingdom but also in Finland.</a:t>
            </a:r>
          </a:p>
        </p:txBody>
      </p:sp>
      <p:sp>
        <p:nvSpPr>
          <p:cNvPr id="2" name="TextBox 1">
            <a:extLst>
              <a:ext uri="{FF2B5EF4-FFF2-40B4-BE49-F238E27FC236}">
                <a16:creationId xmlns:a16="http://schemas.microsoft.com/office/drawing/2014/main" id="{1F091E39-1AC3-57C4-14D3-655251B8F8E4}"/>
              </a:ext>
            </a:extLst>
          </p:cNvPr>
          <p:cNvSpPr txBox="1"/>
          <p:nvPr/>
        </p:nvSpPr>
        <p:spPr>
          <a:xfrm>
            <a:off x="6942365" y="5540828"/>
            <a:ext cx="50019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(Wiley Professional Academy, 2022)</a:t>
            </a:r>
          </a:p>
          <a:p>
            <a:r>
              <a:rPr lang="en-GB" dirty="0"/>
              <a:t>(Scholar Google, 2022)</a:t>
            </a:r>
          </a:p>
        </p:txBody>
      </p:sp>
    </p:spTree>
    <p:extLst>
      <p:ext uri="{BB962C8B-B14F-4D97-AF65-F5344CB8AC3E}">
        <p14:creationId xmlns:p14="http://schemas.microsoft.com/office/powerpoint/2010/main" val="3083909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C1D3C-5DCB-DD16-4605-00CACEC49F7C}"/>
              </a:ext>
            </a:extLst>
          </p:cNvPr>
          <p:cNvSpPr>
            <a:spLocks noGrp="1"/>
          </p:cNvSpPr>
          <p:nvPr>
            <p:ph type="title"/>
          </p:nvPr>
        </p:nvSpPr>
        <p:spPr/>
        <p:txBody>
          <a:bodyPr/>
          <a:lstStyle/>
          <a:p>
            <a:pPr algn="ctr"/>
            <a:r>
              <a:rPr lang="en-GB" dirty="0"/>
              <a:t>Overall recommendations for improvement</a:t>
            </a:r>
            <a:endParaRPr lang="en-US" dirty="0"/>
          </a:p>
        </p:txBody>
      </p:sp>
      <p:sp>
        <p:nvSpPr>
          <p:cNvPr id="3" name="Content Placeholder 2">
            <a:extLst>
              <a:ext uri="{FF2B5EF4-FFF2-40B4-BE49-F238E27FC236}">
                <a16:creationId xmlns:a16="http://schemas.microsoft.com/office/drawing/2014/main" id="{2F2953E9-E530-CA9F-D71F-182C7A4075DE}"/>
              </a:ext>
            </a:extLst>
          </p:cNvPr>
          <p:cNvSpPr>
            <a:spLocks noGrp="1"/>
          </p:cNvSpPr>
          <p:nvPr>
            <p:ph idx="1"/>
          </p:nvPr>
        </p:nvSpPr>
        <p:spPr>
          <a:xfrm>
            <a:off x="1587710" y="2160016"/>
            <a:ext cx="9486690" cy="4416009"/>
          </a:xfrm>
        </p:spPr>
        <p:txBody>
          <a:bodyPr vert="horz" lIns="91440" tIns="45720" rIns="91440" bIns="45720" rtlCol="0" anchor="t">
            <a:normAutofit/>
          </a:bodyPr>
          <a:lstStyle/>
          <a:p>
            <a:pPr marL="0" indent="0">
              <a:buNone/>
            </a:pPr>
            <a:r>
              <a:rPr lang="en-GB" dirty="0"/>
              <a:t>My recommendation for improvement would be having a different layout, having some of the font bigger than the other could be easier to read and more eye catching  as the text appears to be blending together and it appears to be never ending. </a:t>
            </a:r>
          </a:p>
          <a:p>
            <a:pPr marL="0" indent="0">
              <a:buNone/>
            </a:pPr>
            <a:r>
              <a:rPr lang="en-GB" dirty="0"/>
              <a:t>It would also be beneficial to get an updated study from the group of elderly that were interviewed to see if anything has changed in their life regarding to </a:t>
            </a:r>
            <a:r>
              <a:rPr lang="en-GB" dirty="0">
                <a:ea typeface="+mn-lt"/>
                <a:cs typeface="+mn-lt"/>
              </a:rPr>
              <a:t>accessing services and information regarding the services since</a:t>
            </a:r>
            <a:r>
              <a:rPr lang="en-GB" dirty="0"/>
              <a:t> the discussion in 2018,  as we would be able to get more up to date information and see if they are getting more help and recognition. This could be done through a mixed methods approach of both a qualitative and quantitative study. </a:t>
            </a:r>
            <a:endParaRPr lang="en-US" dirty="0"/>
          </a:p>
        </p:txBody>
      </p:sp>
    </p:spTree>
    <p:extLst>
      <p:ext uri="{BB962C8B-B14F-4D97-AF65-F5344CB8AC3E}">
        <p14:creationId xmlns:p14="http://schemas.microsoft.com/office/powerpoint/2010/main" val="1683594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D2A0-931C-9C93-458D-77D09E0B269F}"/>
              </a:ext>
            </a:extLst>
          </p:cNvPr>
          <p:cNvSpPr>
            <a:spLocks noGrp="1"/>
          </p:cNvSpPr>
          <p:nvPr>
            <p:ph type="title"/>
          </p:nvPr>
        </p:nvSpPr>
        <p:spPr>
          <a:xfrm>
            <a:off x="1587710" y="455362"/>
            <a:ext cx="9486690" cy="802797"/>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id="{8EA28556-73CE-A200-3928-5D9E27E438D0}"/>
              </a:ext>
            </a:extLst>
          </p:cNvPr>
          <p:cNvSpPr>
            <a:spLocks noGrp="1"/>
          </p:cNvSpPr>
          <p:nvPr>
            <p:ph idx="1"/>
          </p:nvPr>
        </p:nvSpPr>
        <p:spPr>
          <a:xfrm>
            <a:off x="1587710" y="1182356"/>
            <a:ext cx="9486690" cy="5475312"/>
          </a:xfrm>
        </p:spPr>
        <p:txBody>
          <a:bodyPr vert="horz" lIns="91440" tIns="45720" rIns="91440" bIns="45720" rtlCol="0" anchor="t">
            <a:normAutofit fontScale="92500"/>
          </a:bodyPr>
          <a:lstStyle/>
          <a:p>
            <a:pPr marL="342900" indent="-342900"/>
            <a:r>
              <a:rPr lang="en-GB" sz="1600" dirty="0">
                <a:ea typeface="+mn-lt"/>
                <a:cs typeface="+mn-lt"/>
              </a:rPr>
              <a:t>BRUGGENCATE, T., LUIJKX, K., &amp; STURM, J. (2018). Social needs of older people: A systematic literature review. Ageing and Society, 38(9), 1745-1770. doi:10.1017/S0144686X17000150 </a:t>
            </a:r>
            <a:endParaRPr lang="en-GB" sz="1600" dirty="0"/>
          </a:p>
          <a:p>
            <a:pPr marL="342900" indent="-342900"/>
            <a:r>
              <a:rPr lang="en-GB" sz="1600" dirty="0"/>
              <a:t>Cuyamaca (2018) The logical flow in writing. Available at: </a:t>
            </a:r>
            <a:r>
              <a:rPr lang="en-GB" sz="1600" dirty="0">
                <a:ea typeface="+mn-lt"/>
                <a:cs typeface="+mn-lt"/>
                <a:hlinkClick r:id="rId2"/>
              </a:rPr>
              <a:t>https://www.cuyamaca.edu/student-support/tutoring-center/files/student-resources/logical-flow-in-writing.pdf</a:t>
            </a:r>
            <a:r>
              <a:rPr lang="en-GB" sz="1600" dirty="0">
                <a:ea typeface="+mn-lt"/>
                <a:cs typeface="+mn-lt"/>
              </a:rPr>
              <a:t> (Accessed 21 April 2022). </a:t>
            </a:r>
            <a:endParaRPr lang="en-GB"/>
          </a:p>
          <a:p>
            <a:pPr marL="342900" indent="-342900"/>
            <a:r>
              <a:rPr lang="en-GB" sz="1600" dirty="0" err="1"/>
              <a:t>Mitcommlab</a:t>
            </a:r>
            <a:r>
              <a:rPr lang="en-GB" sz="1600" dirty="0"/>
              <a:t> (2022) Journal article introduction. Available at: </a:t>
            </a:r>
            <a:r>
              <a:rPr lang="en-GB" sz="1600" dirty="0">
                <a:ea typeface="+mn-lt"/>
                <a:cs typeface="+mn-lt"/>
                <a:hlinkClick r:id="rId3"/>
              </a:rPr>
              <a:t>https://mitcommlab.mit.edu/broad/commkit/journal-article-introduction/#:~:text=Purpose,)%2C%20and%20your%20main%20findings</a:t>
            </a:r>
            <a:r>
              <a:rPr lang="en-GB" sz="1600" dirty="0">
                <a:ea typeface="+mn-lt"/>
                <a:cs typeface="+mn-lt"/>
              </a:rPr>
              <a:t>. (Accessed 21 April 2022). </a:t>
            </a:r>
            <a:endParaRPr lang="en-GB" sz="1600" dirty="0"/>
          </a:p>
          <a:p>
            <a:r>
              <a:rPr lang="en-GB" sz="1400" dirty="0"/>
              <a:t>NCBI (2017) Older Adults Perceptions of Technology and Barriers to Interacting with Tablet Computers: A Focus Group Study. Available at: </a:t>
            </a:r>
            <a:r>
              <a:rPr lang="en-GB" sz="1400" dirty="0">
                <a:ea typeface="+mn-lt"/>
                <a:cs typeface="+mn-lt"/>
                <a:hlinkClick r:id="rId4"/>
              </a:rPr>
              <a:t>https://www.ncbi.nlm.nih.gov/pmc/articles/PMC5649151/</a:t>
            </a:r>
            <a:r>
              <a:rPr lang="en-GB" sz="1400" dirty="0">
                <a:ea typeface="+mn-lt"/>
                <a:cs typeface="+mn-lt"/>
              </a:rPr>
              <a:t> (Accessed 21 April 2022). </a:t>
            </a:r>
          </a:p>
          <a:p>
            <a:r>
              <a:rPr lang="en-GB" sz="1600" dirty="0"/>
              <a:t>NCBI (2014) Peer Review in Scientific Publications: Benefits, Critiques, &amp; A Survival Guide. Available at: </a:t>
            </a:r>
            <a:r>
              <a:rPr lang="en-GB" sz="1600" dirty="0">
                <a:ea typeface="+mn-lt"/>
                <a:cs typeface="+mn-lt"/>
                <a:hlinkClick r:id="rId5"/>
              </a:rPr>
              <a:t>https://www.ncbi.nlm.nih.gov/pmc/articles/PMC4975196/</a:t>
            </a:r>
            <a:r>
              <a:rPr lang="en-GB" sz="1600" dirty="0">
                <a:ea typeface="+mn-lt"/>
                <a:cs typeface="+mn-lt"/>
              </a:rPr>
              <a:t> (Accessed 21 April 2022). </a:t>
            </a:r>
          </a:p>
          <a:p>
            <a:pPr marL="342900" indent="-342900"/>
            <a:r>
              <a:rPr lang="en-GB" sz="1600" dirty="0" err="1"/>
              <a:t>Scribbr</a:t>
            </a:r>
            <a:r>
              <a:rPr lang="en-GB" sz="1600" dirty="0"/>
              <a:t> (2021) Credible sources and how to spot them. Available at: </a:t>
            </a:r>
            <a:r>
              <a:rPr lang="en-GB" sz="1600" dirty="0">
                <a:ea typeface="+mn-lt"/>
                <a:cs typeface="+mn-lt"/>
                <a:hlinkClick r:id="rId6"/>
              </a:rPr>
              <a:t>https://www.scribbr.com/citing-sources/credible-sources/</a:t>
            </a:r>
            <a:r>
              <a:rPr lang="en-GB" sz="1600" dirty="0">
                <a:ea typeface="+mn-lt"/>
                <a:cs typeface="+mn-lt"/>
              </a:rPr>
              <a:t> (Accessed 21 April 2022).</a:t>
            </a:r>
            <a:endParaRPr lang="en-GB" sz="1600" dirty="0"/>
          </a:p>
          <a:p>
            <a:r>
              <a:rPr lang="en-GB" sz="1600" dirty="0"/>
              <a:t>Scholar Google (2022) Available at: </a:t>
            </a:r>
            <a:r>
              <a:rPr lang="en-GB" sz="1600" dirty="0">
                <a:ea typeface="+mn-lt"/>
                <a:cs typeface="+mn-lt"/>
                <a:hlinkClick r:id="rId7"/>
              </a:rPr>
              <a:t>https://scholar.google.com/scholar?cites=2749064531069262472&amp;as_sdt=2005&amp;sciodt=0,5&amp;hl=en</a:t>
            </a:r>
            <a:r>
              <a:rPr lang="en-GB" sz="1600" dirty="0">
                <a:ea typeface="+mn-lt"/>
                <a:cs typeface="+mn-lt"/>
              </a:rPr>
              <a:t> (Accessed 21 April 2022). </a:t>
            </a:r>
            <a:endParaRPr lang="en-GB" sz="1600" dirty="0"/>
          </a:p>
          <a:p>
            <a:pPr marL="342900" indent="-342900"/>
            <a:endParaRPr lang="en-GB" sz="1600" dirty="0"/>
          </a:p>
          <a:p>
            <a:pPr marL="342900" indent="-342900"/>
            <a:endParaRPr lang="en-GB" sz="1600" dirty="0"/>
          </a:p>
        </p:txBody>
      </p:sp>
    </p:spTree>
    <p:extLst>
      <p:ext uri="{BB962C8B-B14F-4D97-AF65-F5344CB8AC3E}">
        <p14:creationId xmlns:p14="http://schemas.microsoft.com/office/powerpoint/2010/main" val="2330110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EBF97F-9AD4-023C-272A-6D5F123F4FC9}"/>
              </a:ext>
            </a:extLst>
          </p:cNvPr>
          <p:cNvSpPr>
            <a:spLocks noGrp="1"/>
          </p:cNvSpPr>
          <p:nvPr>
            <p:ph idx="1"/>
          </p:nvPr>
        </p:nvSpPr>
        <p:spPr>
          <a:xfrm>
            <a:off x="1587710" y="772088"/>
            <a:ext cx="9486690" cy="5314080"/>
          </a:xfrm>
        </p:spPr>
        <p:txBody>
          <a:bodyPr vert="horz" lIns="91440" tIns="45720" rIns="91440" bIns="45720" rtlCol="0" anchor="t">
            <a:normAutofit/>
          </a:bodyPr>
          <a:lstStyle/>
          <a:p>
            <a:pPr marL="0" indent="0">
              <a:buNone/>
            </a:pPr>
            <a:endParaRPr lang="en-GB" sz="1600" dirty="0">
              <a:ea typeface="+mn-lt"/>
              <a:cs typeface="+mn-lt"/>
            </a:endParaRPr>
          </a:p>
          <a:p>
            <a:pPr marL="342900" indent="-342900"/>
            <a:r>
              <a:rPr lang="en-GB" sz="1600" dirty="0">
                <a:ea typeface="+mn-lt"/>
                <a:cs typeface="+mn-lt"/>
              </a:rPr>
              <a:t>Tiilikainen E, </a:t>
            </a:r>
            <a:r>
              <a:rPr lang="en-GB" sz="1600" dirty="0" err="1">
                <a:ea typeface="+mn-lt"/>
                <a:cs typeface="+mn-lt"/>
              </a:rPr>
              <a:t>Hujala</a:t>
            </a:r>
            <a:r>
              <a:rPr lang="en-GB" sz="1600" dirty="0">
                <a:ea typeface="+mn-lt"/>
                <a:cs typeface="+mn-lt"/>
              </a:rPr>
              <a:t> A, </a:t>
            </a:r>
            <a:r>
              <a:rPr lang="en-GB" sz="1600" dirty="0" err="1">
                <a:ea typeface="+mn-lt"/>
                <a:cs typeface="+mn-lt"/>
              </a:rPr>
              <a:t>Kannasoja</a:t>
            </a:r>
            <a:r>
              <a:rPr lang="en-GB" sz="1600" dirty="0">
                <a:ea typeface="+mn-lt"/>
                <a:cs typeface="+mn-lt"/>
              </a:rPr>
              <a:t> S, Rissanen S, Närhi K. (2019) “They’re always in a hurry” – Older people´s perceptions of access and recognition in health and social care services. Health Soc Care Community. 2019;27:1011–1018. </a:t>
            </a:r>
            <a:r>
              <a:rPr lang="en-GB" sz="1600" dirty="0">
                <a:ea typeface="+mn-lt"/>
                <a:cs typeface="+mn-lt"/>
                <a:hlinkClick r:id="rId2"/>
              </a:rPr>
              <a:t>https://doi.org/10.1111/hsc.12718</a:t>
            </a:r>
            <a:endParaRPr lang="en-GB" sz="1600" dirty="0">
              <a:ea typeface="+mn-lt"/>
              <a:cs typeface="+mn-lt"/>
            </a:endParaRPr>
          </a:p>
          <a:p>
            <a:pPr marL="342900" indent="-342900"/>
            <a:r>
              <a:rPr lang="en-GB" sz="1600" dirty="0">
                <a:ea typeface="+mn-lt"/>
                <a:cs typeface="+mn-lt"/>
              </a:rPr>
              <a:t>Vanderbilt University (2020) Components of a scientific paper. Available at: </a:t>
            </a:r>
            <a:r>
              <a:rPr lang="en-GB" sz="1600" dirty="0">
                <a:ea typeface="+mn-lt"/>
                <a:cs typeface="+mn-lt"/>
                <a:hlinkClick r:id="rId3"/>
              </a:rPr>
              <a:t>https://researchguides.library.vanderbilt.edu/c.php?g=69346&amp;p=831743</a:t>
            </a:r>
            <a:r>
              <a:rPr lang="en-GB" sz="1600" dirty="0">
                <a:ea typeface="+mn-lt"/>
                <a:cs typeface="+mn-lt"/>
              </a:rPr>
              <a:t> (Accessed 21 April 2022).</a:t>
            </a:r>
            <a:endParaRPr lang="en-GB" sz="1600"/>
          </a:p>
          <a:p>
            <a:pPr marL="342900" indent="-342900"/>
            <a:r>
              <a:rPr lang="en-GB" sz="1600" dirty="0"/>
              <a:t>Wiley Professional Academy (2022) About. Available at: </a:t>
            </a:r>
            <a:r>
              <a:rPr lang="en-GB" sz="1600" dirty="0">
                <a:ea typeface="+mn-lt"/>
                <a:cs typeface="+mn-lt"/>
                <a:hlinkClick r:id="rId4"/>
              </a:rPr>
              <a:t>https://www.wileyprofessionalacademy.com/about/#:~:text=We%20are%20one%20of%20the,other%20evidence%2Dbased%20medicine%20resources</a:t>
            </a:r>
            <a:r>
              <a:rPr lang="en-GB" sz="1600" dirty="0">
                <a:ea typeface="+mn-lt"/>
                <a:cs typeface="+mn-lt"/>
              </a:rPr>
              <a:t> (Accessed 21 April 2022). </a:t>
            </a:r>
            <a:endParaRPr lang="en-GB" sz="1600" dirty="0"/>
          </a:p>
          <a:p>
            <a:endParaRPr lang="en-GB" dirty="0"/>
          </a:p>
          <a:p>
            <a:endParaRPr lang="en-GB" dirty="0"/>
          </a:p>
        </p:txBody>
      </p:sp>
    </p:spTree>
    <p:extLst>
      <p:ext uri="{BB962C8B-B14F-4D97-AF65-F5344CB8AC3E}">
        <p14:creationId xmlns:p14="http://schemas.microsoft.com/office/powerpoint/2010/main" val="1149953662"/>
      </p:ext>
    </p:extLst>
  </p:cSld>
  <p:clrMapOvr>
    <a:masterClrMapping/>
  </p:clrMapOvr>
</p:sld>
</file>

<file path=ppt/theme/theme1.xml><?xml version="1.0" encoding="utf-8"?>
<a:theme xmlns:a="http://schemas.openxmlformats.org/drawingml/2006/main" name="InterweaveVTI">
  <a:themeElements>
    <a:clrScheme name="AnalogousFromDarkSeedLeftStep">
      <a:dk1>
        <a:srgbClr val="000000"/>
      </a:dk1>
      <a:lt1>
        <a:srgbClr val="FFFFFF"/>
      </a:lt1>
      <a:dk2>
        <a:srgbClr val="1B2C2F"/>
      </a:dk2>
      <a:lt2>
        <a:srgbClr val="F1F3F0"/>
      </a:lt2>
      <a:accent1>
        <a:srgbClr val="C629E7"/>
      </a:accent1>
      <a:accent2>
        <a:srgbClr val="6F25D7"/>
      </a:accent2>
      <a:accent3>
        <a:srgbClr val="2C2DE7"/>
      </a:accent3>
      <a:accent4>
        <a:srgbClr val="1767D5"/>
      </a:accent4>
      <a:accent5>
        <a:srgbClr val="26BBD8"/>
      </a:accent5>
      <a:accent6>
        <a:srgbClr val="15C397"/>
      </a:accent6>
      <a:hlink>
        <a:srgbClr val="3F95BF"/>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InterweaveVTI</vt:lpstr>
      <vt:lpstr>Introduction to research skills in care Assignment 2 </vt:lpstr>
      <vt:lpstr>Introduction</vt:lpstr>
      <vt:lpstr>Structure</vt:lpstr>
      <vt:lpstr>PowerPoint Presentation</vt:lpstr>
      <vt:lpstr>PowerPoint Presentation</vt:lpstr>
      <vt:lpstr>Content</vt:lpstr>
      <vt:lpstr>PowerPoint Presentation</vt:lpstr>
      <vt:lpstr>Is the journal backed up? </vt:lpstr>
      <vt:lpstr>Findings </vt:lpstr>
      <vt:lpstr>What is the motive of the writer? </vt:lpstr>
      <vt:lpstr>What has been found out and proven? </vt:lpstr>
      <vt:lpstr>Validity </vt:lpstr>
      <vt:lpstr>PowerPoint Presentation</vt:lpstr>
      <vt:lpstr>Overall recommendations for improvement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916</cp:revision>
  <dcterms:created xsi:type="dcterms:W3CDTF">2022-04-24T20:37:12Z</dcterms:created>
  <dcterms:modified xsi:type="dcterms:W3CDTF">2022-04-27T10:48:44Z</dcterms:modified>
</cp:coreProperties>
</file>