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9" r:id="rId1"/>
  </p:sldMasterIdLst>
  <p:notesMasterIdLst>
    <p:notesMasterId r:id="rId3"/>
  </p:notesMasterIdLst>
  <p:handoutMasterIdLst>
    <p:handoutMasterId r:id="rId4"/>
  </p:handoutMasterIdLst>
  <p:sldIdLst>
    <p:sldId id="264" r:id="rId2"/>
  </p:sldIdLst>
  <p:sldSz cx="51206400" cy="36576000"/>
  <p:notesSz cx="9236075" cy="7010400"/>
  <p:defaultTextStyle>
    <a:defPPr>
      <a:defRPr lang="en-US"/>
    </a:defPPr>
    <a:lvl1pPr algn="l" rtl="0" eaLnBrk="0" fontAlgn="base" hangingPunct="0">
      <a:spcBef>
        <a:spcPct val="20000"/>
      </a:spcBef>
      <a:spcAft>
        <a:spcPct val="0"/>
      </a:spcAft>
      <a:buChar char="•"/>
      <a:defRPr sz="9900" kern="1200">
        <a:solidFill>
          <a:schemeClr val="tx1"/>
        </a:solidFill>
        <a:latin typeface="Times New Roman" charset="0"/>
        <a:ea typeface="ＭＳ Ｐゴシック" charset="0"/>
        <a:cs typeface="+mn-cs"/>
      </a:defRPr>
    </a:lvl1pPr>
    <a:lvl2pPr marL="457200" algn="l" rtl="0" eaLnBrk="0" fontAlgn="base" hangingPunct="0">
      <a:spcBef>
        <a:spcPct val="20000"/>
      </a:spcBef>
      <a:spcAft>
        <a:spcPct val="0"/>
      </a:spcAft>
      <a:buChar char="•"/>
      <a:defRPr sz="9900" kern="1200">
        <a:solidFill>
          <a:schemeClr val="tx1"/>
        </a:solidFill>
        <a:latin typeface="Times New Roman" charset="0"/>
        <a:ea typeface="ＭＳ Ｐゴシック" charset="0"/>
        <a:cs typeface="+mn-cs"/>
      </a:defRPr>
    </a:lvl2pPr>
    <a:lvl3pPr marL="914400" algn="l" rtl="0" eaLnBrk="0" fontAlgn="base" hangingPunct="0">
      <a:spcBef>
        <a:spcPct val="20000"/>
      </a:spcBef>
      <a:spcAft>
        <a:spcPct val="0"/>
      </a:spcAft>
      <a:buChar char="•"/>
      <a:defRPr sz="9900" kern="1200">
        <a:solidFill>
          <a:schemeClr val="tx1"/>
        </a:solidFill>
        <a:latin typeface="Times New Roman" charset="0"/>
        <a:ea typeface="ＭＳ Ｐゴシック" charset="0"/>
        <a:cs typeface="+mn-cs"/>
      </a:defRPr>
    </a:lvl3pPr>
    <a:lvl4pPr marL="1371600" algn="l" rtl="0" eaLnBrk="0" fontAlgn="base" hangingPunct="0">
      <a:spcBef>
        <a:spcPct val="20000"/>
      </a:spcBef>
      <a:spcAft>
        <a:spcPct val="0"/>
      </a:spcAft>
      <a:buChar char="•"/>
      <a:defRPr sz="9900" kern="1200">
        <a:solidFill>
          <a:schemeClr val="tx1"/>
        </a:solidFill>
        <a:latin typeface="Times New Roman" charset="0"/>
        <a:ea typeface="ＭＳ Ｐゴシック" charset="0"/>
        <a:cs typeface="+mn-cs"/>
      </a:defRPr>
    </a:lvl4pPr>
    <a:lvl5pPr marL="1828800" algn="l" rtl="0" eaLnBrk="0" fontAlgn="base" hangingPunct="0">
      <a:spcBef>
        <a:spcPct val="20000"/>
      </a:spcBef>
      <a:spcAft>
        <a:spcPct val="0"/>
      </a:spcAft>
      <a:buChar char="•"/>
      <a:defRPr sz="9900" kern="1200">
        <a:solidFill>
          <a:schemeClr val="tx1"/>
        </a:solidFill>
        <a:latin typeface="Times New Roman" charset="0"/>
        <a:ea typeface="ＭＳ Ｐゴシック" charset="0"/>
        <a:cs typeface="+mn-cs"/>
      </a:defRPr>
    </a:lvl5pPr>
    <a:lvl6pPr marL="2286000" algn="l" defTabSz="457200" rtl="0" eaLnBrk="1" latinLnBrk="0" hangingPunct="1">
      <a:defRPr sz="9900" kern="1200">
        <a:solidFill>
          <a:schemeClr val="tx1"/>
        </a:solidFill>
        <a:latin typeface="Times New Roman" charset="0"/>
        <a:ea typeface="ＭＳ Ｐゴシック" charset="0"/>
        <a:cs typeface="+mn-cs"/>
      </a:defRPr>
    </a:lvl6pPr>
    <a:lvl7pPr marL="2743200" algn="l" defTabSz="457200" rtl="0" eaLnBrk="1" latinLnBrk="0" hangingPunct="1">
      <a:defRPr sz="9900" kern="1200">
        <a:solidFill>
          <a:schemeClr val="tx1"/>
        </a:solidFill>
        <a:latin typeface="Times New Roman" charset="0"/>
        <a:ea typeface="ＭＳ Ｐゴシック" charset="0"/>
        <a:cs typeface="+mn-cs"/>
      </a:defRPr>
    </a:lvl7pPr>
    <a:lvl8pPr marL="3200400" algn="l" defTabSz="457200" rtl="0" eaLnBrk="1" latinLnBrk="0" hangingPunct="1">
      <a:defRPr sz="9900" kern="1200">
        <a:solidFill>
          <a:schemeClr val="tx1"/>
        </a:solidFill>
        <a:latin typeface="Times New Roman" charset="0"/>
        <a:ea typeface="ＭＳ Ｐゴシック" charset="0"/>
        <a:cs typeface="+mn-cs"/>
      </a:defRPr>
    </a:lvl8pPr>
    <a:lvl9pPr marL="3657600" algn="l" defTabSz="457200" rtl="0" eaLnBrk="1" latinLnBrk="0" hangingPunct="1">
      <a:defRPr sz="9900" kern="1200">
        <a:solidFill>
          <a:schemeClr val="tx1"/>
        </a:solidFill>
        <a:latin typeface="Times New Roman" charset="0"/>
        <a:ea typeface="ＭＳ Ｐゴシック" charset="0"/>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Mark Johnson (IWNM)" initials="" lastIdx="4" clrIdx="0"/>
  <p:cmAuthor id="1" name="v-debuye" initials="" lastIdx="8" clrIdx="1"/>
  <p:cmAuthor id="2" name="a-bumont" initials="" lastIdx="1" clrIdx="2"/>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Rg st="1" end="1"/>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A6A4"/>
    <a:srgbClr val="97E390"/>
    <a:srgbClr val="33E30F"/>
    <a:srgbClr val="8AA5DC"/>
    <a:srgbClr val="FFFFFF"/>
    <a:srgbClr val="FF33CC"/>
    <a:srgbClr val="333333"/>
    <a:srgbClr val="FFFFCC"/>
    <a:srgbClr val="004442"/>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0634" autoAdjust="0"/>
    <p:restoredTop sz="96307" autoAdjust="0"/>
  </p:normalViewPr>
  <p:slideViewPr>
    <p:cSldViewPr>
      <p:cViewPr>
        <p:scale>
          <a:sx n="45" d="100"/>
          <a:sy n="45" d="100"/>
        </p:scale>
        <p:origin x="4888" y="1512"/>
      </p:cViewPr>
      <p:guideLst>
        <p:guide orient="horz" pos="11520"/>
        <p:guide pos="16128"/>
      </p:guideLst>
    </p:cSldViewPr>
  </p:slideViewPr>
  <p:notesTextViewPr>
    <p:cViewPr>
      <p:scale>
        <a:sx n="100" d="100"/>
        <a:sy n="100" d="100"/>
      </p:scale>
      <p:origin x="0" y="0"/>
    </p:cViewPr>
  </p:notesText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4" Type="http://schemas.openxmlformats.org/officeDocument/2006/relationships/handoutMaster" Target="handoutMasters/handoutMaster1.xml"/><Relationship Id="rId5" Type="http://schemas.openxmlformats.org/officeDocument/2006/relationships/printerSettings" Target="printerSettings/printerSettings1.bin"/><Relationship Id="rId6" Type="http://schemas.openxmlformats.org/officeDocument/2006/relationships/commentAuthors" Target="commentAuthors.xml"/><Relationship Id="rId7" Type="http://schemas.openxmlformats.org/officeDocument/2006/relationships/presProps" Target="presProps.xml"/><Relationship Id="rId8" Type="http://schemas.openxmlformats.org/officeDocument/2006/relationships/viewProps" Target="viewProps.xml"/><Relationship Id="rId9" Type="http://schemas.openxmlformats.org/officeDocument/2006/relationships/theme" Target="theme/theme1.xml"/><Relationship Id="rId1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9AF804-24B4-CD4C-9121-21222ED199D2}" type="doc">
      <dgm:prSet loTypeId="urn:microsoft.com/office/officeart/2005/8/layout/radial1" loCatId="" qsTypeId="urn:microsoft.com/office/officeart/2005/8/quickstyle/simple1" qsCatId="simple" csTypeId="urn:microsoft.com/office/officeart/2005/8/colors/accent1_2" csCatId="accent1" phldr="1"/>
      <dgm:spPr/>
      <dgm:t>
        <a:bodyPr/>
        <a:lstStyle/>
        <a:p>
          <a:endParaRPr lang="en-US"/>
        </a:p>
      </dgm:t>
    </dgm:pt>
    <dgm:pt modelId="{ADB4DBB7-1E1C-D242-8127-F296F354F905}">
      <dgm:prSet phldrT="[Text]"/>
      <dgm:spPr/>
      <dgm:t>
        <a:bodyPr/>
        <a:lstStyle/>
        <a:p>
          <a:pPr algn="ctr"/>
          <a:r>
            <a:rPr lang="en-US" dirty="0">
              <a:solidFill>
                <a:srgbClr val="000000"/>
              </a:solidFill>
            </a:rPr>
            <a:t>Effective </a:t>
          </a:r>
          <a:r>
            <a:rPr lang="en-US" dirty="0" smtClean="0">
              <a:solidFill>
                <a:srgbClr val="000000"/>
              </a:solidFill>
            </a:rPr>
            <a:t>cross curricular learning</a:t>
          </a:r>
          <a:endParaRPr lang="en-US" dirty="0">
            <a:solidFill>
              <a:srgbClr val="000000"/>
            </a:solidFill>
          </a:endParaRPr>
        </a:p>
      </dgm:t>
    </dgm:pt>
    <dgm:pt modelId="{E640B737-01E1-F24E-82C2-A765FB76454E}" type="parTrans" cxnId="{8B9686D4-3C28-4648-B790-D0BF2BA5E77F}">
      <dgm:prSet/>
      <dgm:spPr/>
      <dgm:t>
        <a:bodyPr/>
        <a:lstStyle/>
        <a:p>
          <a:pPr algn="ctr"/>
          <a:endParaRPr lang="en-US"/>
        </a:p>
      </dgm:t>
    </dgm:pt>
    <dgm:pt modelId="{B2A41B7C-2AFE-CF4B-9D67-89FF3E98F879}" type="sibTrans" cxnId="{8B9686D4-3C28-4648-B790-D0BF2BA5E77F}">
      <dgm:prSet/>
      <dgm:spPr/>
      <dgm:t>
        <a:bodyPr/>
        <a:lstStyle/>
        <a:p>
          <a:pPr algn="ctr"/>
          <a:endParaRPr lang="en-US"/>
        </a:p>
      </dgm:t>
    </dgm:pt>
    <dgm:pt modelId="{2BD04671-4511-354D-AA34-360E2FD5C2AF}">
      <dgm:prSet phldrT="[Text]" custT="1"/>
      <dgm:spPr/>
      <dgm:t>
        <a:bodyPr/>
        <a:lstStyle/>
        <a:p>
          <a:pPr algn="ctr"/>
          <a:r>
            <a:rPr lang="en-US" sz="1800" dirty="0">
              <a:solidFill>
                <a:srgbClr val="000000"/>
              </a:solidFill>
            </a:rPr>
            <a:t>Good planning and </a:t>
          </a:r>
          <a:r>
            <a:rPr lang="en-US" sz="1800" dirty="0" smtClean="0">
              <a:solidFill>
                <a:srgbClr val="000000"/>
              </a:solidFill>
            </a:rPr>
            <a:t>organization from the educator.</a:t>
          </a:r>
          <a:endParaRPr lang="en-US" sz="1800" dirty="0">
            <a:solidFill>
              <a:srgbClr val="000000"/>
            </a:solidFill>
          </a:endParaRPr>
        </a:p>
      </dgm:t>
    </dgm:pt>
    <dgm:pt modelId="{F487B3C7-5591-704D-B705-A4B9FF0CAF01}" type="parTrans" cxnId="{7E795C32-5FC5-1F4B-BA32-357B822390CE}">
      <dgm:prSet/>
      <dgm:spPr>
        <a:solidFill>
          <a:srgbClr val="000000"/>
        </a:solidFill>
      </dgm:spPr>
      <dgm:t>
        <a:bodyPr/>
        <a:lstStyle/>
        <a:p>
          <a:pPr algn="ctr"/>
          <a:endParaRPr lang="en-US"/>
        </a:p>
      </dgm:t>
    </dgm:pt>
    <dgm:pt modelId="{488AA3FE-9902-D647-9F7E-CDC471739896}" type="sibTrans" cxnId="{7E795C32-5FC5-1F4B-BA32-357B822390CE}">
      <dgm:prSet/>
      <dgm:spPr/>
      <dgm:t>
        <a:bodyPr/>
        <a:lstStyle/>
        <a:p>
          <a:pPr algn="ctr"/>
          <a:endParaRPr lang="en-US"/>
        </a:p>
      </dgm:t>
    </dgm:pt>
    <dgm:pt modelId="{4EAAAE7C-BBEC-0A4E-9778-5C45493BF4EF}">
      <dgm:prSet phldrT="[Text]" custT="1"/>
      <dgm:spPr/>
      <dgm:t>
        <a:bodyPr/>
        <a:lstStyle/>
        <a:p>
          <a:pPr algn="ctr"/>
          <a:r>
            <a:rPr lang="en-US" sz="1800" dirty="0">
              <a:solidFill>
                <a:srgbClr val="000000"/>
              </a:solidFill>
            </a:rPr>
            <a:t>Children having raised motivation, interest and standards.</a:t>
          </a:r>
        </a:p>
      </dgm:t>
    </dgm:pt>
    <dgm:pt modelId="{8D5E1D28-0BB0-1741-BCF4-45CF5F7DAE8A}" type="parTrans" cxnId="{906CAA92-E647-5243-AF9E-13A3335944A9}">
      <dgm:prSet/>
      <dgm:spPr>
        <a:solidFill>
          <a:srgbClr val="000000"/>
        </a:solidFill>
      </dgm:spPr>
      <dgm:t>
        <a:bodyPr/>
        <a:lstStyle/>
        <a:p>
          <a:pPr algn="ctr"/>
          <a:endParaRPr lang="en-US"/>
        </a:p>
      </dgm:t>
    </dgm:pt>
    <dgm:pt modelId="{E9BA6DD5-1FB9-A445-B828-1F66D487EAEA}" type="sibTrans" cxnId="{906CAA92-E647-5243-AF9E-13A3335944A9}">
      <dgm:prSet/>
      <dgm:spPr/>
      <dgm:t>
        <a:bodyPr/>
        <a:lstStyle/>
        <a:p>
          <a:pPr algn="ctr"/>
          <a:endParaRPr lang="en-US"/>
        </a:p>
      </dgm:t>
    </dgm:pt>
    <dgm:pt modelId="{D31A10DB-95C2-2843-BE8B-A2E3A8580616}">
      <dgm:prSet phldrT="[Text]" custT="1"/>
      <dgm:spPr/>
      <dgm:t>
        <a:bodyPr/>
        <a:lstStyle/>
        <a:p>
          <a:pPr algn="ctr"/>
          <a:r>
            <a:rPr lang="en-US" sz="1800" dirty="0">
              <a:solidFill>
                <a:srgbClr val="000000"/>
              </a:solidFill>
            </a:rPr>
            <a:t>Knowledge of cross-curricular </a:t>
          </a:r>
          <a:r>
            <a:rPr lang="en-US" sz="1800" dirty="0" smtClean="0">
              <a:solidFill>
                <a:srgbClr val="000000"/>
              </a:solidFill>
            </a:rPr>
            <a:t>pedagogical </a:t>
          </a:r>
          <a:r>
            <a:rPr lang="en-US" sz="1800" dirty="0">
              <a:solidFill>
                <a:srgbClr val="000000"/>
              </a:solidFill>
            </a:rPr>
            <a:t>principles </a:t>
          </a:r>
        </a:p>
      </dgm:t>
    </dgm:pt>
    <dgm:pt modelId="{E89AE99A-8DE9-CB4D-9393-BFBB33367242}" type="parTrans" cxnId="{0C8DC6B4-6B96-7D48-B46B-3AA77E5DF334}">
      <dgm:prSet/>
      <dgm:spPr>
        <a:solidFill>
          <a:srgbClr val="000000"/>
        </a:solidFill>
      </dgm:spPr>
      <dgm:t>
        <a:bodyPr/>
        <a:lstStyle/>
        <a:p>
          <a:pPr algn="ctr"/>
          <a:endParaRPr lang="en-US"/>
        </a:p>
      </dgm:t>
    </dgm:pt>
    <dgm:pt modelId="{318A8C3F-5754-CA4F-B0F4-1C976BD095CA}" type="sibTrans" cxnId="{0C8DC6B4-6B96-7D48-B46B-3AA77E5DF334}">
      <dgm:prSet/>
      <dgm:spPr/>
      <dgm:t>
        <a:bodyPr/>
        <a:lstStyle/>
        <a:p>
          <a:pPr algn="ctr"/>
          <a:endParaRPr lang="en-US"/>
        </a:p>
      </dgm:t>
    </dgm:pt>
    <dgm:pt modelId="{0C37E860-5F6C-7348-B719-1D43214989C8}">
      <dgm:prSet phldrT="[Text]" custT="1"/>
      <dgm:spPr/>
      <dgm:t>
        <a:bodyPr/>
        <a:lstStyle/>
        <a:p>
          <a:pPr algn="ctr"/>
          <a:r>
            <a:rPr lang="en-US" sz="1800" dirty="0" smtClean="0">
              <a:solidFill>
                <a:srgbClr val="000000"/>
              </a:solidFill>
            </a:rPr>
            <a:t>Teacher having base </a:t>
          </a:r>
          <a:r>
            <a:rPr lang="en-US" sz="1800" dirty="0">
              <a:solidFill>
                <a:srgbClr val="000000"/>
              </a:solidFill>
            </a:rPr>
            <a:t>of </a:t>
          </a:r>
          <a:r>
            <a:rPr lang="en-US" sz="1800" dirty="0" smtClean="0">
              <a:solidFill>
                <a:srgbClr val="000000"/>
              </a:solidFill>
            </a:rPr>
            <a:t>competent </a:t>
          </a:r>
          <a:r>
            <a:rPr lang="en-US" sz="1800" dirty="0">
              <a:solidFill>
                <a:srgbClr val="000000"/>
              </a:solidFill>
            </a:rPr>
            <a:t>subject knowledge</a:t>
          </a:r>
        </a:p>
      </dgm:t>
    </dgm:pt>
    <dgm:pt modelId="{F6450FF0-6FB7-164D-A9D2-599E3BF8AEA1}" type="parTrans" cxnId="{175C88C3-47FF-4742-9EDC-1CCD27B266DD}">
      <dgm:prSet/>
      <dgm:spPr>
        <a:solidFill>
          <a:srgbClr val="000000"/>
        </a:solidFill>
      </dgm:spPr>
      <dgm:t>
        <a:bodyPr/>
        <a:lstStyle/>
        <a:p>
          <a:pPr algn="ctr"/>
          <a:endParaRPr lang="en-US"/>
        </a:p>
      </dgm:t>
    </dgm:pt>
    <dgm:pt modelId="{25DDB543-3EDB-3942-8A1D-4D32C023081E}" type="sibTrans" cxnId="{175C88C3-47FF-4742-9EDC-1CCD27B266DD}">
      <dgm:prSet/>
      <dgm:spPr/>
      <dgm:t>
        <a:bodyPr/>
        <a:lstStyle/>
        <a:p>
          <a:pPr algn="ctr"/>
          <a:endParaRPr lang="en-US"/>
        </a:p>
      </dgm:t>
    </dgm:pt>
    <dgm:pt modelId="{65947C11-646E-BF46-A358-BEE519FA217E}">
      <dgm:prSet custT="1"/>
      <dgm:spPr/>
      <dgm:t>
        <a:bodyPr/>
        <a:lstStyle/>
        <a:p>
          <a:pPr algn="ctr"/>
          <a:r>
            <a:rPr lang="en-US" sz="1800" dirty="0">
              <a:solidFill>
                <a:srgbClr val="000000"/>
              </a:solidFill>
            </a:rPr>
            <a:t>Effective use of </a:t>
          </a:r>
          <a:r>
            <a:rPr lang="en-US" sz="1800" dirty="0" smtClean="0">
              <a:solidFill>
                <a:srgbClr val="000000"/>
              </a:solidFill>
            </a:rPr>
            <a:t>additional </a:t>
          </a:r>
          <a:r>
            <a:rPr lang="en-US" sz="1800" dirty="0">
              <a:solidFill>
                <a:srgbClr val="000000"/>
              </a:solidFill>
            </a:rPr>
            <a:t>adults to enhance learning experiences </a:t>
          </a:r>
        </a:p>
      </dgm:t>
    </dgm:pt>
    <dgm:pt modelId="{48E641E2-0E1F-964E-9F27-3C46C81EB4FD}" type="parTrans" cxnId="{287A2346-04C3-8F40-B76E-B5C15D66999E}">
      <dgm:prSet/>
      <dgm:spPr>
        <a:solidFill>
          <a:schemeClr val="tx1"/>
        </a:solidFill>
        <a:ln>
          <a:solidFill>
            <a:srgbClr val="000000"/>
          </a:solidFill>
        </a:ln>
      </dgm:spPr>
      <dgm:t>
        <a:bodyPr/>
        <a:lstStyle/>
        <a:p>
          <a:pPr algn="ctr"/>
          <a:endParaRPr lang="en-US">
            <a:solidFill>
              <a:srgbClr val="000000"/>
            </a:solidFill>
          </a:endParaRPr>
        </a:p>
      </dgm:t>
    </dgm:pt>
    <dgm:pt modelId="{A9B72D04-2B93-4B48-86BA-45D33ABD3488}" type="sibTrans" cxnId="{287A2346-04C3-8F40-B76E-B5C15D66999E}">
      <dgm:prSet/>
      <dgm:spPr/>
      <dgm:t>
        <a:bodyPr/>
        <a:lstStyle/>
        <a:p>
          <a:pPr algn="ctr"/>
          <a:endParaRPr lang="en-US"/>
        </a:p>
      </dgm:t>
    </dgm:pt>
    <dgm:pt modelId="{DA2006E4-BA4A-DE40-93F4-05F1382E51B1}" type="pres">
      <dgm:prSet presAssocID="{569AF804-24B4-CD4C-9121-21222ED199D2}" presName="cycle" presStyleCnt="0">
        <dgm:presLayoutVars>
          <dgm:chMax val="1"/>
          <dgm:dir/>
          <dgm:animLvl val="ctr"/>
          <dgm:resizeHandles val="exact"/>
        </dgm:presLayoutVars>
      </dgm:prSet>
      <dgm:spPr/>
      <dgm:t>
        <a:bodyPr/>
        <a:lstStyle/>
        <a:p>
          <a:endParaRPr lang="en-US"/>
        </a:p>
      </dgm:t>
    </dgm:pt>
    <dgm:pt modelId="{7A8984EF-1B87-9248-9B4D-F046B9F339FD}" type="pres">
      <dgm:prSet presAssocID="{ADB4DBB7-1E1C-D242-8127-F296F354F905}" presName="centerShape" presStyleLbl="node0" presStyleIdx="0" presStyleCnt="1"/>
      <dgm:spPr/>
      <dgm:t>
        <a:bodyPr/>
        <a:lstStyle/>
        <a:p>
          <a:endParaRPr lang="en-US"/>
        </a:p>
      </dgm:t>
    </dgm:pt>
    <dgm:pt modelId="{A6A0E5BB-4168-4442-8F66-D2683A6E97CD}" type="pres">
      <dgm:prSet presAssocID="{F487B3C7-5591-704D-B705-A4B9FF0CAF01}" presName="Name9" presStyleLbl="parChTrans1D2" presStyleIdx="0" presStyleCnt="5"/>
      <dgm:spPr/>
      <dgm:t>
        <a:bodyPr/>
        <a:lstStyle/>
        <a:p>
          <a:endParaRPr lang="en-US"/>
        </a:p>
      </dgm:t>
    </dgm:pt>
    <dgm:pt modelId="{71B37FA3-9445-C54C-85FD-A8D45C2D4158}" type="pres">
      <dgm:prSet presAssocID="{F487B3C7-5591-704D-B705-A4B9FF0CAF01}" presName="connTx" presStyleLbl="parChTrans1D2" presStyleIdx="0" presStyleCnt="5"/>
      <dgm:spPr/>
      <dgm:t>
        <a:bodyPr/>
        <a:lstStyle/>
        <a:p>
          <a:endParaRPr lang="en-US"/>
        </a:p>
      </dgm:t>
    </dgm:pt>
    <dgm:pt modelId="{A6F00D01-74FB-0C4D-9219-F175DAF50FAC}" type="pres">
      <dgm:prSet presAssocID="{2BD04671-4511-354D-AA34-360E2FD5C2AF}" presName="node" presStyleLbl="node1" presStyleIdx="0" presStyleCnt="5" custScaleX="158937">
        <dgm:presLayoutVars>
          <dgm:bulletEnabled val="1"/>
        </dgm:presLayoutVars>
      </dgm:prSet>
      <dgm:spPr/>
      <dgm:t>
        <a:bodyPr/>
        <a:lstStyle/>
        <a:p>
          <a:endParaRPr lang="en-US"/>
        </a:p>
      </dgm:t>
    </dgm:pt>
    <dgm:pt modelId="{7ABC2435-E2E3-AC4B-B4CE-C010F984670E}" type="pres">
      <dgm:prSet presAssocID="{8D5E1D28-0BB0-1741-BCF4-45CF5F7DAE8A}" presName="Name9" presStyleLbl="parChTrans1D2" presStyleIdx="1" presStyleCnt="5"/>
      <dgm:spPr/>
      <dgm:t>
        <a:bodyPr/>
        <a:lstStyle/>
        <a:p>
          <a:endParaRPr lang="en-US"/>
        </a:p>
      </dgm:t>
    </dgm:pt>
    <dgm:pt modelId="{AC535053-A7C5-9140-BB69-E47AD3B54590}" type="pres">
      <dgm:prSet presAssocID="{8D5E1D28-0BB0-1741-BCF4-45CF5F7DAE8A}" presName="connTx" presStyleLbl="parChTrans1D2" presStyleIdx="1" presStyleCnt="5"/>
      <dgm:spPr/>
      <dgm:t>
        <a:bodyPr/>
        <a:lstStyle/>
        <a:p>
          <a:endParaRPr lang="en-US"/>
        </a:p>
      </dgm:t>
    </dgm:pt>
    <dgm:pt modelId="{85F23CEC-F22E-1745-AD6B-03D62D5A7D8D}" type="pres">
      <dgm:prSet presAssocID="{4EAAAE7C-BBEC-0A4E-9778-5C45493BF4EF}" presName="node" presStyleLbl="node1" presStyleIdx="1" presStyleCnt="5" custScaleX="146449" custScaleY="125725">
        <dgm:presLayoutVars>
          <dgm:bulletEnabled val="1"/>
        </dgm:presLayoutVars>
      </dgm:prSet>
      <dgm:spPr/>
      <dgm:t>
        <a:bodyPr/>
        <a:lstStyle/>
        <a:p>
          <a:endParaRPr lang="en-US"/>
        </a:p>
      </dgm:t>
    </dgm:pt>
    <dgm:pt modelId="{71C9D07B-0552-4748-A698-17764339C666}" type="pres">
      <dgm:prSet presAssocID="{E89AE99A-8DE9-CB4D-9393-BFBB33367242}" presName="Name9" presStyleLbl="parChTrans1D2" presStyleIdx="2" presStyleCnt="5"/>
      <dgm:spPr/>
      <dgm:t>
        <a:bodyPr/>
        <a:lstStyle/>
        <a:p>
          <a:endParaRPr lang="en-US"/>
        </a:p>
      </dgm:t>
    </dgm:pt>
    <dgm:pt modelId="{BBF5AC3A-C69C-9D47-892B-0A2B83FE89F9}" type="pres">
      <dgm:prSet presAssocID="{E89AE99A-8DE9-CB4D-9393-BFBB33367242}" presName="connTx" presStyleLbl="parChTrans1D2" presStyleIdx="2" presStyleCnt="5"/>
      <dgm:spPr/>
      <dgm:t>
        <a:bodyPr/>
        <a:lstStyle/>
        <a:p>
          <a:endParaRPr lang="en-US"/>
        </a:p>
      </dgm:t>
    </dgm:pt>
    <dgm:pt modelId="{3A0CB0C2-0D43-D243-B8DA-4B5FB04EC264}" type="pres">
      <dgm:prSet presAssocID="{D31A10DB-95C2-2843-BE8B-A2E3A8580616}" presName="node" presStyleLbl="node1" presStyleIdx="2" presStyleCnt="5" custScaleX="139964">
        <dgm:presLayoutVars>
          <dgm:bulletEnabled val="1"/>
        </dgm:presLayoutVars>
      </dgm:prSet>
      <dgm:spPr/>
      <dgm:t>
        <a:bodyPr/>
        <a:lstStyle/>
        <a:p>
          <a:endParaRPr lang="en-US"/>
        </a:p>
      </dgm:t>
    </dgm:pt>
    <dgm:pt modelId="{E5140F3F-9AEF-7E41-89FC-62919A8B0B0D}" type="pres">
      <dgm:prSet presAssocID="{F6450FF0-6FB7-164D-A9D2-599E3BF8AEA1}" presName="Name9" presStyleLbl="parChTrans1D2" presStyleIdx="3" presStyleCnt="5"/>
      <dgm:spPr/>
      <dgm:t>
        <a:bodyPr/>
        <a:lstStyle/>
        <a:p>
          <a:endParaRPr lang="en-US"/>
        </a:p>
      </dgm:t>
    </dgm:pt>
    <dgm:pt modelId="{E6908C94-6E08-2F43-929D-47694A5F14D8}" type="pres">
      <dgm:prSet presAssocID="{F6450FF0-6FB7-164D-A9D2-599E3BF8AEA1}" presName="connTx" presStyleLbl="parChTrans1D2" presStyleIdx="3" presStyleCnt="5"/>
      <dgm:spPr/>
      <dgm:t>
        <a:bodyPr/>
        <a:lstStyle/>
        <a:p>
          <a:endParaRPr lang="en-US"/>
        </a:p>
      </dgm:t>
    </dgm:pt>
    <dgm:pt modelId="{B83AC2DF-B4DE-364E-BC62-F947D45898F4}" type="pres">
      <dgm:prSet presAssocID="{0C37E860-5F6C-7348-B719-1D43214989C8}" presName="node" presStyleLbl="node1" presStyleIdx="3" presStyleCnt="5" custScaleX="152123">
        <dgm:presLayoutVars>
          <dgm:bulletEnabled val="1"/>
        </dgm:presLayoutVars>
      </dgm:prSet>
      <dgm:spPr/>
      <dgm:t>
        <a:bodyPr/>
        <a:lstStyle/>
        <a:p>
          <a:endParaRPr lang="en-US"/>
        </a:p>
      </dgm:t>
    </dgm:pt>
    <dgm:pt modelId="{6E8D1463-8707-E24A-A8ED-8CDD0C4B5779}" type="pres">
      <dgm:prSet presAssocID="{48E641E2-0E1F-964E-9F27-3C46C81EB4FD}" presName="Name9" presStyleLbl="parChTrans1D2" presStyleIdx="4" presStyleCnt="5"/>
      <dgm:spPr/>
      <dgm:t>
        <a:bodyPr/>
        <a:lstStyle/>
        <a:p>
          <a:endParaRPr lang="en-US"/>
        </a:p>
      </dgm:t>
    </dgm:pt>
    <dgm:pt modelId="{6178B659-BCE2-5346-9E57-5705386EBA16}" type="pres">
      <dgm:prSet presAssocID="{48E641E2-0E1F-964E-9F27-3C46C81EB4FD}" presName="connTx" presStyleLbl="parChTrans1D2" presStyleIdx="4" presStyleCnt="5"/>
      <dgm:spPr/>
      <dgm:t>
        <a:bodyPr/>
        <a:lstStyle/>
        <a:p>
          <a:endParaRPr lang="en-US"/>
        </a:p>
      </dgm:t>
    </dgm:pt>
    <dgm:pt modelId="{CA89415D-7CB1-8540-948C-D00F08EB822A}" type="pres">
      <dgm:prSet presAssocID="{65947C11-646E-BF46-A358-BEE519FA217E}" presName="node" presStyleLbl="node1" presStyleIdx="4" presStyleCnt="5" custScaleX="138640" custScaleY="145331">
        <dgm:presLayoutVars>
          <dgm:bulletEnabled val="1"/>
        </dgm:presLayoutVars>
      </dgm:prSet>
      <dgm:spPr/>
      <dgm:t>
        <a:bodyPr/>
        <a:lstStyle/>
        <a:p>
          <a:endParaRPr lang="en-US"/>
        </a:p>
      </dgm:t>
    </dgm:pt>
  </dgm:ptLst>
  <dgm:cxnLst>
    <dgm:cxn modelId="{140A6AA1-C6BD-E941-A138-86A6F62C027E}" type="presOf" srcId="{569AF804-24B4-CD4C-9121-21222ED199D2}" destId="{DA2006E4-BA4A-DE40-93F4-05F1382E51B1}" srcOrd="0" destOrd="0" presId="urn:microsoft.com/office/officeart/2005/8/layout/radial1"/>
    <dgm:cxn modelId="{9B3B5439-4F29-8247-A188-26EA98709361}" type="presOf" srcId="{F487B3C7-5591-704D-B705-A4B9FF0CAF01}" destId="{A6A0E5BB-4168-4442-8F66-D2683A6E97CD}" srcOrd="0" destOrd="0" presId="urn:microsoft.com/office/officeart/2005/8/layout/radial1"/>
    <dgm:cxn modelId="{B07CB118-76D7-4849-99F4-8BF2BD050886}" type="presOf" srcId="{D31A10DB-95C2-2843-BE8B-A2E3A8580616}" destId="{3A0CB0C2-0D43-D243-B8DA-4B5FB04EC264}" srcOrd="0" destOrd="0" presId="urn:microsoft.com/office/officeart/2005/8/layout/radial1"/>
    <dgm:cxn modelId="{13C7B3C2-CA4A-6B4B-857F-ED072B81C919}" type="presOf" srcId="{ADB4DBB7-1E1C-D242-8127-F296F354F905}" destId="{7A8984EF-1B87-9248-9B4D-F046B9F339FD}" srcOrd="0" destOrd="0" presId="urn:microsoft.com/office/officeart/2005/8/layout/radial1"/>
    <dgm:cxn modelId="{D952A56F-F1AB-014E-92DC-9149239F0C0D}" type="presOf" srcId="{E89AE99A-8DE9-CB4D-9393-BFBB33367242}" destId="{71C9D07B-0552-4748-A698-17764339C666}" srcOrd="0" destOrd="0" presId="urn:microsoft.com/office/officeart/2005/8/layout/radial1"/>
    <dgm:cxn modelId="{D69314E1-3A2E-4546-9456-FA22710237D3}" type="presOf" srcId="{F487B3C7-5591-704D-B705-A4B9FF0CAF01}" destId="{71B37FA3-9445-C54C-85FD-A8D45C2D4158}" srcOrd="1" destOrd="0" presId="urn:microsoft.com/office/officeart/2005/8/layout/radial1"/>
    <dgm:cxn modelId="{462C7CD2-8538-2441-B7D6-EEC2B0E1ABC8}" type="presOf" srcId="{48E641E2-0E1F-964E-9F27-3C46C81EB4FD}" destId="{6E8D1463-8707-E24A-A8ED-8CDD0C4B5779}" srcOrd="0" destOrd="0" presId="urn:microsoft.com/office/officeart/2005/8/layout/radial1"/>
    <dgm:cxn modelId="{35BF9206-9A02-F343-B1E4-376A05D80429}" type="presOf" srcId="{E89AE99A-8DE9-CB4D-9393-BFBB33367242}" destId="{BBF5AC3A-C69C-9D47-892B-0A2B83FE89F9}" srcOrd="1" destOrd="0" presId="urn:microsoft.com/office/officeart/2005/8/layout/radial1"/>
    <dgm:cxn modelId="{59AF35B4-4848-E749-8B6F-AAAD7ABAF05C}" type="presOf" srcId="{48E641E2-0E1F-964E-9F27-3C46C81EB4FD}" destId="{6178B659-BCE2-5346-9E57-5705386EBA16}" srcOrd="1" destOrd="0" presId="urn:microsoft.com/office/officeart/2005/8/layout/radial1"/>
    <dgm:cxn modelId="{175C88C3-47FF-4742-9EDC-1CCD27B266DD}" srcId="{ADB4DBB7-1E1C-D242-8127-F296F354F905}" destId="{0C37E860-5F6C-7348-B719-1D43214989C8}" srcOrd="3" destOrd="0" parTransId="{F6450FF0-6FB7-164D-A9D2-599E3BF8AEA1}" sibTransId="{25DDB543-3EDB-3942-8A1D-4D32C023081E}"/>
    <dgm:cxn modelId="{5EA32268-C574-DB42-B4D3-1BEED0784DC6}" type="presOf" srcId="{8D5E1D28-0BB0-1741-BCF4-45CF5F7DAE8A}" destId="{AC535053-A7C5-9140-BB69-E47AD3B54590}" srcOrd="1" destOrd="0" presId="urn:microsoft.com/office/officeart/2005/8/layout/radial1"/>
    <dgm:cxn modelId="{B73F7029-553B-C149-9219-439B09ADA648}" type="presOf" srcId="{2BD04671-4511-354D-AA34-360E2FD5C2AF}" destId="{A6F00D01-74FB-0C4D-9219-F175DAF50FAC}" srcOrd="0" destOrd="0" presId="urn:microsoft.com/office/officeart/2005/8/layout/radial1"/>
    <dgm:cxn modelId="{4A14D239-3553-8A4B-8613-6838276DE94E}" type="presOf" srcId="{F6450FF0-6FB7-164D-A9D2-599E3BF8AEA1}" destId="{E5140F3F-9AEF-7E41-89FC-62919A8B0B0D}" srcOrd="0" destOrd="0" presId="urn:microsoft.com/office/officeart/2005/8/layout/radial1"/>
    <dgm:cxn modelId="{7E795C32-5FC5-1F4B-BA32-357B822390CE}" srcId="{ADB4DBB7-1E1C-D242-8127-F296F354F905}" destId="{2BD04671-4511-354D-AA34-360E2FD5C2AF}" srcOrd="0" destOrd="0" parTransId="{F487B3C7-5591-704D-B705-A4B9FF0CAF01}" sibTransId="{488AA3FE-9902-D647-9F7E-CDC471739896}"/>
    <dgm:cxn modelId="{906CAA92-E647-5243-AF9E-13A3335944A9}" srcId="{ADB4DBB7-1E1C-D242-8127-F296F354F905}" destId="{4EAAAE7C-BBEC-0A4E-9778-5C45493BF4EF}" srcOrd="1" destOrd="0" parTransId="{8D5E1D28-0BB0-1741-BCF4-45CF5F7DAE8A}" sibTransId="{E9BA6DD5-1FB9-A445-B828-1F66D487EAEA}"/>
    <dgm:cxn modelId="{BA3977F0-29DC-D044-80D6-A120EA01DBB9}" type="presOf" srcId="{65947C11-646E-BF46-A358-BEE519FA217E}" destId="{CA89415D-7CB1-8540-948C-D00F08EB822A}" srcOrd="0" destOrd="0" presId="urn:microsoft.com/office/officeart/2005/8/layout/radial1"/>
    <dgm:cxn modelId="{BE6D4763-94C2-AC4C-B5D0-BA90AD6B1143}" type="presOf" srcId="{F6450FF0-6FB7-164D-A9D2-599E3BF8AEA1}" destId="{E6908C94-6E08-2F43-929D-47694A5F14D8}" srcOrd="1" destOrd="0" presId="urn:microsoft.com/office/officeart/2005/8/layout/radial1"/>
    <dgm:cxn modelId="{8B9686D4-3C28-4648-B790-D0BF2BA5E77F}" srcId="{569AF804-24B4-CD4C-9121-21222ED199D2}" destId="{ADB4DBB7-1E1C-D242-8127-F296F354F905}" srcOrd="0" destOrd="0" parTransId="{E640B737-01E1-F24E-82C2-A765FB76454E}" sibTransId="{B2A41B7C-2AFE-CF4B-9D67-89FF3E98F879}"/>
    <dgm:cxn modelId="{06179D2F-0E74-8945-9F9E-0407C629E5E9}" type="presOf" srcId="{0C37E860-5F6C-7348-B719-1D43214989C8}" destId="{B83AC2DF-B4DE-364E-BC62-F947D45898F4}" srcOrd="0" destOrd="0" presId="urn:microsoft.com/office/officeart/2005/8/layout/radial1"/>
    <dgm:cxn modelId="{9F5ED23F-E93A-5A43-AC03-EB601D8FA120}" type="presOf" srcId="{4EAAAE7C-BBEC-0A4E-9778-5C45493BF4EF}" destId="{85F23CEC-F22E-1745-AD6B-03D62D5A7D8D}" srcOrd="0" destOrd="0" presId="urn:microsoft.com/office/officeart/2005/8/layout/radial1"/>
    <dgm:cxn modelId="{0C8DC6B4-6B96-7D48-B46B-3AA77E5DF334}" srcId="{ADB4DBB7-1E1C-D242-8127-F296F354F905}" destId="{D31A10DB-95C2-2843-BE8B-A2E3A8580616}" srcOrd="2" destOrd="0" parTransId="{E89AE99A-8DE9-CB4D-9393-BFBB33367242}" sibTransId="{318A8C3F-5754-CA4F-B0F4-1C976BD095CA}"/>
    <dgm:cxn modelId="{287A2346-04C3-8F40-B76E-B5C15D66999E}" srcId="{ADB4DBB7-1E1C-D242-8127-F296F354F905}" destId="{65947C11-646E-BF46-A358-BEE519FA217E}" srcOrd="4" destOrd="0" parTransId="{48E641E2-0E1F-964E-9F27-3C46C81EB4FD}" sibTransId="{A9B72D04-2B93-4B48-86BA-45D33ABD3488}"/>
    <dgm:cxn modelId="{B37C4BB4-1EBD-1041-BCDE-B9D75C9BDB59}" type="presOf" srcId="{8D5E1D28-0BB0-1741-BCF4-45CF5F7DAE8A}" destId="{7ABC2435-E2E3-AC4B-B4CE-C010F984670E}" srcOrd="0" destOrd="0" presId="urn:microsoft.com/office/officeart/2005/8/layout/radial1"/>
    <dgm:cxn modelId="{81845070-2A73-7648-9817-5B9C0B37DEE5}" type="presParOf" srcId="{DA2006E4-BA4A-DE40-93F4-05F1382E51B1}" destId="{7A8984EF-1B87-9248-9B4D-F046B9F339FD}" srcOrd="0" destOrd="0" presId="urn:microsoft.com/office/officeart/2005/8/layout/radial1"/>
    <dgm:cxn modelId="{31BB84A8-7257-4E42-96D8-B96F65F9C54D}" type="presParOf" srcId="{DA2006E4-BA4A-DE40-93F4-05F1382E51B1}" destId="{A6A0E5BB-4168-4442-8F66-D2683A6E97CD}" srcOrd="1" destOrd="0" presId="urn:microsoft.com/office/officeart/2005/8/layout/radial1"/>
    <dgm:cxn modelId="{4B345679-BF0E-D540-A037-432DFB8CECAA}" type="presParOf" srcId="{A6A0E5BB-4168-4442-8F66-D2683A6E97CD}" destId="{71B37FA3-9445-C54C-85FD-A8D45C2D4158}" srcOrd="0" destOrd="0" presId="urn:microsoft.com/office/officeart/2005/8/layout/radial1"/>
    <dgm:cxn modelId="{59E4B520-55DC-A742-A7AA-43F54C7BD46C}" type="presParOf" srcId="{DA2006E4-BA4A-DE40-93F4-05F1382E51B1}" destId="{A6F00D01-74FB-0C4D-9219-F175DAF50FAC}" srcOrd="2" destOrd="0" presId="urn:microsoft.com/office/officeart/2005/8/layout/radial1"/>
    <dgm:cxn modelId="{20C53B6E-33D4-9845-91D5-F857C9AC79DA}" type="presParOf" srcId="{DA2006E4-BA4A-DE40-93F4-05F1382E51B1}" destId="{7ABC2435-E2E3-AC4B-B4CE-C010F984670E}" srcOrd="3" destOrd="0" presId="urn:microsoft.com/office/officeart/2005/8/layout/radial1"/>
    <dgm:cxn modelId="{AB1AF3AB-59B7-524F-98A4-FA7BD5AAB62F}" type="presParOf" srcId="{7ABC2435-E2E3-AC4B-B4CE-C010F984670E}" destId="{AC535053-A7C5-9140-BB69-E47AD3B54590}" srcOrd="0" destOrd="0" presId="urn:microsoft.com/office/officeart/2005/8/layout/radial1"/>
    <dgm:cxn modelId="{2D826295-E17C-B44A-8D4F-00DC73E1B4F9}" type="presParOf" srcId="{DA2006E4-BA4A-DE40-93F4-05F1382E51B1}" destId="{85F23CEC-F22E-1745-AD6B-03D62D5A7D8D}" srcOrd="4" destOrd="0" presId="urn:microsoft.com/office/officeart/2005/8/layout/radial1"/>
    <dgm:cxn modelId="{77F73497-A61C-DA4C-B4F3-B97B3926EABD}" type="presParOf" srcId="{DA2006E4-BA4A-DE40-93F4-05F1382E51B1}" destId="{71C9D07B-0552-4748-A698-17764339C666}" srcOrd="5" destOrd="0" presId="urn:microsoft.com/office/officeart/2005/8/layout/radial1"/>
    <dgm:cxn modelId="{68C41697-523B-1847-926B-9CC00C145D41}" type="presParOf" srcId="{71C9D07B-0552-4748-A698-17764339C666}" destId="{BBF5AC3A-C69C-9D47-892B-0A2B83FE89F9}" srcOrd="0" destOrd="0" presId="urn:microsoft.com/office/officeart/2005/8/layout/radial1"/>
    <dgm:cxn modelId="{09E60442-BA5C-D148-9E2A-4A044785DA86}" type="presParOf" srcId="{DA2006E4-BA4A-DE40-93F4-05F1382E51B1}" destId="{3A0CB0C2-0D43-D243-B8DA-4B5FB04EC264}" srcOrd="6" destOrd="0" presId="urn:microsoft.com/office/officeart/2005/8/layout/radial1"/>
    <dgm:cxn modelId="{454CA68C-1567-E442-B4BC-10E7146F09EF}" type="presParOf" srcId="{DA2006E4-BA4A-DE40-93F4-05F1382E51B1}" destId="{E5140F3F-9AEF-7E41-89FC-62919A8B0B0D}" srcOrd="7" destOrd="0" presId="urn:microsoft.com/office/officeart/2005/8/layout/radial1"/>
    <dgm:cxn modelId="{20532F2F-ECD2-D34F-8F02-4011F036A548}" type="presParOf" srcId="{E5140F3F-9AEF-7E41-89FC-62919A8B0B0D}" destId="{E6908C94-6E08-2F43-929D-47694A5F14D8}" srcOrd="0" destOrd="0" presId="urn:microsoft.com/office/officeart/2005/8/layout/radial1"/>
    <dgm:cxn modelId="{F4B73027-E755-9D4A-B8EB-C23260036FCE}" type="presParOf" srcId="{DA2006E4-BA4A-DE40-93F4-05F1382E51B1}" destId="{B83AC2DF-B4DE-364E-BC62-F947D45898F4}" srcOrd="8" destOrd="0" presId="urn:microsoft.com/office/officeart/2005/8/layout/radial1"/>
    <dgm:cxn modelId="{B158AD56-CDD8-7C48-8E57-42FABA2CA5A3}" type="presParOf" srcId="{DA2006E4-BA4A-DE40-93F4-05F1382E51B1}" destId="{6E8D1463-8707-E24A-A8ED-8CDD0C4B5779}" srcOrd="9" destOrd="0" presId="urn:microsoft.com/office/officeart/2005/8/layout/radial1"/>
    <dgm:cxn modelId="{DCB5FD10-F99E-084F-A2D4-2524D17ED131}" type="presParOf" srcId="{6E8D1463-8707-E24A-A8ED-8CDD0C4B5779}" destId="{6178B659-BCE2-5346-9E57-5705386EBA16}" srcOrd="0" destOrd="0" presId="urn:microsoft.com/office/officeart/2005/8/layout/radial1"/>
    <dgm:cxn modelId="{3484ED37-4583-6C48-BFD8-0130F88E28EF}" type="presParOf" srcId="{DA2006E4-BA4A-DE40-93F4-05F1382E51B1}" destId="{CA89415D-7CB1-8540-948C-D00F08EB822A}"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748BD1-CF70-3042-84B5-8AC24D3DB7C1}" type="doc">
      <dgm:prSet loTypeId="urn:microsoft.com/office/officeart/2005/8/layout/radial1" loCatId="" qsTypeId="urn:microsoft.com/office/officeart/2005/8/quickstyle/simple4" qsCatId="simple" csTypeId="urn:microsoft.com/office/officeart/2005/8/colors/accent1_2" csCatId="accent1" phldr="1"/>
      <dgm:spPr/>
      <dgm:t>
        <a:bodyPr/>
        <a:lstStyle/>
        <a:p>
          <a:endParaRPr lang="en-US"/>
        </a:p>
      </dgm:t>
    </dgm:pt>
    <dgm:pt modelId="{6A42B3D6-8331-C64B-B63D-CBEED3F2A9CE}">
      <dgm:prSet phldrT="[Text]"/>
      <dgm:spPr/>
      <dgm:t>
        <a:bodyPr/>
        <a:lstStyle/>
        <a:p>
          <a:r>
            <a:rPr lang="en-US" dirty="0" smtClean="0">
              <a:solidFill>
                <a:srgbClr val="000000"/>
              </a:solidFill>
            </a:rPr>
            <a:t>Enhanced Subject A (History)</a:t>
          </a:r>
          <a:endParaRPr lang="en-US" dirty="0">
            <a:solidFill>
              <a:srgbClr val="000000"/>
            </a:solidFill>
          </a:endParaRPr>
        </a:p>
      </dgm:t>
    </dgm:pt>
    <dgm:pt modelId="{7D47C0E3-0CBD-ED49-81CB-E1CAF6B8D9B4}" type="parTrans" cxnId="{882AF5DB-2F80-1F46-AD09-66854A3CB040}">
      <dgm:prSet/>
      <dgm:spPr/>
      <dgm:t>
        <a:bodyPr/>
        <a:lstStyle/>
        <a:p>
          <a:endParaRPr lang="en-US"/>
        </a:p>
      </dgm:t>
    </dgm:pt>
    <dgm:pt modelId="{F2A40505-4E23-CC44-A8A6-4F9595AE3564}" type="sibTrans" cxnId="{882AF5DB-2F80-1F46-AD09-66854A3CB040}">
      <dgm:prSet/>
      <dgm:spPr/>
      <dgm:t>
        <a:bodyPr/>
        <a:lstStyle/>
        <a:p>
          <a:endParaRPr lang="en-US"/>
        </a:p>
      </dgm:t>
    </dgm:pt>
    <dgm:pt modelId="{B1532E82-ECC4-2E4F-86D4-0FF221ADF19B}">
      <dgm:prSet phldrT="[Text]"/>
      <dgm:spPr/>
      <dgm:t>
        <a:bodyPr/>
        <a:lstStyle/>
        <a:p>
          <a:r>
            <a:rPr lang="en-US" dirty="0" smtClean="0">
              <a:solidFill>
                <a:srgbClr val="000000"/>
              </a:solidFill>
            </a:rPr>
            <a:t>Subject B (PSE)</a:t>
          </a:r>
          <a:endParaRPr lang="en-US" dirty="0">
            <a:solidFill>
              <a:srgbClr val="000000"/>
            </a:solidFill>
          </a:endParaRPr>
        </a:p>
      </dgm:t>
    </dgm:pt>
    <dgm:pt modelId="{A634BB51-0BB2-674C-9D00-ADAF06DF3789}" type="parTrans" cxnId="{2EEFDF68-6FF3-8240-BF36-E474B6F9DC96}">
      <dgm:prSet/>
      <dgm:spPr/>
      <dgm:t>
        <a:bodyPr/>
        <a:lstStyle/>
        <a:p>
          <a:endParaRPr lang="en-US"/>
        </a:p>
      </dgm:t>
    </dgm:pt>
    <dgm:pt modelId="{027AB3AC-ED92-2848-8824-926B5E4A4C2B}" type="sibTrans" cxnId="{2EEFDF68-6FF3-8240-BF36-E474B6F9DC96}">
      <dgm:prSet/>
      <dgm:spPr/>
      <dgm:t>
        <a:bodyPr/>
        <a:lstStyle/>
        <a:p>
          <a:endParaRPr lang="en-US"/>
        </a:p>
      </dgm:t>
    </dgm:pt>
    <dgm:pt modelId="{33CA7EB4-A4E8-DA47-BE01-1380EA5C8F97}">
      <dgm:prSet phldrT="[Text]"/>
      <dgm:spPr/>
      <dgm:t>
        <a:bodyPr/>
        <a:lstStyle/>
        <a:p>
          <a:r>
            <a:rPr lang="en-US" dirty="0" smtClean="0">
              <a:solidFill>
                <a:srgbClr val="000000"/>
              </a:solidFill>
            </a:rPr>
            <a:t>Subject A (History)</a:t>
          </a:r>
          <a:endParaRPr lang="en-US" dirty="0">
            <a:solidFill>
              <a:srgbClr val="000000"/>
            </a:solidFill>
          </a:endParaRPr>
        </a:p>
      </dgm:t>
    </dgm:pt>
    <dgm:pt modelId="{D69EAA93-10EE-8E48-849B-53B14CCE61BE}" type="parTrans" cxnId="{739E0A62-4D5B-9542-93CE-F13A8AFD9AE1}">
      <dgm:prSet/>
      <dgm:spPr/>
      <dgm:t>
        <a:bodyPr/>
        <a:lstStyle/>
        <a:p>
          <a:endParaRPr lang="en-US"/>
        </a:p>
      </dgm:t>
    </dgm:pt>
    <dgm:pt modelId="{55740BCB-EADF-8E49-8913-D905551AEA19}" type="sibTrans" cxnId="{739E0A62-4D5B-9542-93CE-F13A8AFD9AE1}">
      <dgm:prSet/>
      <dgm:spPr/>
      <dgm:t>
        <a:bodyPr/>
        <a:lstStyle/>
        <a:p>
          <a:endParaRPr lang="en-US"/>
        </a:p>
      </dgm:t>
    </dgm:pt>
    <dgm:pt modelId="{00FD76B2-C1BE-704B-8F02-CD1BC5F4870D}" type="pres">
      <dgm:prSet presAssocID="{7C748BD1-CF70-3042-84B5-8AC24D3DB7C1}" presName="cycle" presStyleCnt="0">
        <dgm:presLayoutVars>
          <dgm:chMax val="1"/>
          <dgm:dir/>
          <dgm:animLvl val="ctr"/>
          <dgm:resizeHandles val="exact"/>
        </dgm:presLayoutVars>
      </dgm:prSet>
      <dgm:spPr/>
      <dgm:t>
        <a:bodyPr/>
        <a:lstStyle/>
        <a:p>
          <a:endParaRPr lang="en-US"/>
        </a:p>
      </dgm:t>
    </dgm:pt>
    <dgm:pt modelId="{9CB0E614-9E58-014F-9BBF-408DB7B21357}" type="pres">
      <dgm:prSet presAssocID="{6A42B3D6-8331-C64B-B63D-CBEED3F2A9CE}" presName="centerShape" presStyleLbl="node0" presStyleIdx="0" presStyleCnt="1" custScaleX="207025" custScaleY="127332" custLinFactNeighborX="192" custLinFactNeighborY="-8594"/>
      <dgm:spPr/>
      <dgm:t>
        <a:bodyPr/>
        <a:lstStyle/>
        <a:p>
          <a:endParaRPr lang="en-US"/>
        </a:p>
      </dgm:t>
    </dgm:pt>
    <dgm:pt modelId="{8316B7B9-BEFA-4548-AA36-183681E4290D}" type="pres">
      <dgm:prSet presAssocID="{A634BB51-0BB2-674C-9D00-ADAF06DF3789}" presName="Name9" presStyleLbl="parChTrans1D2" presStyleIdx="0" presStyleCnt="2"/>
      <dgm:spPr/>
      <dgm:t>
        <a:bodyPr/>
        <a:lstStyle/>
        <a:p>
          <a:endParaRPr lang="en-US"/>
        </a:p>
      </dgm:t>
    </dgm:pt>
    <dgm:pt modelId="{E91F28CD-01BC-CE4E-86E1-A46BBD3D271B}" type="pres">
      <dgm:prSet presAssocID="{A634BB51-0BB2-674C-9D00-ADAF06DF3789}" presName="connTx" presStyleLbl="parChTrans1D2" presStyleIdx="0" presStyleCnt="2"/>
      <dgm:spPr/>
      <dgm:t>
        <a:bodyPr/>
        <a:lstStyle/>
        <a:p>
          <a:endParaRPr lang="en-US"/>
        </a:p>
      </dgm:t>
    </dgm:pt>
    <dgm:pt modelId="{CF4C619C-2FD4-F44D-9169-8596FEDC2367}" type="pres">
      <dgm:prSet presAssocID="{B1532E82-ECC4-2E4F-86D4-0FF221ADF19B}" presName="node" presStyleLbl="node1" presStyleIdx="0" presStyleCnt="2" custRadScaleRad="128320" custRadScaleInc="153600">
        <dgm:presLayoutVars>
          <dgm:bulletEnabled val="1"/>
        </dgm:presLayoutVars>
      </dgm:prSet>
      <dgm:spPr/>
      <dgm:t>
        <a:bodyPr/>
        <a:lstStyle/>
        <a:p>
          <a:endParaRPr lang="en-US"/>
        </a:p>
      </dgm:t>
    </dgm:pt>
    <dgm:pt modelId="{5753B31F-2031-584A-BE49-1F5772A7DA87}" type="pres">
      <dgm:prSet presAssocID="{D69EAA93-10EE-8E48-849B-53B14CCE61BE}" presName="Name9" presStyleLbl="parChTrans1D2" presStyleIdx="1" presStyleCnt="2"/>
      <dgm:spPr/>
      <dgm:t>
        <a:bodyPr/>
        <a:lstStyle/>
        <a:p>
          <a:endParaRPr lang="en-US"/>
        </a:p>
      </dgm:t>
    </dgm:pt>
    <dgm:pt modelId="{9E856677-0EF4-0C4B-9C0B-CB1921DB7C39}" type="pres">
      <dgm:prSet presAssocID="{D69EAA93-10EE-8E48-849B-53B14CCE61BE}" presName="connTx" presStyleLbl="parChTrans1D2" presStyleIdx="1" presStyleCnt="2"/>
      <dgm:spPr/>
      <dgm:t>
        <a:bodyPr/>
        <a:lstStyle/>
        <a:p>
          <a:endParaRPr lang="en-US"/>
        </a:p>
      </dgm:t>
    </dgm:pt>
    <dgm:pt modelId="{214A4DAB-69FE-364E-8B06-00A361A71BDC}" type="pres">
      <dgm:prSet presAssocID="{33CA7EB4-A4E8-DA47-BE01-1380EA5C8F97}" presName="node" presStyleLbl="node1" presStyleIdx="1" presStyleCnt="2">
        <dgm:presLayoutVars>
          <dgm:bulletEnabled val="1"/>
        </dgm:presLayoutVars>
      </dgm:prSet>
      <dgm:spPr/>
      <dgm:t>
        <a:bodyPr/>
        <a:lstStyle/>
        <a:p>
          <a:endParaRPr lang="en-US"/>
        </a:p>
      </dgm:t>
    </dgm:pt>
  </dgm:ptLst>
  <dgm:cxnLst>
    <dgm:cxn modelId="{739E0A62-4D5B-9542-93CE-F13A8AFD9AE1}" srcId="{6A42B3D6-8331-C64B-B63D-CBEED3F2A9CE}" destId="{33CA7EB4-A4E8-DA47-BE01-1380EA5C8F97}" srcOrd="1" destOrd="0" parTransId="{D69EAA93-10EE-8E48-849B-53B14CCE61BE}" sibTransId="{55740BCB-EADF-8E49-8913-D905551AEA19}"/>
    <dgm:cxn modelId="{1455C2AC-4CCE-894B-9FE2-3D7B105BE1C4}" type="presOf" srcId="{A634BB51-0BB2-674C-9D00-ADAF06DF3789}" destId="{E91F28CD-01BC-CE4E-86E1-A46BBD3D271B}" srcOrd="1" destOrd="0" presId="urn:microsoft.com/office/officeart/2005/8/layout/radial1"/>
    <dgm:cxn modelId="{3CFB32BA-AEA2-FB48-9FC3-96AA6ECFEA6A}" type="presOf" srcId="{B1532E82-ECC4-2E4F-86D4-0FF221ADF19B}" destId="{CF4C619C-2FD4-F44D-9169-8596FEDC2367}" srcOrd="0" destOrd="0" presId="urn:microsoft.com/office/officeart/2005/8/layout/radial1"/>
    <dgm:cxn modelId="{FA8C2237-3C16-C54B-BB3B-67AAF013989E}" type="presOf" srcId="{A634BB51-0BB2-674C-9D00-ADAF06DF3789}" destId="{8316B7B9-BEFA-4548-AA36-183681E4290D}" srcOrd="0" destOrd="0" presId="urn:microsoft.com/office/officeart/2005/8/layout/radial1"/>
    <dgm:cxn modelId="{882AF5DB-2F80-1F46-AD09-66854A3CB040}" srcId="{7C748BD1-CF70-3042-84B5-8AC24D3DB7C1}" destId="{6A42B3D6-8331-C64B-B63D-CBEED3F2A9CE}" srcOrd="0" destOrd="0" parTransId="{7D47C0E3-0CBD-ED49-81CB-E1CAF6B8D9B4}" sibTransId="{F2A40505-4E23-CC44-A8A6-4F9595AE3564}"/>
    <dgm:cxn modelId="{F28EA6FE-1A15-A548-B345-6BEC2D4E39D5}" type="presOf" srcId="{D69EAA93-10EE-8E48-849B-53B14CCE61BE}" destId="{9E856677-0EF4-0C4B-9C0B-CB1921DB7C39}" srcOrd="1" destOrd="0" presId="urn:microsoft.com/office/officeart/2005/8/layout/radial1"/>
    <dgm:cxn modelId="{F335AF56-8CA8-6648-8DFD-F7C6A1E36713}" type="presOf" srcId="{6A42B3D6-8331-C64B-B63D-CBEED3F2A9CE}" destId="{9CB0E614-9E58-014F-9BBF-408DB7B21357}" srcOrd="0" destOrd="0" presId="urn:microsoft.com/office/officeart/2005/8/layout/radial1"/>
    <dgm:cxn modelId="{542F2499-B681-2546-9742-074907C279B1}" type="presOf" srcId="{7C748BD1-CF70-3042-84B5-8AC24D3DB7C1}" destId="{00FD76B2-C1BE-704B-8F02-CD1BC5F4870D}" srcOrd="0" destOrd="0" presId="urn:microsoft.com/office/officeart/2005/8/layout/radial1"/>
    <dgm:cxn modelId="{C82FC3C4-3FE4-544B-9972-B92D7B5FD6D2}" type="presOf" srcId="{D69EAA93-10EE-8E48-849B-53B14CCE61BE}" destId="{5753B31F-2031-584A-BE49-1F5772A7DA87}" srcOrd="0" destOrd="0" presId="urn:microsoft.com/office/officeart/2005/8/layout/radial1"/>
    <dgm:cxn modelId="{C1CD40EE-84DB-FC4B-AB0B-97B27CB92F51}" type="presOf" srcId="{33CA7EB4-A4E8-DA47-BE01-1380EA5C8F97}" destId="{214A4DAB-69FE-364E-8B06-00A361A71BDC}" srcOrd="0" destOrd="0" presId="urn:microsoft.com/office/officeart/2005/8/layout/radial1"/>
    <dgm:cxn modelId="{2EEFDF68-6FF3-8240-BF36-E474B6F9DC96}" srcId="{6A42B3D6-8331-C64B-B63D-CBEED3F2A9CE}" destId="{B1532E82-ECC4-2E4F-86D4-0FF221ADF19B}" srcOrd="0" destOrd="0" parTransId="{A634BB51-0BB2-674C-9D00-ADAF06DF3789}" sibTransId="{027AB3AC-ED92-2848-8824-926B5E4A4C2B}"/>
    <dgm:cxn modelId="{0A990016-52A5-B643-987D-A40825F4944C}" type="presParOf" srcId="{00FD76B2-C1BE-704B-8F02-CD1BC5F4870D}" destId="{9CB0E614-9E58-014F-9BBF-408DB7B21357}" srcOrd="0" destOrd="0" presId="urn:microsoft.com/office/officeart/2005/8/layout/radial1"/>
    <dgm:cxn modelId="{6CC148C0-2E9E-104A-A583-72C5DC7EFC13}" type="presParOf" srcId="{00FD76B2-C1BE-704B-8F02-CD1BC5F4870D}" destId="{8316B7B9-BEFA-4548-AA36-183681E4290D}" srcOrd="1" destOrd="0" presId="urn:microsoft.com/office/officeart/2005/8/layout/radial1"/>
    <dgm:cxn modelId="{1C9C007D-8FC6-EA4F-BAEF-B154D983782B}" type="presParOf" srcId="{8316B7B9-BEFA-4548-AA36-183681E4290D}" destId="{E91F28CD-01BC-CE4E-86E1-A46BBD3D271B}" srcOrd="0" destOrd="0" presId="urn:microsoft.com/office/officeart/2005/8/layout/radial1"/>
    <dgm:cxn modelId="{A6B9FF37-08AE-7C4A-8E33-2E53A748AE7D}" type="presParOf" srcId="{00FD76B2-C1BE-704B-8F02-CD1BC5F4870D}" destId="{CF4C619C-2FD4-F44D-9169-8596FEDC2367}" srcOrd="2" destOrd="0" presId="urn:microsoft.com/office/officeart/2005/8/layout/radial1"/>
    <dgm:cxn modelId="{3E19AB0C-E7D0-2C4B-BFC0-FCD502ADA68B}" type="presParOf" srcId="{00FD76B2-C1BE-704B-8F02-CD1BC5F4870D}" destId="{5753B31F-2031-584A-BE49-1F5772A7DA87}" srcOrd="3" destOrd="0" presId="urn:microsoft.com/office/officeart/2005/8/layout/radial1"/>
    <dgm:cxn modelId="{9F9D562A-95A2-D946-8ED5-DBB67E292CA5}" type="presParOf" srcId="{5753B31F-2031-584A-BE49-1F5772A7DA87}" destId="{9E856677-0EF4-0C4B-9C0B-CB1921DB7C39}" srcOrd="0" destOrd="0" presId="urn:microsoft.com/office/officeart/2005/8/layout/radial1"/>
    <dgm:cxn modelId="{7CF2391B-06AB-0E44-ABEC-F34EC6D28711}" type="presParOf" srcId="{00FD76B2-C1BE-704B-8F02-CD1BC5F4870D}" destId="{214A4DAB-69FE-364E-8B06-00A361A71BDC}" srcOrd="4" destOrd="0" presId="urn:microsoft.com/office/officeart/2005/8/layout/radial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826130-50B9-7943-AAEE-4AB415E49CAE}" type="doc">
      <dgm:prSet loTypeId="urn:microsoft.com/office/officeart/2005/8/layout/radial1" loCatId="" qsTypeId="urn:microsoft.com/office/officeart/2005/8/quickstyle/simple4" qsCatId="simple" csTypeId="urn:microsoft.com/office/officeart/2005/8/colors/accent1_2" csCatId="accent1" phldr="1"/>
      <dgm:spPr/>
      <dgm:t>
        <a:bodyPr/>
        <a:lstStyle/>
        <a:p>
          <a:endParaRPr lang="en-US"/>
        </a:p>
      </dgm:t>
    </dgm:pt>
    <dgm:pt modelId="{77143703-A593-7948-A540-96F8E85BD4AA}">
      <dgm:prSet phldrT="[Text]"/>
      <dgm:spPr/>
      <dgm:t>
        <a:bodyPr/>
        <a:lstStyle/>
        <a:p>
          <a:r>
            <a:rPr lang="en-US" dirty="0" smtClean="0">
              <a:solidFill>
                <a:srgbClr val="000000"/>
              </a:solidFill>
            </a:rPr>
            <a:t>Theme Based (Space)</a:t>
          </a:r>
          <a:endParaRPr lang="en-US" dirty="0">
            <a:solidFill>
              <a:srgbClr val="000000"/>
            </a:solidFill>
          </a:endParaRPr>
        </a:p>
      </dgm:t>
    </dgm:pt>
    <dgm:pt modelId="{E778DDBE-29DB-9946-872A-771AC89E1564}" type="parTrans" cxnId="{B3E63638-E3C7-264E-87D2-F0CFD01E9CA5}">
      <dgm:prSet/>
      <dgm:spPr/>
      <dgm:t>
        <a:bodyPr/>
        <a:lstStyle/>
        <a:p>
          <a:endParaRPr lang="en-US"/>
        </a:p>
      </dgm:t>
    </dgm:pt>
    <dgm:pt modelId="{47FCD352-F9E9-2149-8021-290338D38CAA}" type="sibTrans" cxnId="{B3E63638-E3C7-264E-87D2-F0CFD01E9CA5}">
      <dgm:prSet/>
      <dgm:spPr/>
      <dgm:t>
        <a:bodyPr/>
        <a:lstStyle/>
        <a:p>
          <a:endParaRPr lang="en-US"/>
        </a:p>
      </dgm:t>
    </dgm:pt>
    <dgm:pt modelId="{826EE7D6-B8AB-2844-AB1D-0BDDA920CDA0}">
      <dgm:prSet phldrT="[Text]" custT="1"/>
      <dgm:spPr/>
      <dgm:t>
        <a:bodyPr/>
        <a:lstStyle/>
        <a:p>
          <a:r>
            <a:rPr lang="en-US" sz="1600" dirty="0" smtClean="0">
              <a:solidFill>
                <a:srgbClr val="000000"/>
              </a:solidFill>
            </a:rPr>
            <a:t>ICT- Planets Database</a:t>
          </a:r>
          <a:r>
            <a:rPr lang="en-US" sz="900" dirty="0" smtClean="0"/>
            <a:t>.</a:t>
          </a:r>
          <a:endParaRPr lang="en-US" sz="900" dirty="0"/>
        </a:p>
      </dgm:t>
    </dgm:pt>
    <dgm:pt modelId="{9FB7749B-6957-9741-B436-16487BE3F700}" type="parTrans" cxnId="{A26589C0-A4D1-4445-88D7-160416866217}">
      <dgm:prSet/>
      <dgm:spPr/>
      <dgm:t>
        <a:bodyPr/>
        <a:lstStyle/>
        <a:p>
          <a:endParaRPr lang="en-US"/>
        </a:p>
      </dgm:t>
    </dgm:pt>
    <dgm:pt modelId="{9602A83E-0A82-C64E-80A9-47F071D321AF}" type="sibTrans" cxnId="{A26589C0-A4D1-4445-88D7-160416866217}">
      <dgm:prSet/>
      <dgm:spPr/>
      <dgm:t>
        <a:bodyPr/>
        <a:lstStyle/>
        <a:p>
          <a:endParaRPr lang="en-US"/>
        </a:p>
      </dgm:t>
    </dgm:pt>
    <dgm:pt modelId="{B1DA1DBA-404D-2C4E-8B63-389F23D49EE6}">
      <dgm:prSet phldrT="[Text]" custT="1"/>
      <dgm:spPr/>
      <dgm:t>
        <a:bodyPr/>
        <a:lstStyle/>
        <a:p>
          <a:r>
            <a:rPr lang="en-US" sz="1400" dirty="0" smtClean="0">
              <a:solidFill>
                <a:srgbClr val="000000"/>
              </a:solidFill>
            </a:rPr>
            <a:t>History- Historical figures (Neil Armstrong</a:t>
          </a:r>
          <a:r>
            <a:rPr lang="en-US" sz="1300" dirty="0" smtClean="0">
              <a:solidFill>
                <a:srgbClr val="000000"/>
              </a:solidFill>
            </a:rPr>
            <a:t>)</a:t>
          </a:r>
          <a:r>
            <a:rPr lang="en-US" sz="1300" dirty="0" smtClean="0"/>
            <a:t>.</a:t>
          </a:r>
          <a:endParaRPr lang="en-US" sz="1300" dirty="0"/>
        </a:p>
      </dgm:t>
    </dgm:pt>
    <dgm:pt modelId="{DBF68C3E-8463-654D-A612-B69370A8E894}" type="parTrans" cxnId="{B3850E91-4874-104A-B76E-3EA7A5D56080}">
      <dgm:prSet/>
      <dgm:spPr/>
      <dgm:t>
        <a:bodyPr/>
        <a:lstStyle/>
        <a:p>
          <a:endParaRPr lang="en-US"/>
        </a:p>
      </dgm:t>
    </dgm:pt>
    <dgm:pt modelId="{E045C9B7-E17C-7441-BF94-46B331D2005A}" type="sibTrans" cxnId="{B3850E91-4874-104A-B76E-3EA7A5D56080}">
      <dgm:prSet/>
      <dgm:spPr/>
      <dgm:t>
        <a:bodyPr/>
        <a:lstStyle/>
        <a:p>
          <a:endParaRPr lang="en-US"/>
        </a:p>
      </dgm:t>
    </dgm:pt>
    <dgm:pt modelId="{8C6DE2CA-FAE5-5A49-90E2-9E95278A6E7F}">
      <dgm:prSet phldrT="[Text]" custT="1"/>
      <dgm:spPr/>
      <dgm:t>
        <a:bodyPr/>
        <a:lstStyle/>
        <a:p>
          <a:r>
            <a:rPr lang="en-US" sz="1600" dirty="0" smtClean="0">
              <a:solidFill>
                <a:srgbClr val="000000"/>
              </a:solidFill>
            </a:rPr>
            <a:t>DT- Build a rocket.</a:t>
          </a:r>
          <a:endParaRPr lang="en-US" sz="1600" dirty="0">
            <a:solidFill>
              <a:srgbClr val="000000"/>
            </a:solidFill>
          </a:endParaRPr>
        </a:p>
      </dgm:t>
    </dgm:pt>
    <dgm:pt modelId="{8CE24B3F-62EE-B04B-8F34-160029EB1522}" type="parTrans" cxnId="{662953AB-F969-D446-83E3-23596D2F8D83}">
      <dgm:prSet/>
      <dgm:spPr/>
      <dgm:t>
        <a:bodyPr/>
        <a:lstStyle/>
        <a:p>
          <a:endParaRPr lang="en-US"/>
        </a:p>
      </dgm:t>
    </dgm:pt>
    <dgm:pt modelId="{79AD5147-0712-F34F-8666-70F7B604336F}" type="sibTrans" cxnId="{662953AB-F969-D446-83E3-23596D2F8D83}">
      <dgm:prSet/>
      <dgm:spPr/>
      <dgm:t>
        <a:bodyPr/>
        <a:lstStyle/>
        <a:p>
          <a:endParaRPr lang="en-US"/>
        </a:p>
      </dgm:t>
    </dgm:pt>
    <dgm:pt modelId="{77C48962-4B54-FC4A-BA4B-0F527C9B7C33}">
      <dgm:prSet phldrT="[Text]" custT="1"/>
      <dgm:spPr/>
      <dgm:t>
        <a:bodyPr/>
        <a:lstStyle/>
        <a:p>
          <a:r>
            <a:rPr lang="en-US" sz="1400" dirty="0" smtClean="0">
              <a:solidFill>
                <a:srgbClr val="000000"/>
              </a:solidFill>
            </a:rPr>
            <a:t>Independent research task- Meteors and asteroids</a:t>
          </a:r>
          <a:r>
            <a:rPr lang="en-US" sz="1300" dirty="0" smtClean="0">
              <a:solidFill>
                <a:srgbClr val="000000"/>
              </a:solidFill>
            </a:rPr>
            <a:t>.</a:t>
          </a:r>
          <a:endParaRPr lang="en-US" sz="1300" dirty="0">
            <a:solidFill>
              <a:srgbClr val="000000"/>
            </a:solidFill>
          </a:endParaRPr>
        </a:p>
      </dgm:t>
    </dgm:pt>
    <dgm:pt modelId="{72F33DE7-11EA-C740-9D31-C5EB89D5AB2B}" type="parTrans" cxnId="{C9AB9EA0-EE32-F147-B80A-67265CF8CC6B}">
      <dgm:prSet/>
      <dgm:spPr/>
      <dgm:t>
        <a:bodyPr/>
        <a:lstStyle/>
        <a:p>
          <a:endParaRPr lang="en-US"/>
        </a:p>
      </dgm:t>
    </dgm:pt>
    <dgm:pt modelId="{BE2C5F18-4668-7D4B-BA5B-7520C3338462}" type="sibTrans" cxnId="{C9AB9EA0-EE32-F147-B80A-67265CF8CC6B}">
      <dgm:prSet/>
      <dgm:spPr/>
      <dgm:t>
        <a:bodyPr/>
        <a:lstStyle/>
        <a:p>
          <a:endParaRPr lang="en-US"/>
        </a:p>
      </dgm:t>
    </dgm:pt>
    <dgm:pt modelId="{9F7437A4-95AC-A444-A75C-4235466579F0}">
      <dgm:prSet/>
      <dgm:spPr/>
      <dgm:t>
        <a:bodyPr/>
        <a:lstStyle/>
        <a:p>
          <a:r>
            <a:rPr lang="en-US" dirty="0" smtClean="0">
              <a:solidFill>
                <a:srgbClr val="000000"/>
              </a:solidFill>
            </a:rPr>
            <a:t>Science- Craters experiment.</a:t>
          </a:r>
          <a:endParaRPr lang="en-US" dirty="0">
            <a:solidFill>
              <a:srgbClr val="000000"/>
            </a:solidFill>
          </a:endParaRPr>
        </a:p>
      </dgm:t>
    </dgm:pt>
    <dgm:pt modelId="{A77AA092-F746-464D-A265-C7382A7480E3}" type="parTrans" cxnId="{963FBD11-F32C-7945-931A-5396727B54EB}">
      <dgm:prSet/>
      <dgm:spPr/>
      <dgm:t>
        <a:bodyPr/>
        <a:lstStyle/>
        <a:p>
          <a:endParaRPr lang="en-US"/>
        </a:p>
      </dgm:t>
    </dgm:pt>
    <dgm:pt modelId="{7247D15F-7781-1147-93D0-4C9874C6B533}" type="sibTrans" cxnId="{963FBD11-F32C-7945-931A-5396727B54EB}">
      <dgm:prSet/>
      <dgm:spPr/>
      <dgm:t>
        <a:bodyPr/>
        <a:lstStyle/>
        <a:p>
          <a:endParaRPr lang="en-US"/>
        </a:p>
      </dgm:t>
    </dgm:pt>
    <dgm:pt modelId="{E372CAC8-FC87-A340-9C65-85AC67FD08AA}" type="pres">
      <dgm:prSet presAssocID="{21826130-50B9-7943-AAEE-4AB415E49CAE}" presName="cycle" presStyleCnt="0">
        <dgm:presLayoutVars>
          <dgm:chMax val="1"/>
          <dgm:dir/>
          <dgm:animLvl val="ctr"/>
          <dgm:resizeHandles val="exact"/>
        </dgm:presLayoutVars>
      </dgm:prSet>
      <dgm:spPr/>
      <dgm:t>
        <a:bodyPr/>
        <a:lstStyle/>
        <a:p>
          <a:endParaRPr lang="en-US"/>
        </a:p>
      </dgm:t>
    </dgm:pt>
    <dgm:pt modelId="{438D08F3-7558-E846-A82C-60D3D0C64F7F}" type="pres">
      <dgm:prSet presAssocID="{77143703-A593-7948-A540-96F8E85BD4AA}" presName="centerShape" presStyleLbl="node0" presStyleIdx="0" presStyleCnt="1"/>
      <dgm:spPr/>
      <dgm:t>
        <a:bodyPr/>
        <a:lstStyle/>
        <a:p>
          <a:endParaRPr lang="en-US"/>
        </a:p>
      </dgm:t>
    </dgm:pt>
    <dgm:pt modelId="{D27E0EEA-9847-8640-A4E7-64C7013900D3}" type="pres">
      <dgm:prSet presAssocID="{9FB7749B-6957-9741-B436-16487BE3F700}" presName="Name9" presStyleLbl="parChTrans1D2" presStyleIdx="0" presStyleCnt="5"/>
      <dgm:spPr/>
      <dgm:t>
        <a:bodyPr/>
        <a:lstStyle/>
        <a:p>
          <a:endParaRPr lang="en-US"/>
        </a:p>
      </dgm:t>
    </dgm:pt>
    <dgm:pt modelId="{D13203B8-9423-644A-A402-F68CA72BC939}" type="pres">
      <dgm:prSet presAssocID="{9FB7749B-6957-9741-B436-16487BE3F700}" presName="connTx" presStyleLbl="parChTrans1D2" presStyleIdx="0" presStyleCnt="5"/>
      <dgm:spPr/>
      <dgm:t>
        <a:bodyPr/>
        <a:lstStyle/>
        <a:p>
          <a:endParaRPr lang="en-US"/>
        </a:p>
      </dgm:t>
    </dgm:pt>
    <dgm:pt modelId="{EFA8B310-A714-3844-A310-47C9DE186F8B}" type="pres">
      <dgm:prSet presAssocID="{826EE7D6-B8AB-2844-AB1D-0BDDA920CDA0}" presName="node" presStyleLbl="node1" presStyleIdx="0" presStyleCnt="5">
        <dgm:presLayoutVars>
          <dgm:bulletEnabled val="1"/>
        </dgm:presLayoutVars>
      </dgm:prSet>
      <dgm:spPr/>
      <dgm:t>
        <a:bodyPr/>
        <a:lstStyle/>
        <a:p>
          <a:endParaRPr lang="en-US"/>
        </a:p>
      </dgm:t>
    </dgm:pt>
    <dgm:pt modelId="{2F4E8E12-F094-6B44-9F77-32CE862F6D88}" type="pres">
      <dgm:prSet presAssocID="{DBF68C3E-8463-654D-A612-B69370A8E894}" presName="Name9" presStyleLbl="parChTrans1D2" presStyleIdx="1" presStyleCnt="5"/>
      <dgm:spPr/>
      <dgm:t>
        <a:bodyPr/>
        <a:lstStyle/>
        <a:p>
          <a:endParaRPr lang="en-US"/>
        </a:p>
      </dgm:t>
    </dgm:pt>
    <dgm:pt modelId="{C491A140-2DE3-A14E-9C9F-A4C31F4B361D}" type="pres">
      <dgm:prSet presAssocID="{DBF68C3E-8463-654D-A612-B69370A8E894}" presName="connTx" presStyleLbl="parChTrans1D2" presStyleIdx="1" presStyleCnt="5"/>
      <dgm:spPr/>
      <dgm:t>
        <a:bodyPr/>
        <a:lstStyle/>
        <a:p>
          <a:endParaRPr lang="en-US"/>
        </a:p>
      </dgm:t>
    </dgm:pt>
    <dgm:pt modelId="{339127B4-7A5C-0542-9595-FC36095986CD}" type="pres">
      <dgm:prSet presAssocID="{B1DA1DBA-404D-2C4E-8B63-389F23D49EE6}" presName="node" presStyleLbl="node1" presStyleIdx="1" presStyleCnt="5">
        <dgm:presLayoutVars>
          <dgm:bulletEnabled val="1"/>
        </dgm:presLayoutVars>
      </dgm:prSet>
      <dgm:spPr/>
      <dgm:t>
        <a:bodyPr/>
        <a:lstStyle/>
        <a:p>
          <a:endParaRPr lang="en-US"/>
        </a:p>
      </dgm:t>
    </dgm:pt>
    <dgm:pt modelId="{19E4CCED-E8AA-414A-9DA3-806056D3E80C}" type="pres">
      <dgm:prSet presAssocID="{8CE24B3F-62EE-B04B-8F34-160029EB1522}" presName="Name9" presStyleLbl="parChTrans1D2" presStyleIdx="2" presStyleCnt="5"/>
      <dgm:spPr/>
      <dgm:t>
        <a:bodyPr/>
        <a:lstStyle/>
        <a:p>
          <a:endParaRPr lang="en-US"/>
        </a:p>
      </dgm:t>
    </dgm:pt>
    <dgm:pt modelId="{1A364148-C4E0-E14F-A73F-B32D42473E75}" type="pres">
      <dgm:prSet presAssocID="{8CE24B3F-62EE-B04B-8F34-160029EB1522}" presName="connTx" presStyleLbl="parChTrans1D2" presStyleIdx="2" presStyleCnt="5"/>
      <dgm:spPr/>
      <dgm:t>
        <a:bodyPr/>
        <a:lstStyle/>
        <a:p>
          <a:endParaRPr lang="en-US"/>
        </a:p>
      </dgm:t>
    </dgm:pt>
    <dgm:pt modelId="{B85A204D-209E-F846-B7CD-F4FF3EE045C2}" type="pres">
      <dgm:prSet presAssocID="{8C6DE2CA-FAE5-5A49-90E2-9E95278A6E7F}" presName="node" presStyleLbl="node1" presStyleIdx="2" presStyleCnt="5">
        <dgm:presLayoutVars>
          <dgm:bulletEnabled val="1"/>
        </dgm:presLayoutVars>
      </dgm:prSet>
      <dgm:spPr/>
      <dgm:t>
        <a:bodyPr/>
        <a:lstStyle/>
        <a:p>
          <a:endParaRPr lang="en-US"/>
        </a:p>
      </dgm:t>
    </dgm:pt>
    <dgm:pt modelId="{45CF4914-793C-8245-8FB6-604F49975877}" type="pres">
      <dgm:prSet presAssocID="{72F33DE7-11EA-C740-9D31-C5EB89D5AB2B}" presName="Name9" presStyleLbl="parChTrans1D2" presStyleIdx="3" presStyleCnt="5"/>
      <dgm:spPr/>
      <dgm:t>
        <a:bodyPr/>
        <a:lstStyle/>
        <a:p>
          <a:endParaRPr lang="en-US"/>
        </a:p>
      </dgm:t>
    </dgm:pt>
    <dgm:pt modelId="{516F050E-3E63-3742-B47C-2F1ADF446CD7}" type="pres">
      <dgm:prSet presAssocID="{72F33DE7-11EA-C740-9D31-C5EB89D5AB2B}" presName="connTx" presStyleLbl="parChTrans1D2" presStyleIdx="3" presStyleCnt="5"/>
      <dgm:spPr/>
      <dgm:t>
        <a:bodyPr/>
        <a:lstStyle/>
        <a:p>
          <a:endParaRPr lang="en-US"/>
        </a:p>
      </dgm:t>
    </dgm:pt>
    <dgm:pt modelId="{5025FBBE-9690-5E45-AE58-38F727DF3DCE}" type="pres">
      <dgm:prSet presAssocID="{77C48962-4B54-FC4A-BA4B-0F527C9B7C33}" presName="node" presStyleLbl="node1" presStyleIdx="3" presStyleCnt="5">
        <dgm:presLayoutVars>
          <dgm:bulletEnabled val="1"/>
        </dgm:presLayoutVars>
      </dgm:prSet>
      <dgm:spPr/>
      <dgm:t>
        <a:bodyPr/>
        <a:lstStyle/>
        <a:p>
          <a:endParaRPr lang="en-US"/>
        </a:p>
      </dgm:t>
    </dgm:pt>
    <dgm:pt modelId="{FC50F240-C83B-8241-80A9-BCA4C2A7DEBD}" type="pres">
      <dgm:prSet presAssocID="{A77AA092-F746-464D-A265-C7382A7480E3}" presName="Name9" presStyleLbl="parChTrans1D2" presStyleIdx="4" presStyleCnt="5"/>
      <dgm:spPr/>
      <dgm:t>
        <a:bodyPr/>
        <a:lstStyle/>
        <a:p>
          <a:endParaRPr lang="en-US"/>
        </a:p>
      </dgm:t>
    </dgm:pt>
    <dgm:pt modelId="{4EEEB6C2-F5A8-DD41-9845-F88E41A6B2E0}" type="pres">
      <dgm:prSet presAssocID="{A77AA092-F746-464D-A265-C7382A7480E3}" presName="connTx" presStyleLbl="parChTrans1D2" presStyleIdx="4" presStyleCnt="5"/>
      <dgm:spPr/>
      <dgm:t>
        <a:bodyPr/>
        <a:lstStyle/>
        <a:p>
          <a:endParaRPr lang="en-US"/>
        </a:p>
      </dgm:t>
    </dgm:pt>
    <dgm:pt modelId="{421221F4-4456-1246-A47A-6E25F591839F}" type="pres">
      <dgm:prSet presAssocID="{9F7437A4-95AC-A444-A75C-4235466579F0}" presName="node" presStyleLbl="node1" presStyleIdx="4" presStyleCnt="5">
        <dgm:presLayoutVars>
          <dgm:bulletEnabled val="1"/>
        </dgm:presLayoutVars>
      </dgm:prSet>
      <dgm:spPr/>
      <dgm:t>
        <a:bodyPr/>
        <a:lstStyle/>
        <a:p>
          <a:endParaRPr lang="en-US"/>
        </a:p>
      </dgm:t>
    </dgm:pt>
  </dgm:ptLst>
  <dgm:cxnLst>
    <dgm:cxn modelId="{4EC295E9-5CED-E549-8359-F8078CEACF69}" type="presOf" srcId="{DBF68C3E-8463-654D-A612-B69370A8E894}" destId="{C491A140-2DE3-A14E-9C9F-A4C31F4B361D}" srcOrd="1" destOrd="0" presId="urn:microsoft.com/office/officeart/2005/8/layout/radial1"/>
    <dgm:cxn modelId="{51697852-A701-D844-AA83-F771E2D38376}" type="presOf" srcId="{8CE24B3F-62EE-B04B-8F34-160029EB1522}" destId="{1A364148-C4E0-E14F-A73F-B32D42473E75}" srcOrd="1" destOrd="0" presId="urn:microsoft.com/office/officeart/2005/8/layout/radial1"/>
    <dgm:cxn modelId="{C24A1866-A1A4-0B41-A838-3EA55E98CC3F}" type="presOf" srcId="{A77AA092-F746-464D-A265-C7382A7480E3}" destId="{4EEEB6C2-F5A8-DD41-9845-F88E41A6B2E0}" srcOrd="1" destOrd="0" presId="urn:microsoft.com/office/officeart/2005/8/layout/radial1"/>
    <dgm:cxn modelId="{035E9278-C16E-4C49-921D-44C1C78B9CFB}" type="presOf" srcId="{77C48962-4B54-FC4A-BA4B-0F527C9B7C33}" destId="{5025FBBE-9690-5E45-AE58-38F727DF3DCE}" srcOrd="0" destOrd="0" presId="urn:microsoft.com/office/officeart/2005/8/layout/radial1"/>
    <dgm:cxn modelId="{7F14DEB8-2B34-7A4D-93B3-409C759A0019}" type="presOf" srcId="{72F33DE7-11EA-C740-9D31-C5EB89D5AB2B}" destId="{45CF4914-793C-8245-8FB6-604F49975877}" srcOrd="0" destOrd="0" presId="urn:microsoft.com/office/officeart/2005/8/layout/radial1"/>
    <dgm:cxn modelId="{F5D31D43-CF03-5449-9167-B8F924FA4390}" type="presOf" srcId="{DBF68C3E-8463-654D-A612-B69370A8E894}" destId="{2F4E8E12-F094-6B44-9F77-32CE862F6D88}" srcOrd="0" destOrd="0" presId="urn:microsoft.com/office/officeart/2005/8/layout/radial1"/>
    <dgm:cxn modelId="{A41CF773-F970-C646-9FA3-890D5557401C}" type="presOf" srcId="{B1DA1DBA-404D-2C4E-8B63-389F23D49EE6}" destId="{339127B4-7A5C-0542-9595-FC36095986CD}" srcOrd="0" destOrd="0" presId="urn:microsoft.com/office/officeart/2005/8/layout/radial1"/>
    <dgm:cxn modelId="{B860202F-8692-7346-BC27-8FD233CF28AA}" type="presOf" srcId="{21826130-50B9-7943-AAEE-4AB415E49CAE}" destId="{E372CAC8-FC87-A340-9C65-85AC67FD08AA}" srcOrd="0" destOrd="0" presId="urn:microsoft.com/office/officeart/2005/8/layout/radial1"/>
    <dgm:cxn modelId="{A26589C0-A4D1-4445-88D7-160416866217}" srcId="{77143703-A593-7948-A540-96F8E85BD4AA}" destId="{826EE7D6-B8AB-2844-AB1D-0BDDA920CDA0}" srcOrd="0" destOrd="0" parTransId="{9FB7749B-6957-9741-B436-16487BE3F700}" sibTransId="{9602A83E-0A82-C64E-80A9-47F071D321AF}"/>
    <dgm:cxn modelId="{CE4E80BD-3149-3047-A3FC-05F705C7DF0F}" type="presOf" srcId="{9F7437A4-95AC-A444-A75C-4235466579F0}" destId="{421221F4-4456-1246-A47A-6E25F591839F}" srcOrd="0" destOrd="0" presId="urn:microsoft.com/office/officeart/2005/8/layout/radial1"/>
    <dgm:cxn modelId="{F146ACF6-0C7A-9E4C-919E-97D8CA8E60C3}" type="presOf" srcId="{826EE7D6-B8AB-2844-AB1D-0BDDA920CDA0}" destId="{EFA8B310-A714-3844-A310-47C9DE186F8B}" srcOrd="0" destOrd="0" presId="urn:microsoft.com/office/officeart/2005/8/layout/radial1"/>
    <dgm:cxn modelId="{A99F1381-AD0A-9B43-A7A2-4C4FBC54BD95}" type="presOf" srcId="{A77AA092-F746-464D-A265-C7382A7480E3}" destId="{FC50F240-C83B-8241-80A9-BCA4C2A7DEBD}" srcOrd="0" destOrd="0" presId="urn:microsoft.com/office/officeart/2005/8/layout/radial1"/>
    <dgm:cxn modelId="{6058180D-690C-BE44-A8EC-1177BF98F075}" type="presOf" srcId="{8CE24B3F-62EE-B04B-8F34-160029EB1522}" destId="{19E4CCED-E8AA-414A-9DA3-806056D3E80C}" srcOrd="0" destOrd="0" presId="urn:microsoft.com/office/officeart/2005/8/layout/radial1"/>
    <dgm:cxn modelId="{963FBD11-F32C-7945-931A-5396727B54EB}" srcId="{77143703-A593-7948-A540-96F8E85BD4AA}" destId="{9F7437A4-95AC-A444-A75C-4235466579F0}" srcOrd="4" destOrd="0" parTransId="{A77AA092-F746-464D-A265-C7382A7480E3}" sibTransId="{7247D15F-7781-1147-93D0-4C9874C6B533}"/>
    <dgm:cxn modelId="{EAA9DE21-33E5-E540-AEE9-783C33D8975B}" type="presOf" srcId="{72F33DE7-11EA-C740-9D31-C5EB89D5AB2B}" destId="{516F050E-3E63-3742-B47C-2F1ADF446CD7}" srcOrd="1" destOrd="0" presId="urn:microsoft.com/office/officeart/2005/8/layout/radial1"/>
    <dgm:cxn modelId="{E7C59C9D-C844-8A47-A515-4850DC051BBA}" type="presOf" srcId="{77143703-A593-7948-A540-96F8E85BD4AA}" destId="{438D08F3-7558-E846-A82C-60D3D0C64F7F}" srcOrd="0" destOrd="0" presId="urn:microsoft.com/office/officeart/2005/8/layout/radial1"/>
    <dgm:cxn modelId="{4FF58856-D5A6-1842-8626-515B0750908A}" type="presOf" srcId="{9FB7749B-6957-9741-B436-16487BE3F700}" destId="{D27E0EEA-9847-8640-A4E7-64C7013900D3}" srcOrd="0" destOrd="0" presId="urn:microsoft.com/office/officeart/2005/8/layout/radial1"/>
    <dgm:cxn modelId="{B3850E91-4874-104A-B76E-3EA7A5D56080}" srcId="{77143703-A593-7948-A540-96F8E85BD4AA}" destId="{B1DA1DBA-404D-2C4E-8B63-389F23D49EE6}" srcOrd="1" destOrd="0" parTransId="{DBF68C3E-8463-654D-A612-B69370A8E894}" sibTransId="{E045C9B7-E17C-7441-BF94-46B331D2005A}"/>
    <dgm:cxn modelId="{6B6E3FC0-7C92-AF43-8F92-4634D42C0883}" type="presOf" srcId="{9FB7749B-6957-9741-B436-16487BE3F700}" destId="{D13203B8-9423-644A-A402-F68CA72BC939}" srcOrd="1" destOrd="0" presId="urn:microsoft.com/office/officeart/2005/8/layout/radial1"/>
    <dgm:cxn modelId="{B3E63638-E3C7-264E-87D2-F0CFD01E9CA5}" srcId="{21826130-50B9-7943-AAEE-4AB415E49CAE}" destId="{77143703-A593-7948-A540-96F8E85BD4AA}" srcOrd="0" destOrd="0" parTransId="{E778DDBE-29DB-9946-872A-771AC89E1564}" sibTransId="{47FCD352-F9E9-2149-8021-290338D38CAA}"/>
    <dgm:cxn modelId="{C9AB9EA0-EE32-F147-B80A-67265CF8CC6B}" srcId="{77143703-A593-7948-A540-96F8E85BD4AA}" destId="{77C48962-4B54-FC4A-BA4B-0F527C9B7C33}" srcOrd="3" destOrd="0" parTransId="{72F33DE7-11EA-C740-9D31-C5EB89D5AB2B}" sibTransId="{BE2C5F18-4668-7D4B-BA5B-7520C3338462}"/>
    <dgm:cxn modelId="{662953AB-F969-D446-83E3-23596D2F8D83}" srcId="{77143703-A593-7948-A540-96F8E85BD4AA}" destId="{8C6DE2CA-FAE5-5A49-90E2-9E95278A6E7F}" srcOrd="2" destOrd="0" parTransId="{8CE24B3F-62EE-B04B-8F34-160029EB1522}" sibTransId="{79AD5147-0712-F34F-8666-70F7B604336F}"/>
    <dgm:cxn modelId="{775E4ED6-3181-4C43-92D5-E10DC3416CEF}" type="presOf" srcId="{8C6DE2CA-FAE5-5A49-90E2-9E95278A6E7F}" destId="{B85A204D-209E-F846-B7CD-F4FF3EE045C2}" srcOrd="0" destOrd="0" presId="urn:microsoft.com/office/officeart/2005/8/layout/radial1"/>
    <dgm:cxn modelId="{3A98D996-8C64-5E43-9310-D18C7DD03E6A}" type="presParOf" srcId="{E372CAC8-FC87-A340-9C65-85AC67FD08AA}" destId="{438D08F3-7558-E846-A82C-60D3D0C64F7F}" srcOrd="0" destOrd="0" presId="urn:microsoft.com/office/officeart/2005/8/layout/radial1"/>
    <dgm:cxn modelId="{474607FA-D00E-9B4F-9787-148163DC7275}" type="presParOf" srcId="{E372CAC8-FC87-A340-9C65-85AC67FD08AA}" destId="{D27E0EEA-9847-8640-A4E7-64C7013900D3}" srcOrd="1" destOrd="0" presId="urn:microsoft.com/office/officeart/2005/8/layout/radial1"/>
    <dgm:cxn modelId="{3DC55D0A-0200-5D43-A2C0-59E4A137562B}" type="presParOf" srcId="{D27E0EEA-9847-8640-A4E7-64C7013900D3}" destId="{D13203B8-9423-644A-A402-F68CA72BC939}" srcOrd="0" destOrd="0" presId="urn:microsoft.com/office/officeart/2005/8/layout/radial1"/>
    <dgm:cxn modelId="{C6452309-A78D-F14D-8383-3DEBEC139322}" type="presParOf" srcId="{E372CAC8-FC87-A340-9C65-85AC67FD08AA}" destId="{EFA8B310-A714-3844-A310-47C9DE186F8B}" srcOrd="2" destOrd="0" presId="urn:microsoft.com/office/officeart/2005/8/layout/radial1"/>
    <dgm:cxn modelId="{DD8E4BBD-AFC1-CA45-91D5-66087F81C471}" type="presParOf" srcId="{E372CAC8-FC87-A340-9C65-85AC67FD08AA}" destId="{2F4E8E12-F094-6B44-9F77-32CE862F6D88}" srcOrd="3" destOrd="0" presId="urn:microsoft.com/office/officeart/2005/8/layout/radial1"/>
    <dgm:cxn modelId="{3AEA4F71-1264-4042-A784-F73E323F5461}" type="presParOf" srcId="{2F4E8E12-F094-6B44-9F77-32CE862F6D88}" destId="{C491A140-2DE3-A14E-9C9F-A4C31F4B361D}" srcOrd="0" destOrd="0" presId="urn:microsoft.com/office/officeart/2005/8/layout/radial1"/>
    <dgm:cxn modelId="{F6F5369E-3279-5E41-B871-3483680B1365}" type="presParOf" srcId="{E372CAC8-FC87-A340-9C65-85AC67FD08AA}" destId="{339127B4-7A5C-0542-9595-FC36095986CD}" srcOrd="4" destOrd="0" presId="urn:microsoft.com/office/officeart/2005/8/layout/radial1"/>
    <dgm:cxn modelId="{3A122949-C56A-F14C-8584-3870598E54EA}" type="presParOf" srcId="{E372CAC8-FC87-A340-9C65-85AC67FD08AA}" destId="{19E4CCED-E8AA-414A-9DA3-806056D3E80C}" srcOrd="5" destOrd="0" presId="urn:microsoft.com/office/officeart/2005/8/layout/radial1"/>
    <dgm:cxn modelId="{19A91444-4C88-044A-B524-E944B8552D91}" type="presParOf" srcId="{19E4CCED-E8AA-414A-9DA3-806056D3E80C}" destId="{1A364148-C4E0-E14F-A73F-B32D42473E75}" srcOrd="0" destOrd="0" presId="urn:microsoft.com/office/officeart/2005/8/layout/radial1"/>
    <dgm:cxn modelId="{2FCF5B13-3902-5E43-B69D-6109E58F3FDD}" type="presParOf" srcId="{E372CAC8-FC87-A340-9C65-85AC67FD08AA}" destId="{B85A204D-209E-F846-B7CD-F4FF3EE045C2}" srcOrd="6" destOrd="0" presId="urn:microsoft.com/office/officeart/2005/8/layout/radial1"/>
    <dgm:cxn modelId="{924FA574-CD40-5746-89E7-A27E0E474DF8}" type="presParOf" srcId="{E372CAC8-FC87-A340-9C65-85AC67FD08AA}" destId="{45CF4914-793C-8245-8FB6-604F49975877}" srcOrd="7" destOrd="0" presId="urn:microsoft.com/office/officeart/2005/8/layout/radial1"/>
    <dgm:cxn modelId="{A379B309-66C4-154F-91AA-8F3E6598D933}" type="presParOf" srcId="{45CF4914-793C-8245-8FB6-604F49975877}" destId="{516F050E-3E63-3742-B47C-2F1ADF446CD7}" srcOrd="0" destOrd="0" presId="urn:microsoft.com/office/officeart/2005/8/layout/radial1"/>
    <dgm:cxn modelId="{16B0E9B0-6655-004E-A8A2-5F8EBB5DEC3B}" type="presParOf" srcId="{E372CAC8-FC87-A340-9C65-85AC67FD08AA}" destId="{5025FBBE-9690-5E45-AE58-38F727DF3DCE}" srcOrd="8" destOrd="0" presId="urn:microsoft.com/office/officeart/2005/8/layout/radial1"/>
    <dgm:cxn modelId="{9F0B6FCB-F3FE-F244-87C0-C6F8BDC68BAC}" type="presParOf" srcId="{E372CAC8-FC87-A340-9C65-85AC67FD08AA}" destId="{FC50F240-C83B-8241-80A9-BCA4C2A7DEBD}" srcOrd="9" destOrd="0" presId="urn:microsoft.com/office/officeart/2005/8/layout/radial1"/>
    <dgm:cxn modelId="{E3B3F415-BF71-0940-A50A-8ADB9EE27A85}" type="presParOf" srcId="{FC50F240-C83B-8241-80A9-BCA4C2A7DEBD}" destId="{4EEEB6C2-F5A8-DD41-9845-F88E41A6B2E0}" srcOrd="0" destOrd="0" presId="urn:microsoft.com/office/officeart/2005/8/layout/radial1"/>
    <dgm:cxn modelId="{1688745E-200F-244F-90A8-F999CF117541}" type="presParOf" srcId="{E372CAC8-FC87-A340-9C65-85AC67FD08AA}" destId="{421221F4-4456-1246-A47A-6E25F591839F}" srcOrd="10" destOrd="0" presId="urn:microsoft.com/office/officeart/2005/8/layout/radial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984EF-1B87-9248-9B4D-F046B9F339FD}">
      <dsp:nvSpPr>
        <dsp:cNvPr id="0" name=""/>
        <dsp:cNvSpPr/>
      </dsp:nvSpPr>
      <dsp:spPr>
        <a:xfrm>
          <a:off x="4640610" y="2044930"/>
          <a:ext cx="1554676" cy="155467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US" sz="1900" kern="1200" dirty="0">
              <a:solidFill>
                <a:srgbClr val="000000"/>
              </a:solidFill>
            </a:rPr>
            <a:t>Effective </a:t>
          </a:r>
          <a:r>
            <a:rPr lang="en-US" sz="1900" kern="1200" dirty="0" smtClean="0">
              <a:solidFill>
                <a:srgbClr val="000000"/>
              </a:solidFill>
            </a:rPr>
            <a:t>cross curricular learning</a:t>
          </a:r>
          <a:endParaRPr lang="en-US" sz="1900" kern="1200" dirty="0">
            <a:solidFill>
              <a:srgbClr val="000000"/>
            </a:solidFill>
          </a:endParaRPr>
        </a:p>
      </dsp:txBody>
      <dsp:txXfrm>
        <a:off x="4868287" y="2272607"/>
        <a:ext cx="1099322" cy="1099322"/>
      </dsp:txXfrm>
    </dsp:sp>
    <dsp:sp modelId="{A6A0E5BB-4168-4442-8F66-D2683A6E97CD}">
      <dsp:nvSpPr>
        <dsp:cNvPr id="0" name=""/>
        <dsp:cNvSpPr/>
      </dsp:nvSpPr>
      <dsp:spPr>
        <a:xfrm rot="16200000">
          <a:off x="5182791" y="1796932"/>
          <a:ext cx="470314" cy="25681"/>
        </a:xfrm>
        <a:custGeom>
          <a:avLst/>
          <a:gdLst/>
          <a:ahLst/>
          <a:cxnLst/>
          <a:rect l="0" t="0" r="0" b="0"/>
          <a:pathLst>
            <a:path>
              <a:moveTo>
                <a:pt x="0" y="12840"/>
              </a:moveTo>
              <a:lnTo>
                <a:pt x="470314" y="1284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406190" y="1798015"/>
        <a:ext cx="23515" cy="23515"/>
      </dsp:txXfrm>
    </dsp:sp>
    <dsp:sp modelId="{A6F00D01-74FB-0C4D-9219-F175DAF50FAC}">
      <dsp:nvSpPr>
        <dsp:cNvPr id="0" name=""/>
        <dsp:cNvSpPr/>
      </dsp:nvSpPr>
      <dsp:spPr>
        <a:xfrm>
          <a:off x="4182470" y="19939"/>
          <a:ext cx="2470956" cy="155467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a:solidFill>
                <a:srgbClr val="000000"/>
              </a:solidFill>
            </a:rPr>
            <a:t>Good planning and </a:t>
          </a:r>
          <a:r>
            <a:rPr lang="en-US" sz="1800" kern="1200" dirty="0" smtClean="0">
              <a:solidFill>
                <a:srgbClr val="000000"/>
              </a:solidFill>
            </a:rPr>
            <a:t>organization from the educator.</a:t>
          </a:r>
          <a:endParaRPr lang="en-US" sz="1800" kern="1200" dirty="0">
            <a:solidFill>
              <a:srgbClr val="000000"/>
            </a:solidFill>
          </a:endParaRPr>
        </a:p>
      </dsp:txBody>
      <dsp:txXfrm>
        <a:off x="4544333" y="247616"/>
        <a:ext cx="1747230" cy="1099322"/>
      </dsp:txXfrm>
    </dsp:sp>
    <dsp:sp modelId="{7ABC2435-E2E3-AC4B-B4CE-C010F984670E}">
      <dsp:nvSpPr>
        <dsp:cNvPr id="0" name=""/>
        <dsp:cNvSpPr/>
      </dsp:nvSpPr>
      <dsp:spPr>
        <a:xfrm rot="20520000">
          <a:off x="6154105" y="2549415"/>
          <a:ext cx="128162" cy="25681"/>
        </a:xfrm>
        <a:custGeom>
          <a:avLst/>
          <a:gdLst/>
          <a:ahLst/>
          <a:cxnLst/>
          <a:rect l="0" t="0" r="0" b="0"/>
          <a:pathLst>
            <a:path>
              <a:moveTo>
                <a:pt x="0" y="12840"/>
              </a:moveTo>
              <a:lnTo>
                <a:pt x="128162" y="1284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6214982" y="2559051"/>
        <a:ext cx="6408" cy="6408"/>
      </dsp:txXfrm>
    </dsp:sp>
    <dsp:sp modelId="{85F23CEC-F22E-1745-AD6B-03D62D5A7D8D}">
      <dsp:nvSpPr>
        <dsp:cNvPr id="0" name=""/>
        <dsp:cNvSpPr/>
      </dsp:nvSpPr>
      <dsp:spPr>
        <a:xfrm>
          <a:off x="6205425" y="1219203"/>
          <a:ext cx="2276808" cy="195461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a:solidFill>
                <a:srgbClr val="000000"/>
              </a:solidFill>
            </a:rPr>
            <a:t>Children having raised motivation, interest and standards.</a:t>
          </a:r>
        </a:p>
      </dsp:txBody>
      <dsp:txXfrm>
        <a:off x="6538856" y="1505450"/>
        <a:ext cx="1609946" cy="1382123"/>
      </dsp:txXfrm>
    </dsp:sp>
    <dsp:sp modelId="{71C9D07B-0552-4748-A698-17764339C666}">
      <dsp:nvSpPr>
        <dsp:cNvPr id="0" name=""/>
        <dsp:cNvSpPr/>
      </dsp:nvSpPr>
      <dsp:spPr>
        <a:xfrm rot="3240000">
          <a:off x="5793473" y="3598032"/>
          <a:ext cx="394860" cy="25681"/>
        </a:xfrm>
        <a:custGeom>
          <a:avLst/>
          <a:gdLst/>
          <a:ahLst/>
          <a:cxnLst/>
          <a:rect l="0" t="0" r="0" b="0"/>
          <a:pathLst>
            <a:path>
              <a:moveTo>
                <a:pt x="0" y="12840"/>
              </a:moveTo>
              <a:lnTo>
                <a:pt x="394860" y="1284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981031" y="3601001"/>
        <a:ext cx="19743" cy="19743"/>
      </dsp:txXfrm>
    </dsp:sp>
    <dsp:sp modelId="{3A0CB0C2-0D43-D243-B8DA-4B5FB04EC264}">
      <dsp:nvSpPr>
        <dsp:cNvPr id="0" name=""/>
        <dsp:cNvSpPr/>
      </dsp:nvSpPr>
      <dsp:spPr>
        <a:xfrm>
          <a:off x="5520215" y="3683183"/>
          <a:ext cx="2175987" cy="155467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a:solidFill>
                <a:srgbClr val="000000"/>
              </a:solidFill>
            </a:rPr>
            <a:t>Knowledge of cross-curricular </a:t>
          </a:r>
          <a:r>
            <a:rPr lang="en-US" sz="1800" kern="1200" dirty="0" smtClean="0">
              <a:solidFill>
                <a:srgbClr val="000000"/>
              </a:solidFill>
            </a:rPr>
            <a:t>pedagogical </a:t>
          </a:r>
          <a:r>
            <a:rPr lang="en-US" sz="1800" kern="1200" dirty="0">
              <a:solidFill>
                <a:srgbClr val="000000"/>
              </a:solidFill>
            </a:rPr>
            <a:t>principles </a:t>
          </a:r>
        </a:p>
      </dsp:txBody>
      <dsp:txXfrm>
        <a:off x="5838881" y="3910860"/>
        <a:ext cx="1538655" cy="1099322"/>
      </dsp:txXfrm>
    </dsp:sp>
    <dsp:sp modelId="{E5140F3F-9AEF-7E41-89FC-62919A8B0B0D}">
      <dsp:nvSpPr>
        <dsp:cNvPr id="0" name=""/>
        <dsp:cNvSpPr/>
      </dsp:nvSpPr>
      <dsp:spPr>
        <a:xfrm rot="7560000">
          <a:off x="4658868" y="3592272"/>
          <a:ext cx="380621" cy="25681"/>
        </a:xfrm>
        <a:custGeom>
          <a:avLst/>
          <a:gdLst/>
          <a:ahLst/>
          <a:cxnLst/>
          <a:rect l="0" t="0" r="0" b="0"/>
          <a:pathLst>
            <a:path>
              <a:moveTo>
                <a:pt x="0" y="12840"/>
              </a:moveTo>
              <a:lnTo>
                <a:pt x="380621" y="1284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4839663" y="3595597"/>
        <a:ext cx="19031" cy="19031"/>
      </dsp:txXfrm>
    </dsp:sp>
    <dsp:sp modelId="{B83AC2DF-B4DE-364E-BC62-F947D45898F4}">
      <dsp:nvSpPr>
        <dsp:cNvPr id="0" name=""/>
        <dsp:cNvSpPr/>
      </dsp:nvSpPr>
      <dsp:spPr>
        <a:xfrm>
          <a:off x="3045178" y="3683183"/>
          <a:ext cx="2365020" cy="155467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solidFill>
                <a:srgbClr val="000000"/>
              </a:solidFill>
            </a:rPr>
            <a:t>Teacher having base </a:t>
          </a:r>
          <a:r>
            <a:rPr lang="en-US" sz="1800" kern="1200" dirty="0">
              <a:solidFill>
                <a:srgbClr val="000000"/>
              </a:solidFill>
            </a:rPr>
            <a:t>of </a:t>
          </a:r>
          <a:r>
            <a:rPr lang="en-US" sz="1800" kern="1200" dirty="0" smtClean="0">
              <a:solidFill>
                <a:srgbClr val="000000"/>
              </a:solidFill>
            </a:rPr>
            <a:t>competent </a:t>
          </a:r>
          <a:r>
            <a:rPr lang="en-US" sz="1800" kern="1200" dirty="0">
              <a:solidFill>
                <a:srgbClr val="000000"/>
              </a:solidFill>
            </a:rPr>
            <a:t>subject knowledge</a:t>
          </a:r>
        </a:p>
      </dsp:txBody>
      <dsp:txXfrm>
        <a:off x="3391527" y="3910860"/>
        <a:ext cx="1672322" cy="1099322"/>
      </dsp:txXfrm>
    </dsp:sp>
    <dsp:sp modelId="{6E8D1463-8707-E24A-A8ED-8CDD0C4B5779}">
      <dsp:nvSpPr>
        <dsp:cNvPr id="0" name=""/>
        <dsp:cNvSpPr/>
      </dsp:nvSpPr>
      <dsp:spPr>
        <a:xfrm rot="11880000">
          <a:off x="4517408" y="2543678"/>
          <a:ext cx="165292" cy="25681"/>
        </a:xfrm>
        <a:custGeom>
          <a:avLst/>
          <a:gdLst/>
          <a:ahLst/>
          <a:cxnLst/>
          <a:rect l="0" t="0" r="0" b="0"/>
          <a:pathLst>
            <a:path>
              <a:moveTo>
                <a:pt x="0" y="12840"/>
              </a:moveTo>
              <a:lnTo>
                <a:pt x="165292" y="12840"/>
              </a:lnTo>
            </a:path>
          </a:pathLst>
        </a:custGeom>
        <a:noFill/>
        <a:ln w="25400" cap="flat" cmpd="sng" algn="ctr">
          <a:solidFill>
            <a:srgbClr val="000000"/>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solidFill>
              <a:srgbClr val="000000"/>
            </a:solidFill>
          </a:endParaRPr>
        </a:p>
      </dsp:txBody>
      <dsp:txXfrm rot="10800000">
        <a:off x="4595922" y="2552386"/>
        <a:ext cx="8264" cy="8264"/>
      </dsp:txXfrm>
    </dsp:sp>
    <dsp:sp modelId="{CA89415D-7CB1-8540-948C-D00F08EB822A}">
      <dsp:nvSpPr>
        <dsp:cNvPr id="0" name=""/>
        <dsp:cNvSpPr/>
      </dsp:nvSpPr>
      <dsp:spPr>
        <a:xfrm>
          <a:off x="2414365" y="1066798"/>
          <a:ext cx="2155403" cy="22594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a:solidFill>
                <a:srgbClr val="000000"/>
              </a:solidFill>
            </a:rPr>
            <a:t>Effective use of </a:t>
          </a:r>
          <a:r>
            <a:rPr lang="en-US" sz="1800" kern="1200" dirty="0" smtClean="0">
              <a:solidFill>
                <a:srgbClr val="000000"/>
              </a:solidFill>
            </a:rPr>
            <a:t>additional </a:t>
          </a:r>
          <a:r>
            <a:rPr lang="en-US" sz="1800" kern="1200" dirty="0">
              <a:solidFill>
                <a:srgbClr val="000000"/>
              </a:solidFill>
            </a:rPr>
            <a:t>adults to enhance learning experiences </a:t>
          </a:r>
        </a:p>
      </dsp:txBody>
      <dsp:txXfrm>
        <a:off x="2730016" y="1397683"/>
        <a:ext cx="1524101" cy="15976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0E614-9E58-014F-9BBF-408DB7B21357}">
      <dsp:nvSpPr>
        <dsp:cNvPr id="0" name=""/>
        <dsp:cNvSpPr/>
      </dsp:nvSpPr>
      <dsp:spPr>
        <a:xfrm>
          <a:off x="1180470" y="1342925"/>
          <a:ext cx="2910916" cy="1790377"/>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solidFill>
                <a:srgbClr val="000000"/>
              </a:solidFill>
            </a:rPr>
            <a:t>Enhanced Subject A (History)</a:t>
          </a:r>
          <a:endParaRPr lang="en-US" sz="2800" kern="1200" dirty="0">
            <a:solidFill>
              <a:srgbClr val="000000"/>
            </a:solidFill>
          </a:endParaRPr>
        </a:p>
      </dsp:txBody>
      <dsp:txXfrm>
        <a:off x="1606764" y="1605120"/>
        <a:ext cx="2058328" cy="1265987"/>
      </dsp:txXfrm>
    </dsp:sp>
    <dsp:sp modelId="{8316B7B9-BEFA-4548-AA36-183681E4290D}">
      <dsp:nvSpPr>
        <dsp:cNvPr id="0" name=""/>
        <dsp:cNvSpPr/>
      </dsp:nvSpPr>
      <dsp:spPr>
        <a:xfrm rot="3180058">
          <a:off x="3075224" y="3372657"/>
          <a:ext cx="867500" cy="48136"/>
        </a:xfrm>
        <a:custGeom>
          <a:avLst/>
          <a:gdLst/>
          <a:ahLst/>
          <a:cxnLst/>
          <a:rect l="0" t="0" r="0" b="0"/>
          <a:pathLst>
            <a:path>
              <a:moveTo>
                <a:pt x="0" y="24068"/>
              </a:moveTo>
              <a:lnTo>
                <a:pt x="867500" y="24068"/>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487286" y="3375038"/>
        <a:ext cx="43375" cy="43375"/>
      </dsp:txXfrm>
    </dsp:sp>
    <dsp:sp modelId="{CF4C619C-2FD4-F44D-9169-8596FEDC2367}">
      <dsp:nvSpPr>
        <dsp:cNvPr id="0" name=""/>
        <dsp:cNvSpPr/>
      </dsp:nvSpPr>
      <dsp:spPr>
        <a:xfrm>
          <a:off x="3490058" y="3601579"/>
          <a:ext cx="1406069" cy="1406069"/>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smtClean="0">
              <a:solidFill>
                <a:srgbClr val="000000"/>
              </a:solidFill>
            </a:rPr>
            <a:t>Subject B (PSE)</a:t>
          </a:r>
          <a:endParaRPr lang="en-US" sz="2000" kern="1200" dirty="0">
            <a:solidFill>
              <a:srgbClr val="000000"/>
            </a:solidFill>
          </a:endParaRPr>
        </a:p>
      </dsp:txBody>
      <dsp:txXfrm>
        <a:off x="3695972" y="3807493"/>
        <a:ext cx="994241" cy="994241"/>
      </dsp:txXfrm>
    </dsp:sp>
    <dsp:sp modelId="{5753B31F-2031-584A-BE49-1F5772A7DA87}">
      <dsp:nvSpPr>
        <dsp:cNvPr id="0" name=""/>
        <dsp:cNvSpPr/>
      </dsp:nvSpPr>
      <dsp:spPr>
        <a:xfrm rot="5411265">
          <a:off x="2358781" y="3382549"/>
          <a:ext cx="546636" cy="48136"/>
        </a:xfrm>
        <a:custGeom>
          <a:avLst/>
          <a:gdLst/>
          <a:ahLst/>
          <a:cxnLst/>
          <a:rect l="0" t="0" r="0" b="0"/>
          <a:pathLst>
            <a:path>
              <a:moveTo>
                <a:pt x="0" y="24068"/>
              </a:moveTo>
              <a:lnTo>
                <a:pt x="546636" y="24068"/>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2618433" y="3392951"/>
        <a:ext cx="27331" cy="27331"/>
      </dsp:txXfrm>
    </dsp:sp>
    <dsp:sp modelId="{214A4DAB-69FE-364E-8B06-00A361A71BDC}">
      <dsp:nvSpPr>
        <dsp:cNvPr id="0" name=""/>
        <dsp:cNvSpPr/>
      </dsp:nvSpPr>
      <dsp:spPr>
        <a:xfrm>
          <a:off x="1925865" y="3679930"/>
          <a:ext cx="1406069" cy="1406069"/>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smtClean="0">
              <a:solidFill>
                <a:srgbClr val="000000"/>
              </a:solidFill>
            </a:rPr>
            <a:t>Subject A (History)</a:t>
          </a:r>
          <a:endParaRPr lang="en-US" sz="2000" kern="1200" dirty="0">
            <a:solidFill>
              <a:srgbClr val="000000"/>
            </a:solidFill>
          </a:endParaRPr>
        </a:p>
      </dsp:txBody>
      <dsp:txXfrm>
        <a:off x="2131779" y="3885844"/>
        <a:ext cx="994241" cy="9942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D08F3-7558-E846-A82C-60D3D0C64F7F}">
      <dsp:nvSpPr>
        <dsp:cNvPr id="0" name=""/>
        <dsp:cNvSpPr/>
      </dsp:nvSpPr>
      <dsp:spPr>
        <a:xfrm>
          <a:off x="1998966" y="1955354"/>
          <a:ext cx="1488467" cy="1488467"/>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lvl="0" algn="ctr" defTabSz="1022350">
            <a:lnSpc>
              <a:spcPct val="90000"/>
            </a:lnSpc>
            <a:spcBef>
              <a:spcPct val="0"/>
            </a:spcBef>
            <a:spcAft>
              <a:spcPct val="35000"/>
            </a:spcAft>
          </a:pPr>
          <a:r>
            <a:rPr lang="en-US" sz="2300" kern="1200" dirty="0" smtClean="0">
              <a:solidFill>
                <a:srgbClr val="000000"/>
              </a:solidFill>
            </a:rPr>
            <a:t>Theme Based (Space)</a:t>
          </a:r>
          <a:endParaRPr lang="en-US" sz="2300" kern="1200" dirty="0">
            <a:solidFill>
              <a:srgbClr val="000000"/>
            </a:solidFill>
          </a:endParaRPr>
        </a:p>
      </dsp:txBody>
      <dsp:txXfrm>
        <a:off x="2216947" y="2173335"/>
        <a:ext cx="1052505" cy="1052505"/>
      </dsp:txXfrm>
    </dsp:sp>
    <dsp:sp modelId="{D27E0EEA-9847-8640-A4E7-64C7013900D3}">
      <dsp:nvSpPr>
        <dsp:cNvPr id="0" name=""/>
        <dsp:cNvSpPr/>
      </dsp:nvSpPr>
      <dsp:spPr>
        <a:xfrm rot="16200000">
          <a:off x="2518823" y="1706560"/>
          <a:ext cx="448753" cy="48834"/>
        </a:xfrm>
        <a:custGeom>
          <a:avLst/>
          <a:gdLst/>
          <a:ahLst/>
          <a:cxnLst/>
          <a:rect l="0" t="0" r="0" b="0"/>
          <a:pathLst>
            <a:path>
              <a:moveTo>
                <a:pt x="0" y="24417"/>
              </a:moveTo>
              <a:lnTo>
                <a:pt x="448753" y="2441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731981" y="1719758"/>
        <a:ext cx="22437" cy="22437"/>
      </dsp:txXfrm>
    </dsp:sp>
    <dsp:sp modelId="{EFA8B310-A714-3844-A310-47C9DE186F8B}">
      <dsp:nvSpPr>
        <dsp:cNvPr id="0" name=""/>
        <dsp:cNvSpPr/>
      </dsp:nvSpPr>
      <dsp:spPr>
        <a:xfrm>
          <a:off x="1998966" y="18133"/>
          <a:ext cx="1488467" cy="1488467"/>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solidFill>
                <a:srgbClr val="000000"/>
              </a:solidFill>
            </a:rPr>
            <a:t>ICT- Planets Database</a:t>
          </a:r>
          <a:r>
            <a:rPr lang="en-US" sz="900" kern="1200" dirty="0" smtClean="0"/>
            <a:t>.</a:t>
          </a:r>
          <a:endParaRPr lang="en-US" sz="900" kern="1200" dirty="0"/>
        </a:p>
      </dsp:txBody>
      <dsp:txXfrm>
        <a:off x="2216947" y="236114"/>
        <a:ext cx="1052505" cy="1052505"/>
      </dsp:txXfrm>
    </dsp:sp>
    <dsp:sp modelId="{2F4E8E12-F094-6B44-9F77-32CE862F6D88}">
      <dsp:nvSpPr>
        <dsp:cNvPr id="0" name=""/>
        <dsp:cNvSpPr/>
      </dsp:nvSpPr>
      <dsp:spPr>
        <a:xfrm rot="20520000">
          <a:off x="3440026" y="2375853"/>
          <a:ext cx="448753" cy="48834"/>
        </a:xfrm>
        <a:custGeom>
          <a:avLst/>
          <a:gdLst/>
          <a:ahLst/>
          <a:cxnLst/>
          <a:rect l="0" t="0" r="0" b="0"/>
          <a:pathLst>
            <a:path>
              <a:moveTo>
                <a:pt x="0" y="24417"/>
              </a:moveTo>
              <a:lnTo>
                <a:pt x="448753" y="2441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53184" y="2389052"/>
        <a:ext cx="22437" cy="22437"/>
      </dsp:txXfrm>
    </dsp:sp>
    <dsp:sp modelId="{339127B4-7A5C-0542-9595-FC36095986CD}">
      <dsp:nvSpPr>
        <dsp:cNvPr id="0" name=""/>
        <dsp:cNvSpPr/>
      </dsp:nvSpPr>
      <dsp:spPr>
        <a:xfrm>
          <a:off x="3841372" y="1356720"/>
          <a:ext cx="1488467" cy="1488467"/>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solidFill>
                <a:srgbClr val="000000"/>
              </a:solidFill>
            </a:rPr>
            <a:t>History- Historical figures (Neil Armstrong</a:t>
          </a:r>
          <a:r>
            <a:rPr lang="en-US" sz="1300" kern="1200" dirty="0" smtClean="0">
              <a:solidFill>
                <a:srgbClr val="000000"/>
              </a:solidFill>
            </a:rPr>
            <a:t>)</a:t>
          </a:r>
          <a:r>
            <a:rPr lang="en-US" sz="1300" kern="1200" dirty="0" smtClean="0"/>
            <a:t>.</a:t>
          </a:r>
          <a:endParaRPr lang="en-US" sz="1300" kern="1200" dirty="0"/>
        </a:p>
      </dsp:txBody>
      <dsp:txXfrm>
        <a:off x="4059353" y="1574701"/>
        <a:ext cx="1052505" cy="1052505"/>
      </dsp:txXfrm>
    </dsp:sp>
    <dsp:sp modelId="{19E4CCED-E8AA-414A-9DA3-806056D3E80C}">
      <dsp:nvSpPr>
        <dsp:cNvPr id="0" name=""/>
        <dsp:cNvSpPr/>
      </dsp:nvSpPr>
      <dsp:spPr>
        <a:xfrm rot="3240000">
          <a:off x="3088158" y="3458793"/>
          <a:ext cx="448753" cy="48834"/>
        </a:xfrm>
        <a:custGeom>
          <a:avLst/>
          <a:gdLst/>
          <a:ahLst/>
          <a:cxnLst/>
          <a:rect l="0" t="0" r="0" b="0"/>
          <a:pathLst>
            <a:path>
              <a:moveTo>
                <a:pt x="0" y="24417"/>
              </a:moveTo>
              <a:lnTo>
                <a:pt x="448753" y="2441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301316" y="3471991"/>
        <a:ext cx="22437" cy="22437"/>
      </dsp:txXfrm>
    </dsp:sp>
    <dsp:sp modelId="{B85A204D-209E-F846-B7CD-F4FF3EE045C2}">
      <dsp:nvSpPr>
        <dsp:cNvPr id="0" name=""/>
        <dsp:cNvSpPr/>
      </dsp:nvSpPr>
      <dsp:spPr>
        <a:xfrm>
          <a:off x="3137636" y="3522599"/>
          <a:ext cx="1488467" cy="1488467"/>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solidFill>
                <a:srgbClr val="000000"/>
              </a:solidFill>
            </a:rPr>
            <a:t>DT- Build a rocket.</a:t>
          </a:r>
          <a:endParaRPr lang="en-US" sz="1600" kern="1200" dirty="0">
            <a:solidFill>
              <a:srgbClr val="000000"/>
            </a:solidFill>
          </a:endParaRPr>
        </a:p>
      </dsp:txBody>
      <dsp:txXfrm>
        <a:off x="3355617" y="3740580"/>
        <a:ext cx="1052505" cy="1052505"/>
      </dsp:txXfrm>
    </dsp:sp>
    <dsp:sp modelId="{45CF4914-793C-8245-8FB6-604F49975877}">
      <dsp:nvSpPr>
        <dsp:cNvPr id="0" name=""/>
        <dsp:cNvSpPr/>
      </dsp:nvSpPr>
      <dsp:spPr>
        <a:xfrm rot="7560000">
          <a:off x="1949488" y="3458793"/>
          <a:ext cx="448753" cy="48834"/>
        </a:xfrm>
        <a:custGeom>
          <a:avLst/>
          <a:gdLst/>
          <a:ahLst/>
          <a:cxnLst/>
          <a:rect l="0" t="0" r="0" b="0"/>
          <a:pathLst>
            <a:path>
              <a:moveTo>
                <a:pt x="0" y="24417"/>
              </a:moveTo>
              <a:lnTo>
                <a:pt x="448753" y="2441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2162646" y="3471991"/>
        <a:ext cx="22437" cy="22437"/>
      </dsp:txXfrm>
    </dsp:sp>
    <dsp:sp modelId="{5025FBBE-9690-5E45-AE58-38F727DF3DCE}">
      <dsp:nvSpPr>
        <dsp:cNvPr id="0" name=""/>
        <dsp:cNvSpPr/>
      </dsp:nvSpPr>
      <dsp:spPr>
        <a:xfrm>
          <a:off x="860296" y="3522599"/>
          <a:ext cx="1488467" cy="1488467"/>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solidFill>
                <a:srgbClr val="000000"/>
              </a:solidFill>
            </a:rPr>
            <a:t>Independent research task- Meteors and asteroids</a:t>
          </a:r>
          <a:r>
            <a:rPr lang="en-US" sz="1300" kern="1200" dirty="0" smtClean="0">
              <a:solidFill>
                <a:srgbClr val="000000"/>
              </a:solidFill>
            </a:rPr>
            <a:t>.</a:t>
          </a:r>
          <a:endParaRPr lang="en-US" sz="1300" kern="1200" dirty="0">
            <a:solidFill>
              <a:srgbClr val="000000"/>
            </a:solidFill>
          </a:endParaRPr>
        </a:p>
      </dsp:txBody>
      <dsp:txXfrm>
        <a:off x="1078277" y="3740580"/>
        <a:ext cx="1052505" cy="1052505"/>
      </dsp:txXfrm>
    </dsp:sp>
    <dsp:sp modelId="{FC50F240-C83B-8241-80A9-BCA4C2A7DEBD}">
      <dsp:nvSpPr>
        <dsp:cNvPr id="0" name=""/>
        <dsp:cNvSpPr/>
      </dsp:nvSpPr>
      <dsp:spPr>
        <a:xfrm rot="11880000">
          <a:off x="1597619" y="2375853"/>
          <a:ext cx="448753" cy="48834"/>
        </a:xfrm>
        <a:custGeom>
          <a:avLst/>
          <a:gdLst/>
          <a:ahLst/>
          <a:cxnLst/>
          <a:rect l="0" t="0" r="0" b="0"/>
          <a:pathLst>
            <a:path>
              <a:moveTo>
                <a:pt x="0" y="24417"/>
              </a:moveTo>
              <a:lnTo>
                <a:pt x="448753" y="2441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1810777" y="2389052"/>
        <a:ext cx="22437" cy="22437"/>
      </dsp:txXfrm>
    </dsp:sp>
    <dsp:sp modelId="{421221F4-4456-1246-A47A-6E25F591839F}">
      <dsp:nvSpPr>
        <dsp:cNvPr id="0" name=""/>
        <dsp:cNvSpPr/>
      </dsp:nvSpPr>
      <dsp:spPr>
        <a:xfrm>
          <a:off x="156559" y="1356720"/>
          <a:ext cx="1488467" cy="1488467"/>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smtClean="0">
              <a:solidFill>
                <a:srgbClr val="000000"/>
              </a:solidFill>
            </a:rPr>
            <a:t>Science- Craters experiment.</a:t>
          </a:r>
          <a:endParaRPr lang="en-US" sz="1500" kern="1200" dirty="0">
            <a:solidFill>
              <a:srgbClr val="000000"/>
            </a:solidFill>
          </a:endParaRPr>
        </a:p>
      </dsp:txBody>
      <dsp:txXfrm>
        <a:off x="374540" y="1574701"/>
        <a:ext cx="1052505" cy="1052505"/>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3987800" cy="388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2398" tIns="46199" rIns="92398" bIns="46199" numCol="1" anchor="t" anchorCtr="0" compatLnSpc="1">
            <a:prstTxWarp prst="textNoShape">
              <a:avLst/>
            </a:prstTxWarp>
          </a:bodyPr>
          <a:lstStyle>
            <a:lvl1pPr defTabSz="923925">
              <a:spcBef>
                <a:spcPct val="0"/>
              </a:spcBef>
              <a:buFontTx/>
              <a:buNone/>
              <a:defRPr sz="1200">
                <a:latin typeface="Arial" charset="0"/>
              </a:defRPr>
            </a:lvl1pPr>
          </a:lstStyle>
          <a:p>
            <a:endParaRPr lang="en-US"/>
          </a:p>
        </p:txBody>
      </p:sp>
      <p:sp>
        <p:nvSpPr>
          <p:cNvPr id="9219" name="Rectangle 3"/>
          <p:cNvSpPr>
            <a:spLocks noGrp="1" noChangeArrowheads="1"/>
          </p:cNvSpPr>
          <p:nvPr>
            <p:ph type="dt" sz="quarter" idx="1"/>
          </p:nvPr>
        </p:nvSpPr>
        <p:spPr bwMode="auto">
          <a:xfrm>
            <a:off x="5213350" y="0"/>
            <a:ext cx="3986213" cy="388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2398" tIns="46199" rIns="92398" bIns="46199" numCol="1" anchor="t" anchorCtr="0" compatLnSpc="1">
            <a:prstTxWarp prst="textNoShape">
              <a:avLst/>
            </a:prstTxWarp>
          </a:bodyPr>
          <a:lstStyle>
            <a:lvl1pPr algn="r" defTabSz="923925">
              <a:spcBef>
                <a:spcPct val="0"/>
              </a:spcBef>
              <a:buFontTx/>
              <a:buNone/>
              <a:defRPr sz="1200">
                <a:latin typeface="Arial" charset="0"/>
              </a:defRPr>
            </a:lvl1pPr>
          </a:lstStyle>
          <a:p>
            <a:endParaRPr lang="en-US"/>
          </a:p>
        </p:txBody>
      </p:sp>
      <p:sp>
        <p:nvSpPr>
          <p:cNvPr id="9220" name="Rectangle 4"/>
          <p:cNvSpPr>
            <a:spLocks noGrp="1" noChangeArrowheads="1"/>
          </p:cNvSpPr>
          <p:nvPr>
            <p:ph type="ftr" sz="quarter" idx="2"/>
          </p:nvPr>
        </p:nvSpPr>
        <p:spPr bwMode="auto">
          <a:xfrm>
            <a:off x="0" y="6621463"/>
            <a:ext cx="3987800" cy="388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2398" tIns="46199" rIns="92398" bIns="46199" numCol="1" anchor="b" anchorCtr="0" compatLnSpc="1">
            <a:prstTxWarp prst="textNoShape">
              <a:avLst/>
            </a:prstTxWarp>
          </a:bodyPr>
          <a:lstStyle>
            <a:lvl1pPr defTabSz="923925">
              <a:spcBef>
                <a:spcPct val="0"/>
              </a:spcBef>
              <a:buFontTx/>
              <a:buNone/>
              <a:defRPr sz="1200">
                <a:latin typeface="Arial" charset="0"/>
              </a:defRPr>
            </a:lvl1pPr>
          </a:lstStyle>
          <a:p>
            <a:endParaRPr lang="en-US"/>
          </a:p>
        </p:txBody>
      </p:sp>
      <p:sp>
        <p:nvSpPr>
          <p:cNvPr id="9221" name="Rectangle 5"/>
          <p:cNvSpPr>
            <a:spLocks noGrp="1" noChangeArrowheads="1"/>
          </p:cNvSpPr>
          <p:nvPr>
            <p:ph type="sldNum" sz="quarter" idx="3"/>
          </p:nvPr>
        </p:nvSpPr>
        <p:spPr bwMode="auto">
          <a:xfrm>
            <a:off x="5213350" y="6621463"/>
            <a:ext cx="3986213" cy="388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2398" tIns="46199" rIns="92398" bIns="46199" numCol="1" anchor="b" anchorCtr="0" compatLnSpc="1">
            <a:prstTxWarp prst="textNoShape">
              <a:avLst/>
            </a:prstTxWarp>
          </a:bodyPr>
          <a:lstStyle>
            <a:lvl1pPr algn="r" defTabSz="923925">
              <a:spcBef>
                <a:spcPct val="0"/>
              </a:spcBef>
              <a:buFontTx/>
              <a:buNone/>
              <a:defRPr sz="1200">
                <a:latin typeface="Arial" charset="0"/>
              </a:defRPr>
            </a:lvl1pPr>
          </a:lstStyle>
          <a:p>
            <a:fld id="{5EC348B1-863A-D24A-8D04-8C5BD7DDEA1D}" type="slidenum">
              <a:rPr lang="en-US"/>
              <a:pPr/>
              <a:t>‹#›</a:t>
            </a:fld>
            <a:endParaRPr lang="en-US"/>
          </a:p>
        </p:txBody>
      </p:sp>
    </p:spTree>
    <p:extLst>
      <p:ext uri="{BB962C8B-B14F-4D97-AF65-F5344CB8AC3E}">
        <p14:creationId xmlns:p14="http://schemas.microsoft.com/office/powerpoint/2010/main" val="15235032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925089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charset="0"/>
        <a:ea typeface="ＭＳ Ｐゴシック" charset="0"/>
        <a:cs typeface="+mn-cs"/>
      </a:defRPr>
    </a:lvl1pPr>
    <a:lvl2pPr marL="457200" algn="l" rtl="0" fontAlgn="base">
      <a:spcBef>
        <a:spcPct val="30000"/>
      </a:spcBef>
      <a:spcAft>
        <a:spcPct val="0"/>
      </a:spcAft>
      <a:defRPr sz="1200" kern="1200">
        <a:solidFill>
          <a:schemeClr val="tx1"/>
        </a:solidFill>
        <a:latin typeface="Times New Roman" charset="0"/>
        <a:ea typeface="ＭＳ Ｐゴシック" charset="0"/>
        <a:cs typeface="+mn-cs"/>
      </a:defRPr>
    </a:lvl2pPr>
    <a:lvl3pPr marL="914400" algn="l" rtl="0" fontAlgn="base">
      <a:spcBef>
        <a:spcPct val="30000"/>
      </a:spcBef>
      <a:spcAft>
        <a:spcPct val="0"/>
      </a:spcAft>
      <a:defRPr sz="1200" kern="1200">
        <a:solidFill>
          <a:schemeClr val="tx1"/>
        </a:solidFill>
        <a:latin typeface="Times New Roman" charset="0"/>
        <a:ea typeface="ＭＳ Ｐゴシック" charset="0"/>
        <a:cs typeface="+mn-cs"/>
      </a:defRPr>
    </a:lvl3pPr>
    <a:lvl4pPr marL="1371600" algn="l" rtl="0" fontAlgn="base">
      <a:spcBef>
        <a:spcPct val="30000"/>
      </a:spcBef>
      <a:spcAft>
        <a:spcPct val="0"/>
      </a:spcAft>
      <a:defRPr sz="1200" kern="1200">
        <a:solidFill>
          <a:schemeClr val="tx1"/>
        </a:solidFill>
        <a:latin typeface="Times New Roman" charset="0"/>
        <a:ea typeface="ＭＳ Ｐゴシック" charset="0"/>
        <a:cs typeface="+mn-cs"/>
      </a:defRPr>
    </a:lvl4pPr>
    <a:lvl5pPr marL="1828800" algn="l" rtl="0" fontAlgn="base">
      <a:spcBef>
        <a:spcPct val="30000"/>
      </a:spcBef>
      <a:spcAft>
        <a:spcPct val="0"/>
      </a:spcAft>
      <a:defRPr sz="1200" kern="1200">
        <a:solidFill>
          <a:schemeClr val="tx1"/>
        </a:solidFill>
        <a:latin typeface="Times New Roman"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40163" y="11361738"/>
            <a:ext cx="43526075" cy="7840662"/>
          </a:xfrm>
        </p:spPr>
        <p:txBody>
          <a:bodyPr/>
          <a:lstStyle/>
          <a:p>
            <a:r>
              <a:rPr lang="en-GB" smtClean="0"/>
              <a:t>Click to edit Master title style</a:t>
            </a:r>
            <a:endParaRPr lang="en-US"/>
          </a:p>
        </p:txBody>
      </p:sp>
      <p:sp>
        <p:nvSpPr>
          <p:cNvPr id="3" name="Subtitle 2"/>
          <p:cNvSpPr>
            <a:spLocks noGrp="1"/>
          </p:cNvSpPr>
          <p:nvPr>
            <p:ph type="subTitle" idx="1"/>
          </p:nvPr>
        </p:nvSpPr>
        <p:spPr>
          <a:xfrm>
            <a:off x="7680325" y="20726400"/>
            <a:ext cx="35845750" cy="93472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B82CDEA-89DD-D64F-B661-32D5D20EB525}" type="slidenum">
              <a:rPr lang="en-US"/>
              <a:pPr/>
              <a:t>‹#›</a:t>
            </a:fld>
            <a:endParaRPr lang="en-US"/>
          </a:p>
        </p:txBody>
      </p:sp>
    </p:spTree>
    <p:extLst>
      <p:ext uri="{BB962C8B-B14F-4D97-AF65-F5344CB8AC3E}">
        <p14:creationId xmlns:p14="http://schemas.microsoft.com/office/powerpoint/2010/main" val="2455162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990232C3-C6C8-F748-9748-120399F5AEBE}" type="slidenum">
              <a:rPr lang="en-US"/>
              <a:pPr/>
              <a:t>‹#›</a:t>
            </a:fld>
            <a:endParaRPr lang="en-US"/>
          </a:p>
        </p:txBody>
      </p:sp>
    </p:spTree>
    <p:extLst>
      <p:ext uri="{BB962C8B-B14F-4D97-AF65-F5344CB8AC3E}">
        <p14:creationId xmlns:p14="http://schemas.microsoft.com/office/powerpoint/2010/main" val="232981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3502938"/>
            <a:ext cx="43526075" cy="7264400"/>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4044950" y="15501938"/>
            <a:ext cx="43526075" cy="80010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1DA56820-B460-9548-B066-6DFEEEF8626D}" type="slidenum">
              <a:rPr lang="en-US"/>
              <a:pPr/>
              <a:t>‹#›</a:t>
            </a:fld>
            <a:endParaRPr lang="en-US"/>
          </a:p>
        </p:txBody>
      </p:sp>
    </p:spTree>
    <p:extLst>
      <p:ext uri="{BB962C8B-B14F-4D97-AF65-F5344CB8AC3E}">
        <p14:creationId xmlns:p14="http://schemas.microsoft.com/office/powerpoint/2010/main" val="2630928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2560638" y="8534400"/>
            <a:ext cx="22966362" cy="241379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25679400" y="8534400"/>
            <a:ext cx="22966363" cy="241379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6B6EFCFE-5811-714F-81C5-A7C5E2A24B69}" type="slidenum">
              <a:rPr lang="en-US"/>
              <a:pPr/>
              <a:t>‹#›</a:t>
            </a:fld>
            <a:endParaRPr lang="en-US"/>
          </a:p>
        </p:txBody>
      </p:sp>
    </p:spTree>
    <p:extLst>
      <p:ext uri="{BB962C8B-B14F-4D97-AF65-F5344CB8AC3E}">
        <p14:creationId xmlns:p14="http://schemas.microsoft.com/office/powerpoint/2010/main" val="1102371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2560638" y="8186738"/>
            <a:ext cx="22625050" cy="3413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2560638" y="11599863"/>
            <a:ext cx="22625050" cy="210724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26012775" y="8186738"/>
            <a:ext cx="22632988" cy="3413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26012775" y="11599863"/>
            <a:ext cx="22632988" cy="210724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BD163F4E-D2CF-B442-9017-F6B8948D0F6C}" type="slidenum">
              <a:rPr lang="en-US"/>
              <a:pPr/>
              <a:t>‹#›</a:t>
            </a:fld>
            <a:endParaRPr lang="en-US"/>
          </a:p>
        </p:txBody>
      </p:sp>
    </p:spTree>
    <p:extLst>
      <p:ext uri="{BB962C8B-B14F-4D97-AF65-F5344CB8AC3E}">
        <p14:creationId xmlns:p14="http://schemas.microsoft.com/office/powerpoint/2010/main" val="120514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B950B184-5456-B240-B9D4-7F5F06E6433F}" type="slidenum">
              <a:rPr lang="en-US"/>
              <a:pPr/>
              <a:t>‹#›</a:t>
            </a:fld>
            <a:endParaRPr lang="en-US"/>
          </a:p>
        </p:txBody>
      </p:sp>
    </p:spTree>
    <p:extLst>
      <p:ext uri="{BB962C8B-B14F-4D97-AF65-F5344CB8AC3E}">
        <p14:creationId xmlns:p14="http://schemas.microsoft.com/office/powerpoint/2010/main" val="2817765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88DF0651-9704-6248-992A-33B444690657}" type="slidenum">
              <a:rPr lang="en-US"/>
              <a:pPr/>
              <a:t>‹#›</a:t>
            </a:fld>
            <a:endParaRPr lang="en-US"/>
          </a:p>
        </p:txBody>
      </p:sp>
    </p:spTree>
    <p:extLst>
      <p:ext uri="{BB962C8B-B14F-4D97-AF65-F5344CB8AC3E}">
        <p14:creationId xmlns:p14="http://schemas.microsoft.com/office/powerpoint/2010/main" val="2458066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455738"/>
            <a:ext cx="16846550" cy="619760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20019963" y="1455738"/>
            <a:ext cx="28625800" cy="312166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2560638" y="7653338"/>
            <a:ext cx="16846550" cy="25019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A8974616-61EF-C544-A535-ACBA90590C29}" type="slidenum">
              <a:rPr lang="en-US"/>
              <a:pPr/>
              <a:t>‹#›</a:t>
            </a:fld>
            <a:endParaRPr lang="en-US"/>
          </a:p>
        </p:txBody>
      </p:sp>
    </p:spTree>
    <p:extLst>
      <p:ext uri="{BB962C8B-B14F-4D97-AF65-F5344CB8AC3E}">
        <p14:creationId xmlns:p14="http://schemas.microsoft.com/office/powerpoint/2010/main" val="229443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5603200"/>
            <a:ext cx="30724475" cy="3022600"/>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0036175" y="3268663"/>
            <a:ext cx="30724475" cy="21945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0036175" y="28625800"/>
            <a:ext cx="30724475" cy="42926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E7777BAD-D130-794B-A449-DE4A1EF6B03B}" type="slidenum">
              <a:rPr lang="en-US"/>
              <a:pPr/>
              <a:t>‹#›</a:t>
            </a:fld>
            <a:endParaRPr lang="en-US"/>
          </a:p>
        </p:txBody>
      </p:sp>
    </p:spTree>
    <p:extLst>
      <p:ext uri="{BB962C8B-B14F-4D97-AF65-F5344CB8AC3E}">
        <p14:creationId xmlns:p14="http://schemas.microsoft.com/office/powerpoint/2010/main" val="411403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16A68ED1-AE58-334B-B94C-D865F858B486}" type="slidenum">
              <a:rPr lang="en-US"/>
              <a:pPr/>
              <a:t>‹#›</a:t>
            </a:fld>
            <a:endParaRPr lang="en-US"/>
          </a:p>
        </p:txBody>
      </p:sp>
    </p:spTree>
    <p:extLst>
      <p:ext uri="{BB962C8B-B14F-4D97-AF65-F5344CB8AC3E}">
        <p14:creationId xmlns:p14="http://schemas.microsoft.com/office/powerpoint/2010/main" val="2930081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465263"/>
            <a:ext cx="11520488" cy="3120707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2560638" y="1465263"/>
            <a:ext cx="34412237" cy="3120707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69B2D777-398E-6D40-9DA1-FDF8D52ADA2A}" type="slidenum">
              <a:rPr lang="en-US"/>
              <a:pPr/>
              <a:t>‹#›</a:t>
            </a:fld>
            <a:endParaRPr lang="en-US"/>
          </a:p>
        </p:txBody>
      </p:sp>
    </p:spTree>
    <p:extLst>
      <p:ext uri="{BB962C8B-B14F-4D97-AF65-F5344CB8AC3E}">
        <p14:creationId xmlns:p14="http://schemas.microsoft.com/office/powerpoint/2010/main" val="3886720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2560638" y="1465263"/>
            <a:ext cx="46085125" cy="6096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2560638" y="8534400"/>
            <a:ext cx="22966362" cy="241379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25679400" y="8534400"/>
            <a:ext cx="22966363" cy="1199197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Content Placeholder 4"/>
          <p:cNvSpPr>
            <a:spLocks noGrp="1"/>
          </p:cNvSpPr>
          <p:nvPr>
            <p:ph sz="quarter" idx="3"/>
          </p:nvPr>
        </p:nvSpPr>
        <p:spPr>
          <a:xfrm>
            <a:off x="25679400" y="20678775"/>
            <a:ext cx="22966363" cy="119935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Date Placeholder 5"/>
          <p:cNvSpPr>
            <a:spLocks noGrp="1"/>
          </p:cNvSpPr>
          <p:nvPr>
            <p:ph type="dt" sz="half" idx="10"/>
          </p:nvPr>
        </p:nvSpPr>
        <p:spPr>
          <a:xfrm>
            <a:off x="2560638" y="33307338"/>
            <a:ext cx="11947525" cy="2540000"/>
          </a:xfrm>
        </p:spPr>
        <p:txBody>
          <a:bodyPr/>
          <a:lstStyle>
            <a:lvl1pPr>
              <a:defRPr/>
            </a:lvl1pPr>
          </a:lstStyle>
          <a:p>
            <a:endParaRPr lang="en-US"/>
          </a:p>
        </p:txBody>
      </p:sp>
      <p:sp>
        <p:nvSpPr>
          <p:cNvPr id="7" name="Footer Placeholder 6"/>
          <p:cNvSpPr>
            <a:spLocks noGrp="1"/>
          </p:cNvSpPr>
          <p:nvPr>
            <p:ph type="ftr" sz="quarter" idx="11"/>
          </p:nvPr>
        </p:nvSpPr>
        <p:spPr>
          <a:xfrm>
            <a:off x="17495838" y="33307338"/>
            <a:ext cx="16214725" cy="2540000"/>
          </a:xfrm>
        </p:spPr>
        <p:txBody>
          <a:bodyPr/>
          <a:lstStyle>
            <a:lvl1pPr>
              <a:defRPr/>
            </a:lvl1pPr>
          </a:lstStyle>
          <a:p>
            <a:endParaRPr lang="en-US"/>
          </a:p>
        </p:txBody>
      </p:sp>
      <p:sp>
        <p:nvSpPr>
          <p:cNvPr id="8" name="Slide Number Placeholder 7"/>
          <p:cNvSpPr>
            <a:spLocks noGrp="1"/>
          </p:cNvSpPr>
          <p:nvPr>
            <p:ph type="sldNum" sz="quarter" idx="12"/>
          </p:nvPr>
        </p:nvSpPr>
        <p:spPr>
          <a:xfrm>
            <a:off x="36698238" y="33307338"/>
            <a:ext cx="11947525" cy="2540000"/>
          </a:xfrm>
        </p:spPr>
        <p:txBody>
          <a:bodyPr/>
          <a:lstStyle>
            <a:lvl1pPr>
              <a:defRPr/>
            </a:lvl1pPr>
          </a:lstStyle>
          <a:p>
            <a:fld id="{4BE435CD-59FB-1448-B9C0-52C992AF8E23}" type="slidenum">
              <a:rPr lang="en-US"/>
              <a:pPr/>
              <a:t>‹#›</a:t>
            </a:fld>
            <a:endParaRPr lang="en-US"/>
          </a:p>
        </p:txBody>
      </p:sp>
    </p:spTree>
    <p:extLst>
      <p:ext uri="{BB962C8B-B14F-4D97-AF65-F5344CB8AC3E}">
        <p14:creationId xmlns:p14="http://schemas.microsoft.com/office/powerpoint/2010/main" val="16482609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eg"/><Relationship Id="rId15" Type="http://schemas.openxmlformats.org/officeDocument/2006/relationships/image" Target="../media/image2.jpeg"/><Relationship Id="rId16" Type="http://schemas.openxmlformats.org/officeDocument/2006/relationships/image" Target="../media/image3.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3981" name="Rectangle 13"/>
          <p:cNvSpPr>
            <a:spLocks noChangeAspect="1" noChangeArrowheads="1"/>
          </p:cNvSpPr>
          <p:nvPr/>
        </p:nvSpPr>
        <p:spPr bwMode="auto">
          <a:xfrm>
            <a:off x="0" y="6689725"/>
            <a:ext cx="12814300" cy="29886275"/>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274430" tIns="138248" rIns="274430" bIns="138248" anchor="ctr"/>
          <a:lstStyle/>
          <a:p>
            <a:pPr marL="1027113" indent="-1027113" algn="ctr" defTabSz="6288088"/>
            <a:endParaRPr lang="en-US"/>
          </a:p>
        </p:txBody>
      </p:sp>
      <p:pic>
        <p:nvPicPr>
          <p:cNvPr id="83982" name="Picture 14" descr="MPj03905180000[1]"/>
          <p:cNvPicPr>
            <a:picLocks noChangeAspect="1" noChangeArrowheads="1"/>
          </p:cNvPicPr>
          <p:nvPr/>
        </p:nvPicPr>
        <p:blipFill>
          <a:blip r:embed="rId14">
            <a:extLst>
              <a:ext uri="{28A0092B-C50C-407E-A947-70E740481C1C}">
                <a14:useLocalDpi xmlns:a14="http://schemas.microsoft.com/office/drawing/2010/main" val="0"/>
              </a:ext>
            </a:extLst>
          </a:blip>
          <a:srcRect t="14999" b="72250"/>
          <a:stretch>
            <a:fillRect/>
          </a:stretch>
        </p:blipFill>
        <p:spPr bwMode="auto">
          <a:xfrm>
            <a:off x="29964063" y="0"/>
            <a:ext cx="10726737" cy="1371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CCCCCC">
                      <a:alpha val="74998"/>
                    </a:srgbClr>
                  </a:outerShdw>
                </a:effectLst>
              </a14:hiddenEffects>
            </a:ext>
          </a:extLst>
        </p:spPr>
      </p:pic>
      <p:pic>
        <p:nvPicPr>
          <p:cNvPr id="83983" name="Picture 15" descr="MPj03211020000[1]"/>
          <p:cNvPicPr>
            <a:picLocks noChangeAspect="1" noChangeArrowheads="1"/>
          </p:cNvPicPr>
          <p:nvPr/>
        </p:nvPicPr>
        <p:blipFill>
          <a:blip r:embed="rId15">
            <a:extLst>
              <a:ext uri="{28A0092B-C50C-407E-A947-70E740481C1C}">
                <a14:useLocalDpi xmlns:a14="http://schemas.microsoft.com/office/drawing/2010/main" val="0"/>
              </a:ext>
            </a:extLst>
          </a:blip>
          <a:srcRect t="56000" b="34750"/>
          <a:stretch>
            <a:fillRect/>
          </a:stretch>
        </p:blipFill>
        <p:spPr bwMode="auto">
          <a:xfrm>
            <a:off x="40636825" y="0"/>
            <a:ext cx="10569575" cy="1371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CCCCCC">
                      <a:alpha val="74998"/>
                    </a:srgbClr>
                  </a:outerShdw>
                </a:effectLst>
              </a14:hiddenEffects>
            </a:ext>
          </a:extLst>
        </p:spPr>
      </p:pic>
      <p:pic>
        <p:nvPicPr>
          <p:cNvPr id="83984" name="Picture 16" descr="MPj03905200000[1]"/>
          <p:cNvPicPr>
            <a:picLocks noChangeAspect="1" noChangeArrowheads="1"/>
          </p:cNvPicPr>
          <p:nvPr/>
        </p:nvPicPr>
        <p:blipFill>
          <a:blip r:embed="rId16">
            <a:extLst>
              <a:ext uri="{28A0092B-C50C-407E-A947-70E740481C1C}">
                <a14:useLocalDpi xmlns:a14="http://schemas.microsoft.com/office/drawing/2010/main" val="0"/>
              </a:ext>
            </a:extLst>
          </a:blip>
          <a:srcRect t="62750" b="22501"/>
          <a:stretch>
            <a:fillRect/>
          </a:stretch>
        </p:blipFill>
        <p:spPr bwMode="auto">
          <a:xfrm>
            <a:off x="20650200" y="0"/>
            <a:ext cx="9342438" cy="1371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CCCCCC">
                      <a:alpha val="74998"/>
                    </a:srgbClr>
                  </a:outerShdw>
                </a:effectLst>
              </a14:hiddenEffects>
            </a:ext>
          </a:extLst>
        </p:spPr>
      </p:pic>
      <p:sp>
        <p:nvSpPr>
          <p:cNvPr id="83985" name="Line 17"/>
          <p:cNvSpPr>
            <a:spLocks noChangeShapeType="1"/>
          </p:cNvSpPr>
          <p:nvPr/>
        </p:nvSpPr>
        <p:spPr bwMode="auto">
          <a:xfrm>
            <a:off x="0" y="6689725"/>
            <a:ext cx="512064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86" name="Line 18"/>
          <p:cNvSpPr>
            <a:spLocks noChangeShapeType="1"/>
          </p:cNvSpPr>
          <p:nvPr/>
        </p:nvSpPr>
        <p:spPr bwMode="auto">
          <a:xfrm>
            <a:off x="0" y="7150100"/>
            <a:ext cx="512064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87" name="Line 19"/>
          <p:cNvSpPr>
            <a:spLocks noChangeShapeType="1"/>
          </p:cNvSpPr>
          <p:nvPr/>
        </p:nvSpPr>
        <p:spPr bwMode="auto">
          <a:xfrm>
            <a:off x="12827000" y="35801300"/>
            <a:ext cx="383921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88" name="Line 20"/>
          <p:cNvSpPr>
            <a:spLocks noChangeShapeType="1"/>
          </p:cNvSpPr>
          <p:nvPr/>
        </p:nvSpPr>
        <p:spPr bwMode="auto">
          <a:xfrm>
            <a:off x="12814300" y="6689725"/>
            <a:ext cx="0" cy="29886275"/>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89" name="Line 21"/>
          <p:cNvSpPr>
            <a:spLocks noChangeShapeType="1"/>
          </p:cNvSpPr>
          <p:nvPr/>
        </p:nvSpPr>
        <p:spPr bwMode="auto">
          <a:xfrm>
            <a:off x="1062038" y="6721475"/>
            <a:ext cx="0" cy="29924375"/>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90" name="Line 22"/>
          <p:cNvSpPr>
            <a:spLocks noChangeShapeType="1"/>
          </p:cNvSpPr>
          <p:nvPr/>
        </p:nvSpPr>
        <p:spPr bwMode="auto">
          <a:xfrm>
            <a:off x="13544550" y="0"/>
            <a:ext cx="0" cy="365760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91" name="Line 23"/>
          <p:cNvSpPr>
            <a:spLocks noChangeShapeType="1"/>
          </p:cNvSpPr>
          <p:nvPr/>
        </p:nvSpPr>
        <p:spPr bwMode="auto">
          <a:xfrm>
            <a:off x="25949275" y="7150100"/>
            <a:ext cx="0" cy="294259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92" name="Line 24"/>
          <p:cNvSpPr>
            <a:spLocks noChangeShapeType="1"/>
          </p:cNvSpPr>
          <p:nvPr/>
        </p:nvSpPr>
        <p:spPr bwMode="auto">
          <a:xfrm>
            <a:off x="38392100" y="7150100"/>
            <a:ext cx="0" cy="294259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93" name="Line 25"/>
          <p:cNvSpPr>
            <a:spLocks noChangeShapeType="1"/>
          </p:cNvSpPr>
          <p:nvPr/>
        </p:nvSpPr>
        <p:spPr bwMode="auto">
          <a:xfrm>
            <a:off x="50028475" y="7150100"/>
            <a:ext cx="0" cy="294259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94" name="Rectangle 26"/>
          <p:cNvSpPr>
            <a:spLocks noChangeAspect="1" noChangeArrowheads="1"/>
          </p:cNvSpPr>
          <p:nvPr/>
        </p:nvSpPr>
        <p:spPr bwMode="auto">
          <a:xfrm>
            <a:off x="0" y="7938"/>
            <a:ext cx="20802600" cy="1363662"/>
          </a:xfrm>
          <a:prstGeom prst="rect">
            <a:avLst/>
          </a:prstGeom>
          <a:solidFill>
            <a:srgbClr val="00808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274430" tIns="138248" rIns="274430" bIns="138248" anchor="ctr"/>
          <a:lstStyle/>
          <a:p>
            <a:endParaRPr lang="en-US"/>
          </a:p>
        </p:txBody>
      </p:sp>
      <p:sp>
        <p:nvSpPr>
          <p:cNvPr id="83970" name="Rectangle 2"/>
          <p:cNvSpPr>
            <a:spLocks noGrp="1" noChangeArrowheads="1"/>
          </p:cNvSpPr>
          <p:nvPr>
            <p:ph type="title"/>
          </p:nvPr>
        </p:nvSpPr>
        <p:spPr bwMode="auto">
          <a:xfrm>
            <a:off x="2560638" y="1465263"/>
            <a:ext cx="46085125" cy="609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392" tIns="45696" rIns="91392" bIns="45696" numCol="1" anchor="ctr" anchorCtr="0" compatLnSpc="1">
            <a:prstTxWarp prst="textNoShape">
              <a:avLst/>
            </a:prstTxWarp>
          </a:bodyPr>
          <a:lstStyle/>
          <a:p>
            <a:pPr lvl="0"/>
            <a:r>
              <a:rPr lang="en-GB" smtClean="0"/>
              <a:t>Click to edit Master title style</a:t>
            </a:r>
            <a:endParaRPr lang="en-US"/>
          </a:p>
        </p:txBody>
      </p:sp>
      <p:sp>
        <p:nvSpPr>
          <p:cNvPr id="83971" name="Rectangle 3"/>
          <p:cNvSpPr>
            <a:spLocks noGrp="1" noChangeArrowheads="1"/>
          </p:cNvSpPr>
          <p:nvPr>
            <p:ph type="body" idx="1"/>
          </p:nvPr>
        </p:nvSpPr>
        <p:spPr bwMode="auto">
          <a:xfrm>
            <a:off x="2560638" y="8534400"/>
            <a:ext cx="46085125" cy="24137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392" tIns="45696" rIns="91392" bIns="45696"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83972" name="Rectangle 4"/>
          <p:cNvSpPr>
            <a:spLocks noGrp="1" noChangeArrowheads="1"/>
          </p:cNvSpPr>
          <p:nvPr>
            <p:ph type="dt" sz="half" idx="2"/>
          </p:nvPr>
        </p:nvSpPr>
        <p:spPr bwMode="auto">
          <a:xfrm>
            <a:off x="2560638" y="33307338"/>
            <a:ext cx="11947525" cy="2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392" tIns="45696" rIns="91392" bIns="45696" numCol="1" anchor="t" anchorCtr="0" compatLnSpc="1">
            <a:prstTxWarp prst="textNoShape">
              <a:avLst/>
            </a:prstTxWarp>
          </a:bodyPr>
          <a:lstStyle>
            <a:lvl1pPr>
              <a:spcBef>
                <a:spcPct val="0"/>
              </a:spcBef>
              <a:buFontTx/>
              <a:buNone/>
              <a:defRPr sz="1600"/>
            </a:lvl1pPr>
          </a:lstStyle>
          <a:p>
            <a:endParaRPr lang="en-US"/>
          </a:p>
        </p:txBody>
      </p:sp>
      <p:sp>
        <p:nvSpPr>
          <p:cNvPr id="83973" name="Rectangle 5"/>
          <p:cNvSpPr>
            <a:spLocks noGrp="1" noChangeArrowheads="1"/>
          </p:cNvSpPr>
          <p:nvPr>
            <p:ph type="ftr" sz="quarter" idx="3"/>
          </p:nvPr>
        </p:nvSpPr>
        <p:spPr bwMode="auto">
          <a:xfrm>
            <a:off x="17495838" y="33307338"/>
            <a:ext cx="16214725" cy="2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392" tIns="45696" rIns="91392" bIns="45696" numCol="1" anchor="t" anchorCtr="0" compatLnSpc="1">
            <a:prstTxWarp prst="textNoShape">
              <a:avLst/>
            </a:prstTxWarp>
          </a:bodyPr>
          <a:lstStyle>
            <a:lvl1pPr algn="ctr">
              <a:spcBef>
                <a:spcPct val="0"/>
              </a:spcBef>
              <a:buFontTx/>
              <a:buNone/>
              <a:defRPr sz="1600"/>
            </a:lvl1pPr>
          </a:lstStyle>
          <a:p>
            <a:endParaRPr lang="en-US"/>
          </a:p>
        </p:txBody>
      </p:sp>
      <p:sp>
        <p:nvSpPr>
          <p:cNvPr id="83974" name="Rectangle 6"/>
          <p:cNvSpPr>
            <a:spLocks noGrp="1" noChangeArrowheads="1"/>
          </p:cNvSpPr>
          <p:nvPr>
            <p:ph type="sldNum" sz="quarter" idx="4"/>
          </p:nvPr>
        </p:nvSpPr>
        <p:spPr bwMode="auto">
          <a:xfrm>
            <a:off x="36698238" y="33307338"/>
            <a:ext cx="11947525" cy="254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392" tIns="45696" rIns="91392" bIns="45696" numCol="1" anchor="t" anchorCtr="0" compatLnSpc="1">
            <a:prstTxWarp prst="textNoShape">
              <a:avLst/>
            </a:prstTxWarp>
          </a:bodyPr>
          <a:lstStyle>
            <a:lvl1pPr algn="r">
              <a:spcBef>
                <a:spcPct val="0"/>
              </a:spcBef>
              <a:buFontTx/>
              <a:buNone/>
              <a:defRPr sz="1600"/>
            </a:lvl1pPr>
          </a:lstStyle>
          <a:p>
            <a:fld id="{02564697-B4B7-4243-A08C-6F33E17B78BA}"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ea typeface="ＭＳ Ｐゴシック" charset="0"/>
        </a:defRPr>
      </a:lvl2pPr>
      <a:lvl3pPr algn="ctr" rtl="0" eaLnBrk="1" fontAlgn="base" hangingPunct="1">
        <a:spcBef>
          <a:spcPct val="0"/>
        </a:spcBef>
        <a:spcAft>
          <a:spcPct val="0"/>
        </a:spcAft>
        <a:defRPr sz="4400">
          <a:solidFill>
            <a:schemeClr val="tx2"/>
          </a:solidFill>
          <a:latin typeface="Arial" charset="0"/>
          <a:ea typeface="ＭＳ Ｐゴシック" charset="0"/>
        </a:defRPr>
      </a:lvl3pPr>
      <a:lvl4pPr algn="ctr" rtl="0" eaLnBrk="1" fontAlgn="base" hangingPunct="1">
        <a:spcBef>
          <a:spcPct val="0"/>
        </a:spcBef>
        <a:spcAft>
          <a:spcPct val="0"/>
        </a:spcAft>
        <a:defRPr sz="4400">
          <a:solidFill>
            <a:schemeClr val="tx2"/>
          </a:solidFill>
          <a:latin typeface="Arial" charset="0"/>
          <a:ea typeface="ＭＳ Ｐゴシック" charset="0"/>
        </a:defRPr>
      </a:lvl4pPr>
      <a:lvl5pPr algn="ctr" rtl="0" eaLnBrk="1" fontAlgn="base" hangingPunct="1">
        <a:spcBef>
          <a:spcPct val="0"/>
        </a:spcBef>
        <a:spcAft>
          <a:spcPct val="0"/>
        </a:spcAft>
        <a:defRPr sz="4400">
          <a:solidFill>
            <a:schemeClr val="tx2"/>
          </a:solidFill>
          <a:latin typeface="Arial" charset="0"/>
          <a:ea typeface="ＭＳ Ｐゴシック" charset="0"/>
        </a:defRPr>
      </a:lvl5pPr>
      <a:lvl6pPr marL="457200" algn="ctr" rtl="0" eaLnBrk="1" fontAlgn="base" hangingPunct="1">
        <a:spcBef>
          <a:spcPct val="0"/>
        </a:spcBef>
        <a:spcAft>
          <a:spcPct val="0"/>
        </a:spcAft>
        <a:defRPr sz="4400">
          <a:solidFill>
            <a:schemeClr val="tx2"/>
          </a:solidFill>
          <a:latin typeface="Arial" charset="0"/>
          <a:ea typeface="ＭＳ Ｐゴシック" charset="0"/>
        </a:defRPr>
      </a:lvl6pPr>
      <a:lvl7pPr marL="914400" algn="ctr" rtl="0" eaLnBrk="1" fontAlgn="base" hangingPunct="1">
        <a:spcBef>
          <a:spcPct val="0"/>
        </a:spcBef>
        <a:spcAft>
          <a:spcPct val="0"/>
        </a:spcAft>
        <a:defRPr sz="4400">
          <a:solidFill>
            <a:schemeClr val="tx2"/>
          </a:solidFill>
          <a:latin typeface="Arial" charset="0"/>
          <a:ea typeface="ＭＳ Ｐゴシック" charset="0"/>
        </a:defRPr>
      </a:lvl7pPr>
      <a:lvl8pPr marL="1371600" algn="ctr" rtl="0" eaLnBrk="1" fontAlgn="base" hangingPunct="1">
        <a:spcBef>
          <a:spcPct val="0"/>
        </a:spcBef>
        <a:spcAft>
          <a:spcPct val="0"/>
        </a:spcAft>
        <a:defRPr sz="4400">
          <a:solidFill>
            <a:schemeClr val="tx2"/>
          </a:solidFill>
          <a:latin typeface="Arial" charset="0"/>
          <a:ea typeface="ＭＳ Ｐゴシック" charset="0"/>
        </a:defRPr>
      </a:lvl8pPr>
      <a:lvl9pPr marL="1828800" algn="ctr" rtl="0" eaLnBrk="1" fontAlgn="base" hangingPunct="1">
        <a:spcBef>
          <a:spcPct val="0"/>
        </a:spcBef>
        <a:spcAft>
          <a:spcPct val="0"/>
        </a:spcAft>
        <a:defRPr sz="4400">
          <a:solidFill>
            <a:schemeClr val="tx2"/>
          </a:solidFill>
          <a:latin typeface="Arial" charset="0"/>
          <a:ea typeface="ＭＳ Ｐゴシック" charset="0"/>
        </a:defRPr>
      </a:lvl9pPr>
    </p:titleStyle>
    <p:bodyStyle>
      <a:lvl1pPr marL="339725" indent="-339725" algn="l" rtl="0" eaLnBrk="1" fontAlgn="base" hangingPunct="1">
        <a:spcBef>
          <a:spcPct val="20000"/>
        </a:spcBef>
        <a:spcAft>
          <a:spcPct val="0"/>
        </a:spcAft>
        <a:buChar char="•"/>
        <a:defRPr sz="3300">
          <a:solidFill>
            <a:schemeClr val="tx1"/>
          </a:solidFill>
          <a:latin typeface="+mn-lt"/>
          <a:ea typeface="+mn-ea"/>
          <a:cs typeface="+mn-cs"/>
        </a:defRPr>
      </a:lvl1pPr>
      <a:lvl2pPr marL="739775" indent="-287338" algn="l" rtl="0" eaLnBrk="1" fontAlgn="base" hangingPunct="1">
        <a:spcBef>
          <a:spcPct val="20000"/>
        </a:spcBef>
        <a:spcAft>
          <a:spcPct val="0"/>
        </a:spcAft>
        <a:buChar char="–"/>
        <a:defRPr sz="2700">
          <a:solidFill>
            <a:schemeClr val="tx1"/>
          </a:solidFill>
          <a:latin typeface="+mn-lt"/>
          <a:ea typeface="+mn-ea"/>
        </a:defRPr>
      </a:lvl2pPr>
      <a:lvl3pPr marL="1141413" indent="-227013" algn="l" rtl="0" eaLnBrk="1" fontAlgn="base" hangingPunct="1">
        <a:spcBef>
          <a:spcPct val="20000"/>
        </a:spcBef>
        <a:spcAft>
          <a:spcPct val="0"/>
        </a:spcAft>
        <a:buChar char="•"/>
        <a:defRPr sz="2200">
          <a:solidFill>
            <a:schemeClr val="tx1"/>
          </a:solidFill>
          <a:latin typeface="+mn-lt"/>
          <a:ea typeface="+mn-ea"/>
        </a:defRPr>
      </a:lvl3pPr>
      <a:lvl4pPr marL="1601788" indent="-234950" algn="l" rtl="0" eaLnBrk="1" fontAlgn="base" hangingPunct="1">
        <a:spcBef>
          <a:spcPct val="20000"/>
        </a:spcBef>
        <a:spcAft>
          <a:spcPct val="0"/>
        </a:spcAft>
        <a:buChar char="–"/>
        <a:defRPr sz="2200">
          <a:solidFill>
            <a:schemeClr val="tx1"/>
          </a:solidFill>
          <a:latin typeface="+mn-lt"/>
          <a:ea typeface="+mn-ea"/>
        </a:defRPr>
      </a:lvl4pPr>
      <a:lvl5pPr marL="2055813" indent="-227013" algn="l" rtl="0" eaLnBrk="1" fontAlgn="base" hangingPunct="1">
        <a:spcBef>
          <a:spcPct val="20000"/>
        </a:spcBef>
        <a:spcAft>
          <a:spcPct val="0"/>
        </a:spcAft>
        <a:buChar char="»"/>
        <a:defRPr sz="2200">
          <a:solidFill>
            <a:schemeClr val="tx1"/>
          </a:solidFill>
          <a:latin typeface="+mn-lt"/>
          <a:ea typeface="+mn-ea"/>
        </a:defRPr>
      </a:lvl5pPr>
      <a:lvl6pPr marL="2513013" indent="-227013" algn="l" rtl="0" eaLnBrk="1" fontAlgn="base" hangingPunct="1">
        <a:spcBef>
          <a:spcPct val="20000"/>
        </a:spcBef>
        <a:spcAft>
          <a:spcPct val="0"/>
        </a:spcAft>
        <a:buChar char="»"/>
        <a:defRPr sz="2200">
          <a:solidFill>
            <a:schemeClr val="tx1"/>
          </a:solidFill>
          <a:latin typeface="+mn-lt"/>
          <a:ea typeface="+mn-ea"/>
        </a:defRPr>
      </a:lvl6pPr>
      <a:lvl7pPr marL="2970213" indent="-227013" algn="l" rtl="0" eaLnBrk="1" fontAlgn="base" hangingPunct="1">
        <a:spcBef>
          <a:spcPct val="20000"/>
        </a:spcBef>
        <a:spcAft>
          <a:spcPct val="0"/>
        </a:spcAft>
        <a:buChar char="»"/>
        <a:defRPr sz="2200">
          <a:solidFill>
            <a:schemeClr val="tx1"/>
          </a:solidFill>
          <a:latin typeface="+mn-lt"/>
          <a:ea typeface="+mn-ea"/>
        </a:defRPr>
      </a:lvl7pPr>
      <a:lvl8pPr marL="3427413" indent="-227013" algn="l" rtl="0" eaLnBrk="1" fontAlgn="base" hangingPunct="1">
        <a:spcBef>
          <a:spcPct val="20000"/>
        </a:spcBef>
        <a:spcAft>
          <a:spcPct val="0"/>
        </a:spcAft>
        <a:buChar char="»"/>
        <a:defRPr sz="2200">
          <a:solidFill>
            <a:schemeClr val="tx1"/>
          </a:solidFill>
          <a:latin typeface="+mn-lt"/>
          <a:ea typeface="+mn-ea"/>
        </a:defRPr>
      </a:lvl8pPr>
      <a:lvl9pPr marL="3884613" indent="-227013" algn="l" rtl="0" eaLnBrk="1" fontAlgn="base" hangingPunct="1">
        <a:spcBef>
          <a:spcPct val="20000"/>
        </a:spcBef>
        <a:spcAft>
          <a:spcPct val="0"/>
        </a:spcAft>
        <a:buChar char="»"/>
        <a:defRPr sz="22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1" Type="http://schemas.microsoft.com/office/2007/relationships/diagramDrawing" Target="../diagrams/drawing2.xml"/><Relationship Id="rId12" Type="http://schemas.openxmlformats.org/officeDocument/2006/relationships/diagramData" Target="../diagrams/data3.xml"/><Relationship Id="rId13" Type="http://schemas.openxmlformats.org/officeDocument/2006/relationships/diagramLayout" Target="../diagrams/layout3.xml"/><Relationship Id="rId14" Type="http://schemas.openxmlformats.org/officeDocument/2006/relationships/diagramQuickStyle" Target="../diagrams/quickStyle3.xml"/><Relationship Id="rId15" Type="http://schemas.openxmlformats.org/officeDocument/2006/relationships/diagramColors" Target="../diagrams/colors3.xml"/><Relationship Id="rId16" Type="http://schemas.microsoft.com/office/2007/relationships/diagramDrawing" Target="../diagrams/drawing3.xml"/><Relationship Id="rId1" Type="http://schemas.openxmlformats.org/officeDocument/2006/relationships/slideLayout" Target="../slideLayouts/slideLayout12.xml"/><Relationship Id="rId2" Type="http://schemas.openxmlformats.org/officeDocument/2006/relationships/diagramData" Target="../diagrams/data1.xml"/><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7" Type="http://schemas.openxmlformats.org/officeDocument/2006/relationships/diagramData" Target="../diagrams/data2.xml"/><Relationship Id="rId8" Type="http://schemas.openxmlformats.org/officeDocument/2006/relationships/diagramLayout" Target="../diagrams/layout2.xml"/><Relationship Id="rId9" Type="http://schemas.openxmlformats.org/officeDocument/2006/relationships/diagramQuickStyle" Target="../diagrams/quickStyle2.xml"/><Relationship Id="rId10" Type="http://schemas.openxmlformats.org/officeDocument/2006/relationships/diagramColors" Target="../diagrams/colors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13563600" y="0"/>
            <a:ext cx="37642800" cy="3879850"/>
          </a:xfrm>
          <a:noFill/>
        </p:spPr>
        <p:txBody>
          <a:bodyPr/>
          <a:lstStyle/>
          <a:p>
            <a:r>
              <a:rPr lang="en-US" sz="7200" u="sng" dirty="0" smtClean="0"/>
              <a:t/>
            </a:r>
            <a:br>
              <a:rPr lang="en-US" sz="7200" u="sng" dirty="0" smtClean="0"/>
            </a:br>
            <a:r>
              <a:rPr lang="en-US" sz="7200" u="sng" dirty="0"/>
              <a:t/>
            </a:r>
            <a:br>
              <a:rPr lang="en-US" sz="7200" u="sng" dirty="0"/>
            </a:br>
            <a:r>
              <a:rPr lang="en-US" sz="7200" u="sng" dirty="0" smtClean="0"/>
              <a:t>Implementation of cross-curricular teaching within key </a:t>
            </a:r>
            <a:r>
              <a:rPr lang="en-US" sz="7200" u="sng" dirty="0"/>
              <a:t>s</a:t>
            </a:r>
            <a:r>
              <a:rPr lang="en-US" sz="7200" u="sng" dirty="0" smtClean="0"/>
              <a:t>tage 2</a:t>
            </a:r>
            <a:br>
              <a:rPr lang="en-US" sz="7200" u="sng" dirty="0" smtClean="0"/>
            </a:br>
            <a:r>
              <a:rPr lang="en-US" dirty="0" smtClean="0"/>
              <a:t>Liam Brooks (1701996)</a:t>
            </a:r>
            <a:r>
              <a:rPr lang="en-US" sz="7200" u="sng" dirty="0" smtClean="0"/>
              <a:t/>
            </a:r>
            <a:br>
              <a:rPr lang="en-US" sz="7200" u="sng" dirty="0" smtClean="0"/>
            </a:br>
            <a:endParaRPr lang="en-US" sz="7200" b="1" dirty="0"/>
          </a:p>
        </p:txBody>
      </p:sp>
      <p:sp>
        <p:nvSpPr>
          <p:cNvPr id="80982" name="Rectangle 86"/>
          <p:cNvSpPr>
            <a:spLocks noChangeArrowheads="1"/>
          </p:cNvSpPr>
          <p:nvPr/>
        </p:nvSpPr>
        <p:spPr bwMode="auto">
          <a:xfrm>
            <a:off x="13639800" y="7239000"/>
            <a:ext cx="12268200" cy="426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buNone/>
            </a:pPr>
            <a:r>
              <a:rPr lang="en-US" sz="3200" b="1" u="sng" dirty="0" smtClean="0"/>
              <a:t>Model 1- History/ PSE Lesson</a:t>
            </a:r>
          </a:p>
          <a:p>
            <a:pPr>
              <a:buNone/>
            </a:pPr>
            <a:r>
              <a:rPr lang="en-US" sz="3200" b="1" u="sng" dirty="0" smtClean="0"/>
              <a:t>Hierarchical cross curricular style of learning</a:t>
            </a:r>
          </a:p>
          <a:p>
            <a:pPr>
              <a:buNone/>
            </a:pPr>
            <a:r>
              <a:rPr lang="en-US" sz="3200" dirty="0" smtClean="0"/>
              <a:t>This lesson will be a carousel style task where the pupils will be taking part in three 30 minute activities. According to Gray (2016) using carousel tasks is a fantastic way to encourage group discussion and improve problem solving skills. The lesson will be for a year 5 class of pupils. Barnes (2015) considers there to be specific ways to teach a cross curricular lesson. The activity being suggested to implement lends itself to Barnes’ hierarchical model of cross curricular teaching.  </a:t>
            </a:r>
          </a:p>
          <a:p>
            <a:pPr algn="ctr">
              <a:buNone/>
            </a:pPr>
            <a:endParaRPr lang="en-US" sz="2800" b="1" u="sng" dirty="0" smtClean="0"/>
          </a:p>
          <a:p>
            <a:pPr marL="339725" indent="-339725" algn="ctr" eaLnBrk="1" hangingPunct="1">
              <a:spcBef>
                <a:spcPct val="0"/>
              </a:spcBef>
              <a:spcAft>
                <a:spcPct val="65000"/>
              </a:spcAft>
              <a:buFontTx/>
              <a:buNone/>
              <a:tabLst>
                <a:tab pos="1028700" algn="l"/>
              </a:tabLst>
            </a:pPr>
            <a:endParaRPr lang="en-US" sz="2400" b="1" dirty="0">
              <a:solidFill>
                <a:srgbClr val="004442"/>
              </a:solidFill>
            </a:endParaRPr>
          </a:p>
        </p:txBody>
      </p:sp>
      <p:sp>
        <p:nvSpPr>
          <p:cNvPr id="81271" name="Text Box 375"/>
          <p:cNvSpPr txBox="1">
            <a:spLocks noChangeArrowheads="1"/>
          </p:cNvSpPr>
          <p:nvPr/>
        </p:nvSpPr>
        <p:spPr bwMode="auto">
          <a:xfrm>
            <a:off x="46085125" y="9723438"/>
            <a:ext cx="39751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91392" tIns="45696" rIns="91392" bIns="45696">
            <a:spAutoFit/>
          </a:bodyPr>
          <a:lstStyle>
            <a:lvl1pPr>
              <a:spcBef>
                <a:spcPct val="0"/>
              </a:spcBef>
              <a:defRPr sz="2400">
                <a:solidFill>
                  <a:schemeClr val="tx1"/>
                </a:solidFill>
                <a:latin typeface="Times New Roman" charset="0"/>
                <a:ea typeface="ＭＳ Ｐゴシック" charset="0"/>
              </a:defRPr>
            </a:lvl1pPr>
            <a:lvl2pPr marL="452438">
              <a:spcBef>
                <a:spcPct val="0"/>
              </a:spcBef>
              <a:defRPr sz="2400">
                <a:solidFill>
                  <a:schemeClr val="tx1"/>
                </a:solidFill>
                <a:latin typeface="Times New Roman" charset="0"/>
                <a:ea typeface="ＭＳ Ｐゴシック" charset="0"/>
              </a:defRPr>
            </a:lvl2pPr>
            <a:lvl3pPr>
              <a:spcBef>
                <a:spcPct val="0"/>
              </a:spcBef>
              <a:defRPr sz="2400">
                <a:solidFill>
                  <a:schemeClr val="tx1"/>
                </a:solidFill>
                <a:latin typeface="Times New Roman" charset="0"/>
                <a:ea typeface="ＭＳ Ｐゴシック" charset="0"/>
              </a:defRPr>
            </a:lvl3pPr>
            <a:lvl4pPr marL="1366838">
              <a:spcBef>
                <a:spcPct val="0"/>
              </a:spcBef>
              <a:defRPr sz="2400">
                <a:solidFill>
                  <a:schemeClr val="tx1"/>
                </a:solidFill>
                <a:latin typeface="Times New Roman" charset="0"/>
                <a:ea typeface="ＭＳ Ｐゴシック" charset="0"/>
              </a:defRPr>
            </a:lvl4pPr>
            <a:lvl5pPr>
              <a:spcBef>
                <a:spcPct val="0"/>
              </a:spcBef>
              <a:defRPr sz="2400">
                <a:solidFill>
                  <a:schemeClr val="tx1"/>
                </a:solidFill>
                <a:latin typeface="Times New Roman" charset="0"/>
                <a:ea typeface="ＭＳ Ｐゴシック" charset="0"/>
              </a:defRPr>
            </a:lvl5pPr>
            <a:lvl6pPr eaLnBrk="0" fontAlgn="base" hangingPunct="0">
              <a:spcBef>
                <a:spcPct val="0"/>
              </a:spcBef>
              <a:spcAft>
                <a:spcPct val="0"/>
              </a:spcAft>
              <a:defRPr sz="2400">
                <a:solidFill>
                  <a:schemeClr val="tx1"/>
                </a:solidFill>
                <a:latin typeface="Times New Roman" charset="0"/>
                <a:ea typeface="ＭＳ Ｐゴシック" charset="0"/>
              </a:defRPr>
            </a:lvl6pPr>
            <a:lvl7pPr eaLnBrk="0" fontAlgn="base" hangingPunct="0">
              <a:spcBef>
                <a:spcPct val="0"/>
              </a:spcBef>
              <a:spcAft>
                <a:spcPct val="0"/>
              </a:spcAft>
              <a:defRPr sz="2400">
                <a:solidFill>
                  <a:schemeClr val="tx1"/>
                </a:solidFill>
                <a:latin typeface="Times New Roman" charset="0"/>
                <a:ea typeface="ＭＳ Ｐゴシック" charset="0"/>
              </a:defRPr>
            </a:lvl7pPr>
            <a:lvl8pPr eaLnBrk="0" fontAlgn="base" hangingPunct="0">
              <a:spcBef>
                <a:spcPct val="0"/>
              </a:spcBef>
              <a:spcAft>
                <a:spcPct val="0"/>
              </a:spcAft>
              <a:defRPr sz="2400">
                <a:solidFill>
                  <a:schemeClr val="tx1"/>
                </a:solidFill>
                <a:latin typeface="Times New Roman" charset="0"/>
                <a:ea typeface="ＭＳ Ｐゴシック" charset="0"/>
              </a:defRPr>
            </a:lvl8pPr>
            <a:lvl9pPr eaLnBrk="0" fontAlgn="base" hangingPunct="0">
              <a:spcBef>
                <a:spcPct val="0"/>
              </a:spcBef>
              <a:spcAft>
                <a:spcPct val="0"/>
              </a:spcAft>
              <a:defRPr sz="2400">
                <a:solidFill>
                  <a:schemeClr val="tx1"/>
                </a:solidFill>
                <a:latin typeface="Times New Roman" charset="0"/>
                <a:ea typeface="ＭＳ Ｐゴシック" charset="0"/>
              </a:defRPr>
            </a:lvl9pPr>
          </a:lstStyle>
          <a:p>
            <a:pPr algn="ctr">
              <a:spcBef>
                <a:spcPct val="50000"/>
              </a:spcBef>
              <a:buFontTx/>
              <a:buNone/>
            </a:pPr>
            <a:endParaRPr lang="en-US" sz="1600" b="1">
              <a:effectLst>
                <a:outerShdw blurRad="38100" dist="38100" dir="2700000" algn="tl">
                  <a:srgbClr val="DDDDDD"/>
                </a:outerShdw>
              </a:effectLst>
              <a:latin typeface="Arial" charset="0"/>
              <a:cs typeface="Times New Roman" charset="0"/>
            </a:endParaRPr>
          </a:p>
        </p:txBody>
      </p:sp>
      <p:sp>
        <p:nvSpPr>
          <p:cNvPr id="81335" name="Text Box 439"/>
          <p:cNvSpPr txBox="1">
            <a:spLocks noChangeArrowheads="1"/>
          </p:cNvSpPr>
          <p:nvPr/>
        </p:nvSpPr>
        <p:spPr bwMode="auto">
          <a:xfrm>
            <a:off x="38481000" y="7239000"/>
            <a:ext cx="10283825"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1027113" indent="-1027113" defTabSz="6288088">
              <a:spcBef>
                <a:spcPct val="0"/>
              </a:spcBef>
              <a:defRPr sz="2400">
                <a:solidFill>
                  <a:schemeClr val="tx1"/>
                </a:solidFill>
                <a:latin typeface="Times New Roman" charset="0"/>
                <a:ea typeface="ＭＳ Ｐゴシック" charset="0"/>
              </a:defRPr>
            </a:lvl1pPr>
            <a:lvl2pPr defTabSz="6288088">
              <a:spcBef>
                <a:spcPct val="0"/>
              </a:spcBef>
              <a:defRPr sz="2400">
                <a:solidFill>
                  <a:schemeClr val="tx1"/>
                </a:solidFill>
                <a:latin typeface="Times New Roman" charset="0"/>
                <a:ea typeface="ＭＳ Ｐゴシック" charset="0"/>
              </a:defRPr>
            </a:lvl2pPr>
            <a:lvl3pPr defTabSz="6288088">
              <a:spcBef>
                <a:spcPct val="0"/>
              </a:spcBef>
              <a:defRPr sz="2400">
                <a:solidFill>
                  <a:schemeClr val="tx1"/>
                </a:solidFill>
                <a:latin typeface="Times New Roman" charset="0"/>
                <a:ea typeface="ＭＳ Ｐゴシック" charset="0"/>
              </a:defRPr>
            </a:lvl3pPr>
            <a:lvl4pPr defTabSz="6288088">
              <a:spcBef>
                <a:spcPct val="0"/>
              </a:spcBef>
              <a:defRPr sz="2400">
                <a:solidFill>
                  <a:schemeClr val="tx1"/>
                </a:solidFill>
                <a:latin typeface="Times New Roman" charset="0"/>
                <a:ea typeface="ＭＳ Ｐゴシック" charset="0"/>
              </a:defRPr>
            </a:lvl4pPr>
            <a:lvl5pPr defTabSz="6288088">
              <a:spcBef>
                <a:spcPct val="0"/>
              </a:spcBef>
              <a:defRPr sz="2400">
                <a:solidFill>
                  <a:schemeClr val="tx1"/>
                </a:solidFill>
                <a:latin typeface="Times New Roman" charset="0"/>
                <a:ea typeface="ＭＳ Ｐゴシック" charset="0"/>
              </a:defRPr>
            </a:lvl5pPr>
            <a:lvl6pPr defTabSz="6288088" eaLnBrk="0" fontAlgn="base" hangingPunct="0">
              <a:spcBef>
                <a:spcPct val="0"/>
              </a:spcBef>
              <a:spcAft>
                <a:spcPct val="0"/>
              </a:spcAft>
              <a:defRPr sz="2400">
                <a:solidFill>
                  <a:schemeClr val="tx1"/>
                </a:solidFill>
                <a:latin typeface="Times New Roman" charset="0"/>
                <a:ea typeface="ＭＳ Ｐゴシック" charset="0"/>
              </a:defRPr>
            </a:lvl6pPr>
            <a:lvl7pPr defTabSz="6288088" eaLnBrk="0" fontAlgn="base" hangingPunct="0">
              <a:spcBef>
                <a:spcPct val="0"/>
              </a:spcBef>
              <a:spcAft>
                <a:spcPct val="0"/>
              </a:spcAft>
              <a:defRPr sz="2400">
                <a:solidFill>
                  <a:schemeClr val="tx1"/>
                </a:solidFill>
                <a:latin typeface="Times New Roman" charset="0"/>
                <a:ea typeface="ＭＳ Ｐゴシック" charset="0"/>
              </a:defRPr>
            </a:lvl7pPr>
            <a:lvl8pPr defTabSz="6288088" eaLnBrk="0" fontAlgn="base" hangingPunct="0">
              <a:spcBef>
                <a:spcPct val="0"/>
              </a:spcBef>
              <a:spcAft>
                <a:spcPct val="0"/>
              </a:spcAft>
              <a:defRPr sz="2400">
                <a:solidFill>
                  <a:schemeClr val="tx1"/>
                </a:solidFill>
                <a:latin typeface="Times New Roman" charset="0"/>
                <a:ea typeface="ＭＳ Ｐゴシック" charset="0"/>
              </a:defRPr>
            </a:lvl8pPr>
            <a:lvl9pPr defTabSz="6288088" eaLnBrk="0" fontAlgn="base" hangingPunct="0">
              <a:spcBef>
                <a:spcPct val="0"/>
              </a:spcBef>
              <a:spcAft>
                <a:spcPct val="0"/>
              </a:spcAft>
              <a:defRPr sz="2400">
                <a:solidFill>
                  <a:schemeClr val="tx1"/>
                </a:solidFill>
                <a:latin typeface="Times New Roman" charset="0"/>
                <a:ea typeface="ＭＳ Ｐゴシック" charset="0"/>
              </a:defRPr>
            </a:lvl9pPr>
          </a:lstStyle>
          <a:p>
            <a:pPr marL="0" indent="0">
              <a:buNone/>
            </a:pPr>
            <a:r>
              <a:rPr lang="en-US" sz="2800" b="1" u="sng" dirty="0" smtClean="0"/>
              <a:t>Model 2- Science series of Lessons </a:t>
            </a:r>
            <a:br>
              <a:rPr lang="en-US" sz="2800" b="1" u="sng" dirty="0" smtClean="0"/>
            </a:br>
            <a:r>
              <a:rPr lang="en-US" sz="2800" b="1" u="sng" dirty="0" smtClean="0"/>
              <a:t>Theme based cross curricular style of learning.</a:t>
            </a:r>
          </a:p>
          <a:p>
            <a:pPr marL="0" indent="0">
              <a:buNone/>
            </a:pPr>
            <a:r>
              <a:rPr lang="en-US" sz="2800" dirty="0" smtClean="0"/>
              <a:t>This activity will be a series of science lessons which will be a part of a theme based model of cross curricular learning. The lessons will take place over three hours and will be for a group of year 5 pupils. What is theme based ??  </a:t>
            </a:r>
          </a:p>
          <a:p>
            <a:pPr marL="0" indent="0">
              <a:buNone/>
            </a:pPr>
            <a:r>
              <a:rPr lang="en-US" sz="2800" dirty="0" smtClean="0"/>
              <a:t> </a:t>
            </a:r>
            <a:endParaRPr lang="en-US" sz="2800" dirty="0"/>
          </a:p>
          <a:p>
            <a:pPr marL="0" indent="0">
              <a:buNone/>
            </a:pPr>
            <a:endParaRPr lang="en-US" sz="2800" dirty="0" smtClean="0"/>
          </a:p>
          <a:p>
            <a:pPr marL="0" indent="0">
              <a:buNone/>
            </a:pPr>
            <a:endParaRPr lang="en-US" sz="2800" dirty="0"/>
          </a:p>
          <a:p>
            <a:pPr marL="0" indent="0">
              <a:buNone/>
            </a:pPr>
            <a:endParaRPr lang="en-US" sz="2800" dirty="0"/>
          </a:p>
        </p:txBody>
      </p:sp>
      <p:sp>
        <p:nvSpPr>
          <p:cNvPr id="81390" name="Text Box 494"/>
          <p:cNvSpPr txBox="1">
            <a:spLocks noChangeArrowheads="1"/>
          </p:cNvSpPr>
          <p:nvPr/>
        </p:nvSpPr>
        <p:spPr bwMode="auto">
          <a:xfrm>
            <a:off x="4495800" y="2743200"/>
            <a:ext cx="3848100" cy="195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576" tIns="36576" rIns="36576" bIns="36576"/>
          <a:lstStyle>
            <a:lvl1pPr defTabSz="4389438">
              <a:spcBef>
                <a:spcPct val="0"/>
              </a:spcBef>
              <a:defRPr sz="2400">
                <a:solidFill>
                  <a:schemeClr val="tx1"/>
                </a:solidFill>
                <a:latin typeface="Times New Roman" charset="0"/>
                <a:ea typeface="ＭＳ Ｐゴシック" charset="0"/>
              </a:defRPr>
            </a:lvl1pPr>
            <a:lvl2pPr defTabSz="4389438">
              <a:spcBef>
                <a:spcPct val="0"/>
              </a:spcBef>
              <a:defRPr sz="2400">
                <a:solidFill>
                  <a:schemeClr val="tx1"/>
                </a:solidFill>
                <a:latin typeface="Times New Roman" charset="0"/>
                <a:ea typeface="ＭＳ Ｐゴシック" charset="0"/>
              </a:defRPr>
            </a:lvl2pPr>
            <a:lvl3pPr defTabSz="4389438">
              <a:spcBef>
                <a:spcPct val="0"/>
              </a:spcBef>
              <a:defRPr sz="2400">
                <a:solidFill>
                  <a:schemeClr val="tx1"/>
                </a:solidFill>
                <a:latin typeface="Times New Roman" charset="0"/>
                <a:ea typeface="ＭＳ Ｐゴシック" charset="0"/>
              </a:defRPr>
            </a:lvl3pPr>
            <a:lvl4pPr defTabSz="4389438">
              <a:spcBef>
                <a:spcPct val="0"/>
              </a:spcBef>
              <a:defRPr sz="2400">
                <a:solidFill>
                  <a:schemeClr val="tx1"/>
                </a:solidFill>
                <a:latin typeface="Times New Roman" charset="0"/>
                <a:ea typeface="ＭＳ Ｐゴシック" charset="0"/>
              </a:defRPr>
            </a:lvl4pPr>
            <a:lvl5pPr defTabSz="4389438">
              <a:spcBef>
                <a:spcPct val="0"/>
              </a:spcBef>
              <a:defRPr sz="2400">
                <a:solidFill>
                  <a:schemeClr val="tx1"/>
                </a:solidFill>
                <a:latin typeface="Times New Roman" charset="0"/>
                <a:ea typeface="ＭＳ Ｐゴシック" charset="0"/>
              </a:defRPr>
            </a:lvl5pPr>
            <a:lvl6pPr defTabSz="4389438" eaLnBrk="0" fontAlgn="base" hangingPunct="0">
              <a:spcBef>
                <a:spcPct val="0"/>
              </a:spcBef>
              <a:spcAft>
                <a:spcPct val="0"/>
              </a:spcAft>
              <a:defRPr sz="2400">
                <a:solidFill>
                  <a:schemeClr val="tx1"/>
                </a:solidFill>
                <a:latin typeface="Times New Roman" charset="0"/>
                <a:ea typeface="ＭＳ Ｐゴシック" charset="0"/>
              </a:defRPr>
            </a:lvl6pPr>
            <a:lvl7pPr defTabSz="4389438" eaLnBrk="0" fontAlgn="base" hangingPunct="0">
              <a:spcBef>
                <a:spcPct val="0"/>
              </a:spcBef>
              <a:spcAft>
                <a:spcPct val="0"/>
              </a:spcAft>
              <a:defRPr sz="2400">
                <a:solidFill>
                  <a:schemeClr val="tx1"/>
                </a:solidFill>
                <a:latin typeface="Times New Roman" charset="0"/>
                <a:ea typeface="ＭＳ Ｐゴシック" charset="0"/>
              </a:defRPr>
            </a:lvl7pPr>
            <a:lvl8pPr defTabSz="4389438" eaLnBrk="0" fontAlgn="base" hangingPunct="0">
              <a:spcBef>
                <a:spcPct val="0"/>
              </a:spcBef>
              <a:spcAft>
                <a:spcPct val="0"/>
              </a:spcAft>
              <a:defRPr sz="2400">
                <a:solidFill>
                  <a:schemeClr val="tx1"/>
                </a:solidFill>
                <a:latin typeface="Times New Roman" charset="0"/>
                <a:ea typeface="ＭＳ Ｐゴシック" charset="0"/>
              </a:defRPr>
            </a:lvl8pPr>
            <a:lvl9pPr defTabSz="4389438"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buFontTx/>
              <a:buNone/>
            </a:pPr>
            <a:r>
              <a:rPr lang="en-US" sz="1000">
                <a:solidFill>
                  <a:srgbClr val="000000"/>
                </a:solidFill>
              </a:rPr>
              <a:t>￼</a:t>
            </a:r>
            <a:endParaRPr lang="en-US" sz="8600">
              <a:latin typeface="Arial" charset="0"/>
            </a:endParaRPr>
          </a:p>
        </p:txBody>
      </p:sp>
      <p:graphicFrame>
        <p:nvGraphicFramePr>
          <p:cNvPr id="85" name="Diagram 84"/>
          <p:cNvGraphicFramePr/>
          <p:nvPr>
            <p:extLst>
              <p:ext uri="{D42A27DB-BD31-4B8C-83A1-F6EECF244321}">
                <p14:modId xmlns:p14="http://schemas.microsoft.com/office/powerpoint/2010/main" val="4071500865"/>
              </p:ext>
            </p:extLst>
          </p:nvPr>
        </p:nvGraphicFramePr>
        <p:xfrm>
          <a:off x="-1242463" y="1350076"/>
          <a:ext cx="10896600" cy="5257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flipV="1">
            <a:off x="20116800" y="-1066800"/>
            <a:ext cx="20116800" cy="457201"/>
          </a:xfrm>
          <a:prstGeom prst="rect">
            <a:avLst/>
          </a:prstGeom>
          <a:noFill/>
        </p:spPr>
        <p:txBody>
          <a:bodyPr wrap="square" rtlCol="0">
            <a:spAutoFit/>
          </a:bodyPr>
          <a:lstStyle/>
          <a:p>
            <a:endParaRPr lang="en-US" dirty="0"/>
          </a:p>
        </p:txBody>
      </p:sp>
      <p:graphicFrame>
        <p:nvGraphicFramePr>
          <p:cNvPr id="93" name="Diagram 92"/>
          <p:cNvGraphicFramePr/>
          <p:nvPr>
            <p:extLst>
              <p:ext uri="{D42A27DB-BD31-4B8C-83A1-F6EECF244321}">
                <p14:modId xmlns:p14="http://schemas.microsoft.com/office/powerpoint/2010/main" val="1697181886"/>
              </p:ext>
            </p:extLst>
          </p:nvPr>
        </p:nvGraphicFramePr>
        <p:xfrm>
          <a:off x="13058423" y="12471400"/>
          <a:ext cx="5257800" cy="51054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p:cNvSpPr txBox="1"/>
          <p:nvPr/>
        </p:nvSpPr>
        <p:spPr>
          <a:xfrm>
            <a:off x="19202400" y="12496800"/>
            <a:ext cx="4953000" cy="1615827"/>
          </a:xfrm>
          <a:prstGeom prst="rect">
            <a:avLst/>
          </a:prstGeom>
          <a:noFill/>
          <a:ln>
            <a:solidFill>
              <a:srgbClr val="000000"/>
            </a:solidFill>
          </a:ln>
        </p:spPr>
        <p:txBody>
          <a:bodyPr wrap="square" rtlCol="0">
            <a:spAutoFit/>
          </a:bodyPr>
          <a:lstStyle/>
          <a:p>
            <a:pPr>
              <a:buNone/>
            </a:pPr>
            <a:endParaRPr lang="en-US" dirty="0"/>
          </a:p>
        </p:txBody>
      </p:sp>
      <p:sp>
        <p:nvSpPr>
          <p:cNvPr id="10" name="TextBox 9"/>
          <p:cNvSpPr txBox="1"/>
          <p:nvPr/>
        </p:nvSpPr>
        <p:spPr>
          <a:xfrm>
            <a:off x="13563600" y="18745200"/>
            <a:ext cx="12192000" cy="18743605"/>
          </a:xfrm>
          <a:prstGeom prst="rect">
            <a:avLst/>
          </a:prstGeom>
          <a:noFill/>
        </p:spPr>
        <p:txBody>
          <a:bodyPr wrap="square" rtlCol="0">
            <a:spAutoFit/>
          </a:bodyPr>
          <a:lstStyle/>
          <a:p>
            <a:endParaRPr lang="en-US" sz="2400" b="1" u="sng" dirty="0" smtClean="0"/>
          </a:p>
          <a:p>
            <a:pPr>
              <a:buNone/>
            </a:pPr>
            <a:r>
              <a:rPr lang="en-US" sz="3200" b="1" u="sng" dirty="0"/>
              <a:t>Activity 1: </a:t>
            </a:r>
          </a:p>
          <a:p>
            <a:pPr>
              <a:buNone/>
            </a:pPr>
            <a:r>
              <a:rPr lang="en-US" sz="3200" dirty="0"/>
              <a:t>Research Martin Luther King using an interactive resource to create a chronological timeline of his life. This will allow pupils to be aware of the specific years of his life and how to put them in order. Taking responsibility for noting major milestones within Martin Luther King life and what he experienced. </a:t>
            </a:r>
            <a:br>
              <a:rPr lang="en-US" sz="3200" dirty="0"/>
            </a:br>
            <a:endParaRPr lang="en-US" sz="3200" dirty="0"/>
          </a:p>
          <a:p>
            <a:pPr>
              <a:buNone/>
            </a:pPr>
            <a:r>
              <a:rPr lang="en-US" sz="3200" b="1" u="sng" dirty="0"/>
              <a:t>Activity 2: </a:t>
            </a:r>
          </a:p>
          <a:p>
            <a:pPr>
              <a:buNone/>
            </a:pPr>
            <a:r>
              <a:rPr lang="en-US" sz="3200" dirty="0"/>
              <a:t>Pupils will look at the Martin Luther King speech and identify and highlight the key techniques Martin Luther King has used and why he has used them. Pupils will also make inference to what they believe Martin Luther King is trying to tell his audience.</a:t>
            </a:r>
            <a:br>
              <a:rPr lang="en-US" sz="3200" dirty="0"/>
            </a:br>
            <a:endParaRPr lang="en-US" sz="3200" dirty="0"/>
          </a:p>
          <a:p>
            <a:pPr>
              <a:buNone/>
            </a:pPr>
            <a:r>
              <a:rPr lang="en-US" sz="3200" b="1" u="sng" dirty="0"/>
              <a:t>Activity 3:</a:t>
            </a:r>
            <a:endParaRPr lang="en-US" sz="3200" b="1" u="sng" strike="sngStrike" dirty="0"/>
          </a:p>
          <a:p>
            <a:pPr>
              <a:buNone/>
            </a:pPr>
            <a:r>
              <a:rPr lang="en-US" sz="3200" dirty="0"/>
              <a:t>Pupils will use virtual reality headsets and earphones to watch the speech as though they were there. Following this, pupils will undertake an oracy task led by a teaching assistant where they will discuss the emotions the people at the time would have felt in a circle time activity. Touching on well-being – UNCRC/ Donaldson. Throughout these three activities there are opportunities for the learners to apply the following curriculum skills: </a:t>
            </a:r>
            <a:r>
              <a:rPr lang="en-US" sz="3200" b="1" u="sng" dirty="0"/>
              <a:t/>
            </a:r>
            <a:br>
              <a:rPr lang="en-US" sz="3200" b="1" u="sng" dirty="0"/>
            </a:br>
            <a:r>
              <a:rPr lang="en-US" sz="3200" b="1" u="sng" dirty="0"/>
              <a:t>History: </a:t>
            </a:r>
          </a:p>
          <a:p>
            <a:pPr marL="342900" indent="-342900"/>
            <a:r>
              <a:rPr lang="en-US" sz="3200" dirty="0"/>
              <a:t>Identify significant people understanding why people did things and what caused specific events.</a:t>
            </a:r>
          </a:p>
          <a:p>
            <a:pPr marL="342900" indent="-342900"/>
            <a:r>
              <a:rPr lang="en-US" sz="3200" dirty="0"/>
              <a:t>Historically enquire using a range of sources including ICT (WAG, 2008).</a:t>
            </a:r>
            <a:endParaRPr lang="en-US" sz="3200" b="1" u="sng" dirty="0"/>
          </a:p>
          <a:p>
            <a:pPr>
              <a:buNone/>
            </a:pPr>
            <a:r>
              <a:rPr lang="en-US" sz="3200" b="1" u="sng" dirty="0"/>
              <a:t>PSE</a:t>
            </a:r>
          </a:p>
          <a:p>
            <a:pPr marL="342900" indent="-342900"/>
            <a:r>
              <a:rPr lang="en-US" sz="3200" dirty="0"/>
              <a:t>Value diversity and equality of opportunity and understand inequality and the effect it has on individuals (WAG, 2008)b.</a:t>
            </a:r>
          </a:p>
          <a:p>
            <a:pPr>
              <a:buNone/>
            </a:pPr>
            <a:endParaRPr lang="en-US" sz="3200" dirty="0"/>
          </a:p>
          <a:p>
            <a:pPr>
              <a:buNone/>
            </a:pPr>
            <a:endParaRPr lang="en-US" sz="2400" dirty="0"/>
          </a:p>
          <a:p>
            <a:pPr>
              <a:buNone/>
            </a:pPr>
            <a:endParaRPr lang="en-US" sz="2400" dirty="0"/>
          </a:p>
          <a:p>
            <a:pPr>
              <a:buNone/>
            </a:pPr>
            <a:endParaRPr lang="en-US" sz="2400" dirty="0"/>
          </a:p>
          <a:p>
            <a:pPr>
              <a:buNone/>
            </a:pPr>
            <a:endParaRPr lang="en-US" sz="2400" b="1" u="sng" dirty="0" smtClean="0"/>
          </a:p>
          <a:p>
            <a:pPr>
              <a:buNone/>
            </a:pPr>
            <a:endParaRPr lang="en-US" sz="2400" dirty="0"/>
          </a:p>
          <a:p>
            <a:pPr>
              <a:buNone/>
            </a:pPr>
            <a:endParaRPr lang="en-US" sz="2400" dirty="0" smtClean="0"/>
          </a:p>
          <a:p>
            <a:pPr>
              <a:buNone/>
            </a:pPr>
            <a:endParaRPr lang="en-US" sz="1400" dirty="0"/>
          </a:p>
        </p:txBody>
      </p:sp>
      <p:graphicFrame>
        <p:nvGraphicFramePr>
          <p:cNvPr id="96" name="Table 95"/>
          <p:cNvGraphicFramePr>
            <a:graphicFrameLocks noGrp="1"/>
          </p:cNvGraphicFramePr>
          <p:nvPr>
            <p:extLst>
              <p:ext uri="{D42A27DB-BD31-4B8C-83A1-F6EECF244321}">
                <p14:modId xmlns:p14="http://schemas.microsoft.com/office/powerpoint/2010/main" val="2783982281"/>
              </p:ext>
            </p:extLst>
          </p:nvPr>
        </p:nvGraphicFramePr>
        <p:xfrm>
          <a:off x="25984200" y="8382000"/>
          <a:ext cx="12115800" cy="3368039"/>
        </p:xfrm>
        <a:graphic>
          <a:graphicData uri="http://schemas.openxmlformats.org/drawingml/2006/table">
            <a:tbl>
              <a:tblPr firstRow="1" bandRow="1">
                <a:tableStyleId>{5C22544A-7EE6-4342-B048-85BDC9FD1C3A}</a:tableStyleId>
              </a:tblPr>
              <a:tblGrid>
                <a:gridCol w="4038600"/>
                <a:gridCol w="4008271"/>
                <a:gridCol w="4068929"/>
              </a:tblGrid>
              <a:tr h="533399">
                <a:tc>
                  <a:txBody>
                    <a:bodyPr/>
                    <a:lstStyle/>
                    <a:p>
                      <a:pPr algn="l"/>
                      <a:r>
                        <a:rPr lang="en-US" sz="2000" dirty="0" smtClean="0">
                          <a:solidFill>
                            <a:srgbClr val="000000"/>
                          </a:solidFill>
                        </a:rPr>
                        <a:t>Numeracy</a:t>
                      </a:r>
                      <a:r>
                        <a:rPr lang="en-US" sz="2000" baseline="0" dirty="0" smtClean="0">
                          <a:solidFill>
                            <a:srgbClr val="000000"/>
                          </a:solidFill>
                        </a:rPr>
                        <a:t> </a:t>
                      </a:r>
                      <a:endParaRPr lang="en-US" sz="2000" dirty="0">
                        <a:solidFill>
                          <a:srgbClr val="000000"/>
                        </a:solidFill>
                      </a:endParaRPr>
                    </a:p>
                  </a:txBody>
                  <a:tcPr/>
                </a:tc>
                <a:tc>
                  <a:txBody>
                    <a:bodyPr/>
                    <a:lstStyle/>
                    <a:p>
                      <a:pPr algn="l"/>
                      <a:r>
                        <a:rPr lang="en-US" sz="1800" dirty="0" smtClean="0">
                          <a:solidFill>
                            <a:srgbClr val="000000"/>
                          </a:solidFill>
                        </a:rPr>
                        <a:t>Literacy</a:t>
                      </a:r>
                      <a:endParaRPr lang="en-US" sz="1800" dirty="0">
                        <a:solidFill>
                          <a:srgbClr val="000000"/>
                        </a:solidFill>
                      </a:endParaRPr>
                    </a:p>
                  </a:txBody>
                  <a:tcPr/>
                </a:tc>
                <a:tc>
                  <a:txBody>
                    <a:bodyPr/>
                    <a:lstStyle/>
                    <a:p>
                      <a:pPr algn="l"/>
                      <a:r>
                        <a:rPr lang="en-US" sz="2000" dirty="0" smtClean="0">
                          <a:solidFill>
                            <a:srgbClr val="000000"/>
                          </a:solidFill>
                        </a:rPr>
                        <a:t>DCF</a:t>
                      </a:r>
                      <a:endParaRPr lang="en-US" sz="2000" dirty="0">
                        <a:solidFill>
                          <a:srgbClr val="000000"/>
                        </a:solidFill>
                      </a:endParaRPr>
                    </a:p>
                  </a:txBody>
                  <a:tcPr/>
                </a:tc>
              </a:tr>
              <a:tr h="2494212">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1800" dirty="0" smtClean="0">
                          <a:solidFill>
                            <a:schemeClr val="tx1"/>
                          </a:solidFill>
                        </a:rPr>
                        <a:t>Transfer mathematical skills to a variety of contexts and everyday situations.</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1800" dirty="0" smtClean="0">
                          <a:solidFill>
                            <a:schemeClr val="tx1"/>
                          </a:solidFill>
                        </a:rPr>
                        <a:t>Select and construct appropriate</a:t>
                      </a:r>
                      <a:r>
                        <a:rPr lang="en-US" sz="1800" baseline="0" dirty="0" smtClean="0">
                          <a:solidFill>
                            <a:schemeClr val="tx1"/>
                          </a:solidFill>
                        </a:rPr>
                        <a:t> charts and graphs with suitable scales.</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1800" baseline="0" dirty="0" smtClean="0">
                        <a:solidFill>
                          <a:schemeClr val="tx1"/>
                        </a:solidFill>
                      </a:endParaRPr>
                    </a:p>
                    <a:p>
                      <a:pPr marL="0" marR="0" indent="0" algn="l" defTabSz="1706843" rtl="0" eaLnBrk="1" fontAlgn="auto" latinLnBrk="0" hangingPunct="1">
                        <a:lnSpc>
                          <a:spcPct val="100000"/>
                        </a:lnSpc>
                        <a:spcBef>
                          <a:spcPts val="0"/>
                        </a:spcBef>
                        <a:spcAft>
                          <a:spcPts val="0"/>
                        </a:spcAft>
                        <a:buClrTx/>
                        <a:buSzTx/>
                        <a:buFont typeface="Arial"/>
                        <a:buNone/>
                        <a:tabLst/>
                        <a:defRPr/>
                      </a:pPr>
                      <a:r>
                        <a:rPr lang="en-US" sz="1800" baseline="0" dirty="0" smtClean="0">
                          <a:solidFill>
                            <a:schemeClr val="tx1"/>
                          </a:solidFill>
                        </a:rPr>
                        <a:t>WG (2013).</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1800" baseline="0" dirty="0" smtClean="0">
                        <a:solidFill>
                          <a:schemeClr val="tx1"/>
                        </a:solidFill>
                      </a:endParaRP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1800" dirty="0" smtClean="0">
                        <a:solidFill>
                          <a:schemeClr val="tx1"/>
                        </a:solidFill>
                      </a:endParaRPr>
                    </a:p>
                  </a:txBody>
                  <a:tcPr/>
                </a:tc>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1800" dirty="0" smtClean="0">
                          <a:solidFill>
                            <a:schemeClr val="tx1"/>
                          </a:solidFill>
                        </a:rPr>
                        <a:t>Use a range of strategies for skimming.</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1800" dirty="0" smtClean="0">
                          <a:solidFill>
                            <a:schemeClr val="tx1"/>
                          </a:solidFill>
                        </a:rPr>
                        <a:t>Identify</a:t>
                      </a:r>
                      <a:r>
                        <a:rPr lang="en-US" sz="1800" baseline="0" dirty="0" smtClean="0">
                          <a:solidFill>
                            <a:schemeClr val="tx1"/>
                          </a:solidFill>
                        </a:rPr>
                        <a:t> features of a text.</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1800" baseline="0" dirty="0" smtClean="0">
                          <a:solidFill>
                            <a:schemeClr val="tx1"/>
                          </a:solidFill>
                        </a:rPr>
                        <a:t>Infer meaning that is not explicitly stated. </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1800" baseline="0" dirty="0" smtClean="0">
                          <a:solidFill>
                            <a:schemeClr val="tx1"/>
                          </a:solidFill>
                        </a:rPr>
                        <a:t>Explore themes through role play situations.</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1800" baseline="0" dirty="0" smtClean="0">
                          <a:solidFill>
                            <a:schemeClr val="tx1"/>
                          </a:solidFill>
                        </a:rPr>
                        <a:t>Listen carefully to a presentation.</a:t>
                      </a:r>
                    </a:p>
                    <a:p>
                      <a:pPr marL="0" marR="0" indent="0" algn="l" defTabSz="1706843" rtl="0" eaLnBrk="1" fontAlgn="auto" latinLnBrk="0" hangingPunct="1">
                        <a:lnSpc>
                          <a:spcPct val="100000"/>
                        </a:lnSpc>
                        <a:spcBef>
                          <a:spcPts val="0"/>
                        </a:spcBef>
                        <a:spcAft>
                          <a:spcPts val="0"/>
                        </a:spcAft>
                        <a:buClrTx/>
                        <a:buSzTx/>
                        <a:buFont typeface="Arial"/>
                        <a:buNone/>
                        <a:tabLst/>
                        <a:defRPr/>
                      </a:pPr>
                      <a:endParaRPr lang="en-US" sz="1800" baseline="0" dirty="0" smtClean="0">
                        <a:solidFill>
                          <a:schemeClr val="tx1"/>
                        </a:solidFill>
                      </a:endParaRPr>
                    </a:p>
                    <a:p>
                      <a:pPr marL="0" marR="0" indent="0" algn="l" defTabSz="1706843" rtl="0" eaLnBrk="1" fontAlgn="auto" latinLnBrk="0" hangingPunct="1">
                        <a:lnSpc>
                          <a:spcPct val="100000"/>
                        </a:lnSpc>
                        <a:spcBef>
                          <a:spcPts val="0"/>
                        </a:spcBef>
                        <a:spcAft>
                          <a:spcPts val="0"/>
                        </a:spcAft>
                        <a:buClrTx/>
                        <a:buSzTx/>
                        <a:buFont typeface="Arial"/>
                        <a:buNone/>
                        <a:tabLst/>
                        <a:defRPr/>
                      </a:pPr>
                      <a:r>
                        <a:rPr lang="en-US" sz="1800" baseline="0" dirty="0" smtClean="0">
                          <a:solidFill>
                            <a:schemeClr val="tx1"/>
                          </a:solidFill>
                        </a:rPr>
                        <a:t>WG (2013).</a:t>
                      </a:r>
                      <a:endParaRPr lang="en-US" sz="1800" dirty="0" smtClean="0">
                        <a:solidFill>
                          <a:schemeClr val="tx1"/>
                        </a:solidFill>
                      </a:endParaRPr>
                    </a:p>
                  </a:txBody>
                  <a:tcPr/>
                </a:tc>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1800" dirty="0" smtClean="0">
                          <a:solidFill>
                            <a:schemeClr val="tx1"/>
                          </a:solidFill>
                        </a:rPr>
                        <a:t>Combine a range of</a:t>
                      </a:r>
                      <a:r>
                        <a:rPr lang="en-US" sz="1800" baseline="0" dirty="0" smtClean="0">
                          <a:solidFill>
                            <a:schemeClr val="tx1"/>
                          </a:solidFill>
                        </a:rPr>
                        <a:t> multimedia components to produce an appropriate outcome.</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1800" baseline="0" dirty="0" smtClean="0">
                          <a:solidFill>
                            <a:schemeClr val="tx1"/>
                          </a:solidFill>
                        </a:rPr>
                        <a:t>Review a video for a selected purpose.</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1800" baseline="0" dirty="0" smtClean="0">
                        <a:solidFill>
                          <a:schemeClr val="tx1"/>
                        </a:solidFill>
                      </a:endParaRPr>
                    </a:p>
                    <a:p>
                      <a:pPr marL="0" marR="0" indent="0" algn="l" defTabSz="1706843" rtl="0" eaLnBrk="1" fontAlgn="auto" latinLnBrk="0" hangingPunct="1">
                        <a:lnSpc>
                          <a:spcPct val="100000"/>
                        </a:lnSpc>
                        <a:spcBef>
                          <a:spcPts val="0"/>
                        </a:spcBef>
                        <a:spcAft>
                          <a:spcPts val="0"/>
                        </a:spcAft>
                        <a:buClrTx/>
                        <a:buSzTx/>
                        <a:buFont typeface="Arial"/>
                        <a:buNone/>
                        <a:tabLst/>
                        <a:defRPr/>
                      </a:pPr>
                      <a:r>
                        <a:rPr lang="en-US" sz="1800" baseline="0" dirty="0" smtClean="0">
                          <a:solidFill>
                            <a:schemeClr val="tx1"/>
                          </a:solidFill>
                        </a:rPr>
                        <a:t>WG (2015).</a:t>
                      </a:r>
                      <a:endParaRPr lang="en-US" sz="1800" dirty="0" smtClean="0">
                        <a:solidFill>
                          <a:schemeClr val="tx1"/>
                        </a:solidFill>
                      </a:endParaRPr>
                    </a:p>
                  </a:txBody>
                  <a:tcPr/>
                </a:tc>
              </a:tr>
            </a:tbl>
          </a:graphicData>
        </a:graphic>
      </p:graphicFrame>
      <p:graphicFrame>
        <p:nvGraphicFramePr>
          <p:cNvPr id="97" name="Table 96"/>
          <p:cNvGraphicFramePr>
            <a:graphicFrameLocks noGrp="1"/>
          </p:cNvGraphicFramePr>
          <p:nvPr>
            <p:extLst>
              <p:ext uri="{D42A27DB-BD31-4B8C-83A1-F6EECF244321}">
                <p14:modId xmlns:p14="http://schemas.microsoft.com/office/powerpoint/2010/main" val="1116128280"/>
              </p:ext>
            </p:extLst>
          </p:nvPr>
        </p:nvGraphicFramePr>
        <p:xfrm>
          <a:off x="26060400" y="12039600"/>
          <a:ext cx="12192000" cy="4099559"/>
        </p:xfrm>
        <a:graphic>
          <a:graphicData uri="http://schemas.openxmlformats.org/drawingml/2006/table">
            <a:tbl>
              <a:tblPr firstRow="1" bandRow="1">
                <a:tableStyleId>{5C22544A-7EE6-4342-B048-85BDC9FD1C3A}</a:tableStyleId>
              </a:tblPr>
              <a:tblGrid>
                <a:gridCol w="5715000"/>
                <a:gridCol w="6477000"/>
              </a:tblGrid>
              <a:tr h="1082040">
                <a:tc>
                  <a:txBody>
                    <a:bodyPr/>
                    <a:lstStyle/>
                    <a:p>
                      <a:r>
                        <a:rPr lang="en-US" sz="2000" dirty="0" smtClean="0">
                          <a:solidFill>
                            <a:schemeClr val="tx1"/>
                          </a:solidFill>
                        </a:rPr>
                        <a:t>Benefits of hierarchical</a:t>
                      </a:r>
                      <a:r>
                        <a:rPr lang="en-US" sz="2000" baseline="0" dirty="0" smtClean="0">
                          <a:solidFill>
                            <a:schemeClr val="tx1"/>
                          </a:solidFill>
                        </a:rPr>
                        <a:t> cross curricular model of learning.</a:t>
                      </a:r>
                      <a:endParaRPr lang="en-US" sz="2000" dirty="0">
                        <a:solidFill>
                          <a:schemeClr val="tx1"/>
                        </a:solidFill>
                      </a:endParaRPr>
                    </a:p>
                  </a:txBody>
                  <a:tcPr>
                    <a:solidFill>
                      <a:srgbClr val="33E30F"/>
                    </a:solidFill>
                  </a:tcPr>
                </a:tc>
                <a:tc>
                  <a:txBody>
                    <a:bodyPr/>
                    <a:lstStyle/>
                    <a:p>
                      <a:r>
                        <a:rPr lang="en-US" sz="2000" dirty="0" smtClean="0">
                          <a:solidFill>
                            <a:schemeClr val="tx1"/>
                          </a:solidFill>
                        </a:rPr>
                        <a:t>Limitations of hierarchical cross </a:t>
                      </a:r>
                      <a:r>
                        <a:rPr lang="en-US" sz="2000" dirty="0" err="1" smtClean="0">
                          <a:solidFill>
                            <a:schemeClr val="tx1"/>
                          </a:solidFill>
                        </a:rPr>
                        <a:t>currcular</a:t>
                      </a:r>
                      <a:r>
                        <a:rPr lang="en-US" sz="2000" dirty="0" smtClean="0">
                          <a:solidFill>
                            <a:schemeClr val="tx1"/>
                          </a:solidFill>
                        </a:rPr>
                        <a:t> model</a:t>
                      </a:r>
                      <a:r>
                        <a:rPr lang="en-US" sz="2000" baseline="0" dirty="0" smtClean="0">
                          <a:solidFill>
                            <a:schemeClr val="tx1"/>
                          </a:solidFill>
                        </a:rPr>
                        <a:t> of learning.</a:t>
                      </a:r>
                      <a:endParaRPr lang="en-US" sz="2000" dirty="0">
                        <a:solidFill>
                          <a:schemeClr val="tx1"/>
                        </a:solidFill>
                      </a:endParaRPr>
                    </a:p>
                  </a:txBody>
                  <a:tcPr>
                    <a:solidFill>
                      <a:srgbClr val="FF0000"/>
                    </a:solidFill>
                  </a:tcPr>
                </a:tc>
              </a:tr>
              <a:tr h="2823593">
                <a:tc>
                  <a:txBody>
                    <a:bodyPr/>
                    <a:lstStyle/>
                    <a:p>
                      <a:pPr marL="171450" lvl="0" indent="-171450">
                        <a:buFont typeface="Arial"/>
                        <a:buChar char="•"/>
                      </a:pPr>
                      <a:r>
                        <a:rPr lang="en-US" sz="1600" kern="1200" dirty="0" smtClean="0">
                          <a:solidFill>
                            <a:schemeClr val="dk1"/>
                          </a:solidFill>
                          <a:effectLst/>
                          <a:latin typeface="+mn-lt"/>
                          <a:ea typeface="+mn-ea"/>
                          <a:cs typeface="+mn-cs"/>
                        </a:rPr>
                        <a:t>Using subjects in a hierarchical context generates a sense of belonging, motivations and satisfaction. (Evans &amp; </a:t>
                      </a:r>
                      <a:r>
                        <a:rPr lang="en-US" sz="1600" kern="1200" dirty="0" err="1" smtClean="0">
                          <a:solidFill>
                            <a:schemeClr val="dk1"/>
                          </a:solidFill>
                          <a:effectLst/>
                          <a:latin typeface="+mn-lt"/>
                          <a:ea typeface="+mn-ea"/>
                          <a:cs typeface="+mn-cs"/>
                        </a:rPr>
                        <a:t>Phillpot</a:t>
                      </a:r>
                      <a:r>
                        <a:rPr lang="en-US" sz="1600" kern="1200" dirty="0" smtClean="0">
                          <a:solidFill>
                            <a:schemeClr val="dk1"/>
                          </a:solidFill>
                          <a:effectLst/>
                          <a:latin typeface="+mn-lt"/>
                          <a:ea typeface="+mn-ea"/>
                          <a:cs typeface="+mn-cs"/>
                        </a:rPr>
                        <a:t> 2009 and Roberts, 2006). </a:t>
                      </a:r>
                      <a:endParaRPr lang="en-GB" sz="1600" kern="1200" dirty="0" smtClean="0">
                        <a:solidFill>
                          <a:schemeClr val="dk1"/>
                        </a:solidFill>
                        <a:effectLst/>
                        <a:latin typeface="+mn-lt"/>
                        <a:ea typeface="+mn-ea"/>
                        <a:cs typeface="+mn-cs"/>
                      </a:endParaRPr>
                    </a:p>
                    <a:p>
                      <a:pPr marL="171450" lvl="0" indent="-171450">
                        <a:buFont typeface="Arial"/>
                        <a:buChar char="•"/>
                      </a:pPr>
                      <a:r>
                        <a:rPr lang="en-US" sz="1600" kern="1200" dirty="0" smtClean="0">
                          <a:solidFill>
                            <a:schemeClr val="dk1"/>
                          </a:solidFill>
                          <a:effectLst/>
                          <a:latin typeface="+mn-lt"/>
                          <a:ea typeface="+mn-ea"/>
                          <a:cs typeface="+mn-cs"/>
                        </a:rPr>
                        <a:t>Will improve wider elements of learning such as communication, enjoyment and emotional literacy (Barnes, 2015).</a:t>
                      </a:r>
                      <a:endParaRPr lang="en-GB" sz="1600" kern="1200" dirty="0" smtClean="0">
                        <a:solidFill>
                          <a:schemeClr val="dk1"/>
                        </a:solidFill>
                        <a:effectLst/>
                        <a:latin typeface="+mn-lt"/>
                        <a:ea typeface="+mn-ea"/>
                        <a:cs typeface="+mn-cs"/>
                      </a:endParaRPr>
                    </a:p>
                    <a:p>
                      <a:pPr marL="171450" lvl="0" indent="-171450">
                        <a:buFont typeface="Arial"/>
                        <a:buChar char="•"/>
                      </a:pPr>
                      <a:r>
                        <a:rPr lang="en-US" sz="1600" kern="1200" dirty="0" smtClean="0">
                          <a:solidFill>
                            <a:schemeClr val="dk1"/>
                          </a:solidFill>
                          <a:effectLst/>
                          <a:latin typeface="+mn-lt"/>
                          <a:ea typeface="+mn-ea"/>
                          <a:cs typeface="+mn-cs"/>
                        </a:rPr>
                        <a:t>Barnes (2015) states using subjects that motivate a particular group of pupils as “way in” to attaining subjects can be seen as motivating and inclusive for pupils. </a:t>
                      </a:r>
                      <a:endParaRPr lang="en-GB" sz="1600" kern="1200" dirty="0" smtClean="0">
                        <a:solidFill>
                          <a:schemeClr val="dk1"/>
                        </a:solidFill>
                        <a:effectLst/>
                        <a:latin typeface="+mn-lt"/>
                        <a:ea typeface="+mn-ea"/>
                        <a:cs typeface="+mn-cs"/>
                      </a:endParaRPr>
                    </a:p>
                    <a:p>
                      <a:pPr marL="171450" indent="-171450">
                        <a:buFont typeface="Arial"/>
                        <a:buChar char="•"/>
                      </a:pPr>
                      <a:r>
                        <a:rPr lang="en-US" sz="1600" kern="1200" dirty="0" smtClean="0">
                          <a:solidFill>
                            <a:schemeClr val="dk1"/>
                          </a:solidFill>
                          <a:effectLst/>
                          <a:latin typeface="+mn-lt"/>
                          <a:ea typeface="+mn-ea"/>
                          <a:cs typeface="+mn-cs"/>
                        </a:rPr>
                        <a:t>The application of core subject knowledge across the curriculum makes literacy and numeracy meaningful (Barnes 2015)</a:t>
                      </a:r>
                      <a:r>
                        <a:rPr lang="en-GB" sz="1600" kern="1200" dirty="0" smtClean="0">
                          <a:solidFill>
                            <a:schemeClr val="dk1"/>
                          </a:solidFill>
                          <a:effectLst/>
                          <a:latin typeface="+mn-lt"/>
                          <a:ea typeface="+mn-ea"/>
                          <a:cs typeface="+mn-cs"/>
                        </a:rPr>
                        <a:t>.</a:t>
                      </a:r>
                      <a:r>
                        <a:rPr lang="en-GB" sz="1600" dirty="0" smtClean="0">
                          <a:effectLst/>
                        </a:rPr>
                        <a:t> </a:t>
                      </a:r>
                      <a:endParaRPr lang="en-US" sz="1600" dirty="0"/>
                    </a:p>
                  </a:txBody>
                  <a:tcPr>
                    <a:solidFill>
                      <a:srgbClr val="97E390"/>
                    </a:solidFill>
                  </a:tcPr>
                </a:tc>
                <a:tc>
                  <a:txBody>
                    <a:bodyPr/>
                    <a:lstStyle/>
                    <a:p>
                      <a:pPr marL="171450" marR="0" lvl="0" indent="-171450" algn="l" defTabSz="1706843" rtl="0" eaLnBrk="1" fontAlgn="auto" latinLnBrk="0" hangingPunct="1">
                        <a:lnSpc>
                          <a:spcPct val="100000"/>
                        </a:lnSpc>
                        <a:spcBef>
                          <a:spcPts val="0"/>
                        </a:spcBef>
                        <a:spcAft>
                          <a:spcPts val="0"/>
                        </a:spcAft>
                        <a:buClrTx/>
                        <a:buSzTx/>
                        <a:buFont typeface="Arial"/>
                        <a:buChar char="•"/>
                        <a:tabLst/>
                        <a:defRPr/>
                      </a:pPr>
                      <a:r>
                        <a:rPr lang="en-US" sz="1800" kern="1200" dirty="0" smtClean="0">
                          <a:solidFill>
                            <a:schemeClr val="dk1"/>
                          </a:solidFill>
                          <a:effectLst/>
                          <a:latin typeface="+mn-lt"/>
                          <a:ea typeface="+mn-ea"/>
                          <a:cs typeface="+mn-cs"/>
                        </a:rPr>
                        <a:t>Hierarchical cross curricular and teaching and  learning knowledge, understanding and skills in the “inferior subject”  may be only slightly improved or not improved at all. (Barnes, 2015).</a:t>
                      </a:r>
                      <a:endParaRPr lang="en-GB" sz="1800" kern="1200" dirty="0" smtClean="0">
                        <a:solidFill>
                          <a:schemeClr val="dk1"/>
                        </a:solidFill>
                        <a:effectLst/>
                        <a:latin typeface="+mn-lt"/>
                        <a:ea typeface="+mn-ea"/>
                        <a:cs typeface="+mn-cs"/>
                      </a:endParaRPr>
                    </a:p>
                    <a:p>
                      <a:endParaRPr lang="en-US" sz="1600" dirty="0"/>
                    </a:p>
                  </a:txBody>
                  <a:tcPr>
                    <a:solidFill>
                      <a:srgbClr val="FFA6A4"/>
                    </a:solidFill>
                  </a:tcPr>
                </a:tc>
              </a:tr>
            </a:tbl>
          </a:graphicData>
        </a:graphic>
      </p:graphicFrame>
      <p:graphicFrame>
        <p:nvGraphicFramePr>
          <p:cNvPr id="98" name="Diagram 97"/>
          <p:cNvGraphicFramePr/>
          <p:nvPr>
            <p:extLst>
              <p:ext uri="{D42A27DB-BD31-4B8C-83A1-F6EECF244321}">
                <p14:modId xmlns:p14="http://schemas.microsoft.com/office/powerpoint/2010/main" val="4022632426"/>
              </p:ext>
            </p:extLst>
          </p:nvPr>
        </p:nvGraphicFramePr>
        <p:xfrm>
          <a:off x="38404800" y="9829800"/>
          <a:ext cx="5486400" cy="50292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28" name="Table 27"/>
          <p:cNvGraphicFramePr>
            <a:graphicFrameLocks noGrp="1"/>
          </p:cNvGraphicFramePr>
          <p:nvPr>
            <p:extLst>
              <p:ext uri="{D42A27DB-BD31-4B8C-83A1-F6EECF244321}">
                <p14:modId xmlns:p14="http://schemas.microsoft.com/office/powerpoint/2010/main" val="4024925011"/>
              </p:ext>
            </p:extLst>
          </p:nvPr>
        </p:nvGraphicFramePr>
        <p:xfrm>
          <a:off x="38557200" y="28803600"/>
          <a:ext cx="11201401" cy="2494211"/>
        </p:xfrm>
        <a:graphic>
          <a:graphicData uri="http://schemas.openxmlformats.org/drawingml/2006/table">
            <a:tbl>
              <a:tblPr firstRow="1" bandRow="1">
                <a:tableStyleId>{5C22544A-7EE6-4342-B048-85BDC9FD1C3A}</a:tableStyleId>
              </a:tblPr>
              <a:tblGrid>
                <a:gridCol w="3733800"/>
                <a:gridCol w="3705760"/>
                <a:gridCol w="3761841"/>
              </a:tblGrid>
              <a:tr h="439426">
                <a:tc>
                  <a:txBody>
                    <a:bodyPr/>
                    <a:lstStyle/>
                    <a:p>
                      <a:pPr algn="l"/>
                      <a:r>
                        <a:rPr lang="en-US" sz="2000" dirty="0" smtClean="0">
                          <a:solidFill>
                            <a:srgbClr val="000000"/>
                          </a:solidFill>
                        </a:rPr>
                        <a:t>Numeracy</a:t>
                      </a:r>
                      <a:r>
                        <a:rPr lang="en-US" sz="2000" baseline="0" dirty="0" smtClean="0">
                          <a:solidFill>
                            <a:srgbClr val="000000"/>
                          </a:solidFill>
                        </a:rPr>
                        <a:t> </a:t>
                      </a:r>
                      <a:endParaRPr lang="en-US" sz="2000" dirty="0">
                        <a:solidFill>
                          <a:srgbClr val="000000"/>
                        </a:solidFill>
                      </a:endParaRPr>
                    </a:p>
                  </a:txBody>
                  <a:tcPr/>
                </a:tc>
                <a:tc>
                  <a:txBody>
                    <a:bodyPr/>
                    <a:lstStyle/>
                    <a:p>
                      <a:pPr algn="l"/>
                      <a:r>
                        <a:rPr lang="en-US" sz="1800" dirty="0" smtClean="0">
                          <a:solidFill>
                            <a:srgbClr val="000000"/>
                          </a:solidFill>
                        </a:rPr>
                        <a:t>Literacy</a:t>
                      </a:r>
                      <a:endParaRPr lang="en-US" sz="1800" dirty="0">
                        <a:solidFill>
                          <a:srgbClr val="000000"/>
                        </a:solidFill>
                      </a:endParaRPr>
                    </a:p>
                  </a:txBody>
                  <a:tcPr/>
                </a:tc>
                <a:tc>
                  <a:txBody>
                    <a:bodyPr/>
                    <a:lstStyle/>
                    <a:p>
                      <a:pPr algn="l"/>
                      <a:r>
                        <a:rPr lang="en-US" sz="2000" dirty="0" smtClean="0">
                          <a:solidFill>
                            <a:srgbClr val="000000"/>
                          </a:solidFill>
                        </a:rPr>
                        <a:t>DCF</a:t>
                      </a:r>
                      <a:endParaRPr lang="en-US" sz="2000" dirty="0">
                        <a:solidFill>
                          <a:srgbClr val="000000"/>
                        </a:solidFill>
                      </a:endParaRPr>
                    </a:p>
                  </a:txBody>
                  <a:tcPr/>
                </a:tc>
              </a:tr>
              <a:tr h="2054785">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1800" baseline="0" dirty="0" smtClean="0">
                        <a:solidFill>
                          <a:schemeClr val="tx1"/>
                        </a:solidFill>
                      </a:endParaRPr>
                    </a:p>
                  </a:txBody>
                  <a:tcPr/>
                </a:tc>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1800" dirty="0" smtClean="0">
                        <a:solidFill>
                          <a:schemeClr val="tx1"/>
                        </a:solidFill>
                      </a:endParaRPr>
                    </a:p>
                  </a:txBody>
                  <a:tcPr/>
                </a:tc>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1800" dirty="0" smtClean="0">
                        <a:solidFill>
                          <a:schemeClr val="tx1"/>
                        </a:solidFill>
                      </a:endParaRPr>
                    </a:p>
                  </a:txBody>
                  <a:tcPr/>
                </a:tc>
              </a:tr>
            </a:tbl>
          </a:graphicData>
        </a:graphic>
      </p:graphicFrame>
      <p:graphicFrame>
        <p:nvGraphicFramePr>
          <p:cNvPr id="29" name="Table 28"/>
          <p:cNvGraphicFramePr>
            <a:graphicFrameLocks noGrp="1"/>
          </p:cNvGraphicFramePr>
          <p:nvPr>
            <p:extLst>
              <p:ext uri="{D42A27DB-BD31-4B8C-83A1-F6EECF244321}">
                <p14:modId xmlns:p14="http://schemas.microsoft.com/office/powerpoint/2010/main" val="3978378720"/>
              </p:ext>
            </p:extLst>
          </p:nvPr>
        </p:nvGraphicFramePr>
        <p:xfrm>
          <a:off x="38481000" y="31546800"/>
          <a:ext cx="11353800" cy="3962399"/>
        </p:xfrm>
        <a:graphic>
          <a:graphicData uri="http://schemas.openxmlformats.org/drawingml/2006/table">
            <a:tbl>
              <a:tblPr firstRow="1" bandRow="1">
                <a:tableStyleId>{5C22544A-7EE6-4342-B048-85BDC9FD1C3A}</a:tableStyleId>
              </a:tblPr>
              <a:tblGrid>
                <a:gridCol w="5130801"/>
                <a:gridCol w="6222999"/>
              </a:tblGrid>
              <a:tr h="167640">
                <a:tc>
                  <a:txBody>
                    <a:bodyPr/>
                    <a:lstStyle/>
                    <a:p>
                      <a:r>
                        <a:rPr lang="en-US" sz="2000" dirty="0" smtClean="0">
                          <a:solidFill>
                            <a:srgbClr val="000000"/>
                          </a:solidFill>
                        </a:rPr>
                        <a:t>Benefits of hierarchical</a:t>
                      </a:r>
                      <a:r>
                        <a:rPr lang="en-US" sz="2000" baseline="0" dirty="0" smtClean="0">
                          <a:solidFill>
                            <a:srgbClr val="000000"/>
                          </a:solidFill>
                        </a:rPr>
                        <a:t> cross curricular model of learning.</a:t>
                      </a:r>
                      <a:endParaRPr lang="en-US" sz="2000" dirty="0">
                        <a:solidFill>
                          <a:srgbClr val="000000"/>
                        </a:solidFill>
                      </a:endParaRPr>
                    </a:p>
                  </a:txBody>
                  <a:tcPr>
                    <a:solidFill>
                      <a:srgbClr val="33E30F"/>
                    </a:solidFill>
                  </a:tcPr>
                </a:tc>
                <a:tc>
                  <a:txBody>
                    <a:bodyPr/>
                    <a:lstStyle/>
                    <a:p>
                      <a:r>
                        <a:rPr lang="en-US" sz="2000" dirty="0" smtClean="0">
                          <a:solidFill>
                            <a:srgbClr val="000000"/>
                          </a:solidFill>
                        </a:rPr>
                        <a:t>Limitations of hierarchical cross </a:t>
                      </a:r>
                      <a:r>
                        <a:rPr lang="en-US" sz="2000" dirty="0" err="1" smtClean="0">
                          <a:solidFill>
                            <a:srgbClr val="000000"/>
                          </a:solidFill>
                        </a:rPr>
                        <a:t>currcular</a:t>
                      </a:r>
                      <a:r>
                        <a:rPr lang="en-US" sz="2000" dirty="0" smtClean="0">
                          <a:solidFill>
                            <a:srgbClr val="000000"/>
                          </a:solidFill>
                        </a:rPr>
                        <a:t> model</a:t>
                      </a:r>
                      <a:r>
                        <a:rPr lang="en-US" sz="2000" baseline="0" dirty="0" smtClean="0">
                          <a:solidFill>
                            <a:srgbClr val="000000"/>
                          </a:solidFill>
                        </a:rPr>
                        <a:t> of learning.</a:t>
                      </a:r>
                      <a:endParaRPr lang="en-US" sz="2000" dirty="0">
                        <a:solidFill>
                          <a:srgbClr val="000000"/>
                        </a:solidFill>
                      </a:endParaRPr>
                    </a:p>
                  </a:txBody>
                  <a:tcPr>
                    <a:solidFill>
                      <a:srgbClr val="FF0000"/>
                    </a:solidFill>
                  </a:tcPr>
                </a:tc>
              </a:tr>
              <a:tr h="2823593">
                <a:tc>
                  <a:txBody>
                    <a:bodyPr/>
                    <a:lstStyle/>
                    <a:p>
                      <a:pPr marL="171450" lvl="0" indent="-171450">
                        <a:buFont typeface="Arial"/>
                        <a:buChar char="•"/>
                      </a:pPr>
                      <a:r>
                        <a:rPr lang="en-US" sz="1600" kern="1200" dirty="0" smtClean="0">
                          <a:solidFill>
                            <a:schemeClr val="dk1"/>
                          </a:solidFill>
                          <a:effectLst/>
                          <a:latin typeface="+mn-lt"/>
                          <a:ea typeface="+mn-ea"/>
                          <a:cs typeface="+mn-cs"/>
                        </a:rPr>
                        <a:t>Using subjects in a hierarchical context generates a sense of belonging, motivations and satisfaction. (Evans &amp; </a:t>
                      </a:r>
                      <a:r>
                        <a:rPr lang="en-US" sz="1600" kern="1200" dirty="0" err="1" smtClean="0">
                          <a:solidFill>
                            <a:schemeClr val="dk1"/>
                          </a:solidFill>
                          <a:effectLst/>
                          <a:latin typeface="+mn-lt"/>
                          <a:ea typeface="+mn-ea"/>
                          <a:cs typeface="+mn-cs"/>
                        </a:rPr>
                        <a:t>Phillpot</a:t>
                      </a:r>
                      <a:r>
                        <a:rPr lang="en-US" sz="1600" kern="1200" dirty="0" smtClean="0">
                          <a:solidFill>
                            <a:schemeClr val="dk1"/>
                          </a:solidFill>
                          <a:effectLst/>
                          <a:latin typeface="+mn-lt"/>
                          <a:ea typeface="+mn-ea"/>
                          <a:cs typeface="+mn-cs"/>
                        </a:rPr>
                        <a:t> 2009 and Roberts, 2006). </a:t>
                      </a:r>
                      <a:endParaRPr lang="en-GB" sz="1600" kern="1200" dirty="0" smtClean="0">
                        <a:solidFill>
                          <a:schemeClr val="dk1"/>
                        </a:solidFill>
                        <a:effectLst/>
                        <a:latin typeface="+mn-lt"/>
                        <a:ea typeface="+mn-ea"/>
                        <a:cs typeface="+mn-cs"/>
                      </a:endParaRPr>
                    </a:p>
                    <a:p>
                      <a:pPr marL="171450" lvl="0" indent="-171450">
                        <a:buFont typeface="Arial"/>
                        <a:buChar char="•"/>
                      </a:pPr>
                      <a:r>
                        <a:rPr lang="en-US" sz="1600" kern="1200" dirty="0" smtClean="0">
                          <a:solidFill>
                            <a:schemeClr val="dk1"/>
                          </a:solidFill>
                          <a:effectLst/>
                          <a:latin typeface="+mn-lt"/>
                          <a:ea typeface="+mn-ea"/>
                          <a:cs typeface="+mn-cs"/>
                        </a:rPr>
                        <a:t>Will improve wider elements of learning such as communication, enjoyment and emotional literacy (Barnes, 2015).</a:t>
                      </a:r>
                      <a:endParaRPr lang="en-GB" sz="1600" kern="1200" dirty="0" smtClean="0">
                        <a:solidFill>
                          <a:schemeClr val="dk1"/>
                        </a:solidFill>
                        <a:effectLst/>
                        <a:latin typeface="+mn-lt"/>
                        <a:ea typeface="+mn-ea"/>
                        <a:cs typeface="+mn-cs"/>
                      </a:endParaRPr>
                    </a:p>
                    <a:p>
                      <a:pPr marL="171450" lvl="0" indent="-171450">
                        <a:buFont typeface="Arial"/>
                        <a:buChar char="•"/>
                      </a:pPr>
                      <a:r>
                        <a:rPr lang="en-US" sz="1600" kern="1200" dirty="0" smtClean="0">
                          <a:solidFill>
                            <a:schemeClr val="dk1"/>
                          </a:solidFill>
                          <a:effectLst/>
                          <a:latin typeface="+mn-lt"/>
                          <a:ea typeface="+mn-ea"/>
                          <a:cs typeface="+mn-cs"/>
                        </a:rPr>
                        <a:t>Barnes (2015) states using subjects that motivate a particular group of pupils as “way in” to attaining subjects can be seen as motivating and inclusive for pupils. </a:t>
                      </a:r>
                      <a:endParaRPr lang="en-GB" sz="1600" kern="1200" dirty="0" smtClean="0">
                        <a:solidFill>
                          <a:schemeClr val="dk1"/>
                        </a:solidFill>
                        <a:effectLst/>
                        <a:latin typeface="+mn-lt"/>
                        <a:ea typeface="+mn-ea"/>
                        <a:cs typeface="+mn-cs"/>
                      </a:endParaRPr>
                    </a:p>
                    <a:p>
                      <a:pPr marL="171450" indent="-171450">
                        <a:buFont typeface="Arial"/>
                        <a:buChar char="•"/>
                      </a:pPr>
                      <a:r>
                        <a:rPr lang="en-US" sz="1600" kern="1200" dirty="0" smtClean="0">
                          <a:solidFill>
                            <a:schemeClr val="dk1"/>
                          </a:solidFill>
                          <a:effectLst/>
                          <a:latin typeface="+mn-lt"/>
                          <a:ea typeface="+mn-ea"/>
                          <a:cs typeface="+mn-cs"/>
                        </a:rPr>
                        <a:t>The application of core subject knowledge across the curriculum makes literacy and numeracy meaningful (Barnes 2015)</a:t>
                      </a:r>
                      <a:r>
                        <a:rPr lang="en-GB" sz="1600" kern="1200" dirty="0" smtClean="0">
                          <a:solidFill>
                            <a:schemeClr val="dk1"/>
                          </a:solidFill>
                          <a:effectLst/>
                          <a:latin typeface="+mn-lt"/>
                          <a:ea typeface="+mn-ea"/>
                          <a:cs typeface="+mn-cs"/>
                        </a:rPr>
                        <a:t>.</a:t>
                      </a:r>
                      <a:r>
                        <a:rPr lang="en-GB" sz="1600" dirty="0" smtClean="0">
                          <a:effectLst/>
                        </a:rPr>
                        <a:t> </a:t>
                      </a:r>
                      <a:endParaRPr lang="en-US" sz="1600" dirty="0"/>
                    </a:p>
                  </a:txBody>
                  <a:tcPr>
                    <a:solidFill>
                      <a:srgbClr val="97E390"/>
                    </a:solidFill>
                  </a:tcPr>
                </a:tc>
                <a:tc>
                  <a:txBody>
                    <a:bodyPr/>
                    <a:lstStyle/>
                    <a:p>
                      <a:pPr marL="171450" marR="0" lvl="0" indent="-171450" algn="l" defTabSz="1706843" rtl="0" eaLnBrk="1" fontAlgn="auto" latinLnBrk="0" hangingPunct="1">
                        <a:lnSpc>
                          <a:spcPct val="100000"/>
                        </a:lnSpc>
                        <a:spcBef>
                          <a:spcPts val="0"/>
                        </a:spcBef>
                        <a:spcAft>
                          <a:spcPts val="0"/>
                        </a:spcAft>
                        <a:buClrTx/>
                        <a:buSzTx/>
                        <a:buFont typeface="Arial"/>
                        <a:buChar char="•"/>
                        <a:tabLst/>
                        <a:defRPr/>
                      </a:pPr>
                      <a:r>
                        <a:rPr lang="en-US" sz="1600" kern="1200" dirty="0" smtClean="0">
                          <a:solidFill>
                            <a:schemeClr val="dk1"/>
                          </a:solidFill>
                          <a:effectLst/>
                          <a:latin typeface="+mn-lt"/>
                          <a:ea typeface="+mn-ea"/>
                          <a:cs typeface="+mn-cs"/>
                        </a:rPr>
                        <a:t>Hierarchical cross curricular and teaching and  learning knowledge, understanding and skills in the “inferior subject”  may be only slightly improved or not improved at all. (Barnes, 2015).</a:t>
                      </a:r>
                      <a:endParaRPr lang="en-GB" sz="1600" kern="1200" dirty="0" smtClean="0">
                        <a:solidFill>
                          <a:schemeClr val="dk1"/>
                        </a:solidFill>
                        <a:effectLst/>
                        <a:latin typeface="+mn-lt"/>
                        <a:ea typeface="+mn-ea"/>
                        <a:cs typeface="+mn-cs"/>
                      </a:endParaRPr>
                    </a:p>
                    <a:p>
                      <a:endParaRPr lang="en-US" sz="1600" dirty="0"/>
                    </a:p>
                  </a:txBody>
                  <a:tcPr>
                    <a:solidFill>
                      <a:srgbClr val="FFA6A4"/>
                    </a:solidFill>
                  </a:tcPr>
                </a:tc>
              </a:tr>
            </a:tbl>
          </a:graphicData>
        </a:graphic>
      </p:graphicFrame>
      <p:sp>
        <p:nvSpPr>
          <p:cNvPr id="3" name="TextBox 2"/>
          <p:cNvSpPr txBox="1"/>
          <p:nvPr/>
        </p:nvSpPr>
        <p:spPr>
          <a:xfrm>
            <a:off x="7086600" y="5105400"/>
            <a:ext cx="5715000" cy="1384995"/>
          </a:xfrm>
          <a:prstGeom prst="rect">
            <a:avLst/>
          </a:prstGeom>
          <a:solidFill>
            <a:srgbClr val="BBE0E3"/>
          </a:solidFill>
          <a:ln>
            <a:solidFill>
              <a:srgbClr val="000000"/>
            </a:solidFill>
          </a:ln>
        </p:spPr>
        <p:txBody>
          <a:bodyPr wrap="square" rtlCol="0">
            <a:spAutoFit/>
          </a:bodyPr>
          <a:lstStyle/>
          <a:p>
            <a:pPr>
              <a:buNone/>
            </a:pPr>
            <a:r>
              <a:rPr lang="en-US" sz="2800" dirty="0" smtClean="0"/>
              <a:t>A diagram to show the elements required to perform at a competent level of cross curricular teaching.</a:t>
            </a:r>
            <a:endParaRPr lang="en-US" sz="2800" dirty="0"/>
          </a:p>
        </p:txBody>
      </p:sp>
      <p:sp>
        <p:nvSpPr>
          <p:cNvPr id="4" name="TextBox 3"/>
          <p:cNvSpPr txBox="1"/>
          <p:nvPr/>
        </p:nvSpPr>
        <p:spPr>
          <a:xfrm>
            <a:off x="14325600" y="3733801"/>
            <a:ext cx="34518600" cy="461665"/>
          </a:xfrm>
          <a:prstGeom prst="rect">
            <a:avLst/>
          </a:prstGeom>
          <a:noFill/>
        </p:spPr>
        <p:txBody>
          <a:bodyPr wrap="square" rtlCol="0">
            <a:spAutoFit/>
          </a:bodyPr>
          <a:lstStyle/>
          <a:p>
            <a:pPr>
              <a:buNone/>
            </a:pPr>
            <a:r>
              <a:rPr lang="en-US" sz="2400" dirty="0" smtClean="0"/>
              <a:t>The following academic poster will give information on ways to implement cross curricular teaching. What are you going to talk about? What is cross curricular learning? Who supports it? Who argues with it? </a:t>
            </a:r>
            <a:endParaRPr lang="en-US" sz="2400" dirty="0"/>
          </a:p>
        </p:txBody>
      </p:sp>
      <p:sp>
        <p:nvSpPr>
          <p:cNvPr id="12" name="TextBox 11"/>
          <p:cNvSpPr txBox="1"/>
          <p:nvPr/>
        </p:nvSpPr>
        <p:spPr>
          <a:xfrm>
            <a:off x="38709600" y="15087600"/>
            <a:ext cx="10972800" cy="14274676"/>
          </a:xfrm>
          <a:prstGeom prst="rect">
            <a:avLst/>
          </a:prstGeom>
          <a:noFill/>
        </p:spPr>
        <p:txBody>
          <a:bodyPr wrap="square" rtlCol="0">
            <a:spAutoFit/>
          </a:bodyPr>
          <a:lstStyle/>
          <a:p>
            <a:pPr>
              <a:buNone/>
            </a:pPr>
            <a:r>
              <a:rPr lang="en-US" sz="2400" smtClean="0"/>
              <a:t>In the first lesson pupils will be working towards the following curriculum skills as they plan the activity:</a:t>
            </a:r>
          </a:p>
          <a:p>
            <a:pPr>
              <a:buNone/>
            </a:pPr>
            <a:r>
              <a:rPr lang="en-US" sz="2400" b="1" u="sng" smtClean="0"/>
              <a:t>Science</a:t>
            </a:r>
          </a:p>
          <a:p>
            <a:pPr marL="342900" indent="-342900"/>
            <a:r>
              <a:rPr lang="en-US" sz="2400" smtClean="0"/>
              <a:t>Have the opportunity to turn ideas suggested to them into an investigation, identify different types of variables (controlled/independent) and ecognise the importance of a fair test. (WAG, 2008)c.</a:t>
            </a:r>
          </a:p>
          <a:p>
            <a:pPr>
              <a:buNone/>
            </a:pPr>
            <a:r>
              <a:rPr lang="en-US" sz="2400" b="1" u="sng" smtClean="0"/>
              <a:t>Maths</a:t>
            </a:r>
          </a:p>
          <a:p>
            <a:pPr marL="342900" indent="-342900"/>
            <a:r>
              <a:rPr lang="en-US" sz="2400" smtClean="0"/>
              <a:t>Make estimates of length based on prior knowledge. (WAG, 2008)d.</a:t>
            </a:r>
            <a:br>
              <a:rPr lang="en-US" sz="2400" smtClean="0"/>
            </a:br>
            <a:endParaRPr lang="en-US" sz="2400" smtClean="0"/>
          </a:p>
          <a:p>
            <a:pPr>
              <a:buNone/>
            </a:pPr>
            <a:r>
              <a:rPr lang="en-US" sz="2400" smtClean="0"/>
              <a:t>In the second session, pupils will be doing the experiment in small groups whilst assisted by the teacher and the additional adults within the room, recording their results During this session pupils will work towards achieving the following curriculum skills:</a:t>
            </a:r>
          </a:p>
          <a:p>
            <a:pPr>
              <a:buNone/>
            </a:pPr>
            <a:r>
              <a:rPr lang="en-US" sz="2400" b="1" u="sng" smtClean="0"/>
              <a:t>Science</a:t>
            </a:r>
          </a:p>
          <a:p>
            <a:pPr marL="342900" indent="-342900"/>
            <a:r>
              <a:rPr lang="en-US" sz="2400" smtClean="0"/>
              <a:t>Take part in fair testing, following a planned approach. Make careful observations and accurate measurements and identify and explain patterns they recognise (WAG, 2008)c.</a:t>
            </a:r>
          </a:p>
          <a:p>
            <a:pPr>
              <a:buNone/>
            </a:pPr>
            <a:r>
              <a:rPr lang="en-US" sz="2400" b="1" u="sng" smtClean="0"/>
              <a:t>Maths</a:t>
            </a:r>
          </a:p>
          <a:p>
            <a:pPr marL="342900" indent="-342900"/>
            <a:r>
              <a:rPr lang="en-US" sz="2400" smtClean="0"/>
              <a:t>Recognise and select appropriate units. (WAG, 2008)d.</a:t>
            </a:r>
          </a:p>
          <a:p>
            <a:pPr marL="342900" indent="-342900"/>
            <a:endParaRPr lang="en-US" sz="2400" smtClean="0"/>
          </a:p>
          <a:p>
            <a:pPr>
              <a:buNone/>
            </a:pPr>
            <a:r>
              <a:rPr lang="en-US" sz="2400" smtClean="0"/>
              <a:t>In the third session pupils will analyse the results they have recorded and use J2E software to appropriately create a suitable table to display their results and discuss what they show. Following on from this activity, in pairs pupils will then video themselves discussing what the experiment was like and how they would improve the process using the HP reveal app to tell the marker how the experience felt. During this session pupils will work towards achieving the following curriculum skills:</a:t>
            </a:r>
          </a:p>
          <a:p>
            <a:pPr>
              <a:buNone/>
            </a:pPr>
            <a:r>
              <a:rPr lang="en-US" sz="2400" b="1" u="sng" smtClean="0"/>
              <a:t>Science</a:t>
            </a:r>
          </a:p>
          <a:p>
            <a:pPr marL="342900" indent="-342900"/>
            <a:r>
              <a:rPr lang="en-US" sz="2400" smtClean="0"/>
              <a:t>Use scientific knowledge to explain cause and effect when concluding and review what they have done to consolidate their own learning.</a:t>
            </a:r>
          </a:p>
          <a:p>
            <a:pPr>
              <a:buNone/>
            </a:pPr>
            <a:r>
              <a:rPr lang="en-US" sz="2400" b="1" u="sng" smtClean="0"/>
              <a:t>ICT</a:t>
            </a:r>
          </a:p>
          <a:p>
            <a:pPr marL="342900" indent="-342900"/>
            <a:r>
              <a:rPr lang="en-US" sz="2400" smtClean="0"/>
              <a:t>Create and communicate information in the form of a text and table. (WAG, 2008)e.</a:t>
            </a:r>
          </a:p>
          <a:p>
            <a:pPr>
              <a:buNone/>
            </a:pPr>
            <a:r>
              <a:rPr lang="en-US" sz="2400" smtClean="0"/>
              <a:t/>
            </a:r>
            <a:br>
              <a:rPr lang="en-US" sz="2400" smtClean="0"/>
            </a:br>
            <a:r>
              <a:rPr lang="en-US" sz="2400" smtClean="0"/>
              <a:t>Furthermore, there is an opportunity to apply skills from both the literacy and numeracy framework and digital competence framework.</a:t>
            </a:r>
          </a:p>
          <a:p>
            <a:pPr>
              <a:buNone/>
            </a:pPr>
            <a:endParaRPr lang="en-US" sz="2400" dirty="0"/>
          </a:p>
        </p:txBody>
      </p:sp>
      <p:sp>
        <p:nvSpPr>
          <p:cNvPr id="5" name="TextBox 4"/>
          <p:cNvSpPr txBox="1"/>
          <p:nvPr/>
        </p:nvSpPr>
        <p:spPr>
          <a:xfrm>
            <a:off x="43586400" y="12420600"/>
            <a:ext cx="6400800" cy="3046988"/>
          </a:xfrm>
          <a:prstGeom prst="rect">
            <a:avLst/>
          </a:prstGeom>
          <a:noFill/>
        </p:spPr>
        <p:txBody>
          <a:bodyPr wrap="square" rtlCol="0">
            <a:spAutoFit/>
          </a:bodyPr>
          <a:lstStyle/>
          <a:p>
            <a:pPr>
              <a:buNone/>
            </a:pPr>
            <a:r>
              <a:rPr lang="en-US" sz="2400" dirty="0"/>
              <a:t>The pupils will be undertaking an experiment where they will be investigating what asteroids/meteors leave the biggest craters upon contact. To do this, they will plan, do and review an experiment which will involve pupils dropping different sized/shaped sport balls into a sandpit, measuring and recording the results.</a:t>
            </a:r>
          </a:p>
          <a:p>
            <a:endParaRPr lang="en-US" sz="2000" dirty="0"/>
          </a:p>
        </p:txBody>
      </p:sp>
      <p:sp>
        <p:nvSpPr>
          <p:cNvPr id="8" name="TextBox 7"/>
          <p:cNvSpPr txBox="1"/>
          <p:nvPr/>
        </p:nvSpPr>
        <p:spPr>
          <a:xfrm>
            <a:off x="26136600" y="7467600"/>
            <a:ext cx="11963400" cy="830997"/>
          </a:xfrm>
          <a:prstGeom prst="rect">
            <a:avLst/>
          </a:prstGeom>
          <a:noFill/>
        </p:spPr>
        <p:txBody>
          <a:bodyPr wrap="square" rtlCol="0">
            <a:spAutoFit/>
          </a:bodyPr>
          <a:lstStyle/>
          <a:p>
            <a:pPr>
              <a:buNone/>
            </a:pPr>
            <a:r>
              <a:rPr lang="en-US" sz="2400" dirty="0" smtClean="0"/>
              <a:t>The activity proposed for model 1 also provides opportunity for pupils to work towards skills from the literacy and numeracy and digital competence frameworks.</a:t>
            </a:r>
            <a:endParaRPr lang="en-US" sz="2400" dirty="0"/>
          </a:p>
        </p:txBody>
      </p:sp>
    </p:spTree>
    <p:extLst>
      <p:ext uri="{BB962C8B-B14F-4D97-AF65-F5344CB8AC3E}">
        <p14:creationId xmlns:p14="http://schemas.microsoft.com/office/powerpoint/2010/main" val="693928050"/>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TM10021427">
  <a:themeElements>
    <a:clrScheme name="medical poster with graphics_post design_0826051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medical poster with graphics_post design_0826051">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blurRad="63500" dist="35921" dir="2700000" algn="ctr" rotWithShape="0">
                  <a:schemeClr val="bg2"/>
                </a:outerShdw>
              </a:effectLst>
            </a14:hiddenEffects>
          </a:ext>
        </a:extLst>
      </a:spPr>
      <a:bodyPr vert="horz" wrap="square" lIns="274430" tIns="138248" rIns="274430" bIns="138248" numCol="1" anchor="t" anchorCtr="0" compatLnSpc="1">
        <a:prstTxWarp prst="textNoShape">
          <a:avLst/>
        </a:prstTxWarp>
      </a:bodyPr>
      <a:lstStyle>
        <a:defPPr marL="1027113" marR="0" indent="-1027113" algn="l" defTabSz="6288088" rtl="0" eaLnBrk="0" fontAlgn="base" latinLnBrk="0" hangingPunct="0">
          <a:lnSpc>
            <a:spcPct val="100000"/>
          </a:lnSpc>
          <a:spcBef>
            <a:spcPct val="20000"/>
          </a:spcBef>
          <a:spcAft>
            <a:spcPct val="0"/>
          </a:spcAft>
          <a:buClrTx/>
          <a:buSzTx/>
          <a:buFontTx/>
          <a:buChar char="•"/>
          <a:tabLst/>
          <a:defRPr kumimoji="0" lang="en-US" sz="9900" b="0" i="0" u="none" strike="noStrike" cap="none" normalizeH="0" baseline="0">
            <a:ln>
              <a:noFill/>
            </a:ln>
            <a:solidFill>
              <a:schemeClr val="tx1"/>
            </a:solidFill>
            <a:effectLst/>
            <a:latin typeface="Times New Roman" charset="0"/>
            <a:ea typeface="ＭＳ Ｐゴシック"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blurRad="63500" dist="35921" dir="2700000" algn="ctr" rotWithShape="0">
                  <a:schemeClr val="bg2"/>
                </a:outerShdw>
              </a:effectLst>
            </a14:hiddenEffects>
          </a:ext>
        </a:extLst>
      </a:spPr>
      <a:bodyPr vert="horz" wrap="square" lIns="274430" tIns="138248" rIns="274430" bIns="138248" numCol="1" anchor="t" anchorCtr="0" compatLnSpc="1">
        <a:prstTxWarp prst="textNoShape">
          <a:avLst/>
        </a:prstTxWarp>
      </a:bodyPr>
      <a:lstStyle>
        <a:defPPr marL="1027113" marR="0" indent="-1027113" algn="l" defTabSz="6288088" rtl="0" eaLnBrk="0" fontAlgn="base" latinLnBrk="0" hangingPunct="0">
          <a:lnSpc>
            <a:spcPct val="100000"/>
          </a:lnSpc>
          <a:spcBef>
            <a:spcPct val="20000"/>
          </a:spcBef>
          <a:spcAft>
            <a:spcPct val="0"/>
          </a:spcAft>
          <a:buClrTx/>
          <a:buSzTx/>
          <a:buFontTx/>
          <a:buChar char="•"/>
          <a:tabLst/>
          <a:defRPr kumimoji="0" lang="en-US" sz="9900" b="0" i="0" u="none" strike="noStrike" cap="none" normalizeH="0" baseline="0">
            <a:ln>
              <a:noFill/>
            </a:ln>
            <a:solidFill>
              <a:schemeClr val="tx1"/>
            </a:solidFill>
            <a:effectLst/>
            <a:latin typeface="Times New Roman" charset="0"/>
            <a:ea typeface="ＭＳ Ｐゴシック" charset="0"/>
          </a:defRPr>
        </a:defPPr>
      </a:lstStyle>
    </a:lnDef>
  </a:objectDefaults>
  <a:extraClrSchemeLst>
    <a:extraClrScheme>
      <a:clrScheme name="medical poster with graphics_post design_0826051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medical poster with graphics_post design_0826051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medical poster with graphics_post design_0826051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medical poster with graphics_post design_0826051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medical poster with graphics_post design_0826051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medical poster with graphics_post design_0826051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medical poster with graphics_post design_0826051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medical poster with graphics_post design_0826051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medical poster with graphics_post design_0826051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medical poster with graphics_post design_0826051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medical poster with graphics_post design_0826051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medical poster with graphics_post design_0826051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TM10021427</Template>
  <TotalTime>212</TotalTime>
  <Words>883</Words>
  <Application>Microsoft Macintosh PowerPoint</Application>
  <PresentationFormat>Custom</PresentationFormat>
  <Paragraphs>97</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TM10021427</vt:lpstr>
      <vt:lpstr>  Implementation of cross-curricular teaching within key stage 2 Liam Brooks (1701996) </vt:lpstr>
    </vt:vector>
  </TitlesOfParts>
  <Manager/>
  <Company>Microsoft Corporation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title]</dc:title>
  <dc:subject/>
  <dc:creator/>
  <cp:keywords/>
  <dc:description/>
  <cp:lastModifiedBy>User</cp:lastModifiedBy>
  <cp:revision>20</cp:revision>
  <cp:lastPrinted>2004-07-01T22:30:03Z</cp:lastPrinted>
  <dcterms:created xsi:type="dcterms:W3CDTF">2005-08-26T20:19:53Z</dcterms:created>
  <dcterms:modified xsi:type="dcterms:W3CDTF">2019-12-10T13:12:22Z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TC100214271033</vt:lpwstr>
  </property>
</Properties>
</file>