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CD44B7-B922-4EFC-801B-2419A5F1BB1C}" v="3" dt="2021-03-30T21:15:34.9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48240-97F8-4E72-8949-BF5AF9AFE5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8E254-89A5-4059-A061-E46A8C645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36AB2-9DCB-47E1-BE39-761E861A8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8CCCF-DD1E-4532-B905-125DA2E9D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45262-EAF4-41DA-B226-79CE8590D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711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83E4-40E0-4995-992C-2B8F90AB6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46AED-E398-4629-AE11-760AD2838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AC536-0D6E-4CA2-AD1E-DF44D971D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C55D8-0D0F-45C4-AC8C-2DB8D2608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EB4DB-1689-413C-8AAE-AB4533A03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31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93EDD-D29E-4135-9857-B6999292E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571F7-4B59-4D9B-B868-B882F14B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0760B-00F4-48D6-9467-9F02AD5E0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12D1F-CA3C-4105-92FF-A6114615C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F30DF-312C-4A54-9AE2-97652859F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11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E27D7-C490-4208-8FCD-9335B5822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0626-9EFE-461E-AA4F-57B41D30DA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179B32-3640-456B-864F-896C3E173F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2960B-CDE3-4C74-A8ED-7075D0774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C2DA26-9DC2-48AC-B980-F70205134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F879ED-89BD-4E9E-A8EB-71C11DC3E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31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DF0-5E95-4A8B-AA3C-2A3022DC6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535BA3-02C1-47A0-BD0F-C764C17D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D99843-DF10-4137-A7DB-1AD18DC69B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A50A3E-C88B-497C-9E07-0BEB73B61F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B3336-0F71-4C1D-8467-524DABAAAC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55BD74-2206-4C32-AAAD-FE16E8B3B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71F44D-B2C9-4D89-A973-A0C3CA82E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E57765-568D-4694-BC3F-54A301747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09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C90A9-2B22-4687-9E81-15F806091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514686-DD53-4966-9EC8-EF00EC28E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0070F-F80C-4621-9079-C917C9CF3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7C61A5-23B0-4178-87CF-4D06E71C4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6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6293D-C245-443D-965A-9028A2C3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A3D2C5-A6C7-42A9-96C2-D6EAF05F3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12072-82B7-438F-A327-DA651EBE0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66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31EF1-B368-4081-87C0-FE090D307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00D5D-E786-4FBF-8A98-C9FD5D57C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E1CFCE-23F9-409F-8137-E529D99617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E59A8-E3C6-43B8-B119-503C0DFD6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6A92AE-6A81-486C-9CCE-9C5CDA127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55FEC5-F2F1-4F23-AA9B-516883A93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08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557B2-B963-4D39-8CB4-0E256CDF7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6024E7-3C00-4B41-B41C-1BEED736D7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2A95C-45D8-41DB-AE50-808D3C8635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86DFC6-5D49-4373-B8AB-0C5644FDB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4CCDC5-1C41-45CC-9C6D-96BA4BCF7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5DCFE2-7ED5-48D3-8A15-7E76CE756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761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38EB1-A5CA-4E79-BE2B-6E91240B8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CBCDD4-8EFA-4970-8C23-4F2BB847F4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EA39F-2DB8-4CE1-A058-47C757D9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E6A0C-826E-4F2A-95AF-4E4C5678D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CC61E-B607-44AA-9778-83DEF58C8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871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8CFA60-4FB2-469B-B6B6-15AA0F044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98A3E9-0731-4ED0-B24A-91B00E96CB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6A512-EEC2-430D-9B11-582EBBE79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2D9E8-DAA2-4CCE-A7A9-E08703AD3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DDB43-DBE3-4E5F-A0A7-2771979E9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38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474F80-5043-4072-9B76-AE19FCEF9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6C41C8-1330-415D-82B5-67781CD1A0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42CB4-9BC2-4542-954A-B101CB573E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A46EE-60BD-4FF7-BAE6-5C116F08C0AA}" type="datetimeFigureOut">
              <a:rPr lang="en-GB" smtClean="0"/>
              <a:t>03/04/2021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32E87-4D8B-48D6-B77E-9443034391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287FE-9E18-46F2-8B7B-66236C7C42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01465-89B5-49B2-A0D9-C5EF3DB2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99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spects.ac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78310-6F27-461C-AA96-5DC263D554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1636191"/>
            <a:ext cx="6116934" cy="2868169"/>
          </a:xfrm>
          <a:noFill/>
        </p:spPr>
        <p:txBody>
          <a:bodyPr anchor="ctr">
            <a:normAutofit fontScale="90000"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POWERPOINT PRESENTATION OF 5 TO 10 SLIDES</a:t>
            </a:r>
            <a:b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OLIVETTE MILDRED COLE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2022097</a:t>
            </a:r>
            <a:b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lang="en-GB" sz="1800" b="1" cap="small" spc="25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RITA</a:t>
            </a: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UKACHI-LOIS</a:t>
            </a:r>
            <a:br>
              <a:rPr lang="en-GB" sz="1800" b="1" cap="small" spc="25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BMSW4001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LEVEL 4 </a:t>
            </a: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CERTIFICATE IN HIGHER EDUCATION: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SOCIAL CARE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APRIL 2021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b="1" cap="small" spc="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600" dirty="0">
              <a:solidFill>
                <a:srgbClr val="080808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34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BE8FE-F306-4D0A-BCD2-98AD99955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             INTENDED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EAC5-1E82-418D-999D-5B25F2D63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Academic Skills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41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BE890-2509-4DD0-AE0B-63822DAF8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6000" dirty="0">
                <a:latin typeface="Algerian" panose="04020705040A02060702" pitchFamily="82" charset="0"/>
              </a:rPr>
            </a:br>
            <a:r>
              <a:rPr lang="en-GB" sz="6000" dirty="0">
                <a:latin typeface="Algerian" panose="04020705040A02060702" pitchFamily="82" charset="0"/>
              </a:rPr>
              <a:t>Childcare</a:t>
            </a:r>
            <a:br>
              <a:rPr lang="en-GB" sz="6000" dirty="0">
                <a:latin typeface="Algerian" panose="04020705040A02060702" pitchFamily="82" charset="0"/>
              </a:rPr>
            </a:br>
            <a:r>
              <a:rPr lang="en-GB" sz="6000" dirty="0">
                <a:latin typeface="Algerian" panose="04020705040A02060702" pitchFamily="82" charset="0"/>
              </a:rPr>
              <a:t>Early years teacher</a:t>
            </a:r>
            <a:br>
              <a:rPr lang="en-GB" sz="6000" dirty="0">
                <a:latin typeface="Algerian" panose="04020705040A02060702" pitchFamily="82" charset="0"/>
              </a:rPr>
            </a:br>
            <a:endParaRPr lang="en-GB" sz="6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ECB7D-3B5A-4B2C-AB56-DFD9CE622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588" y="1825625"/>
            <a:ext cx="1108321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would love to work with children 0 to 5.Understanding legislating  releasing to the safeguarding , proacting and welfare of children.(DPA2018)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Stimulate a child’s learning abilities</a:t>
            </a:r>
          </a:p>
          <a:p>
            <a:r>
              <a:rPr lang="en-GB" dirty="0"/>
              <a:t>Provide a secure learning environment</a:t>
            </a:r>
          </a:p>
          <a:p>
            <a:r>
              <a:rPr lang="en-GB" dirty="0"/>
              <a:t>Help children develop  knowledge</a:t>
            </a:r>
          </a:p>
          <a:p>
            <a:r>
              <a:rPr lang="en-GB" dirty="0"/>
              <a:t>Encourage learning  through stories, songs, games, drawing and imaginative play</a:t>
            </a:r>
          </a:p>
          <a:p>
            <a:r>
              <a:rPr lang="en-GB" dirty="0"/>
              <a:t>Build and maintain relation with parents</a:t>
            </a:r>
          </a:p>
        </p:txBody>
      </p:sp>
    </p:spTree>
    <p:extLst>
      <p:ext uri="{BB962C8B-B14F-4D97-AF65-F5344CB8AC3E}">
        <p14:creationId xmlns:p14="http://schemas.microsoft.com/office/powerpoint/2010/main" val="1749203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B96DC-A2E5-45D9-A48D-485E499FB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Algerian" panose="04020705040A02060702" pitchFamily="82" charset="0"/>
              </a:rPr>
              <a:t>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3DC94-F2F8-4ED0-9195-1691674E4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Critically thinking </a:t>
            </a:r>
          </a:p>
          <a:p>
            <a:r>
              <a:rPr lang="en-GB" dirty="0"/>
              <a:t>Active Listening</a:t>
            </a:r>
          </a:p>
          <a:p>
            <a:r>
              <a:rPr lang="en-GB" dirty="0"/>
              <a:t>Positive Attitude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Reading And Understanding </a:t>
            </a:r>
          </a:p>
          <a:p>
            <a:r>
              <a:rPr lang="en-GB" dirty="0"/>
              <a:t>Communication skills (AGCAS editors 2019)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291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739B2-6D03-433E-AA53-B39736E87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Algerian" panose="04020705040A02060702" pitchFamily="82" charset="0"/>
              </a:rPr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7BA01-B0B5-4D1D-96D9-2C6AB8963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SKILLS I HAVE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Excellent communication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work independently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Good at plaining activities for kids such as dancing, drama, arts and crafts.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57165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86FC2-9559-4346-B9E9-1C0C0AD2B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Algerian" panose="04020705040A02060702" pitchFamily="82" charset="0"/>
              </a:rPr>
              <a:t>SWOT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0864AB9-549E-44B0-8CE2-C2881CAF3D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8798423"/>
              </p:ext>
            </p:extLst>
          </p:nvPr>
        </p:nvGraphicFramePr>
        <p:xfrm>
          <a:off x="838200" y="1825624"/>
          <a:ext cx="10515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564159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17137489"/>
                    </a:ext>
                  </a:extLst>
                </a:gridCol>
              </a:tblGrid>
              <a:tr h="2012335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2400" dirty="0"/>
                        <a:t>STRENGTHS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CARING NATURE, KIND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HAVE LOOK AFTER KIDS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FRIENDLY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GOOD TIME MANAGEMENT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2000" dirty="0"/>
                        <a:t>WEAKNESSES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NOT CONFIDENCE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UNFAMILIAR WITH PROJECT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LITTLE EXPERIENCE WITH TEACHING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STRESS WHEN THING ARE NOT DONE TO TIME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57726"/>
                  </a:ext>
                </a:extLst>
              </a:tr>
              <a:tr h="2012335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2400" dirty="0"/>
                        <a:t>OPPORTUNITIES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TO ACCHIEVE MY DREAM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TO HAVE MY OWN BUSINESS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TO INSPIRING OTHERS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TO BE SUCCESSFUL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2400" dirty="0"/>
                        <a:t>THREATS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THE LACK OF FINACIA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/>
                        <a:t>OTHER NURSERY IN THE AREA</a:t>
                      </a:r>
                      <a:endParaRPr lang="en-GB" sz="2400" dirty="0"/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PEOPLE WITH MORE EXPERIENCED THAN ME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400" dirty="0"/>
                        <a:t>THE CHALLENGE OUT THERE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563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560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D1DE0-0012-4811-8699-CA7AF5E74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Algerian" panose="04020705040A02060702" pitchFamily="82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4177A-BEF6-4DFB-8C78-07DE90C78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Data Protection Act 2018  </a:t>
            </a:r>
            <a:r>
              <a:rPr lang="en-GB" dirty="0">
                <a:hlinkClick r:id="rId2"/>
              </a:rPr>
              <a:t>www.gov.uk</a:t>
            </a:r>
            <a:r>
              <a:rPr lang="en-GB" dirty="0"/>
              <a:t>. Accessed on 30.03.2021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AGCAS editors 2019, </a:t>
            </a:r>
            <a:r>
              <a:rPr lang="en-GB" dirty="0">
                <a:hlinkClick r:id="rId3"/>
              </a:rPr>
              <a:t>www.prospects.ac.uk</a:t>
            </a:r>
            <a:r>
              <a:rPr lang="en-GB" dirty="0"/>
              <a:t>. Accessed on 30.03.2021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23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1850</TotalTime>
  <Words>279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Algerian</vt:lpstr>
      <vt:lpstr>Arial</vt:lpstr>
      <vt:lpstr>Calibri</vt:lpstr>
      <vt:lpstr>Calibri Light</vt:lpstr>
      <vt:lpstr>Wingdings</vt:lpstr>
      <vt:lpstr>Office Theme</vt:lpstr>
      <vt:lpstr>        A POWERPOINT PRESENTATION OF 5 TO 10 SLIDES OLIVETTE MILDRED COLE STUDENT ID: 2022097 LECTURER: RITA UKACHI-LOIS BMSW4001 LEVEL 4 CERTIFICATE IN HIGHER EDUCATION: HEALTH AND SOCIAL CARE APRIL 2021   </vt:lpstr>
      <vt:lpstr>             INTENDED CAREER</vt:lpstr>
      <vt:lpstr> Childcare Early years teacher </vt:lpstr>
      <vt:lpstr> Academic SKILLS</vt:lpstr>
      <vt:lpstr>Employability Skills</vt:lpstr>
      <vt:lpstr>SWOT 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ACADEMIC AND EMPLOYABILITY  OLIVETTE MILDRED COLE STUDENT ID: 2022097 MODULE CODE: BMSW4001   LECTURER’S NAME: rati   DIGITAL SKILL AND RESEARCH METHODS LEVEL 4: CERTIFICATE IN HIGHER EDUCATION: HEALTH AND SOCIAL CARE APRIL 2021   </dc:title>
  <dc:creator>Olivette Mildred</dc:creator>
  <cp:lastModifiedBy>Olivette Mildred</cp:lastModifiedBy>
  <cp:revision>1</cp:revision>
  <dcterms:created xsi:type="dcterms:W3CDTF">2021-03-25T18:02:54Z</dcterms:created>
  <dcterms:modified xsi:type="dcterms:W3CDTF">2021-04-03T22:07:12Z</dcterms:modified>
</cp:coreProperties>
</file>