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65" r:id="rId2"/>
  </p:sldMasterIdLst>
  <p:notesMasterIdLst>
    <p:notesMasterId r:id="rId47"/>
  </p:notesMasterIdLst>
  <p:sldIdLst>
    <p:sldId id="257" r:id="rId3"/>
    <p:sldId id="266" r:id="rId4"/>
    <p:sldId id="4954" r:id="rId5"/>
    <p:sldId id="5003" r:id="rId6"/>
    <p:sldId id="5004" r:id="rId7"/>
    <p:sldId id="5005" r:id="rId8"/>
    <p:sldId id="5006" r:id="rId9"/>
    <p:sldId id="5007" r:id="rId10"/>
    <p:sldId id="5008" r:id="rId11"/>
    <p:sldId id="5009" r:id="rId12"/>
    <p:sldId id="5010" r:id="rId13"/>
    <p:sldId id="5011" r:id="rId14"/>
    <p:sldId id="5012" r:id="rId15"/>
    <p:sldId id="5013" r:id="rId16"/>
    <p:sldId id="5014" r:id="rId17"/>
    <p:sldId id="5015" r:id="rId18"/>
    <p:sldId id="5016" r:id="rId19"/>
    <p:sldId id="5017" r:id="rId20"/>
    <p:sldId id="5018" r:id="rId21"/>
    <p:sldId id="5019" r:id="rId22"/>
    <p:sldId id="5020" r:id="rId23"/>
    <p:sldId id="5021" r:id="rId24"/>
    <p:sldId id="5022" r:id="rId25"/>
    <p:sldId id="5023" r:id="rId26"/>
    <p:sldId id="5024" r:id="rId27"/>
    <p:sldId id="5025" r:id="rId28"/>
    <p:sldId id="5026" r:id="rId29"/>
    <p:sldId id="5027" r:id="rId30"/>
    <p:sldId id="5028" r:id="rId31"/>
    <p:sldId id="5029" r:id="rId32"/>
    <p:sldId id="5030" r:id="rId33"/>
    <p:sldId id="5031" r:id="rId34"/>
    <p:sldId id="5032" r:id="rId35"/>
    <p:sldId id="5033" r:id="rId36"/>
    <p:sldId id="5034" r:id="rId37"/>
    <p:sldId id="5035" r:id="rId38"/>
    <p:sldId id="5036" r:id="rId39"/>
    <p:sldId id="5037" r:id="rId40"/>
    <p:sldId id="5038" r:id="rId41"/>
    <p:sldId id="5039" r:id="rId42"/>
    <p:sldId id="5040" r:id="rId43"/>
    <p:sldId id="5041" r:id="rId44"/>
    <p:sldId id="5042" r:id="rId45"/>
    <p:sldId id="4914"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87C6BF-F6EE-4FBD-8208-998FFD4B2D88}" v="121" dt="2026-03-23T10:58:33.9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155" autoAdjust="0"/>
  </p:normalViewPr>
  <p:slideViewPr>
    <p:cSldViewPr snapToGrid="0">
      <p:cViewPr varScale="1">
        <p:scale>
          <a:sx n="74" d="100"/>
          <a:sy n="74" d="100"/>
        </p:scale>
        <p:origin x="98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microsoft.com/office/2015/10/relationships/revisionInfo" Target="revisionInfo.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71450B28-6A91-49C5-BC88-2D7784511A7D}"/>
    <pc:docChg chg="undo custSel addSld delSld modSld sldOrd delMainMaster">
      <pc:chgData name="Jessica Newport" userId="dede3334-717e-4998-a1ad-2432f5a188d4" providerId="ADAL" clId="{71450B28-6A91-49C5-BC88-2D7784511A7D}" dt="2026-03-23T11:03:18.434" v="2046" actId="20577"/>
      <pc:docMkLst>
        <pc:docMk/>
      </pc:docMkLst>
      <pc:sldChg chg="del">
        <pc:chgData name="Jessica Newport" userId="dede3334-717e-4998-a1ad-2432f5a188d4" providerId="ADAL" clId="{71450B28-6A91-49C5-BC88-2D7784511A7D}" dt="2026-03-23T09:15:11.323" v="44" actId="2696"/>
        <pc:sldMkLst>
          <pc:docMk/>
          <pc:sldMk cId="931301183" sldId="256"/>
        </pc:sldMkLst>
      </pc:sldChg>
      <pc:sldChg chg="modSp add del mod ord setBg">
        <pc:chgData name="Jessica Newport" userId="dede3334-717e-4998-a1ad-2432f5a188d4" providerId="ADAL" clId="{71450B28-6A91-49C5-BC88-2D7784511A7D}" dt="2026-03-20T15:57:46.681" v="43" actId="20577"/>
        <pc:sldMkLst>
          <pc:docMk/>
          <pc:sldMk cId="1370600217" sldId="257"/>
        </pc:sldMkLst>
        <pc:spChg chg="mod">
          <ac:chgData name="Jessica Newport" userId="dede3334-717e-4998-a1ad-2432f5a188d4" providerId="ADAL" clId="{71450B28-6A91-49C5-BC88-2D7784511A7D}" dt="2026-03-20T15:57:46.681" v="43" actId="20577"/>
          <ac:spMkLst>
            <pc:docMk/>
            <pc:sldMk cId="1370600217" sldId="257"/>
            <ac:spMk id="4" creationId="{99042483-E171-D46B-184F-10986136BEF0}"/>
          </ac:spMkLst>
        </pc:spChg>
      </pc:sldChg>
      <pc:sldChg chg="del">
        <pc:chgData name="Jessica Newport" userId="dede3334-717e-4998-a1ad-2432f5a188d4" providerId="ADAL" clId="{71450B28-6A91-49C5-BC88-2D7784511A7D}" dt="2026-03-23T09:24:16.089" v="237" actId="2696"/>
        <pc:sldMkLst>
          <pc:docMk/>
          <pc:sldMk cId="3543543684" sldId="259"/>
        </pc:sldMkLst>
      </pc:sldChg>
      <pc:sldChg chg="modSp add mod modNotesTx">
        <pc:chgData name="Jessica Newport" userId="dede3334-717e-4998-a1ad-2432f5a188d4" providerId="ADAL" clId="{71450B28-6A91-49C5-BC88-2D7784511A7D}" dt="2026-03-23T11:03:18.434" v="2046" actId="20577"/>
        <pc:sldMkLst>
          <pc:docMk/>
          <pc:sldMk cId="1257164693" sldId="266"/>
        </pc:sldMkLst>
        <pc:spChg chg="mod">
          <ac:chgData name="Jessica Newport" userId="dede3334-717e-4998-a1ad-2432f5a188d4" providerId="ADAL" clId="{71450B28-6A91-49C5-BC88-2D7784511A7D}" dt="2026-03-23T09:16:38.074" v="166" actId="1076"/>
          <ac:spMkLst>
            <pc:docMk/>
            <pc:sldMk cId="1257164693" sldId="266"/>
            <ac:spMk id="6" creationId="{BFBD3389-FD69-41D9-29BC-6E46EEFE5F1A}"/>
          </ac:spMkLst>
        </pc:spChg>
      </pc:sldChg>
      <pc:sldChg chg="del">
        <pc:chgData name="Jessica Newport" userId="dede3334-717e-4998-a1ad-2432f5a188d4" providerId="ADAL" clId="{71450B28-6A91-49C5-BC88-2D7784511A7D}" dt="2026-03-23T09:19:00.748" v="173" actId="2696"/>
        <pc:sldMkLst>
          <pc:docMk/>
          <pc:sldMk cId="4228389427" sldId="4788"/>
        </pc:sldMkLst>
      </pc:sldChg>
      <pc:sldChg chg="del">
        <pc:chgData name="Jessica Newport" userId="dede3334-717e-4998-a1ad-2432f5a188d4" providerId="ADAL" clId="{71450B28-6A91-49C5-BC88-2D7784511A7D}" dt="2026-03-23T09:37:43.475" v="397" actId="2696"/>
        <pc:sldMkLst>
          <pc:docMk/>
          <pc:sldMk cId="3729848384" sldId="4793"/>
        </pc:sldMkLst>
      </pc:sldChg>
      <pc:sldChg chg="del">
        <pc:chgData name="Jessica Newport" userId="dede3334-717e-4998-a1ad-2432f5a188d4" providerId="ADAL" clId="{71450B28-6A91-49C5-BC88-2D7784511A7D}" dt="2026-03-23T09:16:44.726" v="167" actId="2696"/>
        <pc:sldMkLst>
          <pc:docMk/>
          <pc:sldMk cId="2028203790" sldId="4825"/>
        </pc:sldMkLst>
      </pc:sldChg>
      <pc:sldChg chg="del">
        <pc:chgData name="Jessica Newport" userId="dede3334-717e-4998-a1ad-2432f5a188d4" providerId="ADAL" clId="{71450B28-6A91-49C5-BC88-2D7784511A7D}" dt="2026-03-23T10:21:01.359" v="900" actId="2696"/>
        <pc:sldMkLst>
          <pc:docMk/>
          <pc:sldMk cId="3506051018" sldId="4859"/>
        </pc:sldMkLst>
      </pc:sldChg>
      <pc:sldChg chg="del">
        <pc:chgData name="Jessica Newport" userId="dede3334-717e-4998-a1ad-2432f5a188d4" providerId="ADAL" clId="{71450B28-6A91-49C5-BC88-2D7784511A7D}" dt="2026-03-23T10:52:01.407" v="1476" actId="2696"/>
        <pc:sldMkLst>
          <pc:docMk/>
          <pc:sldMk cId="237910151" sldId="4868"/>
        </pc:sldMkLst>
      </pc:sldChg>
      <pc:sldChg chg="del">
        <pc:chgData name="Jessica Newport" userId="dede3334-717e-4998-a1ad-2432f5a188d4" providerId="ADAL" clId="{71450B28-6A91-49C5-BC88-2D7784511A7D}" dt="2026-03-23T10:56:11.224" v="1780" actId="2696"/>
        <pc:sldMkLst>
          <pc:docMk/>
          <pc:sldMk cId="2630165580" sldId="4873"/>
        </pc:sldMkLst>
      </pc:sldChg>
      <pc:sldChg chg="del">
        <pc:chgData name="Jessica Newport" userId="dede3334-717e-4998-a1ad-2432f5a188d4" providerId="ADAL" clId="{71450B28-6A91-49C5-BC88-2D7784511A7D}" dt="2026-03-23T09:21:18.095" v="204" actId="2696"/>
        <pc:sldMkLst>
          <pc:docMk/>
          <pc:sldMk cId="3848329552" sldId="4882"/>
        </pc:sldMkLst>
      </pc:sldChg>
      <pc:sldChg chg="del">
        <pc:chgData name="Jessica Newport" userId="dede3334-717e-4998-a1ad-2432f5a188d4" providerId="ADAL" clId="{71450B28-6A91-49C5-BC88-2D7784511A7D}" dt="2026-03-23T09:19:46.634" v="178" actId="2696"/>
        <pc:sldMkLst>
          <pc:docMk/>
          <pc:sldMk cId="1400117295" sldId="4888"/>
        </pc:sldMkLst>
      </pc:sldChg>
      <pc:sldChg chg="del">
        <pc:chgData name="Jessica Newport" userId="dede3334-717e-4998-a1ad-2432f5a188d4" providerId="ADAL" clId="{71450B28-6A91-49C5-BC88-2D7784511A7D}" dt="2026-03-23T10:40:03.307" v="1232" actId="2696"/>
        <pc:sldMkLst>
          <pc:docMk/>
          <pc:sldMk cId="3732283393" sldId="4889"/>
        </pc:sldMkLst>
      </pc:sldChg>
      <pc:sldChg chg="del">
        <pc:chgData name="Jessica Newport" userId="dede3334-717e-4998-a1ad-2432f5a188d4" providerId="ADAL" clId="{71450B28-6A91-49C5-BC88-2D7784511A7D}" dt="2026-03-23T09:26:30.324" v="287" actId="2696"/>
        <pc:sldMkLst>
          <pc:docMk/>
          <pc:sldMk cId="3890194062" sldId="4904"/>
        </pc:sldMkLst>
      </pc:sldChg>
      <pc:sldChg chg="del">
        <pc:chgData name="Jessica Newport" userId="dede3334-717e-4998-a1ad-2432f5a188d4" providerId="ADAL" clId="{71450B28-6A91-49C5-BC88-2D7784511A7D}" dt="2026-03-23T09:27:54.086" v="318" actId="2696"/>
        <pc:sldMkLst>
          <pc:docMk/>
          <pc:sldMk cId="2972979" sldId="4905"/>
        </pc:sldMkLst>
      </pc:sldChg>
      <pc:sldChg chg="del">
        <pc:chgData name="Jessica Newport" userId="dede3334-717e-4998-a1ad-2432f5a188d4" providerId="ADAL" clId="{71450B28-6A91-49C5-BC88-2D7784511A7D}" dt="2026-03-23T09:34:01.582" v="330" actId="2696"/>
        <pc:sldMkLst>
          <pc:docMk/>
          <pc:sldMk cId="3725121959" sldId="4906"/>
        </pc:sldMkLst>
      </pc:sldChg>
      <pc:sldChg chg="del">
        <pc:chgData name="Jessica Newport" userId="dede3334-717e-4998-a1ad-2432f5a188d4" providerId="ADAL" clId="{71450B28-6A91-49C5-BC88-2D7784511A7D}" dt="2026-03-23T09:37:14.765" v="395" actId="2696"/>
        <pc:sldMkLst>
          <pc:docMk/>
          <pc:sldMk cId="3368585324" sldId="4907"/>
        </pc:sldMkLst>
      </pc:sldChg>
      <pc:sldChg chg="del">
        <pc:chgData name="Jessica Newport" userId="dede3334-717e-4998-a1ad-2432f5a188d4" providerId="ADAL" clId="{71450B28-6A91-49C5-BC88-2D7784511A7D}" dt="2026-03-23T09:52:43.756" v="439" actId="2696"/>
        <pc:sldMkLst>
          <pc:docMk/>
          <pc:sldMk cId="3575124276" sldId="4908"/>
        </pc:sldMkLst>
      </pc:sldChg>
      <pc:sldChg chg="del">
        <pc:chgData name="Jessica Newport" userId="dede3334-717e-4998-a1ad-2432f5a188d4" providerId="ADAL" clId="{71450B28-6A91-49C5-BC88-2D7784511A7D}" dt="2026-03-23T10:01:07.185" v="662" actId="2696"/>
        <pc:sldMkLst>
          <pc:docMk/>
          <pc:sldMk cId="403931649" sldId="4909"/>
        </pc:sldMkLst>
      </pc:sldChg>
      <pc:sldChg chg="del">
        <pc:chgData name="Jessica Newport" userId="dede3334-717e-4998-a1ad-2432f5a188d4" providerId="ADAL" clId="{71450B28-6A91-49C5-BC88-2D7784511A7D}" dt="2026-03-23T09:54:25.558" v="446" actId="2696"/>
        <pc:sldMkLst>
          <pc:docMk/>
          <pc:sldMk cId="591405685" sldId="4910"/>
        </pc:sldMkLst>
      </pc:sldChg>
      <pc:sldChg chg="del">
        <pc:chgData name="Jessica Newport" userId="dede3334-717e-4998-a1ad-2432f5a188d4" providerId="ADAL" clId="{71450B28-6A91-49C5-BC88-2D7784511A7D}" dt="2026-03-23T09:59:17.155" v="604" actId="2696"/>
        <pc:sldMkLst>
          <pc:docMk/>
          <pc:sldMk cId="2008481493" sldId="4911"/>
        </pc:sldMkLst>
      </pc:sldChg>
      <pc:sldChg chg="del">
        <pc:chgData name="Jessica Newport" userId="dede3334-717e-4998-a1ad-2432f5a188d4" providerId="ADAL" clId="{71450B28-6A91-49C5-BC88-2D7784511A7D}" dt="2026-03-23T09:56:10.527" v="456" actId="2696"/>
        <pc:sldMkLst>
          <pc:docMk/>
          <pc:sldMk cId="87430775" sldId="4912"/>
        </pc:sldMkLst>
      </pc:sldChg>
      <pc:sldChg chg="del">
        <pc:chgData name="Jessica Newport" userId="dede3334-717e-4998-a1ad-2432f5a188d4" providerId="ADAL" clId="{71450B28-6A91-49C5-BC88-2D7784511A7D}" dt="2026-03-23T10:02:07.920" v="699" actId="2696"/>
        <pc:sldMkLst>
          <pc:docMk/>
          <pc:sldMk cId="4099582327" sldId="4913"/>
        </pc:sldMkLst>
      </pc:sldChg>
      <pc:sldChg chg="del">
        <pc:chgData name="Jessica Newport" userId="dede3334-717e-4998-a1ad-2432f5a188d4" providerId="ADAL" clId="{71450B28-6A91-49C5-BC88-2D7784511A7D}" dt="2026-03-23T10:41:32.387" v="1266" actId="2696"/>
        <pc:sldMkLst>
          <pc:docMk/>
          <pc:sldMk cId="187848127" sldId="4914"/>
        </pc:sldMkLst>
      </pc:sldChg>
      <pc:sldChg chg="modSp add mod">
        <pc:chgData name="Jessica Newport" userId="dede3334-717e-4998-a1ad-2432f5a188d4" providerId="ADAL" clId="{71450B28-6A91-49C5-BC88-2D7784511A7D}" dt="2026-03-23T10:59:12.518" v="1978" actId="14100"/>
        <pc:sldMkLst>
          <pc:docMk/>
          <pc:sldMk cId="3536399470" sldId="4914"/>
        </pc:sldMkLst>
        <pc:spChg chg="mod">
          <ac:chgData name="Jessica Newport" userId="dede3334-717e-4998-a1ad-2432f5a188d4" providerId="ADAL" clId="{71450B28-6A91-49C5-BC88-2D7784511A7D}" dt="2026-03-23T10:59:12.518" v="1978" actId="14100"/>
          <ac:spMkLst>
            <pc:docMk/>
            <pc:sldMk cId="3536399470" sldId="4914"/>
            <ac:spMk id="2" creationId="{63B58A91-BCB3-828A-6704-CFABB6D5793D}"/>
          </ac:spMkLst>
        </pc:spChg>
        <pc:spChg chg="mod">
          <ac:chgData name="Jessica Newport" userId="dede3334-717e-4998-a1ad-2432f5a188d4" providerId="ADAL" clId="{71450B28-6A91-49C5-BC88-2D7784511A7D}" dt="2026-03-23T10:58:33.913" v="1976"/>
          <ac:spMkLst>
            <pc:docMk/>
            <pc:sldMk cId="3536399470" sldId="4914"/>
            <ac:spMk id="7" creationId="{CC3A083B-7FB3-83D4-6C53-01E10DE396A6}"/>
          </ac:spMkLst>
        </pc:spChg>
      </pc:sldChg>
      <pc:sldChg chg="del">
        <pc:chgData name="Jessica Newport" userId="dede3334-717e-4998-a1ad-2432f5a188d4" providerId="ADAL" clId="{71450B28-6A91-49C5-BC88-2D7784511A7D}" dt="2026-03-23T10:43:33.221" v="1324" actId="2696"/>
        <pc:sldMkLst>
          <pc:docMk/>
          <pc:sldMk cId="2450388445" sldId="4915"/>
        </pc:sldMkLst>
      </pc:sldChg>
      <pc:sldChg chg="del">
        <pc:chgData name="Jessica Newport" userId="dede3334-717e-4998-a1ad-2432f5a188d4" providerId="ADAL" clId="{71450B28-6A91-49C5-BC88-2D7784511A7D}" dt="2026-03-23T10:07:20.363" v="727" actId="2696"/>
        <pc:sldMkLst>
          <pc:docMk/>
          <pc:sldMk cId="3157779827" sldId="4916"/>
        </pc:sldMkLst>
      </pc:sldChg>
      <pc:sldChg chg="del">
        <pc:chgData name="Jessica Newport" userId="dede3334-717e-4998-a1ad-2432f5a188d4" providerId="ADAL" clId="{71450B28-6A91-49C5-BC88-2D7784511A7D}" dt="2026-03-23T10:44:59.371" v="1355" actId="2696"/>
        <pc:sldMkLst>
          <pc:docMk/>
          <pc:sldMk cId="2740328114" sldId="4917"/>
        </pc:sldMkLst>
      </pc:sldChg>
      <pc:sldChg chg="del">
        <pc:chgData name="Jessica Newport" userId="dede3334-717e-4998-a1ad-2432f5a188d4" providerId="ADAL" clId="{71450B28-6A91-49C5-BC88-2D7784511A7D}" dt="2026-03-23T10:46:17.804" v="1376" actId="2696"/>
        <pc:sldMkLst>
          <pc:docMk/>
          <pc:sldMk cId="1954443378" sldId="4918"/>
        </pc:sldMkLst>
      </pc:sldChg>
      <pc:sldChg chg="del">
        <pc:chgData name="Jessica Newport" userId="dede3334-717e-4998-a1ad-2432f5a188d4" providerId="ADAL" clId="{71450B28-6A91-49C5-BC88-2D7784511A7D}" dt="2026-03-23T10:48:05.143" v="1385" actId="2696"/>
        <pc:sldMkLst>
          <pc:docMk/>
          <pc:sldMk cId="654112272" sldId="4919"/>
        </pc:sldMkLst>
      </pc:sldChg>
      <pc:sldChg chg="del">
        <pc:chgData name="Jessica Newport" userId="dede3334-717e-4998-a1ad-2432f5a188d4" providerId="ADAL" clId="{71450B28-6A91-49C5-BC88-2D7784511A7D}" dt="2026-03-23T10:13:44.693" v="766" actId="2696"/>
        <pc:sldMkLst>
          <pc:docMk/>
          <pc:sldMk cId="2615516030" sldId="4920"/>
        </pc:sldMkLst>
      </pc:sldChg>
      <pc:sldChg chg="del">
        <pc:chgData name="Jessica Newport" userId="dede3334-717e-4998-a1ad-2432f5a188d4" providerId="ADAL" clId="{71450B28-6A91-49C5-BC88-2D7784511A7D}" dt="2026-03-23T10:14:55.107" v="772" actId="2696"/>
        <pc:sldMkLst>
          <pc:docMk/>
          <pc:sldMk cId="1405212804" sldId="4921"/>
        </pc:sldMkLst>
      </pc:sldChg>
      <pc:sldChg chg="del">
        <pc:chgData name="Jessica Newport" userId="dede3334-717e-4998-a1ad-2432f5a188d4" providerId="ADAL" clId="{71450B28-6A91-49C5-BC88-2D7784511A7D}" dt="2026-03-23T10:18:31.315" v="838" actId="2696"/>
        <pc:sldMkLst>
          <pc:docMk/>
          <pc:sldMk cId="1003990612" sldId="4922"/>
        </pc:sldMkLst>
      </pc:sldChg>
      <pc:sldChg chg="del">
        <pc:chgData name="Jessica Newport" userId="dede3334-717e-4998-a1ad-2432f5a188d4" providerId="ADAL" clId="{71450B28-6A91-49C5-BC88-2D7784511A7D}" dt="2026-03-23T10:16:38.620" v="800" actId="2696"/>
        <pc:sldMkLst>
          <pc:docMk/>
          <pc:sldMk cId="2025905179" sldId="4923"/>
        </pc:sldMkLst>
      </pc:sldChg>
      <pc:sldChg chg="del">
        <pc:chgData name="Jessica Newport" userId="dede3334-717e-4998-a1ad-2432f5a188d4" providerId="ADAL" clId="{71450B28-6A91-49C5-BC88-2D7784511A7D}" dt="2026-03-23T10:55:21.399" v="1776" actId="2696"/>
        <pc:sldMkLst>
          <pc:docMk/>
          <pc:sldMk cId="2460083933" sldId="4924"/>
        </pc:sldMkLst>
      </pc:sldChg>
      <pc:sldChg chg="del">
        <pc:chgData name="Jessica Newport" userId="dede3334-717e-4998-a1ad-2432f5a188d4" providerId="ADAL" clId="{71450B28-6A91-49C5-BC88-2D7784511A7D}" dt="2026-03-23T10:19:39.894" v="851" actId="2696"/>
        <pc:sldMkLst>
          <pc:docMk/>
          <pc:sldMk cId="787245400" sldId="4925"/>
        </pc:sldMkLst>
      </pc:sldChg>
      <pc:sldChg chg="del">
        <pc:chgData name="Jessica Newport" userId="dede3334-717e-4998-a1ad-2432f5a188d4" providerId="ADAL" clId="{71450B28-6A91-49C5-BC88-2D7784511A7D}" dt="2026-03-23T10:20:43.942" v="896" actId="2696"/>
        <pc:sldMkLst>
          <pc:docMk/>
          <pc:sldMk cId="3453256804" sldId="4926"/>
        </pc:sldMkLst>
      </pc:sldChg>
      <pc:sldChg chg="del">
        <pc:chgData name="Jessica Newport" userId="dede3334-717e-4998-a1ad-2432f5a188d4" providerId="ADAL" clId="{71450B28-6A91-49C5-BC88-2D7784511A7D}" dt="2026-03-23T09:19:26.393" v="176" actId="2696"/>
        <pc:sldMkLst>
          <pc:docMk/>
          <pc:sldMk cId="1233236039" sldId="4935"/>
        </pc:sldMkLst>
      </pc:sldChg>
      <pc:sldChg chg="del">
        <pc:chgData name="Jessica Newport" userId="dede3334-717e-4998-a1ad-2432f5a188d4" providerId="ADAL" clId="{71450B28-6A91-49C5-BC88-2D7784511A7D}" dt="2026-03-23T09:19:30.044" v="177" actId="2696"/>
        <pc:sldMkLst>
          <pc:docMk/>
          <pc:sldMk cId="955293914" sldId="4936"/>
        </pc:sldMkLst>
      </pc:sldChg>
      <pc:sldChg chg="del">
        <pc:chgData name="Jessica Newport" userId="dede3334-717e-4998-a1ad-2432f5a188d4" providerId="ADAL" clId="{71450B28-6A91-49C5-BC88-2D7784511A7D}" dt="2026-03-23T09:19:22.727" v="175" actId="2696"/>
        <pc:sldMkLst>
          <pc:docMk/>
          <pc:sldMk cId="658156090" sldId="4939"/>
        </pc:sldMkLst>
      </pc:sldChg>
      <pc:sldChg chg="del">
        <pc:chgData name="Jessica Newport" userId="dede3334-717e-4998-a1ad-2432f5a188d4" providerId="ADAL" clId="{71450B28-6A91-49C5-BC88-2D7784511A7D}" dt="2026-03-23T09:19:17.752" v="174" actId="2696"/>
        <pc:sldMkLst>
          <pc:docMk/>
          <pc:sldMk cId="84561557" sldId="4949"/>
        </pc:sldMkLst>
      </pc:sldChg>
      <pc:sldChg chg="del">
        <pc:chgData name="Jessica Newport" userId="dede3334-717e-4998-a1ad-2432f5a188d4" providerId="ADAL" clId="{71450B28-6A91-49C5-BC88-2D7784511A7D}" dt="2026-03-23T09:39:30.532" v="430" actId="2696"/>
        <pc:sldMkLst>
          <pc:docMk/>
          <pc:sldMk cId="3929682040" sldId="4950"/>
        </pc:sldMkLst>
      </pc:sldChg>
      <pc:sldChg chg="modSp add mod">
        <pc:chgData name="Jessica Newport" userId="dede3334-717e-4998-a1ad-2432f5a188d4" providerId="ADAL" clId="{71450B28-6A91-49C5-BC88-2D7784511A7D}" dt="2026-03-23T09:18:45.339" v="172" actId="14100"/>
        <pc:sldMkLst>
          <pc:docMk/>
          <pc:sldMk cId="3635856056" sldId="4954"/>
        </pc:sldMkLst>
        <pc:spChg chg="mod">
          <ac:chgData name="Jessica Newport" userId="dede3334-717e-4998-a1ad-2432f5a188d4" providerId="ADAL" clId="{71450B28-6A91-49C5-BC88-2D7784511A7D}" dt="2026-03-23T09:18:45.339" v="172" actId="14100"/>
          <ac:spMkLst>
            <pc:docMk/>
            <pc:sldMk cId="3635856056" sldId="4954"/>
            <ac:spMk id="6" creationId="{A1487B87-B0D4-B776-8418-74219CB9F300}"/>
          </ac:spMkLst>
        </pc:spChg>
      </pc:sldChg>
      <pc:sldChg chg="add del">
        <pc:chgData name="Jessica Newport" userId="dede3334-717e-4998-a1ad-2432f5a188d4" providerId="ADAL" clId="{71450B28-6A91-49C5-BC88-2D7784511A7D}" dt="2026-03-23T10:22:55.013" v="933" actId="2696"/>
        <pc:sldMkLst>
          <pc:docMk/>
          <pc:sldMk cId="2195929854" sldId="4975"/>
        </pc:sldMkLst>
      </pc:sldChg>
      <pc:sldChg chg="add del">
        <pc:chgData name="Jessica Newport" userId="dede3334-717e-4998-a1ad-2432f5a188d4" providerId="ADAL" clId="{71450B28-6A91-49C5-BC88-2D7784511A7D}" dt="2026-03-23T10:27:38.764" v="941" actId="2696"/>
        <pc:sldMkLst>
          <pc:docMk/>
          <pc:sldMk cId="3064820970" sldId="4976"/>
        </pc:sldMkLst>
      </pc:sldChg>
      <pc:sldChg chg="add del">
        <pc:chgData name="Jessica Newport" userId="dede3334-717e-4998-a1ad-2432f5a188d4" providerId="ADAL" clId="{71450B28-6A91-49C5-BC88-2D7784511A7D}" dt="2026-03-23T10:29:58.959" v="955" actId="2696"/>
        <pc:sldMkLst>
          <pc:docMk/>
          <pc:sldMk cId="2232036517" sldId="4977"/>
        </pc:sldMkLst>
      </pc:sldChg>
      <pc:sldChg chg="add del">
        <pc:chgData name="Jessica Newport" userId="dede3334-717e-4998-a1ad-2432f5a188d4" providerId="ADAL" clId="{71450B28-6A91-49C5-BC88-2D7784511A7D}" dt="2026-03-23T10:31:53.034" v="1003" actId="2696"/>
        <pc:sldMkLst>
          <pc:docMk/>
          <pc:sldMk cId="1978137580" sldId="4978"/>
        </pc:sldMkLst>
      </pc:sldChg>
      <pc:sldChg chg="add del">
        <pc:chgData name="Jessica Newport" userId="dede3334-717e-4998-a1ad-2432f5a188d4" providerId="ADAL" clId="{71450B28-6A91-49C5-BC88-2D7784511A7D}" dt="2026-03-23T10:33:44.007" v="1017" actId="2696"/>
        <pc:sldMkLst>
          <pc:docMk/>
          <pc:sldMk cId="1466310724" sldId="4979"/>
        </pc:sldMkLst>
      </pc:sldChg>
      <pc:sldChg chg="add del">
        <pc:chgData name="Jessica Newport" userId="dede3334-717e-4998-a1ad-2432f5a188d4" providerId="ADAL" clId="{71450B28-6A91-49C5-BC88-2D7784511A7D}" dt="2026-03-23T10:34:45.397" v="1057" actId="2696"/>
        <pc:sldMkLst>
          <pc:docMk/>
          <pc:sldMk cId="644408654" sldId="4980"/>
        </pc:sldMkLst>
      </pc:sldChg>
      <pc:sldChg chg="add del">
        <pc:chgData name="Jessica Newport" userId="dede3334-717e-4998-a1ad-2432f5a188d4" providerId="ADAL" clId="{71450B28-6A91-49C5-BC88-2D7784511A7D}" dt="2026-03-23T10:35:31.518" v="1083" actId="2696"/>
        <pc:sldMkLst>
          <pc:docMk/>
          <pc:sldMk cId="3867086412" sldId="4981"/>
        </pc:sldMkLst>
      </pc:sldChg>
      <pc:sldChg chg="add del">
        <pc:chgData name="Jessica Newport" userId="dede3334-717e-4998-a1ad-2432f5a188d4" providerId="ADAL" clId="{71450B28-6A91-49C5-BC88-2D7784511A7D}" dt="2026-03-23T10:36:24.717" v="1112" actId="2696"/>
        <pc:sldMkLst>
          <pc:docMk/>
          <pc:sldMk cId="3861699410" sldId="4982"/>
        </pc:sldMkLst>
      </pc:sldChg>
      <pc:sldChg chg="add del">
        <pc:chgData name="Jessica Newport" userId="dede3334-717e-4998-a1ad-2432f5a188d4" providerId="ADAL" clId="{71450B28-6A91-49C5-BC88-2D7784511A7D}" dt="2026-03-23T10:37:08.127" v="1137" actId="2696"/>
        <pc:sldMkLst>
          <pc:docMk/>
          <pc:sldMk cId="723401698" sldId="4983"/>
        </pc:sldMkLst>
      </pc:sldChg>
      <pc:sldChg chg="add del">
        <pc:chgData name="Jessica Newport" userId="dede3334-717e-4998-a1ad-2432f5a188d4" providerId="ADAL" clId="{71450B28-6A91-49C5-BC88-2D7784511A7D}" dt="2026-03-23T10:38:05.513" v="1170" actId="2696"/>
        <pc:sldMkLst>
          <pc:docMk/>
          <pc:sldMk cId="1433632601" sldId="4984"/>
        </pc:sldMkLst>
      </pc:sldChg>
      <pc:sldChg chg="addSp delSp modSp add mod">
        <pc:chgData name="Jessica Newport" userId="dede3334-717e-4998-a1ad-2432f5a188d4" providerId="ADAL" clId="{71450B28-6A91-49C5-BC88-2D7784511A7D}" dt="2026-03-23T09:21:06.626" v="203" actId="1076"/>
        <pc:sldMkLst>
          <pc:docMk/>
          <pc:sldMk cId="2781135592" sldId="5003"/>
        </pc:sldMkLst>
        <pc:spChg chg="mod">
          <ac:chgData name="Jessica Newport" userId="dede3334-717e-4998-a1ad-2432f5a188d4" providerId="ADAL" clId="{71450B28-6A91-49C5-BC88-2D7784511A7D}" dt="2026-03-23T09:20:19.911" v="197" actId="20577"/>
          <ac:spMkLst>
            <pc:docMk/>
            <pc:sldMk cId="2781135592" sldId="5003"/>
            <ac:spMk id="2" creationId="{3FFC4E0F-3F0C-F7EF-2D2D-A391968ABFE7}"/>
          </ac:spMkLst>
        </pc:spChg>
        <pc:picChg chg="del">
          <ac:chgData name="Jessica Newport" userId="dede3334-717e-4998-a1ad-2432f5a188d4" providerId="ADAL" clId="{71450B28-6A91-49C5-BC88-2D7784511A7D}" dt="2026-03-23T09:20:59.270" v="200" actId="478"/>
          <ac:picMkLst>
            <pc:docMk/>
            <pc:sldMk cId="2781135592" sldId="5003"/>
            <ac:picMk id="5" creationId="{D3976CC2-6AAE-D85B-3AE4-3517E3BCFCEF}"/>
          </ac:picMkLst>
        </pc:picChg>
        <pc:picChg chg="add mod">
          <ac:chgData name="Jessica Newport" userId="dede3334-717e-4998-a1ad-2432f5a188d4" providerId="ADAL" clId="{71450B28-6A91-49C5-BC88-2D7784511A7D}" dt="2026-03-23T09:21:06.626" v="203" actId="1076"/>
          <ac:picMkLst>
            <pc:docMk/>
            <pc:sldMk cId="2781135592" sldId="5003"/>
            <ac:picMk id="6" creationId="{81CF93F8-8D46-34F1-84D8-741CB87E58D9}"/>
          </ac:picMkLst>
        </pc:picChg>
      </pc:sldChg>
      <pc:sldChg chg="addSp delSp modSp add mod">
        <pc:chgData name="Jessica Newport" userId="dede3334-717e-4998-a1ad-2432f5a188d4" providerId="ADAL" clId="{71450B28-6A91-49C5-BC88-2D7784511A7D}" dt="2026-03-23T09:24:08.160" v="236" actId="478"/>
        <pc:sldMkLst>
          <pc:docMk/>
          <pc:sldMk cId="2634723118" sldId="5004"/>
        </pc:sldMkLst>
        <pc:spChg chg="mod">
          <ac:chgData name="Jessica Newport" userId="dede3334-717e-4998-a1ad-2432f5a188d4" providerId="ADAL" clId="{71450B28-6A91-49C5-BC88-2D7784511A7D}" dt="2026-03-23T09:22:28.866" v="230" actId="5793"/>
          <ac:spMkLst>
            <pc:docMk/>
            <pc:sldMk cId="2634723118" sldId="5004"/>
            <ac:spMk id="2" creationId="{D6F1AA04-66EA-8DE6-D347-C5E2BC9DBE7C}"/>
          </ac:spMkLst>
        </pc:spChg>
        <pc:spChg chg="mod">
          <ac:chgData name="Jessica Newport" userId="dede3334-717e-4998-a1ad-2432f5a188d4" providerId="ADAL" clId="{71450B28-6A91-49C5-BC88-2D7784511A7D}" dt="2026-03-23T09:21:51.742" v="224" actId="20577"/>
          <ac:spMkLst>
            <pc:docMk/>
            <pc:sldMk cId="2634723118" sldId="5004"/>
            <ac:spMk id="3" creationId="{85FD12E3-A4B6-496A-80F1-8E2A433631BE}"/>
          </ac:spMkLst>
        </pc:spChg>
        <pc:spChg chg="add del mod">
          <ac:chgData name="Jessica Newport" userId="dede3334-717e-4998-a1ad-2432f5a188d4" providerId="ADAL" clId="{71450B28-6A91-49C5-BC88-2D7784511A7D}" dt="2026-03-23T09:24:08.160" v="236" actId="478"/>
          <ac:spMkLst>
            <pc:docMk/>
            <pc:sldMk cId="2634723118" sldId="5004"/>
            <ac:spMk id="7" creationId="{FB6BEFDD-8533-7DD0-54BB-49D00CD45931}"/>
          </ac:spMkLst>
        </pc:spChg>
        <pc:picChg chg="del">
          <ac:chgData name="Jessica Newport" userId="dede3334-717e-4998-a1ad-2432f5a188d4" providerId="ADAL" clId="{71450B28-6A91-49C5-BC88-2D7784511A7D}" dt="2026-03-23T09:23:19.779" v="231" actId="478"/>
          <ac:picMkLst>
            <pc:docMk/>
            <pc:sldMk cId="2634723118" sldId="5004"/>
            <ac:picMk id="5" creationId="{10C63DF7-5621-BE31-94CF-C8D26A863D61}"/>
          </ac:picMkLst>
        </pc:picChg>
        <pc:picChg chg="add mod">
          <ac:chgData name="Jessica Newport" userId="dede3334-717e-4998-a1ad-2432f5a188d4" providerId="ADAL" clId="{71450B28-6A91-49C5-BC88-2D7784511A7D}" dt="2026-03-23T09:24:04.996" v="234" actId="1076"/>
          <ac:picMkLst>
            <pc:docMk/>
            <pc:sldMk cId="2634723118" sldId="5004"/>
            <ac:picMk id="6" creationId="{2F277C70-3667-6955-81F6-8551185E94AF}"/>
          </ac:picMkLst>
        </pc:picChg>
      </pc:sldChg>
      <pc:sldChg chg="modSp add mod">
        <pc:chgData name="Jessica Newport" userId="dede3334-717e-4998-a1ad-2432f5a188d4" providerId="ADAL" clId="{71450B28-6A91-49C5-BC88-2D7784511A7D}" dt="2026-03-23T09:25:56.220" v="286" actId="255"/>
        <pc:sldMkLst>
          <pc:docMk/>
          <pc:sldMk cId="1506337882" sldId="5005"/>
        </pc:sldMkLst>
        <pc:spChg chg="mod">
          <ac:chgData name="Jessica Newport" userId="dede3334-717e-4998-a1ad-2432f5a188d4" providerId="ADAL" clId="{71450B28-6A91-49C5-BC88-2D7784511A7D}" dt="2026-03-23T09:25:56.220" v="286" actId="255"/>
          <ac:spMkLst>
            <pc:docMk/>
            <pc:sldMk cId="1506337882" sldId="5005"/>
            <ac:spMk id="2" creationId="{66B20B6F-9F8F-2AF2-05CE-EFB0E5CD4D43}"/>
          </ac:spMkLst>
        </pc:spChg>
        <pc:spChg chg="mod">
          <ac:chgData name="Jessica Newport" userId="dede3334-717e-4998-a1ad-2432f5a188d4" providerId="ADAL" clId="{71450B28-6A91-49C5-BC88-2D7784511A7D}" dt="2026-03-23T09:24:34" v="274" actId="27636"/>
          <ac:spMkLst>
            <pc:docMk/>
            <pc:sldMk cId="1506337882" sldId="5005"/>
            <ac:spMk id="3" creationId="{8C3B27B9-E94E-7653-BEC1-B94583BA0642}"/>
          </ac:spMkLst>
        </pc:spChg>
        <pc:picChg chg="mod">
          <ac:chgData name="Jessica Newport" userId="dede3334-717e-4998-a1ad-2432f5a188d4" providerId="ADAL" clId="{71450B28-6A91-49C5-BC88-2D7784511A7D}" dt="2026-03-23T09:25:38.842" v="279" actId="1076"/>
          <ac:picMkLst>
            <pc:docMk/>
            <pc:sldMk cId="1506337882" sldId="5005"/>
            <ac:picMk id="6" creationId="{F476BE3C-2A1D-2EB9-8301-25960EE690C1}"/>
          </ac:picMkLst>
        </pc:picChg>
      </pc:sldChg>
      <pc:sldChg chg="modSp add mod modNotesTx">
        <pc:chgData name="Jessica Newport" userId="dede3334-717e-4998-a1ad-2432f5a188d4" providerId="ADAL" clId="{71450B28-6A91-49C5-BC88-2D7784511A7D}" dt="2026-03-23T09:27:34.260" v="317" actId="33524"/>
        <pc:sldMkLst>
          <pc:docMk/>
          <pc:sldMk cId="910356356" sldId="5006"/>
        </pc:sldMkLst>
        <pc:spChg chg="mod">
          <ac:chgData name="Jessica Newport" userId="dede3334-717e-4998-a1ad-2432f5a188d4" providerId="ADAL" clId="{71450B28-6A91-49C5-BC88-2D7784511A7D}" dt="2026-03-23T09:27:08.140" v="316" actId="2711"/>
          <ac:spMkLst>
            <pc:docMk/>
            <pc:sldMk cId="910356356" sldId="5006"/>
            <ac:spMk id="2" creationId="{8C6DEFD5-07FD-B7C2-0D6F-5A91B342C1BB}"/>
          </ac:spMkLst>
        </pc:spChg>
        <pc:spChg chg="mod">
          <ac:chgData name="Jessica Newport" userId="dede3334-717e-4998-a1ad-2432f5a188d4" providerId="ADAL" clId="{71450B28-6A91-49C5-BC88-2D7784511A7D}" dt="2026-03-23T09:26:48.541" v="314" actId="20577"/>
          <ac:spMkLst>
            <pc:docMk/>
            <pc:sldMk cId="910356356" sldId="5006"/>
            <ac:spMk id="3" creationId="{C3D779E0-ECB4-7D4F-171A-585EDB728E5B}"/>
          </ac:spMkLst>
        </pc:spChg>
      </pc:sldChg>
      <pc:sldChg chg="addSp delSp modSp add mod modAnim modNotesTx">
        <pc:chgData name="Jessica Newport" userId="dede3334-717e-4998-a1ad-2432f5a188d4" providerId="ADAL" clId="{71450B28-6A91-49C5-BC88-2D7784511A7D}" dt="2026-03-23T09:33:25.616" v="329" actId="1076"/>
        <pc:sldMkLst>
          <pc:docMk/>
          <pc:sldMk cId="3765391658" sldId="5007"/>
        </pc:sldMkLst>
        <pc:spChg chg="del">
          <ac:chgData name="Jessica Newport" userId="dede3334-717e-4998-a1ad-2432f5a188d4" providerId="ADAL" clId="{71450B28-6A91-49C5-BC88-2D7784511A7D}" dt="2026-03-23T09:32:36.626" v="320" actId="478"/>
          <ac:spMkLst>
            <pc:docMk/>
            <pc:sldMk cId="3765391658" sldId="5007"/>
            <ac:spMk id="2" creationId="{41769E14-2F54-9797-4FC2-813AA9D3455A}"/>
          </ac:spMkLst>
        </pc:spChg>
        <pc:spChg chg="del">
          <ac:chgData name="Jessica Newport" userId="dede3334-717e-4998-a1ad-2432f5a188d4" providerId="ADAL" clId="{71450B28-6A91-49C5-BC88-2D7784511A7D}" dt="2026-03-23T09:32:38.980" v="321" actId="478"/>
          <ac:spMkLst>
            <pc:docMk/>
            <pc:sldMk cId="3765391658" sldId="5007"/>
            <ac:spMk id="3" creationId="{778FBE48-124A-EFCA-0C20-C2104CEE9B5E}"/>
          </ac:spMkLst>
        </pc:spChg>
        <pc:spChg chg="add del mod">
          <ac:chgData name="Jessica Newport" userId="dede3334-717e-4998-a1ad-2432f5a188d4" providerId="ADAL" clId="{71450B28-6A91-49C5-BC88-2D7784511A7D}" dt="2026-03-23T09:32:42.009" v="323" actId="478"/>
          <ac:spMkLst>
            <pc:docMk/>
            <pc:sldMk cId="3765391658" sldId="5007"/>
            <ac:spMk id="5" creationId="{119B9BB0-1E82-A235-7120-780D41DB8B12}"/>
          </ac:spMkLst>
        </pc:spChg>
        <pc:picChg chg="del">
          <ac:chgData name="Jessica Newport" userId="dede3334-717e-4998-a1ad-2432f5a188d4" providerId="ADAL" clId="{71450B28-6A91-49C5-BC88-2D7784511A7D}" dt="2026-03-23T09:32:40.504" v="322" actId="478"/>
          <ac:picMkLst>
            <pc:docMk/>
            <pc:sldMk cId="3765391658" sldId="5007"/>
            <ac:picMk id="6" creationId="{CBE13797-BC59-9DA1-8C04-18355016EDAC}"/>
          </ac:picMkLst>
        </pc:picChg>
        <pc:picChg chg="add mod">
          <ac:chgData name="Jessica Newport" userId="dede3334-717e-4998-a1ad-2432f5a188d4" providerId="ADAL" clId="{71450B28-6A91-49C5-BC88-2D7784511A7D}" dt="2026-03-23T09:33:25.616" v="329" actId="1076"/>
          <ac:picMkLst>
            <pc:docMk/>
            <pc:sldMk cId="3765391658" sldId="5007"/>
            <ac:picMk id="7" creationId="{0364CD86-8220-CFB7-3C52-19ADF5DAEE9E}"/>
          </ac:picMkLst>
        </pc:picChg>
      </pc:sldChg>
      <pc:sldChg chg="addSp delSp modSp add mod ord modNotesTx">
        <pc:chgData name="Jessica Newport" userId="dede3334-717e-4998-a1ad-2432f5a188d4" providerId="ADAL" clId="{71450B28-6A91-49C5-BC88-2D7784511A7D}" dt="2026-03-23T09:36:49.776" v="394" actId="20577"/>
        <pc:sldMkLst>
          <pc:docMk/>
          <pc:sldMk cId="4113189969" sldId="5008"/>
        </pc:sldMkLst>
        <pc:spChg chg="mod">
          <ac:chgData name="Jessica Newport" userId="dede3334-717e-4998-a1ad-2432f5a188d4" providerId="ADAL" clId="{71450B28-6A91-49C5-BC88-2D7784511A7D}" dt="2026-03-23T09:35:51.772" v="385" actId="1076"/>
          <ac:spMkLst>
            <pc:docMk/>
            <pc:sldMk cId="4113189969" sldId="5008"/>
            <ac:spMk id="2" creationId="{EDCBF44E-5624-7024-A52A-ED7D95B1360A}"/>
          </ac:spMkLst>
        </pc:spChg>
        <pc:spChg chg="mod">
          <ac:chgData name="Jessica Newport" userId="dede3334-717e-4998-a1ad-2432f5a188d4" providerId="ADAL" clId="{71450B28-6A91-49C5-BC88-2D7784511A7D}" dt="2026-03-23T09:34:42.706" v="352" actId="20577"/>
          <ac:spMkLst>
            <pc:docMk/>
            <pc:sldMk cId="4113189969" sldId="5008"/>
            <ac:spMk id="3" creationId="{6B1E3FF8-BE8D-6883-10D8-C34496CCE5B3}"/>
          </ac:spMkLst>
        </pc:spChg>
        <pc:spChg chg="add del mod">
          <ac:chgData name="Jessica Newport" userId="dede3334-717e-4998-a1ad-2432f5a188d4" providerId="ADAL" clId="{71450B28-6A91-49C5-BC88-2D7784511A7D}" dt="2026-03-23T09:36:44.063" v="392" actId="478"/>
          <ac:spMkLst>
            <pc:docMk/>
            <pc:sldMk cId="4113189969" sldId="5008"/>
            <ac:spMk id="7" creationId="{D1BC7234-4749-9D46-BB3E-3AD81077D514}"/>
          </ac:spMkLst>
        </pc:spChg>
        <pc:picChg chg="add mod">
          <ac:chgData name="Jessica Newport" userId="dede3334-717e-4998-a1ad-2432f5a188d4" providerId="ADAL" clId="{71450B28-6A91-49C5-BC88-2D7784511A7D}" dt="2026-03-23T09:36:46.190" v="393" actId="1076"/>
          <ac:picMkLst>
            <pc:docMk/>
            <pc:sldMk cId="4113189969" sldId="5008"/>
            <ac:picMk id="5" creationId="{68BCDB0A-1728-96BB-FB9D-35AF1A36360A}"/>
          </ac:picMkLst>
        </pc:picChg>
        <pc:picChg chg="del">
          <ac:chgData name="Jessica Newport" userId="dede3334-717e-4998-a1ad-2432f5a188d4" providerId="ADAL" clId="{71450B28-6A91-49C5-BC88-2D7784511A7D}" dt="2026-03-23T09:35:53.228" v="386" actId="478"/>
          <ac:picMkLst>
            <pc:docMk/>
            <pc:sldMk cId="4113189969" sldId="5008"/>
            <ac:picMk id="6" creationId="{C74D6EFF-D69F-5A42-FBF5-F199A822FAB8}"/>
          </ac:picMkLst>
        </pc:picChg>
      </pc:sldChg>
      <pc:sldChg chg="add">
        <pc:chgData name="Jessica Newport" userId="dede3334-717e-4998-a1ad-2432f5a188d4" providerId="ADAL" clId="{71450B28-6A91-49C5-BC88-2D7784511A7D}" dt="2026-03-23T09:37:39.240" v="396"/>
        <pc:sldMkLst>
          <pc:docMk/>
          <pc:sldMk cId="2570279408" sldId="5009"/>
        </pc:sldMkLst>
      </pc:sldChg>
      <pc:sldChg chg="addSp delSp modSp add mod ord">
        <pc:chgData name="Jessica Newport" userId="dede3334-717e-4998-a1ad-2432f5a188d4" providerId="ADAL" clId="{71450B28-6A91-49C5-BC88-2D7784511A7D}" dt="2026-03-23T09:39:12.353" v="429" actId="1076"/>
        <pc:sldMkLst>
          <pc:docMk/>
          <pc:sldMk cId="3379433395" sldId="5010"/>
        </pc:sldMkLst>
        <pc:spChg chg="mod">
          <ac:chgData name="Jessica Newport" userId="dede3334-717e-4998-a1ad-2432f5a188d4" providerId="ADAL" clId="{71450B28-6A91-49C5-BC88-2D7784511A7D}" dt="2026-03-23T09:39:12.353" v="429" actId="1076"/>
          <ac:spMkLst>
            <pc:docMk/>
            <pc:sldMk cId="3379433395" sldId="5010"/>
            <ac:spMk id="2" creationId="{C372B7ED-78CD-6789-F47A-CB2B96AF1931}"/>
          </ac:spMkLst>
        </pc:spChg>
        <pc:spChg chg="add del mod">
          <ac:chgData name="Jessica Newport" userId="dede3334-717e-4998-a1ad-2432f5a188d4" providerId="ADAL" clId="{71450B28-6A91-49C5-BC88-2D7784511A7D}" dt="2026-03-23T09:39:03.817" v="427" actId="478"/>
          <ac:spMkLst>
            <pc:docMk/>
            <pc:sldMk cId="3379433395" sldId="5010"/>
            <ac:spMk id="7" creationId="{52E0F8B1-9275-E628-6D8F-460D722E7BB1}"/>
          </ac:spMkLst>
        </pc:spChg>
        <pc:picChg chg="add del mod">
          <ac:chgData name="Jessica Newport" userId="dede3334-717e-4998-a1ad-2432f5a188d4" providerId="ADAL" clId="{71450B28-6A91-49C5-BC88-2D7784511A7D}" dt="2026-03-23T09:39:07.964" v="428" actId="1076"/>
          <ac:picMkLst>
            <pc:docMk/>
            <pc:sldMk cId="3379433395" sldId="5010"/>
            <ac:picMk id="5" creationId="{39992531-9269-E1FC-FEA8-89A6919AB690}"/>
          </ac:picMkLst>
        </pc:picChg>
        <pc:picChg chg="del">
          <ac:chgData name="Jessica Newport" userId="dede3334-717e-4998-a1ad-2432f5a188d4" providerId="ADAL" clId="{71450B28-6A91-49C5-BC88-2D7784511A7D}" dt="2026-03-23T09:38:12.252" v="421" actId="478"/>
          <ac:picMkLst>
            <pc:docMk/>
            <pc:sldMk cId="3379433395" sldId="5010"/>
            <ac:picMk id="6" creationId="{2B98315C-687E-17D8-D464-4EC930FA976C}"/>
          </ac:picMkLst>
        </pc:picChg>
      </pc:sldChg>
      <pc:sldChg chg="addSp delSp modSp add mod modAnim modNotesTx">
        <pc:chgData name="Jessica Newport" userId="dede3334-717e-4998-a1ad-2432f5a188d4" providerId="ADAL" clId="{71450B28-6A91-49C5-BC88-2D7784511A7D}" dt="2026-03-23T09:52:23.575" v="438" actId="1076"/>
        <pc:sldMkLst>
          <pc:docMk/>
          <pc:sldMk cId="3526018589" sldId="5011"/>
        </pc:sldMkLst>
        <pc:spChg chg="del">
          <ac:chgData name="Jessica Newport" userId="dede3334-717e-4998-a1ad-2432f5a188d4" providerId="ADAL" clId="{71450B28-6A91-49C5-BC88-2D7784511A7D}" dt="2026-03-23T09:50:49.332" v="432" actId="478"/>
          <ac:spMkLst>
            <pc:docMk/>
            <pc:sldMk cId="3526018589" sldId="5011"/>
            <ac:spMk id="2" creationId="{F4B39422-6D23-1089-67C5-417CEF4B6968}"/>
          </ac:spMkLst>
        </pc:spChg>
        <pc:picChg chg="add mod">
          <ac:chgData name="Jessica Newport" userId="dede3334-717e-4998-a1ad-2432f5a188d4" providerId="ADAL" clId="{71450B28-6A91-49C5-BC88-2D7784511A7D}" dt="2026-03-23T09:52:23.575" v="438" actId="1076"/>
          <ac:picMkLst>
            <pc:docMk/>
            <pc:sldMk cId="3526018589" sldId="5011"/>
            <ac:picMk id="3" creationId="{C06FF43C-F6B7-DE6D-1B14-310A6E0F3834}"/>
          </ac:picMkLst>
        </pc:picChg>
        <pc:picChg chg="del">
          <ac:chgData name="Jessica Newport" userId="dede3334-717e-4998-a1ad-2432f5a188d4" providerId="ADAL" clId="{71450B28-6A91-49C5-BC88-2D7784511A7D}" dt="2026-03-23T09:50:52.231" v="433" actId="478"/>
          <ac:picMkLst>
            <pc:docMk/>
            <pc:sldMk cId="3526018589" sldId="5011"/>
            <ac:picMk id="5" creationId="{7339DB73-FB87-0E96-84A7-E5E5B2FCBE3E}"/>
          </ac:picMkLst>
        </pc:picChg>
      </pc:sldChg>
      <pc:sldChg chg="addSp delSp modSp add mod delAnim modAnim modNotesTx">
        <pc:chgData name="Jessica Newport" userId="dede3334-717e-4998-a1ad-2432f5a188d4" providerId="ADAL" clId="{71450B28-6A91-49C5-BC88-2D7784511A7D}" dt="2026-03-23T09:54:11.099" v="445" actId="1076"/>
        <pc:sldMkLst>
          <pc:docMk/>
          <pc:sldMk cId="4163074198" sldId="5012"/>
        </pc:sldMkLst>
        <pc:picChg chg="add mod">
          <ac:chgData name="Jessica Newport" userId="dede3334-717e-4998-a1ad-2432f5a188d4" providerId="ADAL" clId="{71450B28-6A91-49C5-BC88-2D7784511A7D}" dt="2026-03-23T09:54:11.099" v="445" actId="1076"/>
          <ac:picMkLst>
            <pc:docMk/>
            <pc:sldMk cId="4163074198" sldId="5012"/>
            <ac:picMk id="2" creationId="{1CCE450C-DB73-4E92-A77D-D200F5B0A5F1}"/>
          </ac:picMkLst>
        </pc:picChg>
        <pc:picChg chg="del">
          <ac:chgData name="Jessica Newport" userId="dede3334-717e-4998-a1ad-2432f5a188d4" providerId="ADAL" clId="{71450B28-6A91-49C5-BC88-2D7784511A7D}" dt="2026-03-23T09:52:56.386" v="441" actId="478"/>
          <ac:picMkLst>
            <pc:docMk/>
            <pc:sldMk cId="4163074198" sldId="5012"/>
            <ac:picMk id="3" creationId="{C06FF43C-F6B7-DE6D-1B14-310A6E0F3834}"/>
          </ac:picMkLst>
        </pc:picChg>
      </pc:sldChg>
      <pc:sldChg chg="addSp delSp modSp add mod delAnim modAnim">
        <pc:chgData name="Jessica Newport" userId="dede3334-717e-4998-a1ad-2432f5a188d4" providerId="ADAL" clId="{71450B28-6A91-49C5-BC88-2D7784511A7D}" dt="2026-03-23T09:55:52.155" v="455" actId="1076"/>
        <pc:sldMkLst>
          <pc:docMk/>
          <pc:sldMk cId="649494485" sldId="5013"/>
        </pc:sldMkLst>
        <pc:picChg chg="del">
          <ac:chgData name="Jessica Newport" userId="dede3334-717e-4998-a1ad-2432f5a188d4" providerId="ADAL" clId="{71450B28-6A91-49C5-BC88-2D7784511A7D}" dt="2026-03-23T09:55:24.957" v="450" actId="478"/>
          <ac:picMkLst>
            <pc:docMk/>
            <pc:sldMk cId="649494485" sldId="5013"/>
            <ac:picMk id="2" creationId="{1CCE450C-DB73-4E92-A77D-D200F5B0A5F1}"/>
          </ac:picMkLst>
        </pc:picChg>
        <pc:picChg chg="add mod">
          <ac:chgData name="Jessica Newport" userId="dede3334-717e-4998-a1ad-2432f5a188d4" providerId="ADAL" clId="{71450B28-6A91-49C5-BC88-2D7784511A7D}" dt="2026-03-23T09:55:52.155" v="455" actId="1076"/>
          <ac:picMkLst>
            <pc:docMk/>
            <pc:sldMk cId="649494485" sldId="5013"/>
            <ac:picMk id="3" creationId="{B02FCE2B-C5AA-2D88-7695-9B0E06F7A648}"/>
          </ac:picMkLst>
        </pc:picChg>
      </pc:sldChg>
      <pc:sldChg chg="new del">
        <pc:chgData name="Jessica Newport" userId="dede3334-717e-4998-a1ad-2432f5a188d4" providerId="ADAL" clId="{71450B28-6A91-49C5-BC88-2D7784511A7D}" dt="2026-03-23T09:55:18.398" v="448" actId="680"/>
        <pc:sldMkLst>
          <pc:docMk/>
          <pc:sldMk cId="904771093" sldId="5013"/>
        </pc:sldMkLst>
      </pc:sldChg>
      <pc:sldChg chg="addSp delSp modSp add mod ord">
        <pc:chgData name="Jessica Newport" userId="dede3334-717e-4998-a1ad-2432f5a188d4" providerId="ADAL" clId="{71450B28-6A91-49C5-BC88-2D7784511A7D}" dt="2026-03-23T09:58:59.326" v="603" actId="478"/>
        <pc:sldMkLst>
          <pc:docMk/>
          <pc:sldMk cId="1089661164" sldId="5014"/>
        </pc:sldMkLst>
        <pc:spChg chg="del mod">
          <ac:chgData name="Jessica Newport" userId="dede3334-717e-4998-a1ad-2432f5a188d4" providerId="ADAL" clId="{71450B28-6A91-49C5-BC88-2D7784511A7D}" dt="2026-03-23T09:57:09.830" v="484" actId="478"/>
          <ac:spMkLst>
            <pc:docMk/>
            <pc:sldMk cId="1089661164" sldId="5014"/>
            <ac:spMk id="2" creationId="{F5A831DB-2A73-F90F-82E1-8AF55FF347BA}"/>
          </ac:spMkLst>
        </pc:spChg>
        <pc:spChg chg="mod">
          <ac:chgData name="Jessica Newport" userId="dede3334-717e-4998-a1ad-2432f5a188d4" providerId="ADAL" clId="{71450B28-6A91-49C5-BC88-2D7784511A7D}" dt="2026-03-23T09:56:38.430" v="473" actId="20577"/>
          <ac:spMkLst>
            <pc:docMk/>
            <pc:sldMk cId="1089661164" sldId="5014"/>
            <ac:spMk id="3" creationId="{5A4827CA-E813-7623-5755-B672463A3982}"/>
          </ac:spMkLst>
        </pc:spChg>
        <pc:spChg chg="add mod">
          <ac:chgData name="Jessica Newport" userId="dede3334-717e-4998-a1ad-2432f5a188d4" providerId="ADAL" clId="{71450B28-6A91-49C5-BC88-2D7784511A7D}" dt="2026-03-23T09:58:04.140" v="598" actId="1076"/>
          <ac:spMkLst>
            <pc:docMk/>
            <pc:sldMk cId="1089661164" sldId="5014"/>
            <ac:spMk id="4" creationId="{6D6E5F03-4092-B864-40CB-B78793F81B40}"/>
          </ac:spMkLst>
        </pc:spChg>
        <pc:spChg chg="add del mod">
          <ac:chgData name="Jessica Newport" userId="dede3334-717e-4998-a1ad-2432f5a188d4" providerId="ADAL" clId="{71450B28-6A91-49C5-BC88-2D7784511A7D}" dt="2026-03-23T09:58:59.326" v="603" actId="478"/>
          <ac:spMkLst>
            <pc:docMk/>
            <pc:sldMk cId="1089661164" sldId="5014"/>
            <ac:spMk id="8" creationId="{D5DB334A-EEEA-EB59-2305-0660B43BE6A0}"/>
          </ac:spMkLst>
        </pc:spChg>
        <pc:picChg chg="del">
          <ac:chgData name="Jessica Newport" userId="dede3334-717e-4998-a1ad-2432f5a188d4" providerId="ADAL" clId="{71450B28-6A91-49C5-BC88-2D7784511A7D}" dt="2026-03-23T09:58:06.171" v="599" actId="478"/>
          <ac:picMkLst>
            <pc:docMk/>
            <pc:sldMk cId="1089661164" sldId="5014"/>
            <ac:picMk id="5" creationId="{9F01C3EA-7253-A036-FCF3-E348B7A01770}"/>
          </ac:picMkLst>
        </pc:picChg>
        <pc:picChg chg="add mod">
          <ac:chgData name="Jessica Newport" userId="dede3334-717e-4998-a1ad-2432f5a188d4" providerId="ADAL" clId="{71450B28-6A91-49C5-BC88-2D7784511A7D}" dt="2026-03-23T09:58:56.259" v="602" actId="1076"/>
          <ac:picMkLst>
            <pc:docMk/>
            <pc:sldMk cId="1089661164" sldId="5014"/>
            <ac:picMk id="7" creationId="{6A8748C7-11F4-00C9-3A4E-29D21A360542}"/>
          </ac:picMkLst>
        </pc:picChg>
      </pc:sldChg>
      <pc:sldChg chg="addSp delSp modSp add mod">
        <pc:chgData name="Jessica Newport" userId="dede3334-717e-4998-a1ad-2432f5a188d4" providerId="ADAL" clId="{71450B28-6A91-49C5-BC88-2D7784511A7D}" dt="2026-03-23T10:00:42.667" v="661" actId="1076"/>
        <pc:sldMkLst>
          <pc:docMk/>
          <pc:sldMk cId="2736842637" sldId="5015"/>
        </pc:sldMkLst>
        <pc:spChg chg="mod">
          <ac:chgData name="Jessica Newport" userId="dede3334-717e-4998-a1ad-2432f5a188d4" providerId="ADAL" clId="{71450B28-6A91-49C5-BC88-2D7784511A7D}" dt="2026-03-23T10:00:04.493" v="653" actId="1076"/>
          <ac:spMkLst>
            <pc:docMk/>
            <pc:sldMk cId="2736842637" sldId="5015"/>
            <ac:spMk id="3" creationId="{BA458E2F-48E0-3367-C84A-D3B5AE937BCA}"/>
          </ac:spMkLst>
        </pc:spChg>
        <pc:spChg chg="mod">
          <ac:chgData name="Jessica Newport" userId="dede3334-717e-4998-a1ad-2432f5a188d4" providerId="ADAL" clId="{71450B28-6A91-49C5-BC88-2D7784511A7D}" dt="2026-03-23T10:00:26.294" v="657" actId="1076"/>
          <ac:spMkLst>
            <pc:docMk/>
            <pc:sldMk cId="2736842637" sldId="5015"/>
            <ac:spMk id="4" creationId="{DB557E8A-C82A-097E-1A58-3A5FEC450A73}"/>
          </ac:spMkLst>
        </pc:spChg>
        <pc:picChg chg="add mod">
          <ac:chgData name="Jessica Newport" userId="dede3334-717e-4998-a1ad-2432f5a188d4" providerId="ADAL" clId="{71450B28-6A91-49C5-BC88-2D7784511A7D}" dt="2026-03-23T10:00:42.667" v="661" actId="1076"/>
          <ac:picMkLst>
            <pc:docMk/>
            <pc:sldMk cId="2736842637" sldId="5015"/>
            <ac:picMk id="2" creationId="{2E828FFA-B51D-1346-94C6-BFC90C62E359}"/>
          </ac:picMkLst>
        </pc:picChg>
        <pc:picChg chg="del">
          <ac:chgData name="Jessica Newport" userId="dede3334-717e-4998-a1ad-2432f5a188d4" providerId="ADAL" clId="{71450B28-6A91-49C5-BC88-2D7784511A7D}" dt="2026-03-23T10:00:30.293" v="658" actId="478"/>
          <ac:picMkLst>
            <pc:docMk/>
            <pc:sldMk cId="2736842637" sldId="5015"/>
            <ac:picMk id="7" creationId="{693D4441-892C-A273-CA63-0DDF207D13BF}"/>
          </ac:picMkLst>
        </pc:picChg>
      </pc:sldChg>
      <pc:sldChg chg="modSp add mod">
        <pc:chgData name="Jessica Newport" userId="dede3334-717e-4998-a1ad-2432f5a188d4" providerId="ADAL" clId="{71450B28-6A91-49C5-BC88-2D7784511A7D}" dt="2026-03-23T10:01:47.245" v="698" actId="1076"/>
        <pc:sldMkLst>
          <pc:docMk/>
          <pc:sldMk cId="2120968434" sldId="5016"/>
        </pc:sldMkLst>
        <pc:spChg chg="mod">
          <ac:chgData name="Jessica Newport" userId="dede3334-717e-4998-a1ad-2432f5a188d4" providerId="ADAL" clId="{71450B28-6A91-49C5-BC88-2D7784511A7D}" dt="2026-03-23T10:01:26.448" v="695" actId="20577"/>
          <ac:spMkLst>
            <pc:docMk/>
            <pc:sldMk cId="2120968434" sldId="5016"/>
            <ac:spMk id="3" creationId="{2A2E8195-1283-9930-AB5D-EF52B343031D}"/>
          </ac:spMkLst>
        </pc:spChg>
        <pc:spChg chg="mod">
          <ac:chgData name="Jessica Newport" userId="dede3334-717e-4998-a1ad-2432f5a188d4" providerId="ADAL" clId="{71450B28-6A91-49C5-BC88-2D7784511A7D}" dt="2026-03-23T10:01:42.064" v="697" actId="2711"/>
          <ac:spMkLst>
            <pc:docMk/>
            <pc:sldMk cId="2120968434" sldId="5016"/>
            <ac:spMk id="4" creationId="{222D1507-E1FD-2290-5D76-783924F91490}"/>
          </ac:spMkLst>
        </pc:spChg>
        <pc:picChg chg="mod">
          <ac:chgData name="Jessica Newport" userId="dede3334-717e-4998-a1ad-2432f5a188d4" providerId="ADAL" clId="{71450B28-6A91-49C5-BC88-2D7784511A7D}" dt="2026-03-23T10:01:47.245" v="698" actId="1076"/>
          <ac:picMkLst>
            <pc:docMk/>
            <pc:sldMk cId="2120968434" sldId="5016"/>
            <ac:picMk id="2" creationId="{1FDE9464-F613-2202-4A98-3691495D67F6}"/>
          </ac:picMkLst>
        </pc:picChg>
      </pc:sldChg>
      <pc:sldChg chg="addSp delSp modSp add mod ord modNotesTx">
        <pc:chgData name="Jessica Newport" userId="dede3334-717e-4998-a1ad-2432f5a188d4" providerId="ADAL" clId="{71450B28-6A91-49C5-BC88-2D7784511A7D}" dt="2026-03-23T10:07:16.074" v="726" actId="20577"/>
        <pc:sldMkLst>
          <pc:docMk/>
          <pc:sldMk cId="2007051856" sldId="5017"/>
        </pc:sldMkLst>
        <pc:spChg chg="mod">
          <ac:chgData name="Jessica Newport" userId="dede3334-717e-4998-a1ad-2432f5a188d4" providerId="ADAL" clId="{71450B28-6A91-49C5-BC88-2D7784511A7D}" dt="2026-03-23T10:07:10.561" v="725" actId="1076"/>
          <ac:spMkLst>
            <pc:docMk/>
            <pc:sldMk cId="2007051856" sldId="5017"/>
            <ac:spMk id="2" creationId="{EE3009F1-8670-966A-AF38-E1D9EBC6009E}"/>
          </ac:spMkLst>
        </pc:spChg>
        <pc:picChg chg="del">
          <ac:chgData name="Jessica Newport" userId="dede3334-717e-4998-a1ad-2432f5a188d4" providerId="ADAL" clId="{71450B28-6A91-49C5-BC88-2D7784511A7D}" dt="2026-03-23T10:02:34.006" v="720" actId="478"/>
          <ac:picMkLst>
            <pc:docMk/>
            <pc:sldMk cId="2007051856" sldId="5017"/>
            <ac:picMk id="5" creationId="{20FDBC1D-92B4-08B7-BDE0-CCD33DD39BB9}"/>
          </ac:picMkLst>
        </pc:picChg>
        <pc:picChg chg="add mod">
          <ac:chgData name="Jessica Newport" userId="dede3334-717e-4998-a1ad-2432f5a188d4" providerId="ADAL" clId="{71450B28-6A91-49C5-BC88-2D7784511A7D}" dt="2026-03-23T10:07:05.607" v="724" actId="1076"/>
          <ac:picMkLst>
            <pc:docMk/>
            <pc:sldMk cId="2007051856" sldId="5017"/>
            <ac:picMk id="6" creationId="{4ACC5FDC-2C96-1B2B-A753-3602D64545BB}"/>
          </ac:picMkLst>
        </pc:picChg>
      </pc:sldChg>
      <pc:sldChg chg="addSp delSp modSp add mod ord">
        <pc:chgData name="Jessica Newport" userId="dede3334-717e-4998-a1ad-2432f5a188d4" providerId="ADAL" clId="{71450B28-6A91-49C5-BC88-2D7784511A7D}" dt="2026-03-23T10:13:09.663" v="765" actId="1076"/>
        <pc:sldMkLst>
          <pc:docMk/>
          <pc:sldMk cId="1541708379" sldId="5018"/>
        </pc:sldMkLst>
        <pc:spChg chg="mod">
          <ac:chgData name="Jessica Newport" userId="dede3334-717e-4998-a1ad-2432f5a188d4" providerId="ADAL" clId="{71450B28-6A91-49C5-BC88-2D7784511A7D}" dt="2026-03-23T10:07:46.350" v="754" actId="20577"/>
          <ac:spMkLst>
            <pc:docMk/>
            <pc:sldMk cId="1541708379" sldId="5018"/>
            <ac:spMk id="3" creationId="{6EE8BB3C-A794-9773-C448-869963390628}"/>
          </ac:spMkLst>
        </pc:spChg>
        <pc:spChg chg="mod">
          <ac:chgData name="Jessica Newport" userId="dede3334-717e-4998-a1ad-2432f5a188d4" providerId="ADAL" clId="{71450B28-6A91-49C5-BC88-2D7784511A7D}" dt="2026-03-23T10:08:13.167" v="758" actId="255"/>
          <ac:spMkLst>
            <pc:docMk/>
            <pc:sldMk cId="1541708379" sldId="5018"/>
            <ac:spMk id="4" creationId="{D67B5084-D814-6321-3258-B78D6900F81E}"/>
          </ac:spMkLst>
        </pc:spChg>
        <pc:picChg chg="del mod">
          <ac:chgData name="Jessica Newport" userId="dede3334-717e-4998-a1ad-2432f5a188d4" providerId="ADAL" clId="{71450B28-6A91-49C5-BC88-2D7784511A7D}" dt="2026-03-23T10:08:21.305" v="760" actId="478"/>
          <ac:picMkLst>
            <pc:docMk/>
            <pc:sldMk cId="1541708379" sldId="5018"/>
            <ac:picMk id="2" creationId="{60E274E2-B4DC-E8D4-367B-2F76BCC679E6}"/>
          </ac:picMkLst>
        </pc:picChg>
        <pc:picChg chg="add mod">
          <ac:chgData name="Jessica Newport" userId="dede3334-717e-4998-a1ad-2432f5a188d4" providerId="ADAL" clId="{71450B28-6A91-49C5-BC88-2D7784511A7D}" dt="2026-03-23T10:13:09.663" v="765" actId="1076"/>
          <ac:picMkLst>
            <pc:docMk/>
            <pc:sldMk cId="1541708379" sldId="5018"/>
            <ac:picMk id="6" creationId="{77CAFD96-A457-7DE5-3C2B-EE04ED30E995}"/>
          </ac:picMkLst>
        </pc:picChg>
      </pc:sldChg>
      <pc:sldChg chg="modSp add mod">
        <pc:chgData name="Jessica Newport" userId="dede3334-717e-4998-a1ad-2432f5a188d4" providerId="ADAL" clId="{71450B28-6A91-49C5-BC88-2D7784511A7D}" dt="2026-03-23T10:14:25.503" v="771" actId="1076"/>
        <pc:sldMkLst>
          <pc:docMk/>
          <pc:sldMk cId="1193486856" sldId="5019"/>
        </pc:sldMkLst>
        <pc:spChg chg="mod">
          <ac:chgData name="Jessica Newport" userId="dede3334-717e-4998-a1ad-2432f5a188d4" providerId="ADAL" clId="{71450B28-6A91-49C5-BC88-2D7784511A7D}" dt="2026-03-23T10:14:23.421" v="770" actId="1076"/>
          <ac:spMkLst>
            <pc:docMk/>
            <pc:sldMk cId="1193486856" sldId="5019"/>
            <ac:spMk id="4" creationId="{7445AB5B-B6F3-4DAF-638B-A4904C4594C0}"/>
          </ac:spMkLst>
        </pc:spChg>
        <pc:picChg chg="mod">
          <ac:chgData name="Jessica Newport" userId="dede3334-717e-4998-a1ad-2432f5a188d4" providerId="ADAL" clId="{71450B28-6A91-49C5-BC88-2D7784511A7D}" dt="2026-03-23T10:14:25.503" v="771" actId="1076"/>
          <ac:picMkLst>
            <pc:docMk/>
            <pc:sldMk cId="1193486856" sldId="5019"/>
            <ac:picMk id="6" creationId="{C06BD101-4BAA-61D0-828E-5E6429372114}"/>
          </ac:picMkLst>
        </pc:picChg>
      </pc:sldChg>
      <pc:sldChg chg="addSp delSp modSp add mod ord">
        <pc:chgData name="Jessica Newport" userId="dede3334-717e-4998-a1ad-2432f5a188d4" providerId="ADAL" clId="{71450B28-6A91-49C5-BC88-2D7784511A7D}" dt="2026-03-23T10:16:30.183" v="799" actId="1076"/>
        <pc:sldMkLst>
          <pc:docMk/>
          <pc:sldMk cId="1007032497" sldId="5020"/>
        </pc:sldMkLst>
        <pc:spChg chg="mod">
          <ac:chgData name="Jessica Newport" userId="dede3334-717e-4998-a1ad-2432f5a188d4" providerId="ADAL" clId="{71450B28-6A91-49C5-BC88-2D7784511A7D}" dt="2026-03-23T10:15:20.069" v="795" actId="1076"/>
          <ac:spMkLst>
            <pc:docMk/>
            <pc:sldMk cId="1007032497" sldId="5020"/>
            <ac:spMk id="2" creationId="{90616398-591C-4D19-3417-8D3B5B3AD06C}"/>
          </ac:spMkLst>
        </pc:spChg>
        <pc:picChg chg="add mod">
          <ac:chgData name="Jessica Newport" userId="dede3334-717e-4998-a1ad-2432f5a188d4" providerId="ADAL" clId="{71450B28-6A91-49C5-BC88-2D7784511A7D}" dt="2026-03-23T10:16:30.183" v="799" actId="1076"/>
          <ac:picMkLst>
            <pc:docMk/>
            <pc:sldMk cId="1007032497" sldId="5020"/>
            <ac:picMk id="5" creationId="{4C866893-85B8-0959-F28A-12D7B7AA1438}"/>
          </ac:picMkLst>
        </pc:picChg>
        <pc:picChg chg="del">
          <ac:chgData name="Jessica Newport" userId="dede3334-717e-4998-a1ad-2432f5a188d4" providerId="ADAL" clId="{71450B28-6A91-49C5-BC88-2D7784511A7D}" dt="2026-03-23T10:15:26.172" v="796" actId="478"/>
          <ac:picMkLst>
            <pc:docMk/>
            <pc:sldMk cId="1007032497" sldId="5020"/>
            <ac:picMk id="6" creationId="{71FDBC3C-840B-AEFA-11A8-4C71F8B74BDB}"/>
          </ac:picMkLst>
        </pc:picChg>
      </pc:sldChg>
      <pc:sldChg chg="modSp add mod ord">
        <pc:chgData name="Jessica Newport" userId="dede3334-717e-4998-a1ad-2432f5a188d4" providerId="ADAL" clId="{71450B28-6A91-49C5-BC88-2D7784511A7D}" dt="2026-03-23T10:17:50.857" v="837" actId="1076"/>
        <pc:sldMkLst>
          <pc:docMk/>
          <pc:sldMk cId="2681097306" sldId="5021"/>
        </pc:sldMkLst>
        <pc:spChg chg="mod">
          <ac:chgData name="Jessica Newport" userId="dede3334-717e-4998-a1ad-2432f5a188d4" providerId="ADAL" clId="{71450B28-6A91-49C5-BC88-2D7784511A7D}" dt="2026-03-23T10:17:43.032" v="835" actId="1076"/>
          <ac:spMkLst>
            <pc:docMk/>
            <pc:sldMk cId="2681097306" sldId="5021"/>
            <ac:spMk id="3" creationId="{F85AFE51-D59E-3B46-891F-D96EFC743D15}"/>
          </ac:spMkLst>
        </pc:spChg>
        <pc:spChg chg="mod">
          <ac:chgData name="Jessica Newport" userId="dede3334-717e-4998-a1ad-2432f5a188d4" providerId="ADAL" clId="{71450B28-6A91-49C5-BC88-2D7784511A7D}" dt="2026-03-23T10:17:50.857" v="837" actId="1076"/>
          <ac:spMkLst>
            <pc:docMk/>
            <pc:sldMk cId="2681097306" sldId="5021"/>
            <ac:spMk id="4" creationId="{507C50FA-EE4E-064C-A15B-4CAC8ABFC807}"/>
          </ac:spMkLst>
        </pc:spChg>
        <pc:picChg chg="mod">
          <ac:chgData name="Jessica Newport" userId="dede3334-717e-4998-a1ad-2432f5a188d4" providerId="ADAL" clId="{71450B28-6A91-49C5-BC88-2D7784511A7D}" dt="2026-03-23T10:17:45.227" v="836" actId="1076"/>
          <ac:picMkLst>
            <pc:docMk/>
            <pc:sldMk cId="2681097306" sldId="5021"/>
            <ac:picMk id="6" creationId="{AA38B3A1-FCE0-D69E-959C-899F3317C586}"/>
          </ac:picMkLst>
        </pc:picChg>
      </pc:sldChg>
      <pc:sldChg chg="modSp add mod">
        <pc:chgData name="Jessica Newport" userId="dede3334-717e-4998-a1ad-2432f5a188d4" providerId="ADAL" clId="{71450B28-6A91-49C5-BC88-2D7784511A7D}" dt="2026-03-23T10:19:21.327" v="850" actId="1076"/>
        <pc:sldMkLst>
          <pc:docMk/>
          <pc:sldMk cId="2937690048" sldId="5022"/>
        </pc:sldMkLst>
        <pc:spChg chg="mod">
          <ac:chgData name="Jessica Newport" userId="dede3334-717e-4998-a1ad-2432f5a188d4" providerId="ADAL" clId="{71450B28-6A91-49C5-BC88-2D7784511A7D}" dt="2026-03-23T10:19:21.327" v="850" actId="1076"/>
          <ac:spMkLst>
            <pc:docMk/>
            <pc:sldMk cId="2937690048" sldId="5022"/>
            <ac:spMk id="3" creationId="{904653D8-CAD5-D43E-7405-A621BC33E146}"/>
          </ac:spMkLst>
        </pc:spChg>
        <pc:spChg chg="mod">
          <ac:chgData name="Jessica Newport" userId="dede3334-717e-4998-a1ad-2432f5a188d4" providerId="ADAL" clId="{71450B28-6A91-49C5-BC88-2D7784511A7D}" dt="2026-03-23T10:19:16.975" v="849" actId="1076"/>
          <ac:spMkLst>
            <pc:docMk/>
            <pc:sldMk cId="2937690048" sldId="5022"/>
            <ac:spMk id="4" creationId="{634032A8-5CC1-15D0-5E4C-57BDAF527056}"/>
          </ac:spMkLst>
        </pc:spChg>
      </pc:sldChg>
      <pc:sldChg chg="modSp add mod modNotesTx">
        <pc:chgData name="Jessica Newport" userId="dede3334-717e-4998-a1ad-2432f5a188d4" providerId="ADAL" clId="{71450B28-6A91-49C5-BC88-2D7784511A7D}" dt="2026-03-23T10:20:37.841" v="895" actId="20577"/>
        <pc:sldMkLst>
          <pc:docMk/>
          <pc:sldMk cId="4117999249" sldId="5023"/>
        </pc:sldMkLst>
        <pc:spChg chg="mod">
          <ac:chgData name="Jessica Newport" userId="dede3334-717e-4998-a1ad-2432f5a188d4" providerId="ADAL" clId="{71450B28-6A91-49C5-BC88-2D7784511A7D}" dt="2026-03-23T10:20:01.538" v="886" actId="20577"/>
          <ac:spMkLst>
            <pc:docMk/>
            <pc:sldMk cId="4117999249" sldId="5023"/>
            <ac:spMk id="3" creationId="{906515B9-F9D9-9FB1-40E7-3FAB7BBC5E95}"/>
          </ac:spMkLst>
        </pc:spChg>
        <pc:spChg chg="mod">
          <ac:chgData name="Jessica Newport" userId="dede3334-717e-4998-a1ad-2432f5a188d4" providerId="ADAL" clId="{71450B28-6A91-49C5-BC88-2D7784511A7D}" dt="2026-03-23T10:20:27.467" v="894" actId="5793"/>
          <ac:spMkLst>
            <pc:docMk/>
            <pc:sldMk cId="4117999249" sldId="5023"/>
            <ac:spMk id="4" creationId="{C7537322-DC80-DB61-CA48-BC7B3453CE20}"/>
          </ac:spMkLst>
        </pc:spChg>
      </pc:sldChg>
      <pc:sldChg chg="add ord">
        <pc:chgData name="Jessica Newport" userId="dede3334-717e-4998-a1ad-2432f5a188d4" providerId="ADAL" clId="{71450B28-6A91-49C5-BC88-2D7784511A7D}" dt="2026-03-23T10:20:57.555" v="899"/>
        <pc:sldMkLst>
          <pc:docMk/>
          <pc:sldMk cId="1519195270" sldId="5024"/>
        </pc:sldMkLst>
      </pc:sldChg>
      <pc:sldChg chg="addSp delSp modSp add mod ord">
        <pc:chgData name="Jessica Newport" userId="dede3334-717e-4998-a1ad-2432f5a188d4" providerId="ADAL" clId="{71450B28-6A91-49C5-BC88-2D7784511A7D}" dt="2026-03-23T10:22:28.591" v="932" actId="1076"/>
        <pc:sldMkLst>
          <pc:docMk/>
          <pc:sldMk cId="330923001" sldId="5025"/>
        </pc:sldMkLst>
        <pc:spChg chg="mod">
          <ac:chgData name="Jessica Newport" userId="dede3334-717e-4998-a1ad-2432f5a188d4" providerId="ADAL" clId="{71450B28-6A91-49C5-BC88-2D7784511A7D}" dt="2026-03-23T10:22:07.380" v="927" actId="20577"/>
          <ac:spMkLst>
            <pc:docMk/>
            <pc:sldMk cId="330923001" sldId="5025"/>
            <ac:spMk id="2" creationId="{614EF08C-7DB7-B7C5-EF60-588E814CDAB7}"/>
          </ac:spMkLst>
        </pc:spChg>
        <pc:picChg chg="add mod">
          <ac:chgData name="Jessica Newport" userId="dede3334-717e-4998-a1ad-2432f5a188d4" providerId="ADAL" clId="{71450B28-6A91-49C5-BC88-2D7784511A7D}" dt="2026-03-23T10:22:28.591" v="932" actId="1076"/>
          <ac:picMkLst>
            <pc:docMk/>
            <pc:sldMk cId="330923001" sldId="5025"/>
            <ac:picMk id="3" creationId="{DEB35B61-0308-B4C9-A336-424083A85DC7}"/>
          </ac:picMkLst>
        </pc:picChg>
        <pc:picChg chg="del">
          <ac:chgData name="Jessica Newport" userId="dede3334-717e-4998-a1ad-2432f5a188d4" providerId="ADAL" clId="{71450B28-6A91-49C5-BC88-2D7784511A7D}" dt="2026-03-23T10:22:14.995" v="928" actId="478"/>
          <ac:picMkLst>
            <pc:docMk/>
            <pc:sldMk cId="330923001" sldId="5025"/>
            <ac:picMk id="5" creationId="{AF6930B8-D17F-03A6-4B26-F3A06608B77A}"/>
          </ac:picMkLst>
        </pc:picChg>
      </pc:sldChg>
      <pc:sldChg chg="addSp delSp modSp add mod modAnim modNotesTx">
        <pc:chgData name="Jessica Newport" userId="dede3334-717e-4998-a1ad-2432f5a188d4" providerId="ADAL" clId="{71450B28-6A91-49C5-BC88-2D7784511A7D}" dt="2026-03-23T10:27:30.682" v="940" actId="1076"/>
        <pc:sldMkLst>
          <pc:docMk/>
          <pc:sldMk cId="2113156659" sldId="5026"/>
        </pc:sldMkLst>
        <pc:spChg chg="del">
          <ac:chgData name="Jessica Newport" userId="dede3334-717e-4998-a1ad-2432f5a188d4" providerId="ADAL" clId="{71450B28-6A91-49C5-BC88-2D7784511A7D}" dt="2026-03-23T10:26:40.691" v="935" actId="478"/>
          <ac:spMkLst>
            <pc:docMk/>
            <pc:sldMk cId="2113156659" sldId="5026"/>
            <ac:spMk id="2" creationId="{85AC1C7E-ACA5-A9E3-6390-344CAAAF20A9}"/>
          </ac:spMkLst>
        </pc:spChg>
        <pc:picChg chg="del">
          <ac:chgData name="Jessica Newport" userId="dede3334-717e-4998-a1ad-2432f5a188d4" providerId="ADAL" clId="{71450B28-6A91-49C5-BC88-2D7784511A7D}" dt="2026-03-23T10:26:43.054" v="936" actId="478"/>
          <ac:picMkLst>
            <pc:docMk/>
            <pc:sldMk cId="2113156659" sldId="5026"/>
            <ac:picMk id="3" creationId="{0FA2E86D-9881-479B-4D62-4309F1516992}"/>
          </ac:picMkLst>
        </pc:picChg>
        <pc:picChg chg="add mod">
          <ac:chgData name="Jessica Newport" userId="dede3334-717e-4998-a1ad-2432f5a188d4" providerId="ADAL" clId="{71450B28-6A91-49C5-BC88-2D7784511A7D}" dt="2026-03-23T10:27:30.682" v="940" actId="1076"/>
          <ac:picMkLst>
            <pc:docMk/>
            <pc:sldMk cId="2113156659" sldId="5026"/>
            <ac:picMk id="5" creationId="{F9086C6B-2ED6-D17F-C59A-8D1D4B627C88}"/>
          </ac:picMkLst>
        </pc:picChg>
      </pc:sldChg>
      <pc:sldChg chg="modSp add mod ord">
        <pc:chgData name="Jessica Newport" userId="dede3334-717e-4998-a1ad-2432f5a188d4" providerId="ADAL" clId="{71450B28-6A91-49C5-BC88-2D7784511A7D}" dt="2026-03-23T10:29:30.046" v="954" actId="1076"/>
        <pc:sldMkLst>
          <pc:docMk/>
          <pc:sldMk cId="2018411063" sldId="5027"/>
        </pc:sldMkLst>
        <pc:spChg chg="mod">
          <ac:chgData name="Jessica Newport" userId="dede3334-717e-4998-a1ad-2432f5a188d4" providerId="ADAL" clId="{71450B28-6A91-49C5-BC88-2D7784511A7D}" dt="2026-03-23T10:29:28.527" v="953" actId="1076"/>
          <ac:spMkLst>
            <pc:docMk/>
            <pc:sldMk cId="2018411063" sldId="5027"/>
            <ac:spMk id="4" creationId="{01096133-EC3F-CA93-37DF-E6E9E775ACD1}"/>
          </ac:spMkLst>
        </pc:spChg>
        <pc:picChg chg="mod">
          <ac:chgData name="Jessica Newport" userId="dede3334-717e-4998-a1ad-2432f5a188d4" providerId="ADAL" clId="{71450B28-6A91-49C5-BC88-2D7784511A7D}" dt="2026-03-23T10:29:30.046" v="954" actId="1076"/>
          <ac:picMkLst>
            <pc:docMk/>
            <pc:sldMk cId="2018411063" sldId="5027"/>
            <ac:picMk id="7" creationId="{FAEFE51B-F127-6711-3C8D-09B3021D1146}"/>
          </ac:picMkLst>
        </pc:picChg>
      </pc:sldChg>
      <pc:sldChg chg="addSp delSp modSp add mod modNotesTx">
        <pc:chgData name="Jessica Newport" userId="dede3334-717e-4998-a1ad-2432f5a188d4" providerId="ADAL" clId="{71450B28-6A91-49C5-BC88-2D7784511A7D}" dt="2026-03-23T10:31:45.035" v="1002" actId="1076"/>
        <pc:sldMkLst>
          <pc:docMk/>
          <pc:sldMk cId="4006495441" sldId="5028"/>
        </pc:sldMkLst>
        <pc:spChg chg="mod">
          <ac:chgData name="Jessica Newport" userId="dede3334-717e-4998-a1ad-2432f5a188d4" providerId="ADAL" clId="{71450B28-6A91-49C5-BC88-2D7784511A7D}" dt="2026-03-23T10:31:13.160" v="1000" actId="1076"/>
          <ac:spMkLst>
            <pc:docMk/>
            <pc:sldMk cId="4006495441" sldId="5028"/>
            <ac:spMk id="3" creationId="{1C339103-092B-957B-4C22-5B55EC2D27D0}"/>
          </ac:spMkLst>
        </pc:spChg>
        <pc:spChg chg="mod">
          <ac:chgData name="Jessica Newport" userId="dede3334-717e-4998-a1ad-2432f5a188d4" providerId="ADAL" clId="{71450B28-6A91-49C5-BC88-2D7784511A7D}" dt="2026-03-23T10:30:59.791" v="997" actId="1076"/>
          <ac:spMkLst>
            <pc:docMk/>
            <pc:sldMk cId="4006495441" sldId="5028"/>
            <ac:spMk id="4" creationId="{EB9C803C-E20C-1417-084E-4F72C44F4248}"/>
          </ac:spMkLst>
        </pc:spChg>
        <pc:picChg chg="add mod">
          <ac:chgData name="Jessica Newport" userId="dede3334-717e-4998-a1ad-2432f5a188d4" providerId="ADAL" clId="{71450B28-6A91-49C5-BC88-2D7784511A7D}" dt="2026-03-23T10:31:45.035" v="1002" actId="1076"/>
          <ac:picMkLst>
            <pc:docMk/>
            <pc:sldMk cId="4006495441" sldId="5028"/>
            <ac:picMk id="2" creationId="{80859830-7953-0C01-8C68-2F47D30DD3B4}"/>
          </ac:picMkLst>
        </pc:picChg>
        <pc:picChg chg="del">
          <ac:chgData name="Jessica Newport" userId="dede3334-717e-4998-a1ad-2432f5a188d4" providerId="ADAL" clId="{71450B28-6A91-49C5-BC88-2D7784511A7D}" dt="2026-03-23T10:31:02.341" v="998" actId="478"/>
          <ac:picMkLst>
            <pc:docMk/>
            <pc:sldMk cId="4006495441" sldId="5028"/>
            <ac:picMk id="7" creationId="{76CA177A-AE8F-6D34-79DC-A25262333B2A}"/>
          </ac:picMkLst>
        </pc:picChg>
      </pc:sldChg>
      <pc:sldChg chg="modSp add mod">
        <pc:chgData name="Jessica Newport" userId="dede3334-717e-4998-a1ad-2432f5a188d4" providerId="ADAL" clId="{71450B28-6A91-49C5-BC88-2D7784511A7D}" dt="2026-03-23T10:33:35.474" v="1016" actId="1076"/>
        <pc:sldMkLst>
          <pc:docMk/>
          <pc:sldMk cId="2141757478" sldId="5029"/>
        </pc:sldMkLst>
        <pc:spChg chg="mod">
          <ac:chgData name="Jessica Newport" userId="dede3334-717e-4998-a1ad-2432f5a188d4" providerId="ADAL" clId="{71450B28-6A91-49C5-BC88-2D7784511A7D}" dt="2026-03-23T10:32:17.388" v="1010" actId="20577"/>
          <ac:spMkLst>
            <pc:docMk/>
            <pc:sldMk cId="2141757478" sldId="5029"/>
            <ac:spMk id="3" creationId="{CA2EC97E-A94D-0EFB-6546-F805F7C2ACED}"/>
          </ac:spMkLst>
        </pc:spChg>
        <pc:spChg chg="mod">
          <ac:chgData name="Jessica Newport" userId="dede3334-717e-4998-a1ad-2432f5a188d4" providerId="ADAL" clId="{71450B28-6A91-49C5-BC88-2D7784511A7D}" dt="2026-03-23T10:33:35.474" v="1016" actId="1076"/>
          <ac:spMkLst>
            <pc:docMk/>
            <pc:sldMk cId="2141757478" sldId="5029"/>
            <ac:spMk id="4" creationId="{CCB6168D-F601-9AC9-AAE2-EEA41E6F4F21}"/>
          </ac:spMkLst>
        </pc:spChg>
      </pc:sldChg>
      <pc:sldChg chg="modSp add mod">
        <pc:chgData name="Jessica Newport" userId="dede3334-717e-4998-a1ad-2432f5a188d4" providerId="ADAL" clId="{71450B28-6A91-49C5-BC88-2D7784511A7D}" dt="2026-03-23T10:34:39.559" v="1056" actId="1076"/>
        <pc:sldMkLst>
          <pc:docMk/>
          <pc:sldMk cId="2480140199" sldId="5030"/>
        </pc:sldMkLst>
        <pc:spChg chg="mod">
          <ac:chgData name="Jessica Newport" userId="dede3334-717e-4998-a1ad-2432f5a188d4" providerId="ADAL" clId="{71450B28-6A91-49C5-BC88-2D7784511A7D}" dt="2026-03-23T10:34:37.365" v="1055" actId="1076"/>
          <ac:spMkLst>
            <pc:docMk/>
            <pc:sldMk cId="2480140199" sldId="5030"/>
            <ac:spMk id="3" creationId="{504EC43A-F2CB-DF62-AF61-15DA69A2C0A4}"/>
          </ac:spMkLst>
        </pc:spChg>
        <pc:spChg chg="mod">
          <ac:chgData name="Jessica Newport" userId="dede3334-717e-4998-a1ad-2432f5a188d4" providerId="ADAL" clId="{71450B28-6A91-49C5-BC88-2D7784511A7D}" dt="2026-03-23T10:34:34.788" v="1054" actId="1076"/>
          <ac:spMkLst>
            <pc:docMk/>
            <pc:sldMk cId="2480140199" sldId="5030"/>
            <ac:spMk id="4" creationId="{E23DC616-F48B-C8EB-16EF-139B8EFE501A}"/>
          </ac:spMkLst>
        </pc:spChg>
        <pc:picChg chg="mod">
          <ac:chgData name="Jessica Newport" userId="dede3334-717e-4998-a1ad-2432f5a188d4" providerId="ADAL" clId="{71450B28-6A91-49C5-BC88-2D7784511A7D}" dt="2026-03-23T10:34:39.559" v="1056" actId="1076"/>
          <ac:picMkLst>
            <pc:docMk/>
            <pc:sldMk cId="2480140199" sldId="5030"/>
            <ac:picMk id="2" creationId="{7DC18A6F-58DE-A4FF-2CC4-1ACAF53240D6}"/>
          </ac:picMkLst>
        </pc:picChg>
      </pc:sldChg>
      <pc:sldChg chg="modSp add mod">
        <pc:chgData name="Jessica Newport" userId="dede3334-717e-4998-a1ad-2432f5a188d4" providerId="ADAL" clId="{71450B28-6A91-49C5-BC88-2D7784511A7D}" dt="2026-03-23T10:35:25.163" v="1082" actId="1076"/>
        <pc:sldMkLst>
          <pc:docMk/>
          <pc:sldMk cId="3206623652" sldId="5031"/>
        </pc:sldMkLst>
        <pc:spChg chg="mod">
          <ac:chgData name="Jessica Newport" userId="dede3334-717e-4998-a1ad-2432f5a188d4" providerId="ADAL" clId="{71450B28-6A91-49C5-BC88-2D7784511A7D}" dt="2026-03-23T10:34:59.510" v="1075" actId="20577"/>
          <ac:spMkLst>
            <pc:docMk/>
            <pc:sldMk cId="3206623652" sldId="5031"/>
            <ac:spMk id="3" creationId="{B064E4C6-442C-08CF-B6D2-F14CFE2BE164}"/>
          </ac:spMkLst>
        </pc:spChg>
        <pc:spChg chg="mod">
          <ac:chgData name="Jessica Newport" userId="dede3334-717e-4998-a1ad-2432f5a188d4" providerId="ADAL" clId="{71450B28-6A91-49C5-BC88-2D7784511A7D}" dt="2026-03-23T10:35:21.967" v="1081" actId="1076"/>
          <ac:spMkLst>
            <pc:docMk/>
            <pc:sldMk cId="3206623652" sldId="5031"/>
            <ac:spMk id="4" creationId="{0B9957DA-BF90-46D1-0F58-83D726FCE70C}"/>
          </ac:spMkLst>
        </pc:spChg>
        <pc:picChg chg="mod">
          <ac:chgData name="Jessica Newport" userId="dede3334-717e-4998-a1ad-2432f5a188d4" providerId="ADAL" clId="{71450B28-6A91-49C5-BC88-2D7784511A7D}" dt="2026-03-23T10:35:25.163" v="1082" actId="1076"/>
          <ac:picMkLst>
            <pc:docMk/>
            <pc:sldMk cId="3206623652" sldId="5031"/>
            <ac:picMk id="2" creationId="{E549F6CD-B648-70E3-8FF7-CBD2FD3CE5BD}"/>
          </ac:picMkLst>
        </pc:picChg>
      </pc:sldChg>
      <pc:sldChg chg="modSp add mod">
        <pc:chgData name="Jessica Newport" userId="dede3334-717e-4998-a1ad-2432f5a188d4" providerId="ADAL" clId="{71450B28-6A91-49C5-BC88-2D7784511A7D}" dt="2026-03-23T10:36:19.308" v="1111" actId="1076"/>
        <pc:sldMkLst>
          <pc:docMk/>
          <pc:sldMk cId="100933244" sldId="5032"/>
        </pc:sldMkLst>
        <pc:spChg chg="mod">
          <ac:chgData name="Jessica Newport" userId="dede3334-717e-4998-a1ad-2432f5a188d4" providerId="ADAL" clId="{71450B28-6A91-49C5-BC88-2D7784511A7D}" dt="2026-03-23T10:36:19.308" v="1111" actId="1076"/>
          <ac:spMkLst>
            <pc:docMk/>
            <pc:sldMk cId="100933244" sldId="5032"/>
            <ac:spMk id="3" creationId="{3F52ABE0-ACD0-1585-C0F2-8E22B788A6DA}"/>
          </ac:spMkLst>
        </pc:spChg>
        <pc:spChg chg="mod">
          <ac:chgData name="Jessica Newport" userId="dede3334-717e-4998-a1ad-2432f5a188d4" providerId="ADAL" clId="{71450B28-6A91-49C5-BC88-2D7784511A7D}" dt="2026-03-23T10:36:14.847" v="1110" actId="1076"/>
          <ac:spMkLst>
            <pc:docMk/>
            <pc:sldMk cId="100933244" sldId="5032"/>
            <ac:spMk id="4" creationId="{C303EA3B-5E53-90D9-9A1A-5EADA697ABEF}"/>
          </ac:spMkLst>
        </pc:spChg>
      </pc:sldChg>
      <pc:sldChg chg="modSp add mod">
        <pc:chgData name="Jessica Newport" userId="dede3334-717e-4998-a1ad-2432f5a188d4" providerId="ADAL" clId="{71450B28-6A91-49C5-BC88-2D7784511A7D}" dt="2026-03-23T10:36:56.185" v="1134" actId="1076"/>
        <pc:sldMkLst>
          <pc:docMk/>
          <pc:sldMk cId="485940960" sldId="5033"/>
        </pc:sldMkLst>
        <pc:spChg chg="mod">
          <ac:chgData name="Jessica Newport" userId="dede3334-717e-4998-a1ad-2432f5a188d4" providerId="ADAL" clId="{71450B28-6A91-49C5-BC88-2D7784511A7D}" dt="2026-03-23T10:36:34.546" v="1128" actId="20577"/>
          <ac:spMkLst>
            <pc:docMk/>
            <pc:sldMk cId="485940960" sldId="5033"/>
            <ac:spMk id="3" creationId="{76FA943B-55AE-A7F3-6537-768D510A6F1A}"/>
          </ac:spMkLst>
        </pc:spChg>
        <pc:spChg chg="mod">
          <ac:chgData name="Jessica Newport" userId="dede3334-717e-4998-a1ad-2432f5a188d4" providerId="ADAL" clId="{71450B28-6A91-49C5-BC88-2D7784511A7D}" dt="2026-03-23T10:36:56.185" v="1134" actId="1076"/>
          <ac:spMkLst>
            <pc:docMk/>
            <pc:sldMk cId="485940960" sldId="5033"/>
            <ac:spMk id="4" creationId="{0C55F1D0-4C2C-96DD-ACAF-AB3FFF9CD700}"/>
          </ac:spMkLst>
        </pc:spChg>
      </pc:sldChg>
      <pc:sldChg chg="modSp add mod">
        <pc:chgData name="Jessica Newport" userId="dede3334-717e-4998-a1ad-2432f5a188d4" providerId="ADAL" clId="{71450B28-6A91-49C5-BC88-2D7784511A7D}" dt="2026-03-23T10:37:57.371" v="1169" actId="14100"/>
        <pc:sldMkLst>
          <pc:docMk/>
          <pc:sldMk cId="1548876103" sldId="5034"/>
        </pc:sldMkLst>
        <pc:spChg chg="mod">
          <ac:chgData name="Jessica Newport" userId="dede3334-717e-4998-a1ad-2432f5a188d4" providerId="ADAL" clId="{71450B28-6A91-49C5-BC88-2D7784511A7D}" dt="2026-03-23T10:37:57.371" v="1169" actId="14100"/>
          <ac:spMkLst>
            <pc:docMk/>
            <pc:sldMk cId="1548876103" sldId="5034"/>
            <ac:spMk id="3" creationId="{77FD8C1C-7900-E2C0-EA2D-EA562F1A6B65}"/>
          </ac:spMkLst>
        </pc:spChg>
        <pc:spChg chg="mod">
          <ac:chgData name="Jessica Newport" userId="dede3334-717e-4998-a1ad-2432f5a188d4" providerId="ADAL" clId="{71450B28-6A91-49C5-BC88-2D7784511A7D}" dt="2026-03-23T10:37:44.518" v="1166" actId="1076"/>
          <ac:spMkLst>
            <pc:docMk/>
            <pc:sldMk cId="1548876103" sldId="5034"/>
            <ac:spMk id="4" creationId="{F37203BB-45F9-DF8E-AEDD-C948525EBDC6}"/>
          </ac:spMkLst>
        </pc:spChg>
        <pc:picChg chg="mod">
          <ac:chgData name="Jessica Newport" userId="dede3334-717e-4998-a1ad-2432f5a188d4" providerId="ADAL" clId="{71450B28-6A91-49C5-BC88-2D7784511A7D}" dt="2026-03-23T10:37:50.810" v="1167" actId="1076"/>
          <ac:picMkLst>
            <pc:docMk/>
            <pc:sldMk cId="1548876103" sldId="5034"/>
            <ac:picMk id="2" creationId="{CF4EC606-43CE-64C6-E70E-54B8303C8E75}"/>
          </ac:picMkLst>
        </pc:picChg>
      </pc:sldChg>
      <pc:sldChg chg="add del">
        <pc:chgData name="Jessica Newport" userId="dede3334-717e-4998-a1ad-2432f5a188d4" providerId="ADAL" clId="{71450B28-6A91-49C5-BC88-2D7784511A7D}" dt="2026-03-23T10:37:04.902" v="1136" actId="2696"/>
        <pc:sldMkLst>
          <pc:docMk/>
          <pc:sldMk cId="3201169066" sldId="5034"/>
        </pc:sldMkLst>
      </pc:sldChg>
      <pc:sldChg chg="addSp delSp modSp add mod ord modNotesTx">
        <pc:chgData name="Jessica Newport" userId="dede3334-717e-4998-a1ad-2432f5a188d4" providerId="ADAL" clId="{71450B28-6A91-49C5-BC88-2D7784511A7D}" dt="2026-03-23T10:39:59.684" v="1231" actId="20577"/>
        <pc:sldMkLst>
          <pc:docMk/>
          <pc:sldMk cId="215819520" sldId="5035"/>
        </pc:sldMkLst>
        <pc:spChg chg="mod">
          <ac:chgData name="Jessica Newport" userId="dede3334-717e-4998-a1ad-2432f5a188d4" providerId="ADAL" clId="{71450B28-6A91-49C5-BC88-2D7784511A7D}" dt="2026-03-23T10:39:47.461" v="1229" actId="1076"/>
          <ac:spMkLst>
            <pc:docMk/>
            <pc:sldMk cId="215819520" sldId="5035"/>
            <ac:spMk id="2" creationId="{55567BF3-84A0-6092-D80B-96E94953711B}"/>
          </ac:spMkLst>
        </pc:spChg>
        <pc:picChg chg="del">
          <ac:chgData name="Jessica Newport" userId="dede3334-717e-4998-a1ad-2432f5a188d4" providerId="ADAL" clId="{71450B28-6A91-49C5-BC88-2D7784511A7D}" dt="2026-03-23T10:38:51.246" v="1223" actId="478"/>
          <ac:picMkLst>
            <pc:docMk/>
            <pc:sldMk cId="215819520" sldId="5035"/>
            <ac:picMk id="3" creationId="{B45E5ACA-83B0-49DD-90F7-66044A921CB2}"/>
          </ac:picMkLst>
        </pc:picChg>
        <pc:picChg chg="add mod">
          <ac:chgData name="Jessica Newport" userId="dede3334-717e-4998-a1ad-2432f5a188d4" providerId="ADAL" clId="{71450B28-6A91-49C5-BC88-2D7784511A7D}" dt="2026-03-23T10:39:52.812" v="1230" actId="1076"/>
          <ac:picMkLst>
            <pc:docMk/>
            <pc:sldMk cId="215819520" sldId="5035"/>
            <ac:picMk id="6" creationId="{2BA50342-55F4-202D-7E4F-F0544107678B}"/>
          </ac:picMkLst>
        </pc:picChg>
      </pc:sldChg>
      <pc:sldChg chg="addSp delSp modSp add mod ord modNotesTx">
        <pc:chgData name="Jessica Newport" userId="dede3334-717e-4998-a1ad-2432f5a188d4" providerId="ADAL" clId="{71450B28-6A91-49C5-BC88-2D7784511A7D}" dt="2026-03-23T10:41:23.541" v="1265" actId="33524"/>
        <pc:sldMkLst>
          <pc:docMk/>
          <pc:sldMk cId="529557840" sldId="5036"/>
        </pc:sldMkLst>
        <pc:spChg chg="mod">
          <ac:chgData name="Jessica Newport" userId="dede3334-717e-4998-a1ad-2432f5a188d4" providerId="ADAL" clId="{71450B28-6A91-49C5-BC88-2D7784511A7D}" dt="2026-03-23T10:40:18.352" v="1250" actId="20577"/>
          <ac:spMkLst>
            <pc:docMk/>
            <pc:sldMk cId="529557840" sldId="5036"/>
            <ac:spMk id="3" creationId="{56D4129E-DE85-28B5-E672-48CA591AAEB6}"/>
          </ac:spMkLst>
        </pc:spChg>
        <pc:spChg chg="mod">
          <ac:chgData name="Jessica Newport" userId="dede3334-717e-4998-a1ad-2432f5a188d4" providerId="ADAL" clId="{71450B28-6A91-49C5-BC88-2D7784511A7D}" dt="2026-03-23T10:40:48.245" v="1258" actId="255"/>
          <ac:spMkLst>
            <pc:docMk/>
            <pc:sldMk cId="529557840" sldId="5036"/>
            <ac:spMk id="4" creationId="{E51EC183-3C2F-7F70-E262-368783530293}"/>
          </ac:spMkLst>
        </pc:spChg>
        <pc:picChg chg="del">
          <ac:chgData name="Jessica Newport" userId="dede3334-717e-4998-a1ad-2432f5a188d4" providerId="ADAL" clId="{71450B28-6A91-49C5-BC88-2D7784511A7D}" dt="2026-03-23T10:40:51.935" v="1259" actId="478"/>
          <ac:picMkLst>
            <pc:docMk/>
            <pc:sldMk cId="529557840" sldId="5036"/>
            <ac:picMk id="2" creationId="{7924EA8C-3361-C550-001A-9F7A6D51D94C}"/>
          </ac:picMkLst>
        </pc:picChg>
        <pc:picChg chg="add mod">
          <ac:chgData name="Jessica Newport" userId="dede3334-717e-4998-a1ad-2432f5a188d4" providerId="ADAL" clId="{71450B28-6A91-49C5-BC88-2D7784511A7D}" dt="2026-03-23T10:41:05.449" v="1263" actId="1076"/>
          <ac:picMkLst>
            <pc:docMk/>
            <pc:sldMk cId="529557840" sldId="5036"/>
            <ac:picMk id="5" creationId="{4331715C-5193-E661-50DB-1EB3860F8502}"/>
          </ac:picMkLst>
        </pc:picChg>
      </pc:sldChg>
      <pc:sldChg chg="addSp delSp modSp add mod">
        <pc:chgData name="Jessica Newport" userId="dede3334-717e-4998-a1ad-2432f5a188d4" providerId="ADAL" clId="{71450B28-6A91-49C5-BC88-2D7784511A7D}" dt="2026-03-23T10:43:11.967" v="1323" actId="1076"/>
        <pc:sldMkLst>
          <pc:docMk/>
          <pc:sldMk cId="1546081926" sldId="5037"/>
        </pc:sldMkLst>
        <pc:spChg chg="add mod">
          <ac:chgData name="Jessica Newport" userId="dede3334-717e-4998-a1ad-2432f5a188d4" providerId="ADAL" clId="{71450B28-6A91-49C5-BC88-2D7784511A7D}" dt="2026-03-23T10:43:11.967" v="1323" actId="1076"/>
          <ac:spMkLst>
            <pc:docMk/>
            <pc:sldMk cId="1546081926" sldId="5037"/>
            <ac:spMk id="2" creationId="{06753DB1-8D3C-50EE-FDE8-88F98D5BE0B8}"/>
          </ac:spMkLst>
        </pc:spChg>
        <pc:spChg chg="mod">
          <ac:chgData name="Jessica Newport" userId="dede3334-717e-4998-a1ad-2432f5a188d4" providerId="ADAL" clId="{71450B28-6A91-49C5-BC88-2D7784511A7D}" dt="2026-03-23T10:42:27.716" v="1299" actId="1076"/>
          <ac:spMkLst>
            <pc:docMk/>
            <pc:sldMk cId="1546081926" sldId="5037"/>
            <ac:spMk id="3" creationId="{95AFDD86-D8B3-7EBF-691D-789C3852D07C}"/>
          </ac:spMkLst>
        </pc:spChg>
        <pc:spChg chg="mod">
          <ac:chgData name="Jessica Newport" userId="dede3334-717e-4998-a1ad-2432f5a188d4" providerId="ADAL" clId="{71450B28-6A91-49C5-BC88-2D7784511A7D}" dt="2026-03-23T10:42:31.646" v="1300" actId="1076"/>
          <ac:spMkLst>
            <pc:docMk/>
            <pc:sldMk cId="1546081926" sldId="5037"/>
            <ac:spMk id="4" creationId="{019B37C6-D8E3-DD37-DCA5-D940EFA10313}"/>
          </ac:spMkLst>
        </pc:spChg>
        <pc:picChg chg="del">
          <ac:chgData name="Jessica Newport" userId="dede3334-717e-4998-a1ad-2432f5a188d4" providerId="ADAL" clId="{71450B28-6A91-49C5-BC88-2D7784511A7D}" dt="2026-03-23T10:42:40.138" v="1301" actId="478"/>
          <ac:picMkLst>
            <pc:docMk/>
            <pc:sldMk cId="1546081926" sldId="5037"/>
            <ac:picMk id="5" creationId="{D5ECE336-A6D0-FB9C-FB6F-191DA827D2E8}"/>
          </ac:picMkLst>
        </pc:picChg>
      </pc:sldChg>
      <pc:sldChg chg="addSp delSp modSp add mod ord modNotesTx">
        <pc:chgData name="Jessica Newport" userId="dede3334-717e-4998-a1ad-2432f5a188d4" providerId="ADAL" clId="{71450B28-6A91-49C5-BC88-2D7784511A7D}" dt="2026-03-23T10:44:53.613" v="1354" actId="20577"/>
        <pc:sldMkLst>
          <pc:docMk/>
          <pc:sldMk cId="4035351547" sldId="5038"/>
        </pc:sldMkLst>
        <pc:spChg chg="mod">
          <ac:chgData name="Jessica Newport" userId="dede3334-717e-4998-a1ad-2432f5a188d4" providerId="ADAL" clId="{71450B28-6A91-49C5-BC88-2D7784511A7D}" dt="2026-03-23T10:44:26.664" v="1350" actId="1076"/>
          <ac:spMkLst>
            <pc:docMk/>
            <pc:sldMk cId="4035351547" sldId="5038"/>
            <ac:spMk id="3" creationId="{C180CA1B-862D-F059-CA4F-4714CBC91F30}"/>
          </ac:spMkLst>
        </pc:spChg>
        <pc:spChg chg="mod">
          <ac:chgData name="Jessica Newport" userId="dede3334-717e-4998-a1ad-2432f5a188d4" providerId="ADAL" clId="{71450B28-6A91-49C5-BC88-2D7784511A7D}" dt="2026-03-23T10:44:22.936" v="1348" actId="1076"/>
          <ac:spMkLst>
            <pc:docMk/>
            <pc:sldMk cId="4035351547" sldId="5038"/>
            <ac:spMk id="4" creationId="{BFAFA8D6-5827-F93D-C337-504176B25806}"/>
          </ac:spMkLst>
        </pc:spChg>
        <pc:picChg chg="add mod">
          <ac:chgData name="Jessica Newport" userId="dede3334-717e-4998-a1ad-2432f5a188d4" providerId="ADAL" clId="{71450B28-6A91-49C5-BC88-2D7784511A7D}" dt="2026-03-23T10:44:37.917" v="1352" actId="1076"/>
          <ac:picMkLst>
            <pc:docMk/>
            <pc:sldMk cId="4035351547" sldId="5038"/>
            <ac:picMk id="2" creationId="{E999770E-BFCA-6997-BA17-968BDF99F0FF}"/>
          </ac:picMkLst>
        </pc:picChg>
        <pc:picChg chg="del">
          <ac:chgData name="Jessica Newport" userId="dede3334-717e-4998-a1ad-2432f5a188d4" providerId="ADAL" clId="{71450B28-6A91-49C5-BC88-2D7784511A7D}" dt="2026-03-23T10:44:24.188" v="1349" actId="478"/>
          <ac:picMkLst>
            <pc:docMk/>
            <pc:sldMk cId="4035351547" sldId="5038"/>
            <ac:picMk id="5" creationId="{89D84E5F-2D4E-596B-0B28-803ADCCDE0B4}"/>
          </ac:picMkLst>
        </pc:picChg>
      </pc:sldChg>
      <pc:sldChg chg="addSp delSp modSp add mod modNotesTx">
        <pc:chgData name="Jessica Newport" userId="dede3334-717e-4998-a1ad-2432f5a188d4" providerId="ADAL" clId="{71450B28-6A91-49C5-BC88-2D7784511A7D}" dt="2026-03-23T10:46:08.642" v="1375" actId="20577"/>
        <pc:sldMkLst>
          <pc:docMk/>
          <pc:sldMk cId="330102102" sldId="5039"/>
        </pc:sldMkLst>
        <pc:spChg chg="mod">
          <ac:chgData name="Jessica Newport" userId="dede3334-717e-4998-a1ad-2432f5a188d4" providerId="ADAL" clId="{71450B28-6A91-49C5-BC88-2D7784511A7D}" dt="2026-03-23T10:45:15.298" v="1363" actId="20577"/>
          <ac:spMkLst>
            <pc:docMk/>
            <pc:sldMk cId="330102102" sldId="5039"/>
            <ac:spMk id="3" creationId="{7060A437-5DC2-03D7-6BFA-FD29B1BCFEDE}"/>
          </ac:spMkLst>
        </pc:spChg>
        <pc:spChg chg="mod">
          <ac:chgData name="Jessica Newport" userId="dede3334-717e-4998-a1ad-2432f5a188d4" providerId="ADAL" clId="{71450B28-6A91-49C5-BC88-2D7784511A7D}" dt="2026-03-23T10:45:42.721" v="1371" actId="1076"/>
          <ac:spMkLst>
            <pc:docMk/>
            <pc:sldMk cId="330102102" sldId="5039"/>
            <ac:spMk id="4" creationId="{C1FAAA5D-1A52-593B-86EC-DE67050FE38B}"/>
          </ac:spMkLst>
        </pc:spChg>
        <pc:picChg chg="del">
          <ac:chgData name="Jessica Newport" userId="dede3334-717e-4998-a1ad-2432f5a188d4" providerId="ADAL" clId="{71450B28-6A91-49C5-BC88-2D7784511A7D}" dt="2026-03-23T10:45:45.046" v="1372" actId="478"/>
          <ac:picMkLst>
            <pc:docMk/>
            <pc:sldMk cId="330102102" sldId="5039"/>
            <ac:picMk id="2" creationId="{AB434E0A-0EF4-6724-E0AA-2A9ADA9438FE}"/>
          </ac:picMkLst>
        </pc:picChg>
        <pc:picChg chg="add mod">
          <ac:chgData name="Jessica Newport" userId="dede3334-717e-4998-a1ad-2432f5a188d4" providerId="ADAL" clId="{71450B28-6A91-49C5-BC88-2D7784511A7D}" dt="2026-03-23T10:45:54.863" v="1374" actId="1076"/>
          <ac:picMkLst>
            <pc:docMk/>
            <pc:sldMk cId="330102102" sldId="5039"/>
            <ac:picMk id="5" creationId="{16F37B2D-F7F9-A544-6A40-301EB59EF39B}"/>
          </ac:picMkLst>
        </pc:picChg>
      </pc:sldChg>
      <pc:sldChg chg="addSp delSp modSp add mod modAnim">
        <pc:chgData name="Jessica Newport" userId="dede3334-717e-4998-a1ad-2432f5a188d4" providerId="ADAL" clId="{71450B28-6A91-49C5-BC88-2D7784511A7D}" dt="2026-03-23T10:47:49.617" v="1384" actId="1076"/>
        <pc:sldMkLst>
          <pc:docMk/>
          <pc:sldMk cId="438750928" sldId="5040"/>
        </pc:sldMkLst>
        <pc:spChg chg="del">
          <ac:chgData name="Jessica Newport" userId="dede3334-717e-4998-a1ad-2432f5a188d4" providerId="ADAL" clId="{71450B28-6A91-49C5-BC88-2D7784511A7D}" dt="2026-03-23T10:47:14.193" v="1380" actId="478"/>
          <ac:spMkLst>
            <pc:docMk/>
            <pc:sldMk cId="438750928" sldId="5040"/>
            <ac:spMk id="3" creationId="{A2B64A81-2C17-F960-02B7-2E388C6E1F7F}"/>
          </ac:spMkLst>
        </pc:spChg>
        <pc:spChg chg="del">
          <ac:chgData name="Jessica Newport" userId="dede3334-717e-4998-a1ad-2432f5a188d4" providerId="ADAL" clId="{71450B28-6A91-49C5-BC88-2D7784511A7D}" dt="2026-03-23T10:47:10.574" v="1378" actId="478"/>
          <ac:spMkLst>
            <pc:docMk/>
            <pc:sldMk cId="438750928" sldId="5040"/>
            <ac:spMk id="4" creationId="{116BCB2C-04B9-2D30-2F0D-4D5FD7691E02}"/>
          </ac:spMkLst>
        </pc:spChg>
        <pc:spChg chg="add del mod">
          <ac:chgData name="Jessica Newport" userId="dede3334-717e-4998-a1ad-2432f5a188d4" providerId="ADAL" clId="{71450B28-6A91-49C5-BC88-2D7784511A7D}" dt="2026-03-23T10:47:16.202" v="1381" actId="478"/>
          <ac:spMkLst>
            <pc:docMk/>
            <pc:sldMk cId="438750928" sldId="5040"/>
            <ac:spMk id="6" creationId="{13B1AAD8-98A5-4CB2-43E5-685D1B6FD8AB}"/>
          </ac:spMkLst>
        </pc:spChg>
        <pc:picChg chg="del">
          <ac:chgData name="Jessica Newport" userId="dede3334-717e-4998-a1ad-2432f5a188d4" providerId="ADAL" clId="{71450B28-6A91-49C5-BC88-2D7784511A7D}" dt="2026-03-23T10:47:11.637" v="1379" actId="478"/>
          <ac:picMkLst>
            <pc:docMk/>
            <pc:sldMk cId="438750928" sldId="5040"/>
            <ac:picMk id="5" creationId="{804EC478-072A-93EC-161B-9164A74ED0F7}"/>
          </ac:picMkLst>
        </pc:picChg>
        <pc:picChg chg="add mod">
          <ac:chgData name="Jessica Newport" userId="dede3334-717e-4998-a1ad-2432f5a188d4" providerId="ADAL" clId="{71450B28-6A91-49C5-BC88-2D7784511A7D}" dt="2026-03-23T10:47:49.617" v="1384" actId="1076"/>
          <ac:picMkLst>
            <pc:docMk/>
            <pc:sldMk cId="438750928" sldId="5040"/>
            <ac:picMk id="7" creationId="{0C982DAA-0A24-1339-14E7-8F9764A9F2CD}"/>
          </ac:picMkLst>
        </pc:picChg>
      </pc:sldChg>
      <pc:sldChg chg="addSp delSp modSp add mod ord modNotesTx">
        <pc:chgData name="Jessica Newport" userId="dede3334-717e-4998-a1ad-2432f5a188d4" providerId="ADAL" clId="{71450B28-6A91-49C5-BC88-2D7784511A7D}" dt="2026-03-23T10:51:52.503" v="1475" actId="1076"/>
        <pc:sldMkLst>
          <pc:docMk/>
          <pc:sldMk cId="3529602251" sldId="5041"/>
        </pc:sldMkLst>
        <pc:spChg chg="mod">
          <ac:chgData name="Jessica Newport" userId="dede3334-717e-4998-a1ad-2432f5a188d4" providerId="ADAL" clId="{71450B28-6A91-49C5-BC88-2D7784511A7D}" dt="2026-03-23T10:48:40.637" v="1416" actId="20577"/>
          <ac:spMkLst>
            <pc:docMk/>
            <pc:sldMk cId="3529602251" sldId="5041"/>
            <ac:spMk id="3" creationId="{DBFEEB7F-FF41-443D-3639-061BB4065F12}"/>
          </ac:spMkLst>
        </pc:spChg>
        <pc:spChg chg="mod">
          <ac:chgData name="Jessica Newport" userId="dede3334-717e-4998-a1ad-2432f5a188d4" providerId="ADAL" clId="{71450B28-6A91-49C5-BC88-2D7784511A7D}" dt="2026-03-23T10:50:57.478" v="1468" actId="1076"/>
          <ac:spMkLst>
            <pc:docMk/>
            <pc:sldMk cId="3529602251" sldId="5041"/>
            <ac:spMk id="4" creationId="{04CA175E-A8FE-CD04-F7F1-95F305855392}"/>
          </ac:spMkLst>
        </pc:spChg>
        <pc:picChg chg="del">
          <ac:chgData name="Jessica Newport" userId="dede3334-717e-4998-a1ad-2432f5a188d4" providerId="ADAL" clId="{71450B28-6A91-49C5-BC88-2D7784511A7D}" dt="2026-03-23T10:49:17.445" v="1423" actId="478"/>
          <ac:picMkLst>
            <pc:docMk/>
            <pc:sldMk cId="3529602251" sldId="5041"/>
            <ac:picMk id="5" creationId="{DD68A5F4-BB41-97D4-F005-6306B64C32CD}"/>
          </ac:picMkLst>
        </pc:picChg>
        <pc:picChg chg="add mod">
          <ac:chgData name="Jessica Newport" userId="dede3334-717e-4998-a1ad-2432f5a188d4" providerId="ADAL" clId="{71450B28-6A91-49C5-BC88-2D7784511A7D}" dt="2026-03-23T10:51:52.503" v="1475" actId="1076"/>
          <ac:picMkLst>
            <pc:docMk/>
            <pc:sldMk cId="3529602251" sldId="5041"/>
            <ac:picMk id="6" creationId="{7FE9CEB7-8631-BCD6-D128-D01EAEAE55EE}"/>
          </ac:picMkLst>
        </pc:picChg>
      </pc:sldChg>
      <pc:sldChg chg="modSp add mod">
        <pc:chgData name="Jessica Newport" userId="dede3334-717e-4998-a1ad-2432f5a188d4" providerId="ADAL" clId="{71450B28-6A91-49C5-BC88-2D7784511A7D}" dt="2026-03-23T10:55:13.426" v="1775" actId="113"/>
        <pc:sldMkLst>
          <pc:docMk/>
          <pc:sldMk cId="1922093326" sldId="5042"/>
        </pc:sldMkLst>
        <pc:spChg chg="mod">
          <ac:chgData name="Jessica Newport" userId="dede3334-717e-4998-a1ad-2432f5a188d4" providerId="ADAL" clId="{71450B28-6A91-49C5-BC88-2D7784511A7D}" dt="2026-03-23T10:55:13.426" v="1775" actId="113"/>
          <ac:spMkLst>
            <pc:docMk/>
            <pc:sldMk cId="1922093326" sldId="5042"/>
            <ac:spMk id="2" creationId="{47F57E25-3C7E-00AA-41CB-EE2424AE0E7A}"/>
          </ac:spMkLst>
        </pc:spChg>
      </pc:sldChg>
      <pc:sldMasterChg chg="del delSldLayout">
        <pc:chgData name="Jessica Newport" userId="dede3334-717e-4998-a1ad-2432f5a188d4" providerId="ADAL" clId="{71450B28-6A91-49C5-BC88-2D7784511A7D}" dt="2026-03-23T10:56:11.224" v="1780" actId="2696"/>
        <pc:sldMasterMkLst>
          <pc:docMk/>
          <pc:sldMasterMk cId="700849449" sldId="2147483648"/>
        </pc:sldMasterMkLst>
        <pc:sldLayoutChg chg="del">
          <pc:chgData name="Jessica Newport" userId="dede3334-717e-4998-a1ad-2432f5a188d4" providerId="ADAL" clId="{71450B28-6A91-49C5-BC88-2D7784511A7D}" dt="2026-03-23T10:56:11.224" v="1780" actId="2696"/>
          <pc:sldLayoutMkLst>
            <pc:docMk/>
            <pc:sldMasterMk cId="700849449" sldId="2147483648"/>
            <pc:sldLayoutMk cId="435427212" sldId="2147483649"/>
          </pc:sldLayoutMkLst>
        </pc:sldLayoutChg>
        <pc:sldLayoutChg chg="del">
          <pc:chgData name="Jessica Newport" userId="dede3334-717e-4998-a1ad-2432f5a188d4" providerId="ADAL" clId="{71450B28-6A91-49C5-BC88-2D7784511A7D}" dt="2026-03-23T10:56:11.224" v="1780" actId="2696"/>
          <pc:sldLayoutMkLst>
            <pc:docMk/>
            <pc:sldMasterMk cId="700849449" sldId="2147483648"/>
            <pc:sldLayoutMk cId="3320700260" sldId="2147483650"/>
          </pc:sldLayoutMkLst>
        </pc:sldLayoutChg>
        <pc:sldLayoutChg chg="del">
          <pc:chgData name="Jessica Newport" userId="dede3334-717e-4998-a1ad-2432f5a188d4" providerId="ADAL" clId="{71450B28-6A91-49C5-BC88-2D7784511A7D}" dt="2026-03-23T10:56:11.224" v="1780" actId="2696"/>
          <pc:sldLayoutMkLst>
            <pc:docMk/>
            <pc:sldMasterMk cId="700849449" sldId="2147483648"/>
            <pc:sldLayoutMk cId="2676323364" sldId="2147483651"/>
          </pc:sldLayoutMkLst>
        </pc:sldLayoutChg>
        <pc:sldLayoutChg chg="del">
          <pc:chgData name="Jessica Newport" userId="dede3334-717e-4998-a1ad-2432f5a188d4" providerId="ADAL" clId="{71450B28-6A91-49C5-BC88-2D7784511A7D}" dt="2026-03-23T10:56:11.224" v="1780" actId="2696"/>
          <pc:sldLayoutMkLst>
            <pc:docMk/>
            <pc:sldMasterMk cId="700849449" sldId="2147483648"/>
            <pc:sldLayoutMk cId="2851433406" sldId="2147483652"/>
          </pc:sldLayoutMkLst>
        </pc:sldLayoutChg>
        <pc:sldLayoutChg chg="del">
          <pc:chgData name="Jessica Newport" userId="dede3334-717e-4998-a1ad-2432f5a188d4" providerId="ADAL" clId="{71450B28-6A91-49C5-BC88-2D7784511A7D}" dt="2026-03-23T10:56:11.224" v="1780" actId="2696"/>
          <pc:sldLayoutMkLst>
            <pc:docMk/>
            <pc:sldMasterMk cId="700849449" sldId="2147483648"/>
            <pc:sldLayoutMk cId="2836799377" sldId="2147483653"/>
          </pc:sldLayoutMkLst>
        </pc:sldLayoutChg>
        <pc:sldLayoutChg chg="del">
          <pc:chgData name="Jessica Newport" userId="dede3334-717e-4998-a1ad-2432f5a188d4" providerId="ADAL" clId="{71450B28-6A91-49C5-BC88-2D7784511A7D}" dt="2026-03-23T10:56:11.224" v="1780" actId="2696"/>
          <pc:sldLayoutMkLst>
            <pc:docMk/>
            <pc:sldMasterMk cId="700849449" sldId="2147483648"/>
            <pc:sldLayoutMk cId="4155526258" sldId="2147483654"/>
          </pc:sldLayoutMkLst>
        </pc:sldLayoutChg>
        <pc:sldLayoutChg chg="del">
          <pc:chgData name="Jessica Newport" userId="dede3334-717e-4998-a1ad-2432f5a188d4" providerId="ADAL" clId="{71450B28-6A91-49C5-BC88-2D7784511A7D}" dt="2026-03-23T10:56:11.224" v="1780" actId="2696"/>
          <pc:sldLayoutMkLst>
            <pc:docMk/>
            <pc:sldMasterMk cId="700849449" sldId="2147483648"/>
            <pc:sldLayoutMk cId="3081448068" sldId="2147483655"/>
          </pc:sldLayoutMkLst>
        </pc:sldLayoutChg>
        <pc:sldLayoutChg chg="del">
          <pc:chgData name="Jessica Newport" userId="dede3334-717e-4998-a1ad-2432f5a188d4" providerId="ADAL" clId="{71450B28-6A91-49C5-BC88-2D7784511A7D}" dt="2026-03-23T10:56:11.224" v="1780" actId="2696"/>
          <pc:sldLayoutMkLst>
            <pc:docMk/>
            <pc:sldMasterMk cId="700849449" sldId="2147483648"/>
            <pc:sldLayoutMk cId="2595500301" sldId="2147483656"/>
          </pc:sldLayoutMkLst>
        </pc:sldLayoutChg>
        <pc:sldLayoutChg chg="del">
          <pc:chgData name="Jessica Newport" userId="dede3334-717e-4998-a1ad-2432f5a188d4" providerId="ADAL" clId="{71450B28-6A91-49C5-BC88-2D7784511A7D}" dt="2026-03-23T10:56:11.224" v="1780" actId="2696"/>
          <pc:sldLayoutMkLst>
            <pc:docMk/>
            <pc:sldMasterMk cId="700849449" sldId="2147483648"/>
            <pc:sldLayoutMk cId="1651867621" sldId="2147483657"/>
          </pc:sldLayoutMkLst>
        </pc:sldLayoutChg>
        <pc:sldLayoutChg chg="del">
          <pc:chgData name="Jessica Newport" userId="dede3334-717e-4998-a1ad-2432f5a188d4" providerId="ADAL" clId="{71450B28-6A91-49C5-BC88-2D7784511A7D}" dt="2026-03-23T10:56:11.224" v="1780" actId="2696"/>
          <pc:sldLayoutMkLst>
            <pc:docMk/>
            <pc:sldMasterMk cId="700849449" sldId="2147483648"/>
            <pc:sldLayoutMk cId="177156829" sldId="2147483658"/>
          </pc:sldLayoutMkLst>
        </pc:sldLayoutChg>
        <pc:sldLayoutChg chg="del">
          <pc:chgData name="Jessica Newport" userId="dede3334-717e-4998-a1ad-2432f5a188d4" providerId="ADAL" clId="{71450B28-6A91-49C5-BC88-2D7784511A7D}" dt="2026-03-23T10:56:11.224" v="1780" actId="2696"/>
          <pc:sldLayoutMkLst>
            <pc:docMk/>
            <pc:sldMasterMk cId="700849449" sldId="2147483648"/>
            <pc:sldLayoutMk cId="3983276618" sldId="2147483659"/>
          </pc:sldLayoutMkLst>
        </pc:sldLayoutChg>
        <pc:sldLayoutChg chg="del">
          <pc:chgData name="Jessica Newport" userId="dede3334-717e-4998-a1ad-2432f5a188d4" providerId="ADAL" clId="{71450B28-6A91-49C5-BC88-2D7784511A7D}" dt="2026-03-23T10:21:01.359" v="900" actId="2696"/>
          <pc:sldLayoutMkLst>
            <pc:docMk/>
            <pc:sldMasterMk cId="700849449" sldId="2147483648"/>
            <pc:sldLayoutMk cId="1709855176" sldId="2147483660"/>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5F8D1D-6C32-4D6B-AAF1-037AB3D39108}" type="datetimeFigureOut">
              <a:rPr lang="en-GB" smtClean="0"/>
              <a:t>23/03/2026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953D85-D4B4-4FA9-A353-DF8E4DAF69A1}" type="slidenum">
              <a:rPr lang="en-GB" smtClean="0"/>
              <a:t>‹#›</a:t>
            </a:fld>
            <a:endParaRPr lang="en-GB"/>
          </a:p>
        </p:txBody>
      </p:sp>
    </p:spTree>
    <p:extLst>
      <p:ext uri="{BB962C8B-B14F-4D97-AF65-F5344CB8AC3E}">
        <p14:creationId xmlns:p14="http://schemas.microsoft.com/office/powerpoint/2010/main" val="2425049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last week content at end of lesson if there is time.</a:t>
            </a:r>
          </a:p>
        </p:txBody>
      </p:sp>
      <p:sp>
        <p:nvSpPr>
          <p:cNvPr id="4" name="Slide Number Placeholder 3"/>
          <p:cNvSpPr>
            <a:spLocks noGrp="1"/>
          </p:cNvSpPr>
          <p:nvPr>
            <p:ph type="sldNum" sz="quarter" idx="5"/>
          </p:nvPr>
        </p:nvSpPr>
        <p:spPr/>
        <p:txBody>
          <a:bodyPr/>
          <a:lstStyle/>
          <a:p>
            <a:fld id="{24953D85-D4B4-4FA9-A353-DF8E4DAF69A1}" type="slidenum">
              <a:rPr lang="en-GB" smtClean="0"/>
              <a:t>2</a:t>
            </a:fld>
            <a:endParaRPr lang="en-GB"/>
          </a:p>
        </p:txBody>
      </p:sp>
    </p:spTree>
    <p:extLst>
      <p:ext uri="{BB962C8B-B14F-4D97-AF65-F5344CB8AC3E}">
        <p14:creationId xmlns:p14="http://schemas.microsoft.com/office/powerpoint/2010/main" val="3197931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3E414A-2312-2EAF-FF65-BA970C508B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356469-4339-EECE-60A2-13FD5386D12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A048B12-0E49-575B-B908-4D436A635AF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F9D29D5-44E6-B4B8-9E5A-715A983D8BC8}"/>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25192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0424-06C9-A3D8-0626-F7C4B0D8C1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AB129B-A40F-21E0-E3DB-189E83E76C9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3520D28-C6A7-C1D7-EB61-9F08A5927B05}"/>
              </a:ext>
            </a:extLst>
          </p:cNvPr>
          <p:cNvSpPr>
            <a:spLocks noGrp="1"/>
          </p:cNvSpPr>
          <p:nvPr>
            <p:ph type="body" idx="1"/>
          </p:nvPr>
        </p:nvSpPr>
        <p:spPr/>
        <p:txBody>
          <a:bodyPr/>
          <a:lstStyle/>
          <a:p>
            <a:r>
              <a:rPr lang="en-GB" dirty="0"/>
              <a:t>Marketing represents creating something (a product or service) and proceeding to advertise this to the customer and relevant stakeholders.</a:t>
            </a:r>
          </a:p>
          <a:p>
            <a:endParaRPr lang="en-GB" dirty="0"/>
          </a:p>
          <a:p>
            <a:r>
              <a:rPr lang="en-GB" dirty="0"/>
              <a:t>The product or service must hold value and be advertised to persuade purchase and/or need – a gap in the market, or a better version of something already in existence.</a:t>
            </a:r>
          </a:p>
          <a:p>
            <a:endParaRPr lang="en-GB" dirty="0"/>
          </a:p>
          <a:p>
            <a:r>
              <a:rPr lang="en-GB" dirty="0"/>
              <a:t>Conduct market research, brand effectively, advertise well, generate sales and manage the consumer relationship to promote loyalty and increased exposure.</a:t>
            </a:r>
          </a:p>
          <a:p>
            <a:endParaRPr lang="en-GB" dirty="0"/>
          </a:p>
        </p:txBody>
      </p:sp>
      <p:sp>
        <p:nvSpPr>
          <p:cNvPr id="4" name="Slide Number Placeholder 3">
            <a:extLst>
              <a:ext uri="{FF2B5EF4-FFF2-40B4-BE49-F238E27FC236}">
                <a16:creationId xmlns:a16="http://schemas.microsoft.com/office/drawing/2014/main" id="{BD34C38B-331D-98CD-BC6B-9A24D00DB3A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98984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77B2A0-B40D-FDEE-5752-2F27F9C4D1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C2F67E-3F76-1A08-44D8-CE5FB020C8E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49B1633-8B06-3A4C-11FD-4FD5989A8AB1}"/>
              </a:ext>
            </a:extLst>
          </p:cNvPr>
          <p:cNvSpPr>
            <a:spLocks noGrp="1"/>
          </p:cNvSpPr>
          <p:nvPr>
            <p:ph type="body" idx="1"/>
          </p:nvPr>
        </p:nvSpPr>
        <p:spPr/>
        <p:txBody>
          <a:bodyPr/>
          <a:lstStyle/>
          <a:p>
            <a:r>
              <a:rPr lang="en-GB" dirty="0"/>
              <a:t>Strategic decision making is crucial to attract, engage and retain customers for your restaurant.</a:t>
            </a:r>
          </a:p>
          <a:p>
            <a:endParaRPr lang="en-GB" dirty="0"/>
          </a:p>
          <a:p>
            <a:r>
              <a:rPr lang="en-GB" dirty="0"/>
              <a:t>Promotion is key! Promote your brand and the core values of your establishment, promote a menu that you have taken time and care to design, promote that your dining experience is superior and caters to their wants and needs.</a:t>
            </a:r>
          </a:p>
          <a:p>
            <a:endParaRPr lang="en-GB" dirty="0"/>
          </a:p>
          <a:p>
            <a:r>
              <a:rPr lang="en-GB" dirty="0"/>
              <a:t>If your marketing is effective, it will create a strong connection with your target demographic(s), it will ensure you stand out against competitors and move closer to being a market leader or retaining your position as a market leader. It will also maximise your revenue potential!</a:t>
            </a:r>
          </a:p>
          <a:p>
            <a:endParaRPr lang="en-GB" dirty="0"/>
          </a:p>
        </p:txBody>
      </p:sp>
      <p:sp>
        <p:nvSpPr>
          <p:cNvPr id="4" name="Slide Number Placeholder 3">
            <a:extLst>
              <a:ext uri="{FF2B5EF4-FFF2-40B4-BE49-F238E27FC236}">
                <a16:creationId xmlns:a16="http://schemas.microsoft.com/office/drawing/2014/main" id="{3FF6330E-5989-9874-5C21-FA34C67DB5B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54704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115EF7-77D5-4886-F3C1-53D4EBEBDA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0EFEB5-C867-29CE-7FE9-F9388E59453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C09E7E6-C19C-F653-39FA-AFB97DF4ABD7}"/>
              </a:ext>
            </a:extLst>
          </p:cNvPr>
          <p:cNvSpPr>
            <a:spLocks noGrp="1"/>
          </p:cNvSpPr>
          <p:nvPr>
            <p:ph type="body" idx="1"/>
          </p:nvPr>
        </p:nvSpPr>
        <p:spPr/>
        <p:txBody>
          <a:bodyPr/>
          <a:lstStyle/>
          <a:p>
            <a:r>
              <a:rPr lang="en-GB" dirty="0"/>
              <a:t>Utilising these tools will increase your visibility in the market; it will drive traffic to your restaurant and increase customer satisfaction. This will result in an enhanced reputation, increased customer loyalty and increased profits. </a:t>
            </a:r>
          </a:p>
          <a:p>
            <a:endParaRPr lang="en-GB" dirty="0"/>
          </a:p>
        </p:txBody>
      </p:sp>
      <p:sp>
        <p:nvSpPr>
          <p:cNvPr id="4" name="Slide Number Placeholder 3">
            <a:extLst>
              <a:ext uri="{FF2B5EF4-FFF2-40B4-BE49-F238E27FC236}">
                <a16:creationId xmlns:a16="http://schemas.microsoft.com/office/drawing/2014/main" id="{9040AD86-70AA-AF3D-988A-50916F93D68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959535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44ABCF-AB2F-7E1C-EE89-120A1C8CE4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96255B9-D2F8-E7FA-3238-26AF56E77FC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FC9D79E-14F1-E257-BB5A-A63466F72B5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A99B4BD-2045-0BC9-8266-E75485AA30B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52499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F0D3DE-C6F5-40CF-8468-71FBE96DA0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99CF5F-CB76-BCFC-A78A-800D5585B09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0C55B30-00CB-5A46-1EDF-DDB49745EB7A}"/>
              </a:ext>
            </a:extLst>
          </p:cNvPr>
          <p:cNvSpPr>
            <a:spLocks noGrp="1"/>
          </p:cNvSpPr>
          <p:nvPr>
            <p:ph type="body" idx="1"/>
          </p:nvPr>
        </p:nvSpPr>
        <p:spPr/>
        <p:txBody>
          <a:bodyPr/>
          <a:lstStyle/>
          <a:p>
            <a:r>
              <a:rPr lang="en-GB" dirty="0"/>
              <a:t>Answers should include:</a:t>
            </a:r>
          </a:p>
          <a:p>
            <a:endParaRPr lang="en-GB" dirty="0"/>
          </a:p>
          <a:p>
            <a:r>
              <a:rPr lang="en-GB" dirty="0"/>
              <a:t>Target market = young adults &amp; students/families/tourists</a:t>
            </a:r>
          </a:p>
          <a:p>
            <a:endParaRPr lang="en-GB" dirty="0"/>
          </a:p>
          <a:p>
            <a:r>
              <a:rPr lang="en-GB" dirty="0"/>
              <a:t>USP = themed menus/décor/authentic retro experience/classic American comfort food</a:t>
            </a:r>
          </a:p>
          <a:p>
            <a:endParaRPr lang="en-GB" dirty="0"/>
          </a:p>
          <a:p>
            <a:r>
              <a:rPr lang="en-GB" dirty="0"/>
              <a:t>Name = could this link to the theme? If retro perhaps something 50’s or 60’s inspired? Could it be food inspired? Perhaps named after a person? The founder or an inspiring character?</a:t>
            </a:r>
          </a:p>
          <a:p>
            <a:endParaRPr lang="en-GB" dirty="0"/>
          </a:p>
          <a:p>
            <a:r>
              <a:rPr lang="en-GB" dirty="0"/>
              <a:t>Promoting the restaurant = if retro then bright and vintage style fonts in the logo and décor, traditional diner style uniforms and furniture for a strong brand identity. A strong social media presence – Instagram/TikTok. Themed events – future discounts if tagged in social media posts. Seasonal events – Thanksgiving/Halloween etc – take advantage of popular US holidays.</a:t>
            </a:r>
          </a:p>
          <a:p>
            <a:endParaRPr lang="en-GB" dirty="0"/>
          </a:p>
        </p:txBody>
      </p:sp>
      <p:sp>
        <p:nvSpPr>
          <p:cNvPr id="4" name="Slide Number Placeholder 3">
            <a:extLst>
              <a:ext uri="{FF2B5EF4-FFF2-40B4-BE49-F238E27FC236}">
                <a16:creationId xmlns:a16="http://schemas.microsoft.com/office/drawing/2014/main" id="{2797534F-0BB4-B1F6-9FD5-6B2448FEF23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67587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2A5D46-847A-F3B5-3783-427E873612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5458C5-7975-9924-873A-D496BFB79F3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0422182-A667-4251-B4FE-0B05016CED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71709DF-3D22-C91C-5610-666102E4CCC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0383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1EA463-0236-9234-C61F-3158395257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F6BB15-8602-0525-863E-5AA878A9A10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83B2A0E-F0E4-50DE-628F-920F0854434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begin I am going to show you three different campaign videos from three different organisations so you can see the different approaches that have been taken and begin to consider why they have chosen this approach.</a:t>
            </a:r>
          </a:p>
          <a:p>
            <a:endParaRPr lang="en-GB" dirty="0"/>
          </a:p>
        </p:txBody>
      </p:sp>
      <p:sp>
        <p:nvSpPr>
          <p:cNvPr id="4" name="Slide Number Placeholder 3">
            <a:extLst>
              <a:ext uri="{FF2B5EF4-FFF2-40B4-BE49-F238E27FC236}">
                <a16:creationId xmlns:a16="http://schemas.microsoft.com/office/drawing/2014/main" id="{A1DDF69C-35CB-E089-7E9F-B7E7FE74B58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89790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3DCAED-79C3-BF84-F08C-074C83FB14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D46E16-F348-C80C-A448-9B0B6FB8A67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A4700C1-1869-D7B6-FDFB-0F5CB356A14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Starbucks is known worldwide for the products it offers. It doesn’t need to tell people what it does. Instead, Starbucks needs to convince customers to remain loyal rather than lose them to the many well-known competitors. The tactic here is to home in on Corporate Social Responsibility – a major concern of its target market. It is promoting the company as sustainable, caring, the ethical option that champions all, is inclusive and fair. It is appealing to the desires of the masses.</a:t>
            </a:r>
          </a:p>
          <a:p>
            <a:endParaRPr lang="en-GB" dirty="0"/>
          </a:p>
        </p:txBody>
      </p:sp>
      <p:sp>
        <p:nvSpPr>
          <p:cNvPr id="4" name="Slide Number Placeholder 3">
            <a:extLst>
              <a:ext uri="{FF2B5EF4-FFF2-40B4-BE49-F238E27FC236}">
                <a16:creationId xmlns:a16="http://schemas.microsoft.com/office/drawing/2014/main" id="{63F8C965-0E11-3212-59E8-16415395AAA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091236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3DCAED-79C3-BF84-F08C-074C83FB14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D46E16-F348-C80C-A448-9B0B6FB8A67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A4700C1-1869-D7B6-FDFB-0F5CB356A14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Nando's has chosen humour to capture the interest of their target market. Nando's is synonymous with chicken and ‘pick your own’ spice level and they have used this to highlight that familiar does not need to mean boring. They are promoting a sense of community (note the end of the video when a rematch is mentioned). They are subtly highlighting that Nando's is all for all ages (children through to elderly) and all occasions (family meal out, friends getting together, dates).</a:t>
            </a:r>
          </a:p>
          <a:p>
            <a:endParaRPr lang="en-GB" dirty="0"/>
          </a:p>
        </p:txBody>
      </p:sp>
      <p:sp>
        <p:nvSpPr>
          <p:cNvPr id="4" name="Slide Number Placeholder 3">
            <a:extLst>
              <a:ext uri="{FF2B5EF4-FFF2-40B4-BE49-F238E27FC236}">
                <a16:creationId xmlns:a16="http://schemas.microsoft.com/office/drawing/2014/main" id="{63F8C965-0E11-3212-59E8-16415395AAA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65310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3DCAED-79C3-BF84-F08C-074C83FB14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D46E16-F348-C80C-A448-9B0B6FB8A67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A4700C1-1869-D7B6-FDFB-0F5CB356A14C}"/>
              </a:ext>
            </a:extLst>
          </p:cNvPr>
          <p:cNvSpPr>
            <a:spLocks noGrp="1"/>
          </p:cNvSpPr>
          <p:nvPr>
            <p:ph type="body" idx="1"/>
          </p:nvPr>
        </p:nvSpPr>
        <p:spPr/>
        <p:txBody>
          <a:bodyPr/>
          <a:lstStyle/>
          <a:p>
            <a:r>
              <a:rPr lang="en-GB" dirty="0"/>
              <a:t>The Lounges is all about authenticity, comfort and familiarity. They have realised the power of real customers to promote their product and service. They also likely do not have the same budgets available to companies such as Starbucks and Nando's, and so have taken advantage of the resources they do have (their customers) to produce an effective marketing video that promotes their USP. </a:t>
            </a:r>
          </a:p>
          <a:p>
            <a:endParaRPr lang="en-GB" dirty="0"/>
          </a:p>
        </p:txBody>
      </p:sp>
      <p:sp>
        <p:nvSpPr>
          <p:cNvPr id="4" name="Slide Number Placeholder 3">
            <a:extLst>
              <a:ext uri="{FF2B5EF4-FFF2-40B4-BE49-F238E27FC236}">
                <a16:creationId xmlns:a16="http://schemas.microsoft.com/office/drawing/2014/main" id="{63F8C965-0E11-3212-59E8-16415395AAA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5577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B308160-62CF-9F79-9093-4A886AEB27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B95BA9-0DD1-68B0-FF08-404FBB87DCD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03C24C2-201A-3931-8588-42ACEC4189E9}"/>
              </a:ext>
            </a:extLst>
          </p:cNvPr>
          <p:cNvSpPr>
            <a:spLocks noGrp="1"/>
          </p:cNvSpPr>
          <p:nvPr>
            <p:ph type="body" idx="1"/>
          </p:nvPr>
        </p:nvSpPr>
        <p:spPr/>
        <p:txBody>
          <a:bodyPr/>
          <a:lstStyle/>
          <a:p>
            <a:r>
              <a:rPr lang="en-GB" dirty="0"/>
              <a:t>Try to get them thinking about their concepts for the Business Plan – how can they make use of available resources, what aspects of their business should they be highlighting? Why?</a:t>
            </a:r>
          </a:p>
          <a:p>
            <a:endParaRPr lang="en-GB" dirty="0"/>
          </a:p>
          <a:p>
            <a:endParaRPr lang="en-GB" dirty="0"/>
          </a:p>
        </p:txBody>
      </p:sp>
      <p:sp>
        <p:nvSpPr>
          <p:cNvPr id="4" name="Slide Number Placeholder 3">
            <a:extLst>
              <a:ext uri="{FF2B5EF4-FFF2-40B4-BE49-F238E27FC236}">
                <a16:creationId xmlns:a16="http://schemas.microsoft.com/office/drawing/2014/main" id="{8FB1D39D-C116-6D76-8949-9DDC82B87AC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5599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6F3208-D084-E6F3-DDC9-3C3165DA5B0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700298-33F7-CCC1-54C9-935F401294F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798997C-9608-00AF-D6B6-DB9B76390FCB}"/>
              </a:ext>
            </a:extLst>
          </p:cNvPr>
          <p:cNvSpPr>
            <a:spLocks noGrp="1"/>
          </p:cNvSpPr>
          <p:nvPr>
            <p:ph type="body" idx="1"/>
          </p:nvPr>
        </p:nvSpPr>
        <p:spPr/>
        <p:txBody>
          <a:bodyPr/>
          <a:lstStyle/>
          <a:p>
            <a:r>
              <a:rPr lang="en-GB" dirty="0"/>
              <a:t>Social media and online advertising is crucial. Educate yourself on the relevant platforms for your business and the relevant trends you may be able to jump on, or hashtags that would gain traffic to your pages.</a:t>
            </a:r>
          </a:p>
          <a:p>
            <a:endParaRPr lang="en-GB" dirty="0"/>
          </a:p>
          <a:p>
            <a:r>
              <a:rPr lang="en-GB" dirty="0"/>
              <a:t>Incentives are crucial to attract and retain customers. Post giveaways online to increase engagement – e.g. follow and share for the chance to win a free meal.</a:t>
            </a:r>
          </a:p>
          <a:p>
            <a:endParaRPr lang="en-GB" dirty="0"/>
          </a:p>
          <a:p>
            <a:r>
              <a:rPr lang="en-GB" dirty="0"/>
              <a:t>Reach out locally, are there local food/restaurant bloggers or critics that you could invite to review your establishment? Their endorsement could dramatically increase foot traffic.</a:t>
            </a:r>
          </a:p>
          <a:p>
            <a:endParaRPr lang="en-GB" dirty="0"/>
          </a:p>
          <a:p>
            <a:r>
              <a:rPr lang="en-GB" dirty="0"/>
              <a:t>Email marketing – ask for contact details from your customers to enable them to receive promotions etc. Perhaps offer a discount voucher – 10% off next visit or a free coffee/dessert.</a:t>
            </a:r>
          </a:p>
          <a:p>
            <a:endParaRPr lang="en-GB" dirty="0"/>
          </a:p>
          <a:p>
            <a:r>
              <a:rPr lang="en-GB" dirty="0"/>
              <a:t>Paid advertising can boost your position in the market – be wary though. Do you have the funds available to support this upfront cost?</a:t>
            </a:r>
          </a:p>
          <a:p>
            <a:endParaRPr lang="en-GB" dirty="0"/>
          </a:p>
        </p:txBody>
      </p:sp>
      <p:sp>
        <p:nvSpPr>
          <p:cNvPr id="4" name="Slide Number Placeholder 3">
            <a:extLst>
              <a:ext uri="{FF2B5EF4-FFF2-40B4-BE49-F238E27FC236}">
                <a16:creationId xmlns:a16="http://schemas.microsoft.com/office/drawing/2014/main" id="{E075A845-A55F-E188-863D-60C030A1D17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384765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61B0E4-5F3E-749F-1E0C-9F3BFD5E93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FAC114-9FCC-356E-C917-EA598D15A45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1EC379E-AFC6-0AEB-C8C9-8A092A9E67AF}"/>
              </a:ext>
            </a:extLst>
          </p:cNvPr>
          <p:cNvSpPr>
            <a:spLocks noGrp="1"/>
          </p:cNvSpPr>
          <p:nvPr>
            <p:ph type="body" idx="1"/>
          </p:nvPr>
        </p:nvSpPr>
        <p:spPr/>
        <p:txBody>
          <a:bodyPr/>
          <a:lstStyle/>
          <a:p>
            <a:r>
              <a:rPr lang="en-GB" dirty="0"/>
              <a:t>Specific suggestions for successful campaign options in the restaurant industry include:</a:t>
            </a:r>
          </a:p>
          <a:p>
            <a:endParaRPr lang="en-GB" dirty="0"/>
          </a:p>
          <a:p>
            <a:r>
              <a:rPr lang="en-GB" dirty="0"/>
              <a:t>Behind the scenes videos – show food preparation, or front of house set up</a:t>
            </a:r>
          </a:p>
          <a:p>
            <a:endParaRPr lang="en-GB" dirty="0"/>
          </a:p>
          <a:p>
            <a:r>
              <a:rPr lang="en-GB" dirty="0"/>
              <a:t>Post meet the team videos – short interviews for a personal touch</a:t>
            </a:r>
          </a:p>
          <a:p>
            <a:endParaRPr lang="en-GB" dirty="0"/>
          </a:p>
          <a:p>
            <a:r>
              <a:rPr lang="en-GB" dirty="0"/>
              <a:t>Take advantage of specials on the menu – this could be daily or weekly content. Consider special events, can you post countdown videos for example to gain and maintain momentum and interest?</a:t>
            </a:r>
          </a:p>
          <a:p>
            <a:endParaRPr lang="en-GB" dirty="0"/>
          </a:p>
          <a:p>
            <a:r>
              <a:rPr lang="en-GB" dirty="0"/>
              <a:t>Loyalty programs, who is your target? Student discount? Kids eat free? Free item on your birthday? Happy Hour (this doesn’t just need to be drinks; it could be discounted food items such as between 5-6 starters are half price.</a:t>
            </a:r>
          </a:p>
          <a:p>
            <a:endParaRPr lang="en-GB" dirty="0"/>
          </a:p>
          <a:p>
            <a:r>
              <a:rPr lang="en-GB" dirty="0"/>
              <a:t>Themed events can not only increase your market presence but can help to identify potential new demographics that can be accessed to increase revenue. For example, if you host an event to celebrate Freshers week, you may realise that students is a new target market, as there is a demand from this demographic that your establishment can satisfy.</a:t>
            </a:r>
          </a:p>
          <a:p>
            <a:endParaRPr lang="en-GB" dirty="0"/>
          </a:p>
          <a:p>
            <a:r>
              <a:rPr lang="en-GB" dirty="0"/>
              <a:t>Do not underestimate the power of online reviews – TripAdvisor etc. Quick and relevant responses are crucial, and ensure you acknowledge the positive reviews as well as any negative reviews! It is unlikely that a potential customer will attend your establishment without checking out online reviews first. Company reaction is key. If an establishment handles a negative review in the right way, it can actually increase trust from potential customers, therefore contributing to an enhanced rather than damaged reputation overall.</a:t>
            </a:r>
          </a:p>
          <a:p>
            <a:endParaRPr lang="en-GB" dirty="0"/>
          </a:p>
        </p:txBody>
      </p:sp>
      <p:sp>
        <p:nvSpPr>
          <p:cNvPr id="4" name="Slide Number Placeholder 3">
            <a:extLst>
              <a:ext uri="{FF2B5EF4-FFF2-40B4-BE49-F238E27FC236}">
                <a16:creationId xmlns:a16="http://schemas.microsoft.com/office/drawing/2014/main" id="{7DC1316F-146E-040A-D928-6165113108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36846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1554FF-0C54-AA12-F322-DD2ACF4732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CC3868-D4AC-EAD9-53D8-BAD969B699D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13CBFEB-02F1-C602-07FC-5D263A2AFCB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7318167-86DA-E342-13FE-A6A49ACBDA4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80049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6A4C7CF-6CAF-0459-1A12-DBB87275A5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B691F3-021F-B4AE-6EB2-9B1206836E3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FA0F15D-78AB-406F-FED0-AFFD6E772D53}"/>
              </a:ext>
            </a:extLst>
          </p:cNvPr>
          <p:cNvSpPr>
            <a:spLocks noGrp="1"/>
          </p:cNvSpPr>
          <p:nvPr>
            <p:ph type="body" idx="1"/>
          </p:nvPr>
        </p:nvSpPr>
        <p:spPr/>
        <p:txBody>
          <a:bodyPr/>
          <a:lstStyle/>
          <a:p>
            <a:r>
              <a:rPr lang="en-GB" dirty="0"/>
              <a:t>Product – your goods &amp; services (what are you selling?) – food &amp; drinks items, any particularly branding or niche elements – fine dining/cuisine from a particular geographical location/theme such as retro diner.</a:t>
            </a:r>
          </a:p>
          <a:p>
            <a:endParaRPr lang="en-GB" dirty="0"/>
          </a:p>
          <a:p>
            <a:r>
              <a:rPr lang="en-GB" dirty="0"/>
              <a:t>Price –  (how much are you charging?) - influenced by competitors, demand and the perceived value of items. Is there premium pricing for items? Are there incentives such as 3 for £10 on tapas items or buy one dessert, get one half price. </a:t>
            </a:r>
          </a:p>
          <a:p>
            <a:endParaRPr lang="en-GB" dirty="0"/>
          </a:p>
          <a:p>
            <a:r>
              <a:rPr lang="en-GB" dirty="0"/>
              <a:t>Place – (location and distribution channels) - your physical location, but also any online platforms such as delivery apps (Just Eat, your own website, Deliveroo).</a:t>
            </a:r>
          </a:p>
          <a:p>
            <a:endParaRPr lang="en-GB" dirty="0"/>
          </a:p>
          <a:p>
            <a:r>
              <a:rPr lang="en-GB" dirty="0"/>
              <a:t>Promotion – (how will you advertise?) - social media, advertising, collaborations, loyalty schemes etc (the elements covered in earlier slides).</a:t>
            </a:r>
          </a:p>
          <a:p>
            <a:endParaRPr lang="en-GB" dirty="0"/>
          </a:p>
        </p:txBody>
      </p:sp>
      <p:sp>
        <p:nvSpPr>
          <p:cNvPr id="4" name="Slide Number Placeholder 3">
            <a:extLst>
              <a:ext uri="{FF2B5EF4-FFF2-40B4-BE49-F238E27FC236}">
                <a16:creationId xmlns:a16="http://schemas.microsoft.com/office/drawing/2014/main" id="{E2C1E839-726D-5B86-E30B-FD36268A641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70077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BE35EC-0FA0-DD78-509C-E6BA641ECF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8AA77C-5E1B-5503-6194-D77BE417E22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6D29E0B-CDC7-DDA8-E472-4CD4D308806A}"/>
              </a:ext>
            </a:extLst>
          </p:cNvPr>
          <p:cNvSpPr>
            <a:spLocks noGrp="1"/>
          </p:cNvSpPr>
          <p:nvPr>
            <p:ph type="body" idx="1"/>
          </p:nvPr>
        </p:nvSpPr>
        <p:spPr/>
        <p:txBody>
          <a:bodyPr/>
          <a:lstStyle/>
          <a:p>
            <a:r>
              <a:rPr lang="en-GB" dirty="0"/>
              <a:t>People – (your team) - staff, managers and leaders, the interaction with customers that shapes the experience.</a:t>
            </a:r>
          </a:p>
          <a:p>
            <a:endParaRPr lang="en-GB" dirty="0"/>
          </a:p>
          <a:p>
            <a:r>
              <a:rPr lang="en-GB" dirty="0"/>
              <a:t>Process – (operational &amp; service sequence) - systems in place for optimum performance. Operations, ordering, stock management, customer experience. Do you have QR codes for ordering/payment? Do you have a clear training and development structure for organisation and heightened service quality? How do you manage additional elements such as delivery &amp; takeaway if applicable?</a:t>
            </a:r>
          </a:p>
          <a:p>
            <a:endParaRPr lang="en-GB" dirty="0"/>
          </a:p>
          <a:p>
            <a:r>
              <a:rPr lang="en-GB" dirty="0"/>
              <a:t>Physical – (visual elements) - what can the customer see? The décor, branding, logo, packaging, uniform, furnishings, lighting, layout (elements covered in previous weeks).</a:t>
            </a:r>
          </a:p>
          <a:p>
            <a:endParaRPr lang="en-GB" dirty="0"/>
          </a:p>
        </p:txBody>
      </p:sp>
      <p:sp>
        <p:nvSpPr>
          <p:cNvPr id="4" name="Slide Number Placeholder 3">
            <a:extLst>
              <a:ext uri="{FF2B5EF4-FFF2-40B4-BE49-F238E27FC236}">
                <a16:creationId xmlns:a16="http://schemas.microsoft.com/office/drawing/2014/main" id="{C9FFA3F2-7E47-C910-89C5-305B54B7226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789833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2C8679-87BF-1FAB-C70A-6AEF0ABDFB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E7A8A2-097E-9440-B48F-A9E618AC6BC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4A51BDC-5A6E-403D-C4E9-0E4EF033F9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7F8F189-D858-F1C8-1C31-BF0DFE67C50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61404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BF6F42-EED0-A9C3-6A1F-3FAF7787C54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A6D058-F390-FC84-21A8-27D6B6C2A47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EE0A2A2-1E12-9CDD-9211-A0CD9BC781DE}"/>
              </a:ext>
            </a:extLst>
          </p:cNvPr>
          <p:cNvSpPr>
            <a:spLocks noGrp="1"/>
          </p:cNvSpPr>
          <p:nvPr>
            <p:ph type="body" idx="1"/>
          </p:nvPr>
        </p:nvSpPr>
        <p:spPr/>
        <p:txBody>
          <a:bodyPr/>
          <a:lstStyle/>
          <a:p>
            <a:r>
              <a:rPr lang="en-GB" dirty="0"/>
              <a:t>Splitting the customer base down into manageable chunks is key for success!</a:t>
            </a:r>
          </a:p>
          <a:p>
            <a:endParaRPr lang="en-GB" dirty="0"/>
          </a:p>
          <a:p>
            <a:r>
              <a:rPr lang="en-GB" dirty="0"/>
              <a:t>Find common elements that enable you to group individuals – be aware that some individuals will cross more than one segment!</a:t>
            </a:r>
          </a:p>
          <a:p>
            <a:endParaRPr lang="en-GB" dirty="0"/>
          </a:p>
        </p:txBody>
      </p:sp>
      <p:sp>
        <p:nvSpPr>
          <p:cNvPr id="4" name="Slide Number Placeholder 3">
            <a:extLst>
              <a:ext uri="{FF2B5EF4-FFF2-40B4-BE49-F238E27FC236}">
                <a16:creationId xmlns:a16="http://schemas.microsoft.com/office/drawing/2014/main" id="{7658B2CB-563A-E740-F7F4-80B942734C7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93662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15FA45-CD7D-2AEC-B133-2F88632B6B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2ECFAA-2D47-19C5-7CE6-B219DB9E9D8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AFEC1A6-91E5-FDA9-BD5F-3943102E29B5}"/>
              </a:ext>
            </a:extLst>
          </p:cNvPr>
          <p:cNvSpPr>
            <a:spLocks noGrp="1"/>
          </p:cNvSpPr>
          <p:nvPr>
            <p:ph type="body" idx="1"/>
          </p:nvPr>
        </p:nvSpPr>
        <p:spPr/>
        <p:txBody>
          <a:bodyPr/>
          <a:lstStyle/>
          <a:p>
            <a:r>
              <a:rPr lang="en-GB" dirty="0"/>
              <a:t>Demographic – age, gender, income, education and occupation</a:t>
            </a:r>
          </a:p>
          <a:p>
            <a:endParaRPr lang="en-GB" dirty="0"/>
          </a:p>
          <a:p>
            <a:r>
              <a:rPr lang="en-GB" dirty="0"/>
              <a:t>Geographic – country, region, city, consider urban versus rural</a:t>
            </a:r>
          </a:p>
          <a:p>
            <a:endParaRPr lang="en-GB" dirty="0"/>
          </a:p>
          <a:p>
            <a:r>
              <a:rPr lang="en-GB" dirty="0"/>
              <a:t>Psychological – e.g. fine dining for luxury and special occasions.</a:t>
            </a:r>
          </a:p>
          <a:p>
            <a:endParaRPr lang="en-GB" dirty="0"/>
          </a:p>
          <a:p>
            <a:r>
              <a:rPr lang="en-GB" dirty="0"/>
              <a:t>Behaviour – how often do they visit? Are they loyal customers? Do they come for special occasions only?</a:t>
            </a:r>
          </a:p>
          <a:p>
            <a:endParaRPr lang="en-GB" dirty="0"/>
          </a:p>
        </p:txBody>
      </p:sp>
      <p:sp>
        <p:nvSpPr>
          <p:cNvPr id="4" name="Slide Number Placeholder 3">
            <a:extLst>
              <a:ext uri="{FF2B5EF4-FFF2-40B4-BE49-F238E27FC236}">
                <a16:creationId xmlns:a16="http://schemas.microsoft.com/office/drawing/2014/main" id="{2E72E514-C0C3-9CD9-3050-89B0E6539FC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098921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B423B5-8FF4-4239-5C5C-C5E8E9EE4B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E117CC-3F6A-4266-4CDE-4D9327BADE3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108C688-AFCD-02C1-FBDA-9F4AB3C018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017ED30-9219-7E1F-0B40-40CE5C0470C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160830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0FC56E-4BC2-A932-1C89-6BC795D835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0CA71F-743A-5A11-0B88-1791878699E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C129CA2-1B54-2274-2C5E-E227609C67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0C9FDC6-7A65-24CA-6408-4CE70088F1B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447165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66F55F-8FB9-17BF-5BFE-8250BF8160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A27EB2-769E-27A6-1175-C7FFA2FFD00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814A997-9564-9AF9-1BA0-2AAC5C55DA7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Budgeting requires careful appreciation of pre-opening requirements – otherwise your business is doomed to fail before you even open!! Some of the upcoming aspects have already been covered, others we will cover in the coming weeks, but this is great insight into how much needs to be considered, and a great reference to return to when ensuring you have covered everything in your business plan.</a:t>
            </a:r>
          </a:p>
          <a:p>
            <a:endParaRPr lang="en-GB" dirty="0"/>
          </a:p>
        </p:txBody>
      </p:sp>
      <p:sp>
        <p:nvSpPr>
          <p:cNvPr id="4" name="Slide Number Placeholder 3">
            <a:extLst>
              <a:ext uri="{FF2B5EF4-FFF2-40B4-BE49-F238E27FC236}">
                <a16:creationId xmlns:a16="http://schemas.microsoft.com/office/drawing/2014/main" id="{38B59B3D-9B89-B42A-A9E4-7C03E21A1D6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73379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5910F7-1D14-24A9-BB67-7AA912180F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9E353A-CF81-633A-8EF1-AD9F784AAAE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F451A5C-F013-246B-07DB-C9CD1C8D41C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686C18-6396-8AD7-6481-1E07594819A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354465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430F43-EB26-05C9-CC53-578D7CE997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2D8BE1-1D75-0807-F458-DC60A9FB4B9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09F9ADD-19A0-AF53-CF16-6A7C6999A8D3}"/>
              </a:ext>
            </a:extLst>
          </p:cNvPr>
          <p:cNvSpPr>
            <a:spLocks noGrp="1"/>
          </p:cNvSpPr>
          <p:nvPr>
            <p:ph type="body" idx="1"/>
          </p:nvPr>
        </p:nvSpPr>
        <p:spPr/>
        <p:txBody>
          <a:bodyPr/>
          <a:lstStyle/>
          <a:p>
            <a:r>
              <a:rPr lang="en-GB" dirty="0"/>
              <a:t>1 – Recruitment, location, product, training etc</a:t>
            </a:r>
          </a:p>
          <a:p>
            <a:r>
              <a:rPr lang="en-GB" dirty="0"/>
              <a:t>2 – Yes, the specifics may change but the overarching concepts are maintained</a:t>
            </a:r>
          </a:p>
          <a:p>
            <a:r>
              <a:rPr lang="en-GB" dirty="0"/>
              <a:t>3 – Service quality – customer experience.</a:t>
            </a:r>
          </a:p>
          <a:p>
            <a:endParaRPr lang="en-GB" dirty="0"/>
          </a:p>
          <a:p>
            <a:endParaRPr lang="en-GB" dirty="0"/>
          </a:p>
        </p:txBody>
      </p:sp>
      <p:sp>
        <p:nvSpPr>
          <p:cNvPr id="4" name="Slide Number Placeholder 3">
            <a:extLst>
              <a:ext uri="{FF2B5EF4-FFF2-40B4-BE49-F238E27FC236}">
                <a16:creationId xmlns:a16="http://schemas.microsoft.com/office/drawing/2014/main" id="{2B617925-3F41-1F63-415B-6EFDA934A27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289531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76BB3C-C682-3513-BD97-097AAE46CC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9E4851-BFFE-1394-C504-5114CC02DB6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E2A6C07-1CF1-E996-649B-958658AC441C}"/>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D9A5D64B-4349-6DBE-B89B-954D0605B5F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55916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F8161-946F-341C-7116-0102F39E3A6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910588-C004-C277-6D33-E657342A0A4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74B60BD-22C8-34AF-1108-F4294049CC20}"/>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F56FED1F-C3F6-1004-6808-3C16BB83159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364599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133AD8-7F1B-4DFD-8CF3-A16AEFA021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3E63CC-DCAE-37A7-09DE-9DA2C68EFF6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820E334-251A-6C15-B59E-1BCC5378B3F4}"/>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A343FF5B-294A-4EC9-457C-28D7E90D0D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826933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CCD959-84DD-7520-4AD9-D47597AB34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5BCACE-7E47-B098-52B7-880F251549C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51E7A9C-E477-A633-F1A3-60E63F869614}"/>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3E3575DA-B5FC-48FC-0362-8652DDFEF9D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7968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126D22-48C0-41D0-A21B-0203A50038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2042B3-B959-7DD3-5751-048BB64A11D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D18B50F-EFAF-6A8B-8EF2-CEA21F80143F}"/>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1BA5B981-D736-CACD-82D4-38305DBC1F3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70937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AECF8C-34D4-6B72-CAC7-8ACF379496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9EFF40-700B-51C7-E998-5899A7C823B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0D6AE18-2B6C-20AB-35BA-63789D88465C}"/>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2519F4BF-D896-3447-1FFA-FCB5575EED5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377599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0CE40A-7F55-C974-F90D-4CCC3F1DE7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2B799F-62D2-BACC-50B3-B16E10BCFC1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50AB16F-AF4B-138D-0540-B5AB5287F327}"/>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BD423C01-43BA-7D7F-3801-8418A0FC055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24617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545DFB-DFED-8D59-2187-00165E5CC6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CC1C85-90AB-4DE6-5FF1-E7316EB2B78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F18177C-526E-917C-F342-5E8E539549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5BD11E3-78C3-53E7-A091-1670C720F85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4953D85-D4B4-4FA9-A353-DF8E4DAF69A1}"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13990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7566D8-CB3F-14EA-97F7-CAECD14AC3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C1316C-5578-15E0-9900-FA9FC59ECA6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0EC63B8-3ABA-7CB6-0FC9-6776B467EF4F}"/>
              </a:ext>
            </a:extLst>
          </p:cNvPr>
          <p:cNvSpPr>
            <a:spLocks noGrp="1"/>
          </p:cNvSpPr>
          <p:nvPr>
            <p:ph type="body" idx="1"/>
          </p:nvPr>
        </p:nvSpPr>
        <p:spPr/>
        <p:txBody>
          <a:bodyPr/>
          <a:lstStyle/>
          <a:p>
            <a:r>
              <a:rPr lang="en-GB" dirty="0"/>
              <a:t>Plan all aspects of the launch, be meticulous with details, all aspects are crucial to a successful first impression. This includes décor, menu, furnishings, products – everything that we have covered over the previous weeks.</a:t>
            </a:r>
          </a:p>
          <a:p>
            <a:endParaRPr lang="en-GB" dirty="0"/>
          </a:p>
          <a:p>
            <a:r>
              <a:rPr lang="en-GB" dirty="0"/>
              <a:t>Market well – utilise effective techniques as discussed in the previous slides. Take advantage of tools such as the marketing mix</a:t>
            </a:r>
          </a:p>
          <a:p>
            <a:endParaRPr lang="en-GB" dirty="0"/>
          </a:p>
          <a:p>
            <a:r>
              <a:rPr lang="en-GB" dirty="0"/>
              <a:t>A great customer experience – if the customer does not get the wow experience first time, then they will not return. There is too much competition out there, and social time is too important to people for them to risk a bad experience more than once. Remember also that word spreads. Their bad experience may prevent friends/family/work colleagues etc from giving you a chance as well. The customer experience is not just the food they eat, it is the ambience, the service quality, the ease of payment, the accessibility of functions such as the bathrooms etc. Ensure you do not overlook any components!</a:t>
            </a:r>
          </a:p>
          <a:p>
            <a:endParaRPr lang="en-GB" dirty="0"/>
          </a:p>
        </p:txBody>
      </p:sp>
      <p:sp>
        <p:nvSpPr>
          <p:cNvPr id="4" name="Slide Number Placeholder 3">
            <a:extLst>
              <a:ext uri="{FF2B5EF4-FFF2-40B4-BE49-F238E27FC236}">
                <a16:creationId xmlns:a16="http://schemas.microsoft.com/office/drawing/2014/main" id="{E94B6F32-0D83-8E7A-7EA6-3B0BBFC1A24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879215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02BE8B-A041-F077-0A7D-2EC7625DB0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F47147-297D-1584-6651-8997519779B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7CDECB7-A9A9-86B6-32C8-C9F59CD9B52B}"/>
              </a:ext>
            </a:extLst>
          </p:cNvPr>
          <p:cNvSpPr>
            <a:spLocks noGrp="1"/>
          </p:cNvSpPr>
          <p:nvPr>
            <p:ph type="body" idx="1"/>
          </p:nvPr>
        </p:nvSpPr>
        <p:spPr/>
        <p:txBody>
          <a:bodyPr/>
          <a:lstStyle/>
          <a:p>
            <a:r>
              <a:rPr lang="en-GB" dirty="0"/>
              <a:t>Ask them here if they have any ideas for what may come next. Guide them to the idea of a soft launch and a grand opening (covered in next two slides).</a:t>
            </a:r>
          </a:p>
          <a:p>
            <a:endParaRPr lang="en-GB" dirty="0"/>
          </a:p>
        </p:txBody>
      </p:sp>
      <p:sp>
        <p:nvSpPr>
          <p:cNvPr id="4" name="Slide Number Placeholder 3">
            <a:extLst>
              <a:ext uri="{FF2B5EF4-FFF2-40B4-BE49-F238E27FC236}">
                <a16:creationId xmlns:a16="http://schemas.microsoft.com/office/drawing/2014/main" id="{DA2C64A3-067D-BA33-0289-A44CD1CB16A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4380136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DA8339-5CEC-F72B-870F-7D699E8B6B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F59281-64E5-D932-B876-62D4C70C5CE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5BE362C-6D5D-920E-A671-E97FD8827596}"/>
              </a:ext>
            </a:extLst>
          </p:cNvPr>
          <p:cNvSpPr>
            <a:spLocks noGrp="1"/>
          </p:cNvSpPr>
          <p:nvPr>
            <p:ph type="body" idx="1"/>
          </p:nvPr>
        </p:nvSpPr>
        <p:spPr/>
        <p:txBody>
          <a:bodyPr/>
          <a:lstStyle/>
          <a:p>
            <a:r>
              <a:rPr lang="en-GB" dirty="0"/>
              <a:t>A soft launch is a great way to test run your establishment. It gives the team a chance at a trial run so they can see in real time what works and what doesn’t, allowing changes to be made before you open to the paying public.</a:t>
            </a:r>
          </a:p>
          <a:p>
            <a:endParaRPr lang="en-GB" dirty="0"/>
          </a:p>
          <a:p>
            <a:r>
              <a:rPr lang="en-GB" dirty="0"/>
              <a:t>Consider a limited menu to reduce cost implications but be careful to make the experience authentic enough that your team perform as they would going forward.</a:t>
            </a:r>
          </a:p>
          <a:p>
            <a:endParaRPr lang="en-GB" dirty="0"/>
          </a:p>
          <a:p>
            <a:r>
              <a:rPr lang="en-GB" dirty="0"/>
              <a:t>Gather feedback and consider this feedback constructively. Apply the findings to your strategic plan and make any realistic and necessary changes to enhance your grand opening.</a:t>
            </a:r>
          </a:p>
          <a:p>
            <a:endParaRPr lang="en-GB" dirty="0"/>
          </a:p>
        </p:txBody>
      </p:sp>
      <p:sp>
        <p:nvSpPr>
          <p:cNvPr id="4" name="Slide Number Placeholder 3">
            <a:extLst>
              <a:ext uri="{FF2B5EF4-FFF2-40B4-BE49-F238E27FC236}">
                <a16:creationId xmlns:a16="http://schemas.microsoft.com/office/drawing/2014/main" id="{EBFD8541-2C7B-A00A-5D1A-7A58803DDEF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42036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C8573-C7A6-89F5-385E-1653AA6153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0553C1-2CC8-DC1A-854E-985567EBD49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A90CD11-1ED8-B95C-141C-A196C70E5435}"/>
              </a:ext>
            </a:extLst>
          </p:cNvPr>
          <p:cNvSpPr>
            <a:spLocks noGrp="1"/>
          </p:cNvSpPr>
          <p:nvPr>
            <p:ph type="body" idx="1"/>
          </p:nvPr>
        </p:nvSpPr>
        <p:spPr/>
        <p:txBody>
          <a:bodyPr/>
          <a:lstStyle/>
          <a:p>
            <a:r>
              <a:rPr lang="en-GB" dirty="0"/>
              <a:t>You only get one chance to launch your restaurant!</a:t>
            </a:r>
          </a:p>
          <a:p>
            <a:endParaRPr lang="en-GB" dirty="0"/>
          </a:p>
          <a:p>
            <a:r>
              <a:rPr lang="en-GB" dirty="0"/>
              <a:t>Include special offers – perhaps you will include a free drink or a special opening night discount option.</a:t>
            </a:r>
          </a:p>
          <a:p>
            <a:endParaRPr lang="en-GB" dirty="0"/>
          </a:p>
          <a:p>
            <a:r>
              <a:rPr lang="en-GB" dirty="0"/>
              <a:t>Consider entertainment – would this boost interest and provide a more memorable experience?</a:t>
            </a:r>
          </a:p>
          <a:p>
            <a:endParaRPr lang="en-GB" dirty="0"/>
          </a:p>
          <a:p>
            <a:r>
              <a:rPr lang="en-GB" dirty="0"/>
              <a:t>Include incentives – perhaps the first x number of customers can dine at a reduced price, or maybe you will include them in a raffle to win a free meal</a:t>
            </a:r>
          </a:p>
          <a:p>
            <a:endParaRPr lang="en-GB" dirty="0"/>
          </a:p>
          <a:p>
            <a:r>
              <a:rPr lang="en-GB" dirty="0"/>
              <a:t>Is there a section of your establishment that you could use for photos to encourage social media sharing?</a:t>
            </a:r>
          </a:p>
          <a:p>
            <a:endParaRPr lang="en-GB" dirty="0"/>
          </a:p>
        </p:txBody>
      </p:sp>
      <p:sp>
        <p:nvSpPr>
          <p:cNvPr id="4" name="Slide Number Placeholder 3">
            <a:extLst>
              <a:ext uri="{FF2B5EF4-FFF2-40B4-BE49-F238E27FC236}">
                <a16:creationId xmlns:a16="http://schemas.microsoft.com/office/drawing/2014/main" id="{625A5BAF-7F94-23AA-549B-2C925505775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279002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A60506-7928-7DB4-C44D-BF95533F7B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B7A642-B012-B435-1E59-D2E4668B6F9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7435750-D258-B474-47DF-68B2CC6521C3}"/>
              </a:ext>
            </a:extLst>
          </p:cNvPr>
          <p:cNvSpPr>
            <a:spLocks noGrp="1"/>
          </p:cNvSpPr>
          <p:nvPr>
            <p:ph type="body" idx="1"/>
          </p:nvPr>
        </p:nvSpPr>
        <p:spPr/>
        <p:txBody>
          <a:bodyPr/>
          <a:lstStyle/>
          <a:p>
            <a:r>
              <a:rPr lang="en-GB" dirty="0"/>
              <a:t>This video overviews the points made in previous slides – show if good for time. Otherwise suggest they watch in their own time.</a:t>
            </a:r>
          </a:p>
          <a:p>
            <a:endParaRPr lang="en-GB" dirty="0"/>
          </a:p>
        </p:txBody>
      </p:sp>
      <p:sp>
        <p:nvSpPr>
          <p:cNvPr id="4" name="Slide Number Placeholder 3">
            <a:extLst>
              <a:ext uri="{FF2B5EF4-FFF2-40B4-BE49-F238E27FC236}">
                <a16:creationId xmlns:a16="http://schemas.microsoft.com/office/drawing/2014/main" id="{83C8FE0D-1994-50BE-7A84-2CBBD35FBA0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137803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9BC2F8-DF54-65C0-54F5-770BEDEE92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005EDE-E0C3-B9C8-2CFE-B9ADC2A577D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EDB6E2E-6F68-ED78-399D-3620E98FA52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1B44E3-8A39-5BB5-BDAA-FBEC8559A9F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B4D46B-BBE0-4474-A26D-45E0F7167B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32742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7BD142-A9F7-08A6-FC6E-7BAF533714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9E5391-5AAD-01C7-3660-BF89CEF91FC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41EB600-7828-7A2A-6C62-05B8EAECEC1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B419267-7342-6D90-2B23-E0F0DAD36921}"/>
              </a:ext>
            </a:extLst>
          </p:cNvPr>
          <p:cNvSpPr>
            <a:spLocks noGrp="1"/>
          </p:cNvSpPr>
          <p:nvPr>
            <p:ph type="sldNum" sz="quarter" idx="5"/>
          </p:nvPr>
        </p:nvSpPr>
        <p:spPr/>
        <p:txBody>
          <a:bodyPr/>
          <a:lstStyle/>
          <a:p>
            <a:fld id="{EFB4D46B-BBE0-4474-A26D-45E0F7167BF9}" type="slidenum">
              <a:rPr lang="en-GB" smtClean="0"/>
              <a:t>43</a:t>
            </a:fld>
            <a:endParaRPr lang="en-GB" dirty="0"/>
          </a:p>
        </p:txBody>
      </p:sp>
    </p:spTree>
    <p:extLst>
      <p:ext uri="{BB962C8B-B14F-4D97-AF65-F5344CB8AC3E}">
        <p14:creationId xmlns:p14="http://schemas.microsoft.com/office/powerpoint/2010/main" val="269371900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5AA254-5A61-60C3-A309-35BFEA10A3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6918E6-B338-C929-318E-5B2349985A9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403215B-2CBD-1996-294F-CAFAF324A20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0A3266C-C238-FCDE-8B8B-D2A1F4E1E3FD}"/>
              </a:ext>
            </a:extLst>
          </p:cNvPr>
          <p:cNvSpPr>
            <a:spLocks noGrp="1"/>
          </p:cNvSpPr>
          <p:nvPr>
            <p:ph type="sldNum" sz="quarter" idx="5"/>
          </p:nvPr>
        </p:nvSpPr>
        <p:spPr/>
        <p:txBody>
          <a:bodyPr/>
          <a:lstStyle/>
          <a:p>
            <a:fld id="{24953D85-D4B4-4FA9-A353-DF8E4DAF69A1}" type="slidenum">
              <a:rPr lang="en-GB" smtClean="0"/>
              <a:t>44</a:t>
            </a:fld>
            <a:endParaRPr lang="en-GB"/>
          </a:p>
        </p:txBody>
      </p:sp>
    </p:spTree>
    <p:extLst>
      <p:ext uri="{BB962C8B-B14F-4D97-AF65-F5344CB8AC3E}">
        <p14:creationId xmlns:p14="http://schemas.microsoft.com/office/powerpoint/2010/main" val="1256204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5290287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967063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3/23/2026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499459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04330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312360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39106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16008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5490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285843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5114192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3/23/2026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1407521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3/23/2026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032505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2512627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image" Target="../media/image2.png"/><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theme" Target="../theme/theme2.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139460506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3/23/2026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600145479"/>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hyperlink" Target="https://harshkverma.medium.com/conducting-market-research-and-understanding-the-competition-1c010aa969d9"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hyperlink" Target="https://blog.dnevnik.hr/thecar/2025/05/index.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hyperlink" Target="https://blog.dnevnik.hr/thecar/2025/05/index.html"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hyperlink" Target="https://blog.dnevnik.hr/thecar/2025/05/index.html" TargetMode="Externa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5.xml"/><Relationship Id="rId1" Type="http://schemas.openxmlformats.org/officeDocument/2006/relationships/video" Target="https://www.youtube.com/embed/QusJ4fpWQwA?feature=oembed" TargetMode="Externa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icpedia.org/chalkboard/p/pitch.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www.picserver.org/highway-signs2/a/advertising-campaign.html" TargetMode="Externa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4.xml"/><Relationship Id="rId1" Type="http://schemas.openxmlformats.org/officeDocument/2006/relationships/video" Target="https://www.youtube.com/embed/H93jvfEnwUA?feature=oembed" TargetMode="Externa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video" Target="https://www.youtube.com/embed/dp7w5fJAdsU?feature=oembed" TargetMode="Externa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video" Target="https://www.youtube.com/embed/cmX7HcXwWiE?feature=oembed" TargetMode="External"/><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3.xml"/><Relationship Id="rId1" Type="http://schemas.openxmlformats.org/officeDocument/2006/relationships/slideLayout" Target="../slideLayouts/slideLayout5.xml"/><Relationship Id="rId4" Type="http://schemas.openxmlformats.org/officeDocument/2006/relationships/hyperlink" Target="https://datascienceandr.org/slide/DSRToML.html"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4.xml"/><Relationship Id="rId5" Type="http://schemas.openxmlformats.org/officeDocument/2006/relationships/hyperlink" Target="https://svgsilh.com/image/1181173.html" TargetMode="External"/><Relationship Id="rId4" Type="http://schemas.openxmlformats.org/officeDocument/2006/relationships/image" Target="../media/image16.sv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hyperlink" Target="https://openclipart.org/detail/15877/pie-chart"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hyperlink" Target="https://openclipart.org/detail/15877/pie-chart"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hyperlink" Target="https://pixabay.com/nl/vectors/cirkeldiagram-diagram-statistieken-149726/"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5.xml"/><Relationship Id="rId4" Type="http://schemas.openxmlformats.org/officeDocument/2006/relationships/hyperlink" Target="https://openclipart.org/detail/15877/pie-chart"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1.xml"/><Relationship Id="rId1" Type="http://schemas.openxmlformats.org/officeDocument/2006/relationships/slideLayout" Target="../slideLayouts/slideLayout5.xml"/><Relationship Id="rId4" Type="http://schemas.openxmlformats.org/officeDocument/2006/relationships/hyperlink" Target="https://openclipart.org/detail/15877/pie-chart"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5.xml"/><Relationship Id="rId4" Type="http://schemas.openxmlformats.org/officeDocument/2006/relationships/hyperlink" Target="https://openclipart.org/detail/15877/pie-chart"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hyperlink" Target="https://pixabay.com/illustrations/checklist-to-do-activities-boxes-1766064/" TargetMode="Externa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4.xml"/><Relationship Id="rId1" Type="http://schemas.openxmlformats.org/officeDocument/2006/relationships/video" Target="https://www.youtube.com/embed/fT9ueBsGDkU?feature=oembed" TargetMode="External"/><Relationship Id="rId4" Type="http://schemas.openxmlformats.org/officeDocument/2006/relationships/image" Target="../media/image20.jpeg"/></Relationships>
</file>

<file path=ppt/slides/_rels/slide2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6.xml"/><Relationship Id="rId1" Type="http://schemas.openxmlformats.org/officeDocument/2006/relationships/slideLayout" Target="../slideLayouts/slideLayout5.xml"/><Relationship Id="rId4" Type="http://schemas.openxmlformats.org/officeDocument/2006/relationships/hyperlink" Target="https://datascienceandr.org/slide/DSRToML.html"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4.xml"/><Relationship Id="rId1" Type="http://schemas.openxmlformats.org/officeDocument/2006/relationships/slideLayout" Target="../slideLayouts/slideLayout4.xml"/><Relationship Id="rId4" Type="http://schemas.openxmlformats.org/officeDocument/2006/relationships/hyperlink" Target="https://openclipart.org/detail/93619/open-sign2"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8.xml"/><Relationship Id="rId1" Type="http://schemas.openxmlformats.org/officeDocument/2006/relationships/slideLayout" Target="../slideLayouts/slideLayout5.xml"/><Relationship Id="rId4" Type="http://schemas.openxmlformats.org/officeDocument/2006/relationships/hyperlink" Target="https://openclipart.org/detail/93619/open-sign2" TargetMode="Externa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5.xml"/><Relationship Id="rId1" Type="http://schemas.openxmlformats.org/officeDocument/2006/relationships/video" Target="https://www.youtube.com/embed/GHyxNgnG7bA?feature=oembed" TargetMode="External"/><Relationship Id="rId4" Type="http://schemas.openxmlformats.org/officeDocument/2006/relationships/image" Target="../media/image25.jpeg"/></Relationships>
</file>

<file path=ppt/slides/_rels/slide4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0.xml"/><Relationship Id="rId1" Type="http://schemas.openxmlformats.org/officeDocument/2006/relationships/slideLayout" Target="../slideLayouts/slideLayout5.xml"/><Relationship Id="rId4" Type="http://schemas.openxmlformats.org/officeDocument/2006/relationships/hyperlink" Target="http://pixabay.com/en/alert-stop-warning-icon-error-146730/"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8" Type="http://schemas.openxmlformats.org/officeDocument/2006/relationships/hyperlink" Target="https://www.youtube.com/watch?v=cmX7HcXwWiE" TargetMode="External"/><Relationship Id="rId3" Type="http://schemas.openxmlformats.org/officeDocument/2006/relationships/hyperlink" Target="https://www.youtube.com/watch?v=GHyxNgnG7bA" TargetMode="External"/><Relationship Id="rId7" Type="http://schemas.openxmlformats.org/officeDocument/2006/relationships/hyperlink" Target="https://www.youtube.com/watch?v=H93jvfEnwUA" TargetMode="External"/><Relationship Id="rId2" Type="http://schemas.openxmlformats.org/officeDocument/2006/relationships/notesSlide" Target="../notesSlides/notesSlide42.xml"/><Relationship Id="rId1" Type="http://schemas.openxmlformats.org/officeDocument/2006/relationships/slideLayout" Target="../slideLayouts/slideLayout4.xml"/><Relationship Id="rId6" Type="http://schemas.openxmlformats.org/officeDocument/2006/relationships/hyperlink" Target="https://www.youtube.com/watch?v=fT9ueBsGDkU" TargetMode="External"/><Relationship Id="rId5" Type="http://schemas.openxmlformats.org/officeDocument/2006/relationships/hyperlink" Target="https://www.youtube.com/watch?v=dp7w5fJAdsU" TargetMode="External"/><Relationship Id="rId4" Type="http://schemas.openxmlformats.org/officeDocument/2006/relationships/hyperlink" Target="https://www.youtube.com/watch?v=QusJ4fpWQw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75C2A-1D8C-ABFD-CBA2-EC2FDDC2D700}"/>
              </a:ext>
            </a:extLst>
          </p:cNvPr>
          <p:cNvSpPr txBox="1"/>
          <p:nvPr/>
        </p:nvSpPr>
        <p:spPr>
          <a:xfrm>
            <a:off x="3729979" y="704352"/>
            <a:ext cx="7358731" cy="3554819"/>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Leading Restaurant Strategy</a:t>
            </a:r>
          </a:p>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International Gastronomy Management</a:t>
            </a:r>
          </a:p>
          <a:p>
            <a:pPr marL="0" marR="0" lvl="0" indent="0" algn="l" defTabSz="370332" rtl="0" eaLnBrk="1" fontAlgn="auto" latinLnBrk="0" hangingPunct="1">
              <a:lnSpc>
                <a:spcPct val="15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[BMGM6001]</a:t>
            </a: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9042483-E171-D46B-184F-10986136BEF0}"/>
              </a:ext>
            </a:extLst>
          </p:cNvPr>
          <p:cNvSpPr txBox="1"/>
          <p:nvPr/>
        </p:nvSpPr>
        <p:spPr>
          <a:xfrm>
            <a:off x="3729979" y="3551285"/>
            <a:ext cx="7505371" cy="1323439"/>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Week 8 – Marketing and advertising</a:t>
            </a: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07351F-A7F4-02CD-7131-EC911641390A}"/>
              </a:ext>
            </a:extLst>
          </p:cNvPr>
          <p:cNvSpPr txBox="1"/>
          <p:nvPr/>
        </p:nvSpPr>
        <p:spPr>
          <a:xfrm>
            <a:off x="2945233" y="228709"/>
            <a:ext cx="6301533"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Today’s objectives</a:t>
            </a:r>
          </a:p>
        </p:txBody>
      </p:sp>
      <p:sp>
        <p:nvSpPr>
          <p:cNvPr id="4" name="TextBox 3">
            <a:extLst>
              <a:ext uri="{FF2B5EF4-FFF2-40B4-BE49-F238E27FC236}">
                <a16:creationId xmlns:a16="http://schemas.microsoft.com/office/drawing/2014/main" id="{A2F66A39-41C6-E830-EDC9-72C83913FAA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FBD3389-FD69-41D9-29BC-6E46EEFE5F1A}"/>
              </a:ext>
            </a:extLst>
          </p:cNvPr>
          <p:cNvSpPr txBox="1"/>
          <p:nvPr/>
        </p:nvSpPr>
        <p:spPr>
          <a:xfrm>
            <a:off x="1050590" y="1758357"/>
            <a:ext cx="10090818" cy="4401205"/>
          </a:xfrm>
          <a:prstGeom prst="rect">
            <a:avLst/>
          </a:prstGeom>
          <a:no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mn-ea"/>
                <a:cs typeface="+mn-cs"/>
              </a:rPr>
              <a:t>What is marketing?</a:t>
            </a:r>
          </a:p>
          <a:p>
            <a:pPr marR="0" lvl="0" algn="l" defTabSz="914400" rtl="0" eaLnBrk="1" fontAlgn="auto" latinLnBrk="0" hangingPunct="1">
              <a:lnSpc>
                <a:spcPct val="100000"/>
              </a:lnSpc>
              <a:spcBef>
                <a:spcPts val="0"/>
              </a:spcBef>
              <a:spcAft>
                <a:spcPts val="0"/>
              </a:spcAft>
              <a:buClrTx/>
              <a:buSzTx/>
              <a:tabLst/>
              <a:defRPr/>
            </a:pPr>
            <a:endParaRPr kumimoji="0" lang="en-GB" sz="2800" b="0" i="0" u="none" strike="noStrike" kern="1200" cap="none" spc="0" normalizeH="0" baseline="0" noProof="0" dirty="0">
              <a:ln>
                <a:noFill/>
              </a:ln>
              <a:solidFill>
                <a:prstClr val="black"/>
              </a:solidFill>
              <a:effectLst/>
              <a:uLnTx/>
              <a:uFillTx/>
              <a:latin typeface="Raleway" pitchFamily="2" charset="0"/>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mn-ea"/>
                <a:cs typeface="+mn-cs"/>
              </a:rPr>
              <a:t>Campaign techniques</a:t>
            </a:r>
          </a:p>
          <a:p>
            <a:pPr marR="0" lvl="0" algn="l" defTabSz="914400" rtl="0" eaLnBrk="1" fontAlgn="auto" latinLnBrk="0" hangingPunct="1">
              <a:lnSpc>
                <a:spcPct val="100000"/>
              </a:lnSpc>
              <a:spcBef>
                <a:spcPts val="0"/>
              </a:spcBef>
              <a:spcAft>
                <a:spcPts val="0"/>
              </a:spcAft>
              <a:buClrTx/>
              <a:buSzTx/>
              <a:tabLst/>
              <a:defRPr/>
            </a:pPr>
            <a:endParaRPr kumimoji="0" lang="en-GB" sz="2800" b="0" i="0" u="none" strike="noStrike" kern="1200" cap="none" spc="0" normalizeH="0" baseline="0" noProof="0" dirty="0">
              <a:ln>
                <a:noFill/>
              </a:ln>
              <a:solidFill>
                <a:prstClr val="black"/>
              </a:solidFill>
              <a:effectLst/>
              <a:uLnTx/>
              <a:uFillTx/>
              <a:latin typeface="Raleway" pitchFamily="2" charset="0"/>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mn-ea"/>
                <a:cs typeface="+mn-cs"/>
              </a:rPr>
              <a:t>Marketing mix and segmentation</a:t>
            </a:r>
          </a:p>
          <a:p>
            <a:pPr marR="0" lvl="0" algn="l" defTabSz="914400" rtl="0" eaLnBrk="1" fontAlgn="auto" latinLnBrk="0" hangingPunct="1">
              <a:lnSpc>
                <a:spcPct val="100000"/>
              </a:lnSpc>
              <a:spcBef>
                <a:spcPts val="0"/>
              </a:spcBef>
              <a:spcAft>
                <a:spcPts val="0"/>
              </a:spcAft>
              <a:buClrTx/>
              <a:buSzTx/>
              <a:tabLst/>
              <a:defRPr/>
            </a:pPr>
            <a:endParaRPr kumimoji="0" lang="en-GB" sz="2800" b="0" i="0" u="none" strike="noStrike" kern="1200" cap="none" spc="0" normalizeH="0" baseline="0" noProof="0" dirty="0">
              <a:ln>
                <a:noFill/>
              </a:ln>
              <a:solidFill>
                <a:prstClr val="black"/>
              </a:solidFill>
              <a:effectLst/>
              <a:uLnTx/>
              <a:uFillTx/>
              <a:latin typeface="Raleway" pitchFamily="2" charset="0"/>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solidFill>
                  <a:prstClr val="black"/>
                </a:solidFill>
                <a:latin typeface="Raleway" pitchFamily="2" charset="0"/>
              </a:rPr>
              <a:t>How to effectively launch a restaurant</a:t>
            </a:r>
            <a:endParaRPr kumimoji="0" lang="en-GB" sz="2800" b="0" i="0" u="none" strike="noStrike" kern="1200" cap="none" spc="0" normalizeH="0" baseline="0" noProof="0" dirty="0">
              <a:ln>
                <a:noFill/>
              </a:ln>
              <a:solidFill>
                <a:prstClr val="black"/>
              </a:solidFill>
              <a:effectLst/>
              <a:uLnTx/>
              <a:uFillTx/>
              <a:latin typeface="Raleway" pitchFamily="2" charset="0"/>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Raleway" pitchFamily="2" charset="0"/>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Raleway" pitchFamily="2" charset="0"/>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Raleway" pitchFamily="2" charset="0"/>
              <a:ea typeface="+mn-ea"/>
              <a:cs typeface="+mn-cs"/>
            </a:endParaRPr>
          </a:p>
        </p:txBody>
      </p:sp>
    </p:spTree>
    <p:extLst>
      <p:ext uri="{BB962C8B-B14F-4D97-AF65-F5344CB8AC3E}">
        <p14:creationId xmlns:p14="http://schemas.microsoft.com/office/powerpoint/2010/main" val="1257164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91D784-5841-5B42-EAFC-AF2C77D80F1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BA0135B-BCBF-5C40-E288-1CFC6357BEEE}"/>
              </a:ext>
            </a:extLst>
          </p:cNvPr>
          <p:cNvSpPr txBox="1"/>
          <p:nvPr/>
        </p:nvSpPr>
        <p:spPr>
          <a:xfrm>
            <a:off x="2945233" y="228709"/>
            <a:ext cx="6486071"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Recap of last week</a:t>
            </a:r>
          </a:p>
        </p:txBody>
      </p:sp>
      <p:sp>
        <p:nvSpPr>
          <p:cNvPr id="4" name="TextBox 3">
            <a:extLst>
              <a:ext uri="{FF2B5EF4-FFF2-40B4-BE49-F238E27FC236}">
                <a16:creationId xmlns:a16="http://schemas.microsoft.com/office/drawing/2014/main" id="{F2293982-C9E4-2F4B-0FC7-1452E509EA0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A1487B87-B0D4-B776-8418-74219CB9F300}"/>
              </a:ext>
            </a:extLst>
          </p:cNvPr>
          <p:cNvSpPr txBox="1"/>
          <p:nvPr/>
        </p:nvSpPr>
        <p:spPr>
          <a:xfrm>
            <a:off x="6722773" y="1152039"/>
            <a:ext cx="5228822" cy="5693866"/>
          </a:xfrm>
          <a:prstGeom prst="rect">
            <a:avLst/>
          </a:prstGeom>
          <a:noFill/>
        </p:spPr>
        <p:txBody>
          <a:bodyPr wrap="square" rtlCol="0">
            <a:spAutoFit/>
          </a:bodyPr>
          <a:lstStyle/>
          <a:p>
            <a:pPr marL="457200" lvl="0" indent="-457200">
              <a:buFont typeface="Arial" panose="020B0604020202020204" pitchFamily="34" charset="0"/>
              <a:buChar char="•"/>
              <a:defRPr/>
            </a:pPr>
            <a:r>
              <a:rPr lang="en-GB" sz="2800" dirty="0">
                <a:solidFill>
                  <a:prstClr val="black"/>
                </a:solidFill>
                <a:latin typeface="Raleway" pitchFamily="2" charset="0"/>
              </a:rPr>
              <a:t>Onboarding staff</a:t>
            </a:r>
          </a:p>
          <a:p>
            <a:pPr lvl="0">
              <a:defRPr/>
            </a:pPr>
            <a:endParaRPr lang="en-GB" sz="2800" dirty="0">
              <a:solidFill>
                <a:prstClr val="black"/>
              </a:solidFill>
              <a:latin typeface="Raleway" pitchFamily="2" charset="0"/>
            </a:endParaRPr>
          </a:p>
          <a:p>
            <a:pPr marL="457200" lvl="0" indent="-457200">
              <a:buFont typeface="Arial" panose="020B0604020202020204" pitchFamily="34" charset="0"/>
              <a:buChar char="•"/>
              <a:defRPr/>
            </a:pPr>
            <a:r>
              <a:rPr lang="en-GB" sz="2800" dirty="0">
                <a:solidFill>
                  <a:prstClr val="black"/>
                </a:solidFill>
                <a:latin typeface="Raleway" pitchFamily="2" charset="0"/>
              </a:rPr>
              <a:t>Training procedures</a:t>
            </a:r>
          </a:p>
          <a:p>
            <a:pPr lvl="0">
              <a:defRPr/>
            </a:pPr>
            <a:endParaRPr lang="en-GB" sz="2800" dirty="0">
              <a:solidFill>
                <a:prstClr val="black"/>
              </a:solidFill>
              <a:latin typeface="Raleway" pitchFamily="2" charset="0"/>
            </a:endParaRPr>
          </a:p>
          <a:p>
            <a:pPr marL="457200" lvl="0" indent="-457200">
              <a:buFont typeface="Arial" panose="020B0604020202020204" pitchFamily="34" charset="0"/>
              <a:buChar char="•"/>
              <a:defRPr/>
            </a:pPr>
            <a:r>
              <a:rPr lang="en-GB" sz="2800" dirty="0">
                <a:solidFill>
                  <a:prstClr val="black"/>
                </a:solidFill>
                <a:latin typeface="Raleway" pitchFamily="2" charset="0"/>
              </a:rPr>
              <a:t>Menu design</a:t>
            </a:r>
          </a:p>
          <a:p>
            <a:pPr lvl="0">
              <a:defRPr/>
            </a:pPr>
            <a:endParaRPr lang="en-GB" sz="2800" dirty="0">
              <a:solidFill>
                <a:prstClr val="black"/>
              </a:solidFill>
              <a:latin typeface="Raleway" pitchFamily="2" charset="0"/>
            </a:endParaRPr>
          </a:p>
          <a:p>
            <a:pPr marL="457200" lvl="0" indent="-457200">
              <a:buFont typeface="Arial" panose="020B0604020202020204" pitchFamily="34" charset="0"/>
              <a:buChar char="•"/>
              <a:defRPr/>
            </a:pPr>
            <a:r>
              <a:rPr lang="en-GB" sz="2800" dirty="0">
                <a:solidFill>
                  <a:prstClr val="black"/>
                </a:solidFill>
                <a:latin typeface="Raleway" pitchFamily="2" charset="0"/>
              </a:rPr>
              <a:t>Establishing the restaurant concept</a:t>
            </a:r>
          </a:p>
          <a:p>
            <a:pPr lvl="0">
              <a:defRPr/>
            </a:pPr>
            <a:endParaRPr lang="en-GB" sz="2800" dirty="0">
              <a:solidFill>
                <a:prstClr val="black"/>
              </a:solidFill>
              <a:latin typeface="Raleway" pitchFamily="2" charset="0"/>
            </a:endParaRPr>
          </a:p>
          <a:p>
            <a:pPr marL="457200" lvl="0" indent="-457200">
              <a:buFont typeface="Arial" panose="020B0604020202020204" pitchFamily="34" charset="0"/>
              <a:buChar char="•"/>
              <a:defRPr/>
            </a:pPr>
            <a:r>
              <a:rPr lang="en-GB" sz="2800" dirty="0">
                <a:solidFill>
                  <a:prstClr val="black"/>
                </a:solidFill>
                <a:latin typeface="Raleway" pitchFamily="2" charset="0"/>
              </a:rPr>
              <a:t>Sourcing and supply chain planning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3" name="Picture 2" descr="Top view of a wooden fork and spoon at the edge of a white notebook">
            <a:extLst>
              <a:ext uri="{FF2B5EF4-FFF2-40B4-BE49-F238E27FC236}">
                <a16:creationId xmlns:a16="http://schemas.microsoft.com/office/drawing/2014/main" id="{88E6144E-61DF-9730-7A0B-63F1D31CDA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44450" y="1714499"/>
            <a:ext cx="5343613" cy="3810537"/>
          </a:xfrm>
          <a:prstGeom prst="rect">
            <a:avLst/>
          </a:prstGeom>
        </p:spPr>
      </p:pic>
    </p:spTree>
    <p:extLst>
      <p:ext uri="{BB962C8B-B14F-4D97-AF65-F5344CB8AC3E}">
        <p14:creationId xmlns:p14="http://schemas.microsoft.com/office/powerpoint/2010/main" val="36358560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B24A71-C3BC-E2BB-2AC3-A5196B7FEF7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FFC4E0F-3F0C-F7EF-2D2D-A391968ABFE7}"/>
              </a:ext>
            </a:extLst>
          </p:cNvPr>
          <p:cNvSpPr txBox="1"/>
          <p:nvPr/>
        </p:nvSpPr>
        <p:spPr>
          <a:xfrm>
            <a:off x="693447" y="2186551"/>
            <a:ext cx="4917715"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What is marketing?</a:t>
            </a:r>
          </a:p>
        </p:txBody>
      </p:sp>
      <p:sp>
        <p:nvSpPr>
          <p:cNvPr id="4" name="TextBox 3">
            <a:extLst>
              <a:ext uri="{FF2B5EF4-FFF2-40B4-BE49-F238E27FC236}">
                <a16:creationId xmlns:a16="http://schemas.microsoft.com/office/drawing/2014/main" id="{96F57342-16A7-14CA-9A8E-A9DA22D7003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6" name="Picture 5">
            <a:extLst>
              <a:ext uri="{FF2B5EF4-FFF2-40B4-BE49-F238E27FC236}">
                <a16:creationId xmlns:a16="http://schemas.microsoft.com/office/drawing/2014/main" id="{81CF93F8-8D46-34F1-84D8-741CB87E58D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08990" y="1057028"/>
            <a:ext cx="6089563" cy="4013372"/>
          </a:xfrm>
          <a:prstGeom prst="rect">
            <a:avLst/>
          </a:prstGeom>
        </p:spPr>
      </p:pic>
    </p:spTree>
    <p:extLst>
      <p:ext uri="{BB962C8B-B14F-4D97-AF65-F5344CB8AC3E}">
        <p14:creationId xmlns:p14="http://schemas.microsoft.com/office/powerpoint/2010/main" val="2781135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A49CA2-5E3E-2E46-A5C9-95C4CC62FEB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FD12E3-A4B6-496A-80F1-8E2A433631BE}"/>
              </a:ext>
            </a:extLst>
          </p:cNvPr>
          <p:cNvSpPr>
            <a:spLocks noGrp="1"/>
          </p:cNvSpPr>
          <p:nvPr>
            <p:ph type="title"/>
          </p:nvPr>
        </p:nvSpPr>
        <p:spPr>
          <a:xfrm>
            <a:off x="838200" y="0"/>
            <a:ext cx="10515600" cy="1325563"/>
          </a:xfrm>
        </p:spPr>
        <p:txBody>
          <a:bodyPr anchor="ctr">
            <a:normAutofit/>
          </a:bodyPr>
          <a:lstStyle/>
          <a:p>
            <a:pPr algn="ctr"/>
            <a:r>
              <a:rPr lang="en-GB" sz="4800" b="1" dirty="0">
                <a:latin typeface="Raleway" pitchFamily="2" charset="0"/>
              </a:rPr>
              <a:t>What is marketing?</a:t>
            </a:r>
          </a:p>
        </p:txBody>
      </p:sp>
      <p:sp>
        <p:nvSpPr>
          <p:cNvPr id="2" name="TextBox 1">
            <a:extLst>
              <a:ext uri="{FF2B5EF4-FFF2-40B4-BE49-F238E27FC236}">
                <a16:creationId xmlns:a16="http://schemas.microsoft.com/office/drawing/2014/main" id="{D6F1AA04-66EA-8DE6-D347-C5E2BC9DBE7C}"/>
              </a:ext>
            </a:extLst>
          </p:cNvPr>
          <p:cNvSpPr txBox="1"/>
          <p:nvPr/>
        </p:nvSpPr>
        <p:spPr>
          <a:xfrm>
            <a:off x="722290" y="1536174"/>
            <a:ext cx="5098961" cy="3416320"/>
          </a:xfrm>
          <a:prstGeom prst="rect">
            <a:avLst/>
          </a:prstGeom>
          <a:noFill/>
        </p:spPr>
        <p:txBody>
          <a:bodyPr wrap="square" rtlCol="0">
            <a:spAutoFit/>
          </a:bodyPr>
          <a:lstStyle/>
          <a:p>
            <a:pPr marL="571500" indent="-571500">
              <a:buFont typeface="Arial" panose="020B0604020202020204" pitchFamily="34" charset="0"/>
              <a:buChar char="•"/>
            </a:pPr>
            <a:r>
              <a:rPr lang="en-GB" sz="2400" dirty="0">
                <a:latin typeface="Raleway" pitchFamily="2" charset="0"/>
              </a:rPr>
              <a:t>Identifying, creating, communicating and delivering</a:t>
            </a:r>
          </a:p>
          <a:p>
            <a:endParaRPr lang="en-GB" sz="2400" dirty="0">
              <a:latin typeface="Raleway" pitchFamily="2" charset="0"/>
            </a:endParaRPr>
          </a:p>
          <a:p>
            <a:pPr marL="571500" indent="-571500">
              <a:buFont typeface="Arial" panose="020B0604020202020204" pitchFamily="34" charset="0"/>
              <a:buChar char="•"/>
            </a:pPr>
            <a:r>
              <a:rPr lang="en-GB" sz="2400" dirty="0">
                <a:latin typeface="Raleway" pitchFamily="2" charset="0"/>
              </a:rPr>
              <a:t>Value for customers, clients, partners and society</a:t>
            </a:r>
          </a:p>
          <a:p>
            <a:endParaRPr lang="en-GB" sz="2400" dirty="0">
              <a:latin typeface="Raleway" pitchFamily="2" charset="0"/>
            </a:endParaRPr>
          </a:p>
          <a:p>
            <a:pPr marL="571500" indent="-571500">
              <a:buFont typeface="Arial" panose="020B0604020202020204" pitchFamily="34" charset="0"/>
              <a:buChar char="•"/>
            </a:pPr>
            <a:r>
              <a:rPr lang="en-GB" sz="2400" dirty="0">
                <a:latin typeface="Raleway" pitchFamily="2" charset="0"/>
              </a:rPr>
              <a:t>Involves market research, branding, advertising, sales and customer management</a:t>
            </a:r>
          </a:p>
        </p:txBody>
      </p:sp>
      <p:pic>
        <p:nvPicPr>
          <p:cNvPr id="6" name="Picture 5">
            <a:extLst>
              <a:ext uri="{FF2B5EF4-FFF2-40B4-BE49-F238E27FC236}">
                <a16:creationId xmlns:a16="http://schemas.microsoft.com/office/drawing/2014/main" id="{2F277C70-3667-6955-81F6-8551185E94A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58712" y="1997266"/>
            <a:ext cx="4895088" cy="2863467"/>
          </a:xfrm>
          <a:prstGeom prst="rect">
            <a:avLst/>
          </a:prstGeom>
        </p:spPr>
      </p:pic>
    </p:spTree>
    <p:extLst>
      <p:ext uri="{BB962C8B-B14F-4D97-AF65-F5344CB8AC3E}">
        <p14:creationId xmlns:p14="http://schemas.microsoft.com/office/powerpoint/2010/main" val="2634723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7A0A41-9FD1-D9ED-A6CE-D973D085CAE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3B27B9-E94E-7653-BEC1-B94583BA0642}"/>
              </a:ext>
            </a:extLst>
          </p:cNvPr>
          <p:cNvSpPr>
            <a:spLocks noGrp="1"/>
          </p:cNvSpPr>
          <p:nvPr>
            <p:ph type="title"/>
          </p:nvPr>
        </p:nvSpPr>
        <p:spPr>
          <a:xfrm>
            <a:off x="838200" y="0"/>
            <a:ext cx="10515600" cy="1325563"/>
          </a:xfrm>
        </p:spPr>
        <p:txBody>
          <a:bodyPr anchor="ctr">
            <a:normAutofit fontScale="90000"/>
          </a:bodyPr>
          <a:lstStyle/>
          <a:p>
            <a:pPr algn="ctr"/>
            <a:r>
              <a:rPr lang="en-GB" sz="4800" b="1" dirty="0">
                <a:latin typeface="Raleway" pitchFamily="2" charset="0"/>
              </a:rPr>
              <a:t>Restaurant marketing – an overview</a:t>
            </a:r>
          </a:p>
        </p:txBody>
      </p:sp>
      <p:sp>
        <p:nvSpPr>
          <p:cNvPr id="2" name="TextBox 1">
            <a:extLst>
              <a:ext uri="{FF2B5EF4-FFF2-40B4-BE49-F238E27FC236}">
                <a16:creationId xmlns:a16="http://schemas.microsoft.com/office/drawing/2014/main" id="{66B20B6F-9F8F-2AF2-05CE-EFB0E5CD4D43}"/>
              </a:ext>
            </a:extLst>
          </p:cNvPr>
          <p:cNvSpPr txBox="1"/>
          <p:nvPr/>
        </p:nvSpPr>
        <p:spPr>
          <a:xfrm>
            <a:off x="103031" y="1536174"/>
            <a:ext cx="6355681" cy="3970318"/>
          </a:xfrm>
          <a:prstGeom prst="rect">
            <a:avLst/>
          </a:prstGeom>
          <a:noFill/>
        </p:spPr>
        <p:txBody>
          <a:bodyPr wrap="square" rtlCol="0">
            <a:spAutoFit/>
          </a:bodyPr>
          <a:lstStyle/>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rPr>
              <a:t>Attract, engage &amp; retain customers</a:t>
            </a:r>
          </a:p>
          <a:p>
            <a:pPr marR="0" lvl="0" algn="l" defTabSz="914400" rtl="0" eaLnBrk="1" fontAlgn="auto" latinLnBrk="0" hangingPunct="1">
              <a:lnSpc>
                <a:spcPct val="100000"/>
              </a:lnSpc>
              <a:spcBef>
                <a:spcPts val="0"/>
              </a:spcBef>
              <a:spcAft>
                <a:spcPts val="0"/>
              </a:spcAft>
              <a:buClrTx/>
              <a:buSzTx/>
              <a:tabLst/>
              <a:defRPr/>
            </a:pPr>
            <a:endParaRPr kumimoji="0" lang="en-GB" sz="2800" b="0" i="0" u="none" strike="noStrike" kern="1200" cap="none" spc="0" normalizeH="0" baseline="0" noProof="0" dirty="0">
              <a:ln>
                <a:noFill/>
              </a:ln>
              <a:solidFill>
                <a:prstClr val="black"/>
              </a:solidFill>
              <a:effectLst/>
              <a:uLnTx/>
              <a:uFillTx/>
              <a:latin typeface="Raleway" pitchFamily="2" charset="0"/>
            </a:endParaRP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rPr>
              <a:t>Consider: branding, menu, overall dining experience</a:t>
            </a:r>
          </a:p>
          <a:p>
            <a:pPr marR="0" lvl="0" algn="l" defTabSz="914400" rtl="0" eaLnBrk="1" fontAlgn="auto" latinLnBrk="0" hangingPunct="1">
              <a:lnSpc>
                <a:spcPct val="100000"/>
              </a:lnSpc>
              <a:spcBef>
                <a:spcPts val="0"/>
              </a:spcBef>
              <a:spcAft>
                <a:spcPts val="0"/>
              </a:spcAft>
              <a:buClrTx/>
              <a:buSzTx/>
              <a:tabLst/>
              <a:defRPr/>
            </a:pPr>
            <a:endParaRPr kumimoji="0" lang="en-GB" sz="2800" b="0" i="0" u="none" strike="noStrike" kern="1200" cap="none" spc="0" normalizeH="0" baseline="0" noProof="0" dirty="0">
              <a:ln>
                <a:noFill/>
              </a:ln>
              <a:solidFill>
                <a:prstClr val="black"/>
              </a:solidFill>
              <a:effectLst/>
              <a:uLnTx/>
              <a:uFillTx/>
              <a:latin typeface="Raleway" pitchFamily="2" charset="0"/>
            </a:endParaRP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rPr>
              <a:t>Create a strong and lasting connection with your target customer base</a:t>
            </a:r>
          </a:p>
        </p:txBody>
      </p:sp>
      <p:pic>
        <p:nvPicPr>
          <p:cNvPr id="6" name="Picture 5">
            <a:extLst>
              <a:ext uri="{FF2B5EF4-FFF2-40B4-BE49-F238E27FC236}">
                <a16:creationId xmlns:a16="http://schemas.microsoft.com/office/drawing/2014/main" id="{F476BE3C-2A1D-2EB9-8301-25960EE690C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06442" y="1997266"/>
            <a:ext cx="4895088" cy="2863467"/>
          </a:xfrm>
          <a:prstGeom prst="rect">
            <a:avLst/>
          </a:prstGeom>
        </p:spPr>
      </p:pic>
    </p:spTree>
    <p:extLst>
      <p:ext uri="{BB962C8B-B14F-4D97-AF65-F5344CB8AC3E}">
        <p14:creationId xmlns:p14="http://schemas.microsoft.com/office/powerpoint/2010/main" val="1506337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10A59F-A98C-BE91-D468-C1EA3AADFBF6}"/>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D779E0-ECB4-7D4F-171A-585EDB728E5B}"/>
              </a:ext>
            </a:extLst>
          </p:cNvPr>
          <p:cNvSpPr>
            <a:spLocks noGrp="1"/>
          </p:cNvSpPr>
          <p:nvPr>
            <p:ph type="title"/>
          </p:nvPr>
        </p:nvSpPr>
        <p:spPr>
          <a:xfrm>
            <a:off x="838200" y="0"/>
            <a:ext cx="10515600" cy="1325563"/>
          </a:xfrm>
        </p:spPr>
        <p:txBody>
          <a:bodyPr anchor="ctr">
            <a:normAutofit/>
          </a:bodyPr>
          <a:lstStyle/>
          <a:p>
            <a:pPr algn="ctr"/>
            <a:r>
              <a:rPr lang="en-GB" sz="4800" b="1" dirty="0">
                <a:latin typeface="Raleway" pitchFamily="2" charset="0"/>
              </a:rPr>
              <a:t>Key marketing tools</a:t>
            </a:r>
          </a:p>
        </p:txBody>
      </p:sp>
      <p:sp>
        <p:nvSpPr>
          <p:cNvPr id="2" name="TextBox 1">
            <a:extLst>
              <a:ext uri="{FF2B5EF4-FFF2-40B4-BE49-F238E27FC236}">
                <a16:creationId xmlns:a16="http://schemas.microsoft.com/office/drawing/2014/main" id="{8C6DEFD5-07FD-B7C2-0D6F-5A91B342C1BB}"/>
              </a:ext>
            </a:extLst>
          </p:cNvPr>
          <p:cNvSpPr txBox="1"/>
          <p:nvPr/>
        </p:nvSpPr>
        <p:spPr>
          <a:xfrm>
            <a:off x="103031" y="1536174"/>
            <a:ext cx="6355681" cy="3970318"/>
          </a:xfrm>
          <a:prstGeom prst="rect">
            <a:avLst/>
          </a:prstGeom>
          <a:noFill/>
        </p:spPr>
        <p:txBody>
          <a:bodyPr wrap="square" rtlCol="0">
            <a:spAutoFit/>
          </a:bodyPr>
          <a:lstStyle/>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Raleway" pitchFamily="2" charset="0"/>
              </a:rPr>
              <a:t>Market Research</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Raleway" pitchFamily="2" charset="0"/>
              </a:rPr>
              <a:t>Branding</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Raleway" pitchFamily="2" charset="0"/>
              </a:rPr>
              <a:t>Advertising</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Raleway" pitchFamily="2" charset="0"/>
              </a:rPr>
              <a:t>Social Media Promotion</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Raleway" pitchFamily="2" charset="0"/>
              </a:rPr>
              <a:t>Loyalty Programs</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Raleway" pitchFamily="2" charset="0"/>
              </a:rPr>
              <a:t>Partnerships</a:t>
            </a:r>
          </a:p>
          <a:p>
            <a:pPr marL="571500" marR="0" lvl="0" indent="-5715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Raleway" pitchFamily="2" charset="0"/>
              </a:rPr>
              <a:t>Special Offers</a:t>
            </a:r>
          </a:p>
        </p:txBody>
      </p:sp>
      <p:pic>
        <p:nvPicPr>
          <p:cNvPr id="6" name="Picture 5">
            <a:extLst>
              <a:ext uri="{FF2B5EF4-FFF2-40B4-BE49-F238E27FC236}">
                <a16:creationId xmlns:a16="http://schemas.microsoft.com/office/drawing/2014/main" id="{183CBA5B-2805-EA47-14A6-3D8F9397912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806442" y="1997266"/>
            <a:ext cx="4895088" cy="2863467"/>
          </a:xfrm>
          <a:prstGeom prst="rect">
            <a:avLst/>
          </a:prstGeom>
        </p:spPr>
      </p:pic>
    </p:spTree>
    <p:extLst>
      <p:ext uri="{BB962C8B-B14F-4D97-AF65-F5344CB8AC3E}">
        <p14:creationId xmlns:p14="http://schemas.microsoft.com/office/powerpoint/2010/main" val="910356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1E8368-A330-4300-141F-DBB47DCA9D0B}"/>
            </a:ext>
          </a:extLst>
        </p:cNvPr>
        <p:cNvGrpSpPr/>
        <p:nvPr/>
      </p:nvGrpSpPr>
      <p:grpSpPr>
        <a:xfrm>
          <a:off x="0" y="0"/>
          <a:ext cx="0" cy="0"/>
          <a:chOff x="0" y="0"/>
          <a:chExt cx="0" cy="0"/>
        </a:xfrm>
      </p:grpSpPr>
      <p:pic>
        <p:nvPicPr>
          <p:cNvPr id="7" name="Online Media 6" title="What Is Marketing In 3 Minutes | Marketing For Beginners">
            <a:hlinkClick r:id="" action="ppaction://media"/>
            <a:extLst>
              <a:ext uri="{FF2B5EF4-FFF2-40B4-BE49-F238E27FC236}">
                <a16:creationId xmlns:a16="http://schemas.microsoft.com/office/drawing/2014/main" id="{0364CD86-8220-CFB7-3C52-19ADF5DAEE9E}"/>
              </a:ext>
            </a:extLst>
          </p:cNvPr>
          <p:cNvPicPr>
            <a:picLocks noRot="1" noChangeAspect="1"/>
          </p:cNvPicPr>
          <p:nvPr>
            <a:videoFile r:link="rId1"/>
          </p:nvPr>
        </p:nvPicPr>
        <p:blipFill>
          <a:blip r:embed="rId4"/>
          <a:stretch>
            <a:fillRect/>
          </a:stretch>
        </p:blipFill>
        <p:spPr>
          <a:xfrm>
            <a:off x="1846279" y="703522"/>
            <a:ext cx="8499442" cy="4802196"/>
          </a:xfrm>
          <a:prstGeom prst="rect">
            <a:avLst/>
          </a:prstGeom>
        </p:spPr>
      </p:pic>
    </p:spTree>
    <p:extLst>
      <p:ext uri="{BB962C8B-B14F-4D97-AF65-F5344CB8AC3E}">
        <p14:creationId xmlns:p14="http://schemas.microsoft.com/office/powerpoint/2010/main" val="3765391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81DB7A-713D-8E94-07BB-440AB8BC7C3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1E3FF8-BE8D-6883-10D8-C34496CCE5B3}"/>
              </a:ext>
            </a:extLst>
          </p:cNvPr>
          <p:cNvSpPr>
            <a:spLocks noGrp="1"/>
          </p:cNvSpPr>
          <p:nvPr>
            <p:ph type="title"/>
          </p:nvPr>
        </p:nvSpPr>
        <p:spPr>
          <a:xfrm>
            <a:off x="838200" y="0"/>
            <a:ext cx="10515600" cy="1325563"/>
          </a:xfrm>
        </p:spPr>
        <p:txBody>
          <a:bodyPr anchor="ctr">
            <a:normAutofit/>
          </a:bodyPr>
          <a:lstStyle/>
          <a:p>
            <a:pPr algn="ctr"/>
            <a:r>
              <a:rPr lang="en-GB" sz="4800" b="1" dirty="0">
                <a:latin typeface="Raleway" pitchFamily="2" charset="0"/>
              </a:rPr>
              <a:t>Activity – 20 mins</a:t>
            </a:r>
          </a:p>
        </p:txBody>
      </p:sp>
      <p:sp>
        <p:nvSpPr>
          <p:cNvPr id="2" name="TextBox 1">
            <a:extLst>
              <a:ext uri="{FF2B5EF4-FFF2-40B4-BE49-F238E27FC236}">
                <a16:creationId xmlns:a16="http://schemas.microsoft.com/office/drawing/2014/main" id="{EDCBF44E-5624-7024-A52A-ED7D95B1360A}"/>
              </a:ext>
            </a:extLst>
          </p:cNvPr>
          <p:cNvSpPr txBox="1"/>
          <p:nvPr/>
        </p:nvSpPr>
        <p:spPr>
          <a:xfrm>
            <a:off x="103031" y="1151452"/>
            <a:ext cx="6355681" cy="455509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sng" strike="noStrike" kern="1200" cap="none" spc="0" normalizeH="0" baseline="0" noProof="0" dirty="0">
                <a:ln>
                  <a:noFill/>
                </a:ln>
                <a:solidFill>
                  <a:prstClr val="black"/>
                </a:solidFill>
                <a:effectLst/>
                <a:uLnTx/>
                <a:uFillTx/>
                <a:latin typeface="Raleway" pitchFamily="2" charset="0"/>
              </a:rPr>
              <a:t>Marketing Pitch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Ralew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Raleway" pitchFamily="2" charset="0"/>
              </a:rPr>
              <a:t>You are tasked to present a marketing plan for a new American Diner restaurant.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Raleway"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Raleway" pitchFamily="2" charset="0"/>
              </a:rPr>
              <a:t>Who is the target market?</a:t>
            </a:r>
          </a:p>
          <a:p>
            <a:pPr marR="0" lvl="0" algn="l" defTabSz="914400" rtl="0" eaLnBrk="1" fontAlgn="auto" latinLnBrk="0" hangingPunct="1">
              <a:lnSpc>
                <a:spcPct val="100000"/>
              </a:lnSpc>
              <a:spcBef>
                <a:spcPts val="0"/>
              </a:spcBef>
              <a:spcAft>
                <a:spcPts val="0"/>
              </a:spcAft>
              <a:buClrTx/>
              <a:buSzTx/>
              <a:tabLst/>
              <a:defRPr/>
            </a:pPr>
            <a:endParaRPr kumimoji="0" lang="en-GB" sz="2400" b="0" i="0" u="none" strike="noStrike" kern="1200" cap="none" spc="0" normalizeH="0" baseline="0" noProof="0" dirty="0">
              <a:ln>
                <a:noFill/>
              </a:ln>
              <a:solidFill>
                <a:prstClr val="black"/>
              </a:solidFill>
              <a:effectLst/>
              <a:uLnTx/>
              <a:uFillTx/>
              <a:latin typeface="Raleway"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Raleway" pitchFamily="2" charset="0"/>
              </a:rPr>
              <a:t>What is your USP (Unique Selling Point)?</a:t>
            </a:r>
          </a:p>
          <a:p>
            <a:pPr marR="0" lvl="0" algn="l" defTabSz="914400" rtl="0" eaLnBrk="1" fontAlgn="auto" latinLnBrk="0" hangingPunct="1">
              <a:lnSpc>
                <a:spcPct val="100000"/>
              </a:lnSpc>
              <a:spcBef>
                <a:spcPts val="0"/>
              </a:spcBef>
              <a:spcAft>
                <a:spcPts val="0"/>
              </a:spcAft>
              <a:buClrTx/>
              <a:buSzTx/>
              <a:tabLst/>
              <a:defRPr/>
            </a:pPr>
            <a:endParaRPr kumimoji="0" lang="en-GB" sz="2400" b="0" i="0" u="none" strike="noStrike" kern="1200" cap="none" spc="0" normalizeH="0" baseline="0" noProof="0" dirty="0">
              <a:ln>
                <a:noFill/>
              </a:ln>
              <a:solidFill>
                <a:prstClr val="black"/>
              </a:solidFill>
              <a:effectLst/>
              <a:uLnTx/>
              <a:uFillTx/>
              <a:latin typeface="Raleway"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Raleway" pitchFamily="2" charset="0"/>
              </a:rPr>
              <a:t>What is the name? Why?</a:t>
            </a:r>
          </a:p>
          <a:p>
            <a:pPr marR="0" lvl="0" algn="l" defTabSz="914400" rtl="0" eaLnBrk="1" fontAlgn="auto" latinLnBrk="0" hangingPunct="1">
              <a:lnSpc>
                <a:spcPct val="100000"/>
              </a:lnSpc>
              <a:spcBef>
                <a:spcPts val="0"/>
              </a:spcBef>
              <a:spcAft>
                <a:spcPts val="0"/>
              </a:spcAft>
              <a:buClrTx/>
              <a:buSzTx/>
              <a:tabLst/>
              <a:defRPr/>
            </a:pPr>
            <a:endParaRPr kumimoji="0" lang="en-GB" sz="2400" b="0" i="0" u="none" strike="noStrike" kern="1200" cap="none" spc="0" normalizeH="0" baseline="0" noProof="0" dirty="0">
              <a:ln>
                <a:noFill/>
              </a:ln>
              <a:solidFill>
                <a:prstClr val="black"/>
              </a:solidFill>
              <a:effectLst/>
              <a:uLnTx/>
              <a:uFillTx/>
              <a:latin typeface="Raleway" pitchFamily="2"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Raleway" pitchFamily="2" charset="0"/>
              </a:rPr>
              <a:t>How will you promote the restaurant?</a:t>
            </a:r>
          </a:p>
        </p:txBody>
      </p:sp>
      <p:pic>
        <p:nvPicPr>
          <p:cNvPr id="5" name="Picture 4">
            <a:extLst>
              <a:ext uri="{FF2B5EF4-FFF2-40B4-BE49-F238E27FC236}">
                <a16:creationId xmlns:a16="http://schemas.microsoft.com/office/drawing/2014/main" id="{68BCDB0A-1728-96BB-FB9D-35AF1A36360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458712" y="1638948"/>
            <a:ext cx="5445023" cy="3580103"/>
          </a:xfrm>
          <a:prstGeom prst="rect">
            <a:avLst/>
          </a:prstGeom>
        </p:spPr>
      </p:pic>
    </p:spTree>
    <p:extLst>
      <p:ext uri="{BB962C8B-B14F-4D97-AF65-F5344CB8AC3E}">
        <p14:creationId xmlns:p14="http://schemas.microsoft.com/office/powerpoint/2010/main" val="41131899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BD0F31-75E6-C3C5-8A39-BF2DC577AB9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B1C4E81-1B3E-1D76-C15C-F63C85062E9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7" name="Picture 4" descr="94,925 Break Time Stock Photos - Free &amp; Royalty-Free Stock Photos from  Dreamstime">
            <a:extLst>
              <a:ext uri="{FF2B5EF4-FFF2-40B4-BE49-F238E27FC236}">
                <a16:creationId xmlns:a16="http://schemas.microsoft.com/office/drawing/2014/main" id="{A02C00C4-7154-EC70-E06A-44EFCE7657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450916"/>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02794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799946-6034-FF30-D7D5-DA931E4D7603}"/>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C372B7ED-78CD-6789-F47A-CB2B96AF1931}"/>
              </a:ext>
            </a:extLst>
          </p:cNvPr>
          <p:cNvSpPr txBox="1"/>
          <p:nvPr/>
        </p:nvSpPr>
        <p:spPr>
          <a:xfrm>
            <a:off x="371991" y="2551836"/>
            <a:ext cx="4917715"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Campaign Techniques</a:t>
            </a:r>
          </a:p>
        </p:txBody>
      </p:sp>
      <p:sp>
        <p:nvSpPr>
          <p:cNvPr id="4" name="TextBox 3">
            <a:extLst>
              <a:ext uri="{FF2B5EF4-FFF2-40B4-BE49-F238E27FC236}">
                <a16:creationId xmlns:a16="http://schemas.microsoft.com/office/drawing/2014/main" id="{3D3CD0E3-2137-7FD3-9F85-A5EB36427AD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5" name="Picture 4">
            <a:extLst>
              <a:ext uri="{FF2B5EF4-FFF2-40B4-BE49-F238E27FC236}">
                <a16:creationId xmlns:a16="http://schemas.microsoft.com/office/drawing/2014/main" id="{39992531-9269-E1FC-FEA8-89A6919AB69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24281" y="1549936"/>
            <a:ext cx="5637190" cy="3758127"/>
          </a:xfrm>
          <a:prstGeom prst="rect">
            <a:avLst/>
          </a:prstGeom>
        </p:spPr>
      </p:pic>
    </p:spTree>
    <p:extLst>
      <p:ext uri="{BB962C8B-B14F-4D97-AF65-F5344CB8AC3E}">
        <p14:creationId xmlns:p14="http://schemas.microsoft.com/office/powerpoint/2010/main" val="3379433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9C57A7-AB8A-2E34-01F4-AB72DA684A9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F0E1D7B-5C6B-5592-0FAC-ED02BAD0ADB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Online Media 2" title="Starbucks: Looking to the Future">
            <a:hlinkClick r:id="" action="ppaction://media"/>
            <a:extLst>
              <a:ext uri="{FF2B5EF4-FFF2-40B4-BE49-F238E27FC236}">
                <a16:creationId xmlns:a16="http://schemas.microsoft.com/office/drawing/2014/main" id="{C06FF43C-F6B7-DE6D-1B14-310A6E0F3834}"/>
              </a:ext>
            </a:extLst>
          </p:cNvPr>
          <p:cNvPicPr>
            <a:picLocks noRot="1" noChangeAspect="1"/>
          </p:cNvPicPr>
          <p:nvPr>
            <a:videoFile r:link="rId1"/>
          </p:nvPr>
        </p:nvPicPr>
        <p:blipFill>
          <a:blip r:embed="rId4"/>
          <a:stretch>
            <a:fillRect/>
          </a:stretch>
        </p:blipFill>
        <p:spPr>
          <a:xfrm>
            <a:off x="1758581" y="514713"/>
            <a:ext cx="8674838" cy="4901295"/>
          </a:xfrm>
          <a:prstGeom prst="rect">
            <a:avLst/>
          </a:prstGeom>
        </p:spPr>
      </p:pic>
    </p:spTree>
    <p:extLst>
      <p:ext uri="{BB962C8B-B14F-4D97-AF65-F5344CB8AC3E}">
        <p14:creationId xmlns:p14="http://schemas.microsoft.com/office/powerpoint/2010/main" val="3526018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9C57A7-AB8A-2E34-01F4-AB72DA684A9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F0E1D7B-5C6B-5592-0FAC-ED02BAD0ADB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2" name="Online Media 1" title="Nando's UK | This must be the place">
            <a:hlinkClick r:id="" action="ppaction://media"/>
            <a:extLst>
              <a:ext uri="{FF2B5EF4-FFF2-40B4-BE49-F238E27FC236}">
                <a16:creationId xmlns:a16="http://schemas.microsoft.com/office/drawing/2014/main" id="{1CCE450C-DB73-4E92-A77D-D200F5B0A5F1}"/>
              </a:ext>
            </a:extLst>
          </p:cNvPr>
          <p:cNvPicPr>
            <a:picLocks noRot="1" noChangeAspect="1"/>
          </p:cNvPicPr>
          <p:nvPr>
            <a:videoFile r:link="rId1"/>
          </p:nvPr>
        </p:nvPicPr>
        <p:blipFill>
          <a:blip r:embed="rId4"/>
          <a:stretch>
            <a:fillRect/>
          </a:stretch>
        </p:blipFill>
        <p:spPr>
          <a:xfrm>
            <a:off x="1455927" y="429850"/>
            <a:ext cx="9280145" cy="5243294"/>
          </a:xfrm>
          <a:prstGeom prst="rect">
            <a:avLst/>
          </a:prstGeom>
        </p:spPr>
      </p:pic>
    </p:spTree>
    <p:extLst>
      <p:ext uri="{BB962C8B-B14F-4D97-AF65-F5344CB8AC3E}">
        <p14:creationId xmlns:p14="http://schemas.microsoft.com/office/powerpoint/2010/main" val="4163074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9C57A7-AB8A-2E34-01F4-AB72DA684A9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F0E1D7B-5C6B-5592-0FAC-ED02BAD0ADB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Online Media 2" title="Why Do Our Customers Love Lounging? | Lounge Café Bars">
            <a:hlinkClick r:id="" action="ppaction://media"/>
            <a:extLst>
              <a:ext uri="{FF2B5EF4-FFF2-40B4-BE49-F238E27FC236}">
                <a16:creationId xmlns:a16="http://schemas.microsoft.com/office/drawing/2014/main" id="{B02FCE2B-C5AA-2D88-7695-9B0E06F7A648}"/>
              </a:ext>
            </a:extLst>
          </p:cNvPr>
          <p:cNvPicPr>
            <a:picLocks noRot="1" noChangeAspect="1"/>
          </p:cNvPicPr>
          <p:nvPr>
            <a:videoFile r:link="rId1"/>
          </p:nvPr>
        </p:nvPicPr>
        <p:blipFill>
          <a:blip r:embed="rId4"/>
          <a:stretch>
            <a:fillRect/>
          </a:stretch>
        </p:blipFill>
        <p:spPr>
          <a:xfrm>
            <a:off x="1764406" y="500877"/>
            <a:ext cx="8880900" cy="5017720"/>
          </a:xfrm>
          <a:prstGeom prst="rect">
            <a:avLst/>
          </a:prstGeom>
        </p:spPr>
      </p:pic>
    </p:spTree>
    <p:extLst>
      <p:ext uri="{BB962C8B-B14F-4D97-AF65-F5344CB8AC3E}">
        <p14:creationId xmlns:p14="http://schemas.microsoft.com/office/powerpoint/2010/main" val="649494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6A87D-3664-C422-E67B-434F5A882EE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4827CA-E813-7623-5755-B672463A3982}"/>
              </a:ext>
            </a:extLst>
          </p:cNvPr>
          <p:cNvSpPr>
            <a:spLocks noGrp="1"/>
          </p:cNvSpPr>
          <p:nvPr>
            <p:ph type="title"/>
          </p:nvPr>
        </p:nvSpPr>
        <p:spPr>
          <a:xfrm>
            <a:off x="838200" y="0"/>
            <a:ext cx="10515600" cy="1325563"/>
          </a:xfrm>
        </p:spPr>
        <p:txBody>
          <a:bodyPr anchor="ctr">
            <a:normAutofit/>
          </a:bodyPr>
          <a:lstStyle/>
          <a:p>
            <a:pPr algn="ctr"/>
            <a:r>
              <a:rPr lang="en-GB" sz="4800" b="1" dirty="0">
                <a:latin typeface="Raleway" pitchFamily="2" charset="0"/>
              </a:rPr>
              <a:t>Let’s discuss</a:t>
            </a:r>
          </a:p>
        </p:txBody>
      </p:sp>
      <p:sp>
        <p:nvSpPr>
          <p:cNvPr id="4" name="TextBox 3">
            <a:extLst>
              <a:ext uri="{FF2B5EF4-FFF2-40B4-BE49-F238E27FC236}">
                <a16:creationId xmlns:a16="http://schemas.microsoft.com/office/drawing/2014/main" id="{6D6E5F03-4092-B864-40CB-B78793F81B40}"/>
              </a:ext>
            </a:extLst>
          </p:cNvPr>
          <p:cNvSpPr txBox="1"/>
          <p:nvPr/>
        </p:nvSpPr>
        <p:spPr>
          <a:xfrm>
            <a:off x="270455" y="1679621"/>
            <a:ext cx="5462833"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latin typeface="Raleway" pitchFamily="2" charset="0"/>
              </a:rPr>
              <a:t>What are your thoughts on the concepts?</a:t>
            </a:r>
          </a:p>
          <a:p>
            <a:endParaRPr lang="en-GB" sz="2800" dirty="0">
              <a:latin typeface="Raleway" pitchFamily="2" charset="0"/>
            </a:endParaRPr>
          </a:p>
          <a:p>
            <a:pPr marL="285750" indent="-285750">
              <a:buFont typeface="Arial" panose="020B0604020202020204" pitchFamily="34" charset="0"/>
              <a:buChar char="•"/>
            </a:pPr>
            <a:r>
              <a:rPr lang="en-GB" sz="2800" dirty="0">
                <a:latin typeface="Raleway" pitchFamily="2" charset="0"/>
              </a:rPr>
              <a:t>Would any of these approaches suit your concept?</a:t>
            </a:r>
          </a:p>
          <a:p>
            <a:endParaRPr lang="en-GB" sz="2800" dirty="0">
              <a:latin typeface="Raleway" pitchFamily="2" charset="0"/>
            </a:endParaRPr>
          </a:p>
          <a:p>
            <a:pPr marL="285750" indent="-285750">
              <a:buFont typeface="Arial" panose="020B0604020202020204" pitchFamily="34" charset="0"/>
              <a:buChar char="•"/>
            </a:pPr>
            <a:r>
              <a:rPr lang="en-GB" sz="2800" dirty="0">
                <a:latin typeface="Raleway" pitchFamily="2" charset="0"/>
              </a:rPr>
              <a:t>Why/why not?</a:t>
            </a:r>
          </a:p>
        </p:txBody>
      </p:sp>
      <p:pic>
        <p:nvPicPr>
          <p:cNvPr id="7" name="Picture 6">
            <a:extLst>
              <a:ext uri="{FF2B5EF4-FFF2-40B4-BE49-F238E27FC236}">
                <a16:creationId xmlns:a16="http://schemas.microsoft.com/office/drawing/2014/main" id="{6A8748C7-11F4-00C9-3A4E-29D21A36054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679621"/>
            <a:ext cx="5462834" cy="3386336"/>
          </a:xfrm>
          <a:prstGeom prst="rect">
            <a:avLst/>
          </a:prstGeom>
        </p:spPr>
      </p:pic>
    </p:spTree>
    <p:extLst>
      <p:ext uri="{BB962C8B-B14F-4D97-AF65-F5344CB8AC3E}">
        <p14:creationId xmlns:p14="http://schemas.microsoft.com/office/powerpoint/2010/main" val="1089661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514E07-03D5-7CAF-6255-5E4043FE330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458E2F-48E0-3367-C84A-D3B5AE937BCA}"/>
              </a:ext>
            </a:extLst>
          </p:cNvPr>
          <p:cNvSpPr>
            <a:spLocks noGrp="1"/>
          </p:cNvSpPr>
          <p:nvPr>
            <p:ph type="title"/>
          </p:nvPr>
        </p:nvSpPr>
        <p:spPr>
          <a:xfrm>
            <a:off x="554327" y="115910"/>
            <a:ext cx="11083345" cy="1325563"/>
          </a:xfrm>
        </p:spPr>
        <p:txBody>
          <a:bodyPr anchor="ctr">
            <a:normAutofit fontScale="90000"/>
          </a:bodyPr>
          <a:lstStyle/>
          <a:p>
            <a:pPr algn="ctr"/>
            <a:r>
              <a:rPr lang="en-GB" sz="4800" b="1" dirty="0">
                <a:latin typeface="Raleway" pitchFamily="2" charset="0"/>
              </a:rPr>
              <a:t>Utilising campaign techniques effectively</a:t>
            </a:r>
          </a:p>
        </p:txBody>
      </p:sp>
      <p:sp>
        <p:nvSpPr>
          <p:cNvPr id="4" name="TextBox 3">
            <a:extLst>
              <a:ext uri="{FF2B5EF4-FFF2-40B4-BE49-F238E27FC236}">
                <a16:creationId xmlns:a16="http://schemas.microsoft.com/office/drawing/2014/main" id="{DB557E8A-C82A-097E-1A58-3A5FEC450A73}"/>
              </a:ext>
            </a:extLst>
          </p:cNvPr>
          <p:cNvSpPr txBox="1"/>
          <p:nvPr/>
        </p:nvSpPr>
        <p:spPr>
          <a:xfrm>
            <a:off x="296213" y="1441473"/>
            <a:ext cx="5462833" cy="4154984"/>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Raleway" pitchFamily="2" charset="0"/>
              </a:rPr>
              <a:t>Create content – social media with relevant hashtags for visibility</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Offer incentives to increase engagement</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Approach local influencers </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Utilise email marketing </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Consider paid advertising</a:t>
            </a:r>
          </a:p>
        </p:txBody>
      </p:sp>
      <p:pic>
        <p:nvPicPr>
          <p:cNvPr id="2" name="Picture 1" descr="Video camera on stand recording man presenting and holding laptop with one hand">
            <a:extLst>
              <a:ext uri="{FF2B5EF4-FFF2-40B4-BE49-F238E27FC236}">
                <a16:creationId xmlns:a16="http://schemas.microsoft.com/office/drawing/2014/main" id="{2E828FFA-B51D-1346-94C6-BFC90C62E3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43087" y="1700273"/>
            <a:ext cx="5186179" cy="3457453"/>
          </a:xfrm>
          <a:prstGeom prst="rect">
            <a:avLst/>
          </a:prstGeom>
        </p:spPr>
      </p:pic>
    </p:spTree>
    <p:extLst>
      <p:ext uri="{BB962C8B-B14F-4D97-AF65-F5344CB8AC3E}">
        <p14:creationId xmlns:p14="http://schemas.microsoft.com/office/powerpoint/2010/main" val="27368426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4F41C0-6EFB-18BC-23F9-413C73A9710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2E8195-1283-9930-AB5D-EF52B343031D}"/>
              </a:ext>
            </a:extLst>
          </p:cNvPr>
          <p:cNvSpPr>
            <a:spLocks noGrp="1"/>
          </p:cNvSpPr>
          <p:nvPr>
            <p:ph type="title"/>
          </p:nvPr>
        </p:nvSpPr>
        <p:spPr>
          <a:xfrm>
            <a:off x="554327" y="115910"/>
            <a:ext cx="11083345" cy="1325563"/>
          </a:xfrm>
        </p:spPr>
        <p:txBody>
          <a:bodyPr anchor="ctr">
            <a:normAutofit/>
          </a:bodyPr>
          <a:lstStyle/>
          <a:p>
            <a:pPr algn="ctr"/>
            <a:r>
              <a:rPr lang="en-GB" sz="4800" b="1" dirty="0">
                <a:latin typeface="Raleway" pitchFamily="2" charset="0"/>
              </a:rPr>
              <a:t>Restaurant campaign suggestions</a:t>
            </a:r>
          </a:p>
        </p:txBody>
      </p:sp>
      <p:sp>
        <p:nvSpPr>
          <p:cNvPr id="4" name="TextBox 3">
            <a:extLst>
              <a:ext uri="{FF2B5EF4-FFF2-40B4-BE49-F238E27FC236}">
                <a16:creationId xmlns:a16="http://schemas.microsoft.com/office/drawing/2014/main" id="{222D1507-E1FD-2290-5D76-783924F91490}"/>
              </a:ext>
            </a:extLst>
          </p:cNvPr>
          <p:cNvSpPr txBox="1"/>
          <p:nvPr/>
        </p:nvSpPr>
        <p:spPr>
          <a:xfrm>
            <a:off x="296213" y="1441473"/>
            <a:ext cx="5462833" cy="4524315"/>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Raleway" pitchFamily="2" charset="0"/>
              </a:rPr>
              <a:t>Behind the scenes cooking/setup videos</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Meet the staff</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Specials</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Loyalty programs</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Themed events</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Online reviews</a:t>
            </a:r>
          </a:p>
        </p:txBody>
      </p:sp>
      <p:pic>
        <p:nvPicPr>
          <p:cNvPr id="2" name="Picture 1" descr="Video camera on stand recording man presenting and holding laptop with one hand">
            <a:extLst>
              <a:ext uri="{FF2B5EF4-FFF2-40B4-BE49-F238E27FC236}">
                <a16:creationId xmlns:a16="http://schemas.microsoft.com/office/drawing/2014/main" id="{1FDE9464-F613-2202-4A98-3691495D67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04450" y="1974903"/>
            <a:ext cx="5186179" cy="3457453"/>
          </a:xfrm>
          <a:prstGeom prst="rect">
            <a:avLst/>
          </a:prstGeom>
        </p:spPr>
      </p:pic>
    </p:spTree>
    <p:extLst>
      <p:ext uri="{BB962C8B-B14F-4D97-AF65-F5344CB8AC3E}">
        <p14:creationId xmlns:p14="http://schemas.microsoft.com/office/powerpoint/2010/main" val="21209684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89A36B-4538-954C-9EBA-C631392964A1}"/>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EE3009F1-8670-966A-AF38-E1D9EBC6009E}"/>
              </a:ext>
            </a:extLst>
          </p:cNvPr>
          <p:cNvSpPr txBox="1"/>
          <p:nvPr/>
        </p:nvSpPr>
        <p:spPr>
          <a:xfrm>
            <a:off x="476838" y="2165470"/>
            <a:ext cx="4917715"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The marketing mix</a:t>
            </a:r>
          </a:p>
        </p:txBody>
      </p:sp>
      <p:sp>
        <p:nvSpPr>
          <p:cNvPr id="4" name="TextBox 3">
            <a:extLst>
              <a:ext uri="{FF2B5EF4-FFF2-40B4-BE49-F238E27FC236}">
                <a16:creationId xmlns:a16="http://schemas.microsoft.com/office/drawing/2014/main" id="{C0F0B6BC-50E4-79C6-F8CB-47329283F91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6" name="Graphic 5">
            <a:extLst>
              <a:ext uri="{FF2B5EF4-FFF2-40B4-BE49-F238E27FC236}">
                <a16:creationId xmlns:a16="http://schemas.microsoft.com/office/drawing/2014/main" id="{4ACC5FDC-2C96-1B2B-A753-3602D64545BB}"/>
              </a:ext>
            </a:extLst>
          </p:cNvPr>
          <p:cNvPicPr>
            <a:picLocks noChangeAspect="1"/>
          </p:cNvPicPr>
          <p:nvPr/>
        </p:nvPicPr>
        <p:blipFill>
          <a:blip r:embed="rId3">
            <a:extLst>
              <a:ext uri="{96DAC541-7B7A-43D3-8B79-37D633B846F1}">
                <asvg:svgBlip xmlns:asvg="http://schemas.microsoft.com/office/drawing/2016/SVG/main" r:embed="rId4"/>
              </a:ext>
              <a:ext uri="{837473B0-CC2E-450A-ABE3-18F120FF3D39}">
                <a1611:picAttrSrcUrl xmlns:a1611="http://schemas.microsoft.com/office/drawing/2016/11/main" r:id="rId5"/>
              </a:ext>
            </a:extLst>
          </a:blip>
          <a:stretch>
            <a:fillRect/>
          </a:stretch>
        </p:blipFill>
        <p:spPr>
          <a:xfrm>
            <a:off x="6797448" y="402449"/>
            <a:ext cx="4685139" cy="4685139"/>
          </a:xfrm>
          <a:prstGeom prst="rect">
            <a:avLst/>
          </a:prstGeom>
        </p:spPr>
      </p:pic>
    </p:spTree>
    <p:extLst>
      <p:ext uri="{BB962C8B-B14F-4D97-AF65-F5344CB8AC3E}">
        <p14:creationId xmlns:p14="http://schemas.microsoft.com/office/powerpoint/2010/main" val="20070518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D39A6-9F09-94C6-6568-3EB51F533A5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E8BB3C-A794-9773-C448-869963390628}"/>
              </a:ext>
            </a:extLst>
          </p:cNvPr>
          <p:cNvSpPr>
            <a:spLocks noGrp="1"/>
          </p:cNvSpPr>
          <p:nvPr>
            <p:ph type="title"/>
          </p:nvPr>
        </p:nvSpPr>
        <p:spPr>
          <a:xfrm>
            <a:off x="554327" y="115910"/>
            <a:ext cx="11083345" cy="1325563"/>
          </a:xfrm>
        </p:spPr>
        <p:txBody>
          <a:bodyPr anchor="ctr">
            <a:normAutofit/>
          </a:bodyPr>
          <a:lstStyle/>
          <a:p>
            <a:pPr algn="ctr"/>
            <a:r>
              <a:rPr lang="en-GB" sz="4800" b="1" dirty="0">
                <a:latin typeface="Raleway" pitchFamily="2" charset="0"/>
              </a:rPr>
              <a:t>The 7P’s of marketing</a:t>
            </a:r>
          </a:p>
        </p:txBody>
      </p:sp>
      <p:sp>
        <p:nvSpPr>
          <p:cNvPr id="4" name="TextBox 3">
            <a:extLst>
              <a:ext uri="{FF2B5EF4-FFF2-40B4-BE49-F238E27FC236}">
                <a16:creationId xmlns:a16="http://schemas.microsoft.com/office/drawing/2014/main" id="{D67B5084-D814-6321-3258-B78D6900F81E}"/>
              </a:ext>
            </a:extLst>
          </p:cNvPr>
          <p:cNvSpPr txBox="1"/>
          <p:nvPr/>
        </p:nvSpPr>
        <p:spPr>
          <a:xfrm>
            <a:off x="424718" y="1720840"/>
            <a:ext cx="5462833" cy="3970318"/>
          </a:xfrm>
          <a:prstGeom prst="rect">
            <a:avLst/>
          </a:prstGeom>
          <a:noFill/>
        </p:spPr>
        <p:txBody>
          <a:bodyPr wrap="square" rtlCol="0">
            <a:spAutoFit/>
          </a:bodyPr>
          <a:lstStyle/>
          <a:p>
            <a:r>
              <a:rPr lang="en-GB" sz="2800" dirty="0">
                <a:latin typeface="Raleway" pitchFamily="2" charset="0"/>
              </a:rPr>
              <a:t>4 core elements:</a:t>
            </a:r>
          </a:p>
          <a:p>
            <a:endParaRPr lang="en-GB" sz="2800" dirty="0">
              <a:latin typeface="Raleway" pitchFamily="2" charset="0"/>
            </a:endParaRPr>
          </a:p>
          <a:p>
            <a:pPr marL="342900" indent="-342900">
              <a:buFont typeface="Arial" panose="020B0604020202020204" pitchFamily="34" charset="0"/>
              <a:buChar char="•"/>
            </a:pPr>
            <a:r>
              <a:rPr lang="en-GB" sz="2800" dirty="0">
                <a:latin typeface="Raleway" pitchFamily="2" charset="0"/>
              </a:rPr>
              <a:t>Product</a:t>
            </a:r>
          </a:p>
          <a:p>
            <a:endParaRPr lang="en-GB" sz="2800" dirty="0">
              <a:latin typeface="Raleway" pitchFamily="2" charset="0"/>
            </a:endParaRPr>
          </a:p>
          <a:p>
            <a:pPr marL="342900" indent="-342900">
              <a:buFont typeface="Arial" panose="020B0604020202020204" pitchFamily="34" charset="0"/>
              <a:buChar char="•"/>
            </a:pPr>
            <a:r>
              <a:rPr lang="en-GB" sz="2800" dirty="0">
                <a:latin typeface="Raleway" pitchFamily="2" charset="0"/>
              </a:rPr>
              <a:t>Price </a:t>
            </a:r>
          </a:p>
          <a:p>
            <a:pPr marL="342900" indent="-342900">
              <a:buFont typeface="Arial" panose="020B0604020202020204" pitchFamily="34" charset="0"/>
              <a:buChar char="•"/>
            </a:pPr>
            <a:endParaRPr lang="en-GB" sz="2800" dirty="0">
              <a:latin typeface="Raleway" pitchFamily="2" charset="0"/>
            </a:endParaRPr>
          </a:p>
          <a:p>
            <a:pPr marL="342900" indent="-342900">
              <a:buFont typeface="Arial" panose="020B0604020202020204" pitchFamily="34" charset="0"/>
              <a:buChar char="•"/>
            </a:pPr>
            <a:r>
              <a:rPr lang="en-GB" sz="2800" dirty="0">
                <a:latin typeface="Raleway" pitchFamily="2" charset="0"/>
              </a:rPr>
              <a:t>Place</a:t>
            </a:r>
          </a:p>
          <a:p>
            <a:endParaRPr lang="en-GB" sz="2800" dirty="0">
              <a:latin typeface="Raleway" pitchFamily="2" charset="0"/>
            </a:endParaRPr>
          </a:p>
          <a:p>
            <a:pPr marL="342900" indent="-342900">
              <a:buFont typeface="Arial" panose="020B0604020202020204" pitchFamily="34" charset="0"/>
              <a:buChar char="•"/>
            </a:pPr>
            <a:r>
              <a:rPr lang="en-GB" sz="2800" dirty="0">
                <a:latin typeface="Raleway" pitchFamily="2" charset="0"/>
              </a:rPr>
              <a:t>Promotion</a:t>
            </a:r>
          </a:p>
        </p:txBody>
      </p:sp>
      <p:pic>
        <p:nvPicPr>
          <p:cNvPr id="6" name="Picture 5">
            <a:extLst>
              <a:ext uri="{FF2B5EF4-FFF2-40B4-BE49-F238E27FC236}">
                <a16:creationId xmlns:a16="http://schemas.microsoft.com/office/drawing/2014/main" id="{77CAFD96-A457-7DE5-3C2B-EE04ED30E9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65060" y="1737597"/>
            <a:ext cx="3844100" cy="3382806"/>
          </a:xfrm>
          <a:prstGeom prst="rect">
            <a:avLst/>
          </a:prstGeom>
        </p:spPr>
      </p:pic>
    </p:spTree>
    <p:extLst>
      <p:ext uri="{BB962C8B-B14F-4D97-AF65-F5344CB8AC3E}">
        <p14:creationId xmlns:p14="http://schemas.microsoft.com/office/powerpoint/2010/main" val="15417083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780291-1F6E-C811-CE9D-9816AE0F82C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8D8C90-297E-038F-B8AD-21F0FD9D17ED}"/>
              </a:ext>
            </a:extLst>
          </p:cNvPr>
          <p:cNvSpPr>
            <a:spLocks noGrp="1"/>
          </p:cNvSpPr>
          <p:nvPr>
            <p:ph type="title"/>
          </p:nvPr>
        </p:nvSpPr>
        <p:spPr>
          <a:xfrm>
            <a:off x="554327" y="115910"/>
            <a:ext cx="11083345" cy="1325563"/>
          </a:xfrm>
        </p:spPr>
        <p:txBody>
          <a:bodyPr anchor="ctr">
            <a:normAutofit/>
          </a:bodyPr>
          <a:lstStyle/>
          <a:p>
            <a:pPr algn="ctr"/>
            <a:r>
              <a:rPr lang="en-GB" sz="4800" b="1" dirty="0">
                <a:latin typeface="Raleway" pitchFamily="2" charset="0"/>
              </a:rPr>
              <a:t>The 7P’s of marketing</a:t>
            </a:r>
          </a:p>
        </p:txBody>
      </p:sp>
      <p:sp>
        <p:nvSpPr>
          <p:cNvPr id="4" name="TextBox 3">
            <a:extLst>
              <a:ext uri="{FF2B5EF4-FFF2-40B4-BE49-F238E27FC236}">
                <a16:creationId xmlns:a16="http://schemas.microsoft.com/office/drawing/2014/main" id="{7445AB5B-B6F3-4DAF-638B-A4904C4594C0}"/>
              </a:ext>
            </a:extLst>
          </p:cNvPr>
          <p:cNvSpPr txBox="1"/>
          <p:nvPr/>
        </p:nvSpPr>
        <p:spPr>
          <a:xfrm>
            <a:off x="554327" y="1874728"/>
            <a:ext cx="5462833" cy="3108543"/>
          </a:xfrm>
          <a:prstGeom prst="rect">
            <a:avLst/>
          </a:prstGeom>
          <a:noFill/>
        </p:spPr>
        <p:txBody>
          <a:bodyPr wrap="square" rtlCol="0">
            <a:spAutoFit/>
          </a:bodyPr>
          <a:lstStyle/>
          <a:p>
            <a:r>
              <a:rPr lang="en-GB" sz="2800" dirty="0">
                <a:latin typeface="Raleway" pitchFamily="2" charset="0"/>
              </a:rPr>
              <a:t>3 extended elements:</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People</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Process</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Physical</a:t>
            </a:r>
          </a:p>
        </p:txBody>
      </p:sp>
      <p:pic>
        <p:nvPicPr>
          <p:cNvPr id="6" name="Picture 5">
            <a:extLst>
              <a:ext uri="{FF2B5EF4-FFF2-40B4-BE49-F238E27FC236}">
                <a16:creationId xmlns:a16="http://schemas.microsoft.com/office/drawing/2014/main" id="{C06BD101-4BAA-61D0-828E-5E642937211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025668" y="1737596"/>
            <a:ext cx="3844100" cy="3382806"/>
          </a:xfrm>
          <a:prstGeom prst="rect">
            <a:avLst/>
          </a:prstGeom>
        </p:spPr>
      </p:pic>
    </p:spTree>
    <p:extLst>
      <p:ext uri="{BB962C8B-B14F-4D97-AF65-F5344CB8AC3E}">
        <p14:creationId xmlns:p14="http://schemas.microsoft.com/office/powerpoint/2010/main" val="11934868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2ED254-2135-BE7A-3DA4-FB37055210A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90616398-591C-4D19-3417-8D3B5B3AD06C}"/>
              </a:ext>
            </a:extLst>
          </p:cNvPr>
          <p:cNvSpPr txBox="1"/>
          <p:nvPr/>
        </p:nvSpPr>
        <p:spPr>
          <a:xfrm>
            <a:off x="476838" y="2551837"/>
            <a:ext cx="4917715"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Market segmentation</a:t>
            </a:r>
          </a:p>
        </p:txBody>
      </p:sp>
      <p:sp>
        <p:nvSpPr>
          <p:cNvPr id="4" name="TextBox 3">
            <a:extLst>
              <a:ext uri="{FF2B5EF4-FFF2-40B4-BE49-F238E27FC236}">
                <a16:creationId xmlns:a16="http://schemas.microsoft.com/office/drawing/2014/main" id="{FD139422-968A-238E-44E6-127583F9F6A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5" name="Picture 4">
            <a:extLst>
              <a:ext uri="{FF2B5EF4-FFF2-40B4-BE49-F238E27FC236}">
                <a16:creationId xmlns:a16="http://schemas.microsoft.com/office/drawing/2014/main" id="{4C866893-85B8-0959-F28A-12D7B7AA143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01398" y="1723460"/>
            <a:ext cx="4225948" cy="3411079"/>
          </a:xfrm>
          <a:prstGeom prst="rect">
            <a:avLst/>
          </a:prstGeom>
        </p:spPr>
      </p:pic>
    </p:spTree>
    <p:extLst>
      <p:ext uri="{BB962C8B-B14F-4D97-AF65-F5344CB8AC3E}">
        <p14:creationId xmlns:p14="http://schemas.microsoft.com/office/powerpoint/2010/main" val="1007032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25AD05-A1A0-DD84-AD6B-BD174B1E136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5AFE51-D59E-3B46-891F-D96EFC743D15}"/>
              </a:ext>
            </a:extLst>
          </p:cNvPr>
          <p:cNvSpPr>
            <a:spLocks noGrp="1"/>
          </p:cNvSpPr>
          <p:nvPr>
            <p:ph type="title"/>
          </p:nvPr>
        </p:nvSpPr>
        <p:spPr>
          <a:xfrm>
            <a:off x="554327" y="-158721"/>
            <a:ext cx="11083345" cy="1325563"/>
          </a:xfrm>
        </p:spPr>
        <p:txBody>
          <a:bodyPr anchor="ctr">
            <a:normAutofit/>
          </a:bodyPr>
          <a:lstStyle/>
          <a:p>
            <a:pPr algn="ctr"/>
            <a:r>
              <a:rPr lang="en-GB" sz="4800" b="1" dirty="0">
                <a:latin typeface="Raleway" pitchFamily="2" charset="0"/>
              </a:rPr>
              <a:t>Market segmentation</a:t>
            </a:r>
          </a:p>
        </p:txBody>
      </p:sp>
      <p:sp>
        <p:nvSpPr>
          <p:cNvPr id="4" name="TextBox 3">
            <a:extLst>
              <a:ext uri="{FF2B5EF4-FFF2-40B4-BE49-F238E27FC236}">
                <a16:creationId xmlns:a16="http://schemas.microsoft.com/office/drawing/2014/main" id="{507C50FA-EE4E-064C-A15B-4CAC8ABFC807}"/>
              </a:ext>
            </a:extLst>
          </p:cNvPr>
          <p:cNvSpPr txBox="1"/>
          <p:nvPr/>
        </p:nvSpPr>
        <p:spPr>
          <a:xfrm>
            <a:off x="321688" y="1360025"/>
            <a:ext cx="6143506" cy="4524315"/>
          </a:xfrm>
          <a:prstGeom prst="rect">
            <a:avLst/>
          </a:prstGeom>
          <a:noFill/>
        </p:spPr>
        <p:txBody>
          <a:bodyPr wrap="square" rtlCol="0">
            <a:spAutoFit/>
          </a:bodyPr>
          <a:lstStyle/>
          <a:p>
            <a:r>
              <a:rPr lang="en-GB" sz="2400" dirty="0">
                <a:latin typeface="Raleway" pitchFamily="2" charset="0"/>
              </a:rPr>
              <a:t>The process of separating a large customer base into smaller, more specific groups that share characteristics.</a:t>
            </a:r>
          </a:p>
          <a:p>
            <a:endParaRPr lang="en-GB" sz="2400" dirty="0">
              <a:latin typeface="Raleway" pitchFamily="2" charset="0"/>
            </a:endParaRPr>
          </a:p>
          <a:p>
            <a:r>
              <a:rPr lang="en-GB" sz="2400" dirty="0">
                <a:latin typeface="Raleway" pitchFamily="2" charset="0"/>
              </a:rPr>
              <a:t>Vital for your business to ensure you are targeting the right people with your marketing.</a:t>
            </a:r>
          </a:p>
          <a:p>
            <a:endParaRPr lang="en-GB" sz="2400" dirty="0">
              <a:latin typeface="Raleway" pitchFamily="2" charset="0"/>
            </a:endParaRPr>
          </a:p>
          <a:p>
            <a:r>
              <a:rPr lang="en-GB" sz="2400" dirty="0">
                <a:latin typeface="Raleway" pitchFamily="2" charset="0"/>
              </a:rPr>
              <a:t>Heightens your competitive advantage as you can meet specific customer needs and improve customer satisfaction and engagement.</a:t>
            </a:r>
          </a:p>
        </p:txBody>
      </p:sp>
      <p:pic>
        <p:nvPicPr>
          <p:cNvPr id="6" name="Picture 5">
            <a:extLst>
              <a:ext uri="{FF2B5EF4-FFF2-40B4-BE49-F238E27FC236}">
                <a16:creationId xmlns:a16="http://schemas.microsoft.com/office/drawing/2014/main" id="{AA38B3A1-FCE0-D69E-959C-899F3317C58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63551" y="1737596"/>
            <a:ext cx="3844100" cy="3382806"/>
          </a:xfrm>
          <a:prstGeom prst="rect">
            <a:avLst/>
          </a:prstGeom>
        </p:spPr>
      </p:pic>
    </p:spTree>
    <p:extLst>
      <p:ext uri="{BB962C8B-B14F-4D97-AF65-F5344CB8AC3E}">
        <p14:creationId xmlns:p14="http://schemas.microsoft.com/office/powerpoint/2010/main" val="26810973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3892E2-4E67-A493-061D-133684C0BA8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4653D8-CAD5-D43E-7405-A621BC33E146}"/>
              </a:ext>
            </a:extLst>
          </p:cNvPr>
          <p:cNvSpPr>
            <a:spLocks noGrp="1"/>
          </p:cNvSpPr>
          <p:nvPr>
            <p:ph type="title"/>
          </p:nvPr>
        </p:nvSpPr>
        <p:spPr>
          <a:xfrm>
            <a:off x="554327" y="118277"/>
            <a:ext cx="11083345" cy="1325563"/>
          </a:xfrm>
        </p:spPr>
        <p:txBody>
          <a:bodyPr anchor="ctr">
            <a:normAutofit/>
          </a:bodyPr>
          <a:lstStyle/>
          <a:p>
            <a:pPr algn="ctr"/>
            <a:r>
              <a:rPr lang="en-GB" sz="4800" b="1" dirty="0">
                <a:latin typeface="Raleway" pitchFamily="2" charset="0"/>
              </a:rPr>
              <a:t>Market segmentation types</a:t>
            </a:r>
          </a:p>
        </p:txBody>
      </p:sp>
      <p:sp>
        <p:nvSpPr>
          <p:cNvPr id="4" name="TextBox 3">
            <a:extLst>
              <a:ext uri="{FF2B5EF4-FFF2-40B4-BE49-F238E27FC236}">
                <a16:creationId xmlns:a16="http://schemas.microsoft.com/office/drawing/2014/main" id="{634032A8-5CC1-15D0-5E4C-57BDAF527056}"/>
              </a:ext>
            </a:extLst>
          </p:cNvPr>
          <p:cNvSpPr txBox="1"/>
          <p:nvPr/>
        </p:nvSpPr>
        <p:spPr>
          <a:xfrm>
            <a:off x="321688" y="1443840"/>
            <a:ext cx="6143506" cy="3970318"/>
          </a:xfrm>
          <a:prstGeom prst="rect">
            <a:avLst/>
          </a:prstGeom>
          <a:noFill/>
        </p:spPr>
        <p:txBody>
          <a:bodyPr wrap="square" rtlCol="0">
            <a:spAutoFit/>
          </a:bodyPr>
          <a:lstStyle/>
          <a:p>
            <a:pPr marL="285750" indent="-285750">
              <a:buFont typeface="Arial" panose="020B0604020202020204" pitchFamily="34" charset="0"/>
              <a:buChar char="•"/>
            </a:pPr>
            <a:r>
              <a:rPr lang="en-GB" sz="2800" dirty="0">
                <a:latin typeface="Raleway" pitchFamily="2" charset="0"/>
              </a:rPr>
              <a:t>Demographic – personal characteristics</a:t>
            </a:r>
          </a:p>
          <a:p>
            <a:endParaRPr lang="en-GB" sz="2800" dirty="0">
              <a:latin typeface="Raleway" pitchFamily="2" charset="0"/>
            </a:endParaRPr>
          </a:p>
          <a:p>
            <a:pPr marL="285750" indent="-285750">
              <a:buFont typeface="Arial" panose="020B0604020202020204" pitchFamily="34" charset="0"/>
              <a:buChar char="•"/>
            </a:pPr>
            <a:r>
              <a:rPr lang="en-GB" sz="2800" dirty="0">
                <a:latin typeface="Raleway" pitchFamily="2" charset="0"/>
              </a:rPr>
              <a:t>Geographic – location</a:t>
            </a:r>
          </a:p>
          <a:p>
            <a:endParaRPr lang="en-GB" sz="2800" dirty="0">
              <a:latin typeface="Raleway" pitchFamily="2" charset="0"/>
            </a:endParaRPr>
          </a:p>
          <a:p>
            <a:pPr marL="285750" indent="-285750">
              <a:buFont typeface="Arial" panose="020B0604020202020204" pitchFamily="34" charset="0"/>
              <a:buChar char="•"/>
            </a:pPr>
            <a:r>
              <a:rPr lang="en-GB" sz="2800" dirty="0">
                <a:latin typeface="Raleway" pitchFamily="2" charset="0"/>
              </a:rPr>
              <a:t>Psychological – why are customers buying?</a:t>
            </a:r>
          </a:p>
          <a:p>
            <a:endParaRPr lang="en-GB" sz="2800" dirty="0">
              <a:latin typeface="Raleway" pitchFamily="2" charset="0"/>
            </a:endParaRPr>
          </a:p>
          <a:p>
            <a:pPr marL="285750" indent="-285750">
              <a:buFont typeface="Arial" panose="020B0604020202020204" pitchFamily="34" charset="0"/>
              <a:buChar char="•"/>
            </a:pPr>
            <a:r>
              <a:rPr lang="en-GB" sz="2800" dirty="0">
                <a:latin typeface="Raleway" pitchFamily="2" charset="0"/>
              </a:rPr>
              <a:t>Behaviour – purchasing habits</a:t>
            </a:r>
          </a:p>
        </p:txBody>
      </p:sp>
      <p:pic>
        <p:nvPicPr>
          <p:cNvPr id="6" name="Picture 5">
            <a:extLst>
              <a:ext uri="{FF2B5EF4-FFF2-40B4-BE49-F238E27FC236}">
                <a16:creationId xmlns:a16="http://schemas.microsoft.com/office/drawing/2014/main" id="{2C0A0258-00AB-D528-B959-BA7E2B3E56D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63551" y="1737596"/>
            <a:ext cx="3844100" cy="3382806"/>
          </a:xfrm>
          <a:prstGeom prst="rect">
            <a:avLst/>
          </a:prstGeom>
        </p:spPr>
      </p:pic>
    </p:spTree>
    <p:extLst>
      <p:ext uri="{BB962C8B-B14F-4D97-AF65-F5344CB8AC3E}">
        <p14:creationId xmlns:p14="http://schemas.microsoft.com/office/powerpoint/2010/main" val="29376900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143AD9-CAAE-7BA5-0C86-AE9BFDB935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6515B9-F9D9-9FB1-40E7-3FAB7BBC5E95}"/>
              </a:ext>
            </a:extLst>
          </p:cNvPr>
          <p:cNvSpPr>
            <a:spLocks noGrp="1"/>
          </p:cNvSpPr>
          <p:nvPr>
            <p:ph type="title"/>
          </p:nvPr>
        </p:nvSpPr>
        <p:spPr>
          <a:xfrm>
            <a:off x="554327" y="118277"/>
            <a:ext cx="11083345" cy="1325563"/>
          </a:xfrm>
        </p:spPr>
        <p:txBody>
          <a:bodyPr anchor="ctr">
            <a:normAutofit/>
          </a:bodyPr>
          <a:lstStyle/>
          <a:p>
            <a:pPr algn="ctr"/>
            <a:r>
              <a:rPr lang="en-GB" sz="4800" b="1" dirty="0">
                <a:latin typeface="Raleway" pitchFamily="2" charset="0"/>
              </a:rPr>
              <a:t>Key points for market segmentation</a:t>
            </a:r>
          </a:p>
        </p:txBody>
      </p:sp>
      <p:sp>
        <p:nvSpPr>
          <p:cNvPr id="4" name="TextBox 3">
            <a:extLst>
              <a:ext uri="{FF2B5EF4-FFF2-40B4-BE49-F238E27FC236}">
                <a16:creationId xmlns:a16="http://schemas.microsoft.com/office/drawing/2014/main" id="{C7537322-DC80-DB61-CA48-BC7B3453CE20}"/>
              </a:ext>
            </a:extLst>
          </p:cNvPr>
          <p:cNvSpPr txBox="1"/>
          <p:nvPr/>
        </p:nvSpPr>
        <p:spPr>
          <a:xfrm>
            <a:off x="321688" y="1443840"/>
            <a:ext cx="6143506" cy="4401205"/>
          </a:xfrm>
          <a:prstGeom prst="rect">
            <a:avLst/>
          </a:prstGeom>
          <a:noFill/>
        </p:spPr>
        <p:txBody>
          <a:bodyPr wrap="square" rtlCol="0">
            <a:spAutoFit/>
          </a:bodyPr>
          <a:lstStyle/>
          <a:p>
            <a:pPr marL="285750" indent="-285750">
              <a:buFont typeface="Arial" panose="020B0604020202020204" pitchFamily="34" charset="0"/>
              <a:buChar char="•"/>
            </a:pPr>
            <a:r>
              <a:rPr lang="en-GB" sz="2800" dirty="0">
                <a:latin typeface="Raleway" pitchFamily="2" charset="0"/>
              </a:rPr>
              <a:t>Helps to tailor a business to market effectively</a:t>
            </a:r>
          </a:p>
          <a:p>
            <a:endParaRPr lang="en-GB" sz="2800" dirty="0">
              <a:latin typeface="Raleway" pitchFamily="2" charset="0"/>
            </a:endParaRPr>
          </a:p>
          <a:p>
            <a:pPr marL="285750" indent="-285750">
              <a:buFont typeface="Arial" panose="020B0604020202020204" pitchFamily="34" charset="0"/>
              <a:buChar char="•"/>
            </a:pPr>
            <a:r>
              <a:rPr lang="en-GB" sz="2800" dirty="0">
                <a:latin typeface="Raleway" pitchFamily="2" charset="0"/>
              </a:rPr>
              <a:t>Can lead to higher sales</a:t>
            </a:r>
          </a:p>
          <a:p>
            <a:endParaRPr lang="en-GB" sz="2800" dirty="0">
              <a:latin typeface="Raleway" pitchFamily="2" charset="0"/>
            </a:endParaRPr>
          </a:p>
          <a:p>
            <a:pPr marL="285750" indent="-285750">
              <a:buFont typeface="Arial" panose="020B0604020202020204" pitchFamily="34" charset="0"/>
              <a:buChar char="•"/>
            </a:pPr>
            <a:r>
              <a:rPr lang="en-GB" sz="2800" dirty="0">
                <a:latin typeface="Raleway" pitchFamily="2" charset="0"/>
              </a:rPr>
              <a:t>Can increase customer engagement</a:t>
            </a:r>
          </a:p>
          <a:p>
            <a:endParaRPr lang="en-GB" sz="2800" dirty="0">
              <a:latin typeface="Raleway" pitchFamily="2" charset="0"/>
            </a:endParaRPr>
          </a:p>
          <a:p>
            <a:pPr marL="285750" indent="-285750">
              <a:buFont typeface="Arial" panose="020B0604020202020204" pitchFamily="34" charset="0"/>
              <a:buChar char="•"/>
            </a:pPr>
            <a:r>
              <a:rPr lang="en-GB" sz="2800" dirty="0">
                <a:latin typeface="Raleway" pitchFamily="2" charset="0"/>
              </a:rPr>
              <a:t>Can heighten competitive advantage</a:t>
            </a:r>
          </a:p>
        </p:txBody>
      </p:sp>
      <p:pic>
        <p:nvPicPr>
          <p:cNvPr id="6" name="Picture 5">
            <a:extLst>
              <a:ext uri="{FF2B5EF4-FFF2-40B4-BE49-F238E27FC236}">
                <a16:creationId xmlns:a16="http://schemas.microsoft.com/office/drawing/2014/main" id="{641F17E7-3F44-1897-D83C-3F4FE33A42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63551" y="1737596"/>
            <a:ext cx="3844100" cy="3382806"/>
          </a:xfrm>
          <a:prstGeom prst="rect">
            <a:avLst/>
          </a:prstGeom>
        </p:spPr>
      </p:pic>
    </p:spTree>
    <p:extLst>
      <p:ext uri="{BB962C8B-B14F-4D97-AF65-F5344CB8AC3E}">
        <p14:creationId xmlns:p14="http://schemas.microsoft.com/office/powerpoint/2010/main" val="41179992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A18CD2-7C9D-1476-9358-F299FED7527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5AEAA23-0279-DF03-7E18-A72ABD8E78F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7" name="Picture 4" descr="94,925 Break Time Stock Photos - Free &amp; Royalty-Free Stock Photos from  Dreamstime">
            <a:extLst>
              <a:ext uri="{FF2B5EF4-FFF2-40B4-BE49-F238E27FC236}">
                <a16:creationId xmlns:a16="http://schemas.microsoft.com/office/drawing/2014/main" id="{8F979C60-D3EF-8EF6-183C-4B255B57E3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0" y="450916"/>
            <a:ext cx="7620000" cy="507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91952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E9142B-64A1-BB20-C58E-73F1F8A943C9}"/>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14EF08C-7DB7-B7C5-EF60-588E814CDAB7}"/>
              </a:ext>
            </a:extLst>
          </p:cNvPr>
          <p:cNvSpPr txBox="1"/>
          <p:nvPr/>
        </p:nvSpPr>
        <p:spPr>
          <a:xfrm>
            <a:off x="476838" y="2551837"/>
            <a:ext cx="4917715"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Pre-opening requirements</a:t>
            </a:r>
          </a:p>
        </p:txBody>
      </p:sp>
      <p:sp>
        <p:nvSpPr>
          <p:cNvPr id="4" name="TextBox 3">
            <a:extLst>
              <a:ext uri="{FF2B5EF4-FFF2-40B4-BE49-F238E27FC236}">
                <a16:creationId xmlns:a16="http://schemas.microsoft.com/office/drawing/2014/main" id="{B41111E2-764B-E53A-5664-2CCF0EFE3F9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3" name="Picture 2" descr="A clipboard with a pen and checklist&#10;&#10;AI-generated content may be incorrect.">
            <a:extLst>
              <a:ext uri="{FF2B5EF4-FFF2-40B4-BE49-F238E27FC236}">
                <a16:creationId xmlns:a16="http://schemas.microsoft.com/office/drawing/2014/main" id="{DEB35B61-0308-B4C9-A336-424083A85DC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12169" y="999213"/>
            <a:ext cx="4380142" cy="4339079"/>
          </a:xfrm>
          <a:prstGeom prst="rect">
            <a:avLst/>
          </a:prstGeom>
        </p:spPr>
      </p:pic>
    </p:spTree>
    <p:extLst>
      <p:ext uri="{BB962C8B-B14F-4D97-AF65-F5344CB8AC3E}">
        <p14:creationId xmlns:p14="http://schemas.microsoft.com/office/powerpoint/2010/main" val="3309230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4A49CE-C271-C7BD-FFBC-915F94FDF3E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0B5AE0C-7E7F-A610-7BCC-6DB3E600345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5" name="Online Media 4" title="Gordon Ramsay: This Is My Philosophy On Restaurants">
            <a:hlinkClick r:id="" action="ppaction://media"/>
            <a:extLst>
              <a:ext uri="{FF2B5EF4-FFF2-40B4-BE49-F238E27FC236}">
                <a16:creationId xmlns:a16="http://schemas.microsoft.com/office/drawing/2014/main" id="{F9086C6B-2ED6-D17F-C59A-8D1D4B627C88}"/>
              </a:ext>
            </a:extLst>
          </p:cNvPr>
          <p:cNvPicPr>
            <a:picLocks noRot="1" noChangeAspect="1"/>
          </p:cNvPicPr>
          <p:nvPr>
            <a:videoFile r:link="rId1"/>
          </p:nvPr>
        </p:nvPicPr>
        <p:blipFill>
          <a:blip r:embed="rId4"/>
          <a:stretch>
            <a:fillRect/>
          </a:stretch>
        </p:blipFill>
        <p:spPr>
          <a:xfrm>
            <a:off x="1591155" y="415232"/>
            <a:ext cx="9009689" cy="5090486"/>
          </a:xfrm>
          <a:prstGeom prst="rect">
            <a:avLst/>
          </a:prstGeom>
        </p:spPr>
      </p:pic>
    </p:spTree>
    <p:extLst>
      <p:ext uri="{BB962C8B-B14F-4D97-AF65-F5344CB8AC3E}">
        <p14:creationId xmlns:p14="http://schemas.microsoft.com/office/powerpoint/2010/main" val="2113156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D148B-5F49-3181-B3A1-F291B46557E4}"/>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61BF99-5116-BB3B-3943-629733B6F60E}"/>
              </a:ext>
            </a:extLst>
          </p:cNvPr>
          <p:cNvSpPr>
            <a:spLocks noGrp="1"/>
          </p:cNvSpPr>
          <p:nvPr>
            <p:ph type="title"/>
          </p:nvPr>
        </p:nvSpPr>
        <p:spPr>
          <a:xfrm>
            <a:off x="838200" y="0"/>
            <a:ext cx="10515600" cy="1325563"/>
          </a:xfrm>
        </p:spPr>
        <p:txBody>
          <a:bodyPr anchor="ctr">
            <a:normAutofit/>
          </a:bodyPr>
          <a:lstStyle/>
          <a:p>
            <a:pPr algn="ctr"/>
            <a:r>
              <a:rPr lang="en-GB" sz="4800" b="1" dirty="0">
                <a:latin typeface="Raleway" pitchFamily="2" charset="0"/>
              </a:rPr>
              <a:t>Let’s discuss</a:t>
            </a:r>
          </a:p>
        </p:txBody>
      </p:sp>
      <p:sp>
        <p:nvSpPr>
          <p:cNvPr id="4" name="TextBox 3">
            <a:extLst>
              <a:ext uri="{FF2B5EF4-FFF2-40B4-BE49-F238E27FC236}">
                <a16:creationId xmlns:a16="http://schemas.microsoft.com/office/drawing/2014/main" id="{01096133-EC3F-CA93-37DF-E6E9E775ACD1}"/>
              </a:ext>
            </a:extLst>
          </p:cNvPr>
          <p:cNvSpPr txBox="1"/>
          <p:nvPr/>
        </p:nvSpPr>
        <p:spPr>
          <a:xfrm>
            <a:off x="154546" y="1536174"/>
            <a:ext cx="5462833" cy="3785652"/>
          </a:xfrm>
          <a:prstGeom prst="rect">
            <a:avLst/>
          </a:prstGeom>
          <a:noFill/>
        </p:spPr>
        <p:txBody>
          <a:bodyPr wrap="square" rtlCol="0">
            <a:spAutoFit/>
          </a:bodyPr>
          <a:lstStyle/>
          <a:p>
            <a:r>
              <a:rPr lang="en-GB" sz="2400" dirty="0">
                <a:latin typeface="Raleway" pitchFamily="2" charset="0"/>
              </a:rPr>
              <a:t>What did Gordon Ramsay need to ensure pre-opening to achieve this output?</a:t>
            </a:r>
          </a:p>
          <a:p>
            <a:endParaRPr lang="en-GB" sz="2400" dirty="0">
              <a:latin typeface="Raleway" pitchFamily="2" charset="0"/>
            </a:endParaRPr>
          </a:p>
          <a:p>
            <a:r>
              <a:rPr lang="en-GB" sz="2400" dirty="0">
                <a:latin typeface="Raleway" pitchFamily="2" charset="0"/>
              </a:rPr>
              <a:t>Can this approach be applied to Gastronomy establishments that are not fine dining? How and why?</a:t>
            </a:r>
          </a:p>
          <a:p>
            <a:endParaRPr lang="en-GB" sz="2400" dirty="0">
              <a:latin typeface="Raleway" pitchFamily="2" charset="0"/>
            </a:endParaRPr>
          </a:p>
          <a:p>
            <a:r>
              <a:rPr lang="en-GB" sz="2400" dirty="0">
                <a:latin typeface="Raleway" pitchFamily="2" charset="0"/>
              </a:rPr>
              <a:t>What appears to be his main priority? Do you agree? Why/why not?</a:t>
            </a:r>
          </a:p>
        </p:txBody>
      </p:sp>
      <p:pic>
        <p:nvPicPr>
          <p:cNvPr id="7" name="Picture 6">
            <a:extLst>
              <a:ext uri="{FF2B5EF4-FFF2-40B4-BE49-F238E27FC236}">
                <a16:creationId xmlns:a16="http://schemas.microsoft.com/office/drawing/2014/main" id="{FAEFE51B-F127-6711-3C8D-09B3021D114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735832"/>
            <a:ext cx="5462834" cy="3386336"/>
          </a:xfrm>
          <a:prstGeom prst="rect">
            <a:avLst/>
          </a:prstGeom>
        </p:spPr>
      </p:pic>
    </p:spTree>
    <p:extLst>
      <p:ext uri="{BB962C8B-B14F-4D97-AF65-F5344CB8AC3E}">
        <p14:creationId xmlns:p14="http://schemas.microsoft.com/office/powerpoint/2010/main" val="20184110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111B80-6FCC-7DFE-E64B-1A583BEB067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339103-092B-957B-4C22-5B55EC2D27D0}"/>
              </a:ext>
            </a:extLst>
          </p:cNvPr>
          <p:cNvSpPr>
            <a:spLocks noGrp="1"/>
          </p:cNvSpPr>
          <p:nvPr>
            <p:ph type="title"/>
          </p:nvPr>
        </p:nvSpPr>
        <p:spPr>
          <a:xfrm>
            <a:off x="838200" y="-180304"/>
            <a:ext cx="10515600" cy="1325563"/>
          </a:xfrm>
        </p:spPr>
        <p:txBody>
          <a:bodyPr anchor="ctr">
            <a:normAutofit fontScale="90000"/>
          </a:bodyPr>
          <a:lstStyle/>
          <a:p>
            <a:pPr algn="ctr"/>
            <a:r>
              <a:rPr lang="en-GB" sz="4800" b="1" dirty="0">
                <a:latin typeface="Raleway" pitchFamily="2" charset="0"/>
              </a:rPr>
              <a:t>Pre-opening requirements - concept</a:t>
            </a:r>
          </a:p>
        </p:txBody>
      </p:sp>
      <p:sp>
        <p:nvSpPr>
          <p:cNvPr id="4" name="TextBox 3">
            <a:extLst>
              <a:ext uri="{FF2B5EF4-FFF2-40B4-BE49-F238E27FC236}">
                <a16:creationId xmlns:a16="http://schemas.microsoft.com/office/drawing/2014/main" id="{EB9C803C-E20C-1417-084E-4F72C44F4248}"/>
              </a:ext>
            </a:extLst>
          </p:cNvPr>
          <p:cNvSpPr txBox="1"/>
          <p:nvPr/>
        </p:nvSpPr>
        <p:spPr>
          <a:xfrm>
            <a:off x="103031" y="982176"/>
            <a:ext cx="5462833" cy="4893647"/>
          </a:xfrm>
          <a:prstGeom prst="rect">
            <a:avLst/>
          </a:prstGeom>
          <a:noFill/>
        </p:spPr>
        <p:txBody>
          <a:bodyPr wrap="square" rtlCol="0">
            <a:spAutoFit/>
          </a:bodyPr>
          <a:lstStyle/>
          <a:p>
            <a:r>
              <a:rPr lang="en-GB" sz="2400" dirty="0">
                <a:latin typeface="Raleway" pitchFamily="2" charset="0"/>
              </a:rPr>
              <a:t>Ensure that you:</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Perfect your concept – cuisine, dining style, target audience.</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Finalise your business plan – market research, financial projections, marketing &amp; strategies, secure funding.</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Secure your location – high traffic area, accessible, compliments customer needs.</a:t>
            </a:r>
          </a:p>
        </p:txBody>
      </p:sp>
      <p:pic>
        <p:nvPicPr>
          <p:cNvPr id="2" name="Picture 1" descr="Knife over folk on a napkin placed in white plate">
            <a:extLst>
              <a:ext uri="{FF2B5EF4-FFF2-40B4-BE49-F238E27FC236}">
                <a16:creationId xmlns:a16="http://schemas.microsoft.com/office/drawing/2014/main" id="{80859830-7953-0C01-8C68-2F47D30DD3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8529" y="1797138"/>
            <a:ext cx="4895583" cy="3263722"/>
          </a:xfrm>
          <a:prstGeom prst="rect">
            <a:avLst/>
          </a:prstGeom>
        </p:spPr>
      </p:pic>
    </p:spTree>
    <p:extLst>
      <p:ext uri="{BB962C8B-B14F-4D97-AF65-F5344CB8AC3E}">
        <p14:creationId xmlns:p14="http://schemas.microsoft.com/office/powerpoint/2010/main" val="40064954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B2DAE7-5B04-07BA-2C9F-547C2DFB36F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2EC97E-A94D-0EFB-6546-F805F7C2ACED}"/>
              </a:ext>
            </a:extLst>
          </p:cNvPr>
          <p:cNvSpPr>
            <a:spLocks noGrp="1"/>
          </p:cNvSpPr>
          <p:nvPr>
            <p:ph type="title"/>
          </p:nvPr>
        </p:nvSpPr>
        <p:spPr>
          <a:xfrm>
            <a:off x="838200" y="-180304"/>
            <a:ext cx="10515600" cy="1325563"/>
          </a:xfrm>
        </p:spPr>
        <p:txBody>
          <a:bodyPr anchor="ctr">
            <a:normAutofit/>
          </a:bodyPr>
          <a:lstStyle/>
          <a:p>
            <a:pPr algn="ctr"/>
            <a:r>
              <a:rPr lang="en-GB" sz="4800" b="1" dirty="0">
                <a:latin typeface="Raleway" pitchFamily="2" charset="0"/>
              </a:rPr>
              <a:t>Pre-opening requirements - legal</a:t>
            </a:r>
          </a:p>
        </p:txBody>
      </p:sp>
      <p:sp>
        <p:nvSpPr>
          <p:cNvPr id="4" name="TextBox 3">
            <a:extLst>
              <a:ext uri="{FF2B5EF4-FFF2-40B4-BE49-F238E27FC236}">
                <a16:creationId xmlns:a16="http://schemas.microsoft.com/office/drawing/2014/main" id="{CCB6168D-F601-9AC9-AAE2-EEA41E6F4F21}"/>
              </a:ext>
            </a:extLst>
          </p:cNvPr>
          <p:cNvSpPr txBox="1"/>
          <p:nvPr/>
        </p:nvSpPr>
        <p:spPr>
          <a:xfrm>
            <a:off x="244699" y="1351507"/>
            <a:ext cx="5462833" cy="4154984"/>
          </a:xfrm>
          <a:prstGeom prst="rect">
            <a:avLst/>
          </a:prstGeom>
          <a:noFill/>
        </p:spPr>
        <p:txBody>
          <a:bodyPr wrap="square" rtlCol="0">
            <a:spAutoFit/>
          </a:bodyPr>
          <a:lstStyle/>
          <a:p>
            <a:r>
              <a:rPr lang="en-GB" sz="2400" dirty="0">
                <a:latin typeface="Raleway" pitchFamily="2" charset="0"/>
              </a:rPr>
              <a:t>Ensure that you:</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Register the business – relevant authorities.</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Organise permits &amp; licences – health &amp; safety, alcohol, food hygiene.</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Obtain insurance – liability, property etc.</a:t>
            </a:r>
          </a:p>
        </p:txBody>
      </p:sp>
      <p:pic>
        <p:nvPicPr>
          <p:cNvPr id="2" name="Picture 1" descr="Knife over folk on a napkin placed in white plate">
            <a:extLst>
              <a:ext uri="{FF2B5EF4-FFF2-40B4-BE49-F238E27FC236}">
                <a16:creationId xmlns:a16="http://schemas.microsoft.com/office/drawing/2014/main" id="{91679D9C-F541-B893-0748-D7ED072FDC2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8529" y="1797138"/>
            <a:ext cx="4895583" cy="3263722"/>
          </a:xfrm>
          <a:prstGeom prst="rect">
            <a:avLst/>
          </a:prstGeom>
        </p:spPr>
      </p:pic>
    </p:spTree>
    <p:extLst>
      <p:ext uri="{BB962C8B-B14F-4D97-AF65-F5344CB8AC3E}">
        <p14:creationId xmlns:p14="http://schemas.microsoft.com/office/powerpoint/2010/main" val="21417574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6191DB-9372-0C72-9100-477CA839A60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4EC43A-F2CB-DF62-AF61-15DA69A2C0A4}"/>
              </a:ext>
            </a:extLst>
          </p:cNvPr>
          <p:cNvSpPr>
            <a:spLocks noGrp="1"/>
          </p:cNvSpPr>
          <p:nvPr>
            <p:ph type="title"/>
          </p:nvPr>
        </p:nvSpPr>
        <p:spPr>
          <a:xfrm>
            <a:off x="838200" y="116096"/>
            <a:ext cx="10515600" cy="1325563"/>
          </a:xfrm>
        </p:spPr>
        <p:txBody>
          <a:bodyPr anchor="ctr">
            <a:normAutofit fontScale="90000"/>
          </a:bodyPr>
          <a:lstStyle/>
          <a:p>
            <a:pPr algn="ctr"/>
            <a:r>
              <a:rPr lang="en-GB" sz="4800" b="1" dirty="0">
                <a:latin typeface="Raleway" pitchFamily="2" charset="0"/>
              </a:rPr>
              <a:t>Pre-opening requirements – suppliers &amp; menus</a:t>
            </a:r>
          </a:p>
        </p:txBody>
      </p:sp>
      <p:sp>
        <p:nvSpPr>
          <p:cNvPr id="4" name="TextBox 3">
            <a:extLst>
              <a:ext uri="{FF2B5EF4-FFF2-40B4-BE49-F238E27FC236}">
                <a16:creationId xmlns:a16="http://schemas.microsoft.com/office/drawing/2014/main" id="{E23DC616-F48B-C8EB-16EF-139B8EFE501A}"/>
              </a:ext>
            </a:extLst>
          </p:cNvPr>
          <p:cNvSpPr txBox="1"/>
          <p:nvPr/>
        </p:nvSpPr>
        <p:spPr>
          <a:xfrm>
            <a:off x="115910" y="1441659"/>
            <a:ext cx="6362163" cy="4524315"/>
          </a:xfrm>
          <a:prstGeom prst="rect">
            <a:avLst/>
          </a:prstGeom>
          <a:noFill/>
        </p:spPr>
        <p:txBody>
          <a:bodyPr wrap="square" rtlCol="0">
            <a:spAutoFit/>
          </a:bodyPr>
          <a:lstStyle/>
          <a:p>
            <a:r>
              <a:rPr lang="en-GB" sz="2400" dirty="0">
                <a:latin typeface="Raleway" pitchFamily="2" charset="0"/>
              </a:rPr>
              <a:t>Ensure that you:</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Design a balanced &amp; cost-effective menu in line with your brand.</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Consider food costs, equipment needs, consumer preference.</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Source the best items for your needs.</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Price in line with costs, competitors and desired profits (remember to be realistic!)</a:t>
            </a:r>
          </a:p>
        </p:txBody>
      </p:sp>
      <p:pic>
        <p:nvPicPr>
          <p:cNvPr id="2" name="Picture 1" descr="Knife over folk on a napkin placed in white plate">
            <a:extLst>
              <a:ext uri="{FF2B5EF4-FFF2-40B4-BE49-F238E27FC236}">
                <a16:creationId xmlns:a16="http://schemas.microsoft.com/office/drawing/2014/main" id="{7DC18A6F-58DE-A4FF-2CC4-1ACAF53240D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61408" y="2071955"/>
            <a:ext cx="4895583" cy="3263722"/>
          </a:xfrm>
          <a:prstGeom prst="rect">
            <a:avLst/>
          </a:prstGeom>
        </p:spPr>
      </p:pic>
    </p:spTree>
    <p:extLst>
      <p:ext uri="{BB962C8B-B14F-4D97-AF65-F5344CB8AC3E}">
        <p14:creationId xmlns:p14="http://schemas.microsoft.com/office/powerpoint/2010/main" val="24801401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3246D-2EF6-71AB-5599-01C6B3A6889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64E4C6-442C-08CF-B6D2-F14CFE2BE164}"/>
              </a:ext>
            </a:extLst>
          </p:cNvPr>
          <p:cNvSpPr>
            <a:spLocks noGrp="1"/>
          </p:cNvSpPr>
          <p:nvPr>
            <p:ph type="title"/>
          </p:nvPr>
        </p:nvSpPr>
        <p:spPr>
          <a:xfrm>
            <a:off x="838200" y="116096"/>
            <a:ext cx="10515600" cy="1325563"/>
          </a:xfrm>
        </p:spPr>
        <p:txBody>
          <a:bodyPr anchor="ctr">
            <a:normAutofit fontScale="90000"/>
          </a:bodyPr>
          <a:lstStyle/>
          <a:p>
            <a:pPr algn="ctr"/>
            <a:r>
              <a:rPr lang="en-GB" sz="4800" b="1" dirty="0">
                <a:latin typeface="Raleway" pitchFamily="2" charset="0"/>
              </a:rPr>
              <a:t>Pre-opening requirements – interiors</a:t>
            </a:r>
          </a:p>
        </p:txBody>
      </p:sp>
      <p:sp>
        <p:nvSpPr>
          <p:cNvPr id="4" name="TextBox 3">
            <a:extLst>
              <a:ext uri="{FF2B5EF4-FFF2-40B4-BE49-F238E27FC236}">
                <a16:creationId xmlns:a16="http://schemas.microsoft.com/office/drawing/2014/main" id="{0B9957DA-BF90-46D1-0F58-83D726FCE70C}"/>
              </a:ext>
            </a:extLst>
          </p:cNvPr>
          <p:cNvSpPr txBox="1"/>
          <p:nvPr/>
        </p:nvSpPr>
        <p:spPr>
          <a:xfrm>
            <a:off x="115910" y="1720840"/>
            <a:ext cx="6362163" cy="3416320"/>
          </a:xfrm>
          <a:prstGeom prst="rect">
            <a:avLst/>
          </a:prstGeom>
          <a:noFill/>
        </p:spPr>
        <p:txBody>
          <a:bodyPr wrap="square" rtlCol="0">
            <a:spAutoFit/>
          </a:bodyPr>
          <a:lstStyle/>
          <a:p>
            <a:r>
              <a:rPr lang="en-GB" sz="2400" dirty="0">
                <a:latin typeface="Raleway" pitchFamily="2" charset="0"/>
              </a:rPr>
              <a:t>Ensure that you:</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Design layout for efficiency &amp; comfort.</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Purchase necessary equipment &amp; furniture.</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Include health &amp; safety aspects – first aid kit, fire extinguishers, emergency exits.</a:t>
            </a:r>
          </a:p>
        </p:txBody>
      </p:sp>
      <p:pic>
        <p:nvPicPr>
          <p:cNvPr id="2" name="Picture 1" descr="Knife over folk on a napkin placed in white plate">
            <a:extLst>
              <a:ext uri="{FF2B5EF4-FFF2-40B4-BE49-F238E27FC236}">
                <a16:creationId xmlns:a16="http://schemas.microsoft.com/office/drawing/2014/main" id="{E549F6CD-B648-70E3-8FF7-CBD2FD3CE5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7318" y="1873438"/>
            <a:ext cx="4895583" cy="3263722"/>
          </a:xfrm>
          <a:prstGeom prst="rect">
            <a:avLst/>
          </a:prstGeom>
        </p:spPr>
      </p:pic>
    </p:spTree>
    <p:extLst>
      <p:ext uri="{BB962C8B-B14F-4D97-AF65-F5344CB8AC3E}">
        <p14:creationId xmlns:p14="http://schemas.microsoft.com/office/powerpoint/2010/main" val="32066236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A2B5C0-DA4C-0FCA-7844-6B1F35FC70C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52ABE0-ACD0-1585-C0F2-8E22B788A6DA}"/>
              </a:ext>
            </a:extLst>
          </p:cNvPr>
          <p:cNvSpPr>
            <a:spLocks noGrp="1"/>
          </p:cNvSpPr>
          <p:nvPr>
            <p:ph type="title"/>
          </p:nvPr>
        </p:nvSpPr>
        <p:spPr>
          <a:xfrm>
            <a:off x="838200" y="232006"/>
            <a:ext cx="10515600" cy="1325563"/>
          </a:xfrm>
        </p:spPr>
        <p:txBody>
          <a:bodyPr anchor="ctr">
            <a:normAutofit fontScale="90000"/>
          </a:bodyPr>
          <a:lstStyle/>
          <a:p>
            <a:pPr algn="ctr"/>
            <a:r>
              <a:rPr lang="en-GB" sz="4800" b="1" dirty="0">
                <a:latin typeface="Raleway" pitchFamily="2" charset="0"/>
              </a:rPr>
              <a:t>Pre-opening requirements – talent acquisition</a:t>
            </a:r>
          </a:p>
        </p:txBody>
      </p:sp>
      <p:sp>
        <p:nvSpPr>
          <p:cNvPr id="4" name="TextBox 3">
            <a:extLst>
              <a:ext uri="{FF2B5EF4-FFF2-40B4-BE49-F238E27FC236}">
                <a16:creationId xmlns:a16="http://schemas.microsoft.com/office/drawing/2014/main" id="{C303EA3B-5E53-90D9-9A1A-5EADA697ABEF}"/>
              </a:ext>
            </a:extLst>
          </p:cNvPr>
          <p:cNvSpPr txBox="1"/>
          <p:nvPr/>
        </p:nvSpPr>
        <p:spPr>
          <a:xfrm>
            <a:off x="180304" y="2166471"/>
            <a:ext cx="6362163" cy="2677656"/>
          </a:xfrm>
          <a:prstGeom prst="rect">
            <a:avLst/>
          </a:prstGeom>
          <a:noFill/>
        </p:spPr>
        <p:txBody>
          <a:bodyPr wrap="square" rtlCol="0">
            <a:spAutoFit/>
          </a:bodyPr>
          <a:lstStyle/>
          <a:p>
            <a:r>
              <a:rPr lang="en-GB" sz="2400" dirty="0">
                <a:latin typeface="Raleway" pitchFamily="2" charset="0"/>
              </a:rPr>
              <a:t>Ensure that you:</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Recruit the relevant staff members – interviews/background checks.</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Complete the relevant training – service, food safety, POS, COSHH, allergens.</a:t>
            </a:r>
          </a:p>
        </p:txBody>
      </p:sp>
      <p:pic>
        <p:nvPicPr>
          <p:cNvPr id="2" name="Picture 1" descr="Knife over folk on a napkin placed in white plate">
            <a:extLst>
              <a:ext uri="{FF2B5EF4-FFF2-40B4-BE49-F238E27FC236}">
                <a16:creationId xmlns:a16="http://schemas.microsoft.com/office/drawing/2014/main" id="{523AC3F8-0628-FF0A-8C3B-8BAE1342C9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7318" y="1873438"/>
            <a:ext cx="4895583" cy="3263722"/>
          </a:xfrm>
          <a:prstGeom prst="rect">
            <a:avLst/>
          </a:prstGeom>
        </p:spPr>
      </p:pic>
    </p:spTree>
    <p:extLst>
      <p:ext uri="{BB962C8B-B14F-4D97-AF65-F5344CB8AC3E}">
        <p14:creationId xmlns:p14="http://schemas.microsoft.com/office/powerpoint/2010/main" val="10093324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3CBDC9-76A5-3DEF-8BF2-AAF1CB48696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FA943B-55AE-A7F3-6537-768D510A6F1A}"/>
              </a:ext>
            </a:extLst>
          </p:cNvPr>
          <p:cNvSpPr>
            <a:spLocks noGrp="1"/>
          </p:cNvSpPr>
          <p:nvPr>
            <p:ph type="title"/>
          </p:nvPr>
        </p:nvSpPr>
        <p:spPr>
          <a:xfrm>
            <a:off x="838200" y="232006"/>
            <a:ext cx="10515600" cy="1325563"/>
          </a:xfrm>
        </p:spPr>
        <p:txBody>
          <a:bodyPr anchor="ctr">
            <a:normAutofit fontScale="90000"/>
          </a:bodyPr>
          <a:lstStyle/>
          <a:p>
            <a:pPr algn="ctr"/>
            <a:r>
              <a:rPr lang="en-GB" sz="4800" b="1" dirty="0">
                <a:latin typeface="Raleway" pitchFamily="2" charset="0"/>
              </a:rPr>
              <a:t>Pre-opening requirements – marketing</a:t>
            </a:r>
          </a:p>
        </p:txBody>
      </p:sp>
      <p:sp>
        <p:nvSpPr>
          <p:cNvPr id="4" name="TextBox 3">
            <a:extLst>
              <a:ext uri="{FF2B5EF4-FFF2-40B4-BE49-F238E27FC236}">
                <a16:creationId xmlns:a16="http://schemas.microsoft.com/office/drawing/2014/main" id="{0C55F1D0-4C2C-96DD-ACAF-AB3FFF9CD700}"/>
              </a:ext>
            </a:extLst>
          </p:cNvPr>
          <p:cNvSpPr txBox="1"/>
          <p:nvPr/>
        </p:nvSpPr>
        <p:spPr>
          <a:xfrm>
            <a:off x="321971" y="1797139"/>
            <a:ext cx="6362163" cy="3416320"/>
          </a:xfrm>
          <a:prstGeom prst="rect">
            <a:avLst/>
          </a:prstGeom>
          <a:noFill/>
        </p:spPr>
        <p:txBody>
          <a:bodyPr wrap="square" rtlCol="0">
            <a:spAutoFit/>
          </a:bodyPr>
          <a:lstStyle/>
          <a:p>
            <a:r>
              <a:rPr lang="en-GB" sz="2400" dirty="0">
                <a:latin typeface="Raleway" pitchFamily="2" charset="0"/>
              </a:rPr>
              <a:t>Ensure that you:</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Design your brand – logo, signage, any branded materials.</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Establish an online presence – website/social media/LinkedIn</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Promote! – Soft opening?</a:t>
            </a:r>
          </a:p>
        </p:txBody>
      </p:sp>
      <p:pic>
        <p:nvPicPr>
          <p:cNvPr id="2" name="Picture 1" descr="Knife over folk on a napkin placed in white plate">
            <a:extLst>
              <a:ext uri="{FF2B5EF4-FFF2-40B4-BE49-F238E27FC236}">
                <a16:creationId xmlns:a16="http://schemas.microsoft.com/office/drawing/2014/main" id="{42664E20-EE75-CF00-6065-B658BE2D725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7318" y="1873438"/>
            <a:ext cx="4895583" cy="3263722"/>
          </a:xfrm>
          <a:prstGeom prst="rect">
            <a:avLst/>
          </a:prstGeom>
        </p:spPr>
      </p:pic>
    </p:spTree>
    <p:extLst>
      <p:ext uri="{BB962C8B-B14F-4D97-AF65-F5344CB8AC3E}">
        <p14:creationId xmlns:p14="http://schemas.microsoft.com/office/powerpoint/2010/main" val="4859409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A5D0AC-47BE-B746-69AC-FE5F38F6034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FD8C1C-7900-E2C0-EA2D-EA562F1A6B65}"/>
              </a:ext>
            </a:extLst>
          </p:cNvPr>
          <p:cNvSpPr>
            <a:spLocks noGrp="1"/>
          </p:cNvSpPr>
          <p:nvPr>
            <p:ph type="title"/>
          </p:nvPr>
        </p:nvSpPr>
        <p:spPr>
          <a:xfrm>
            <a:off x="90152" y="232006"/>
            <a:ext cx="11977352" cy="1325563"/>
          </a:xfrm>
        </p:spPr>
        <p:txBody>
          <a:bodyPr anchor="ctr">
            <a:normAutofit fontScale="90000"/>
          </a:bodyPr>
          <a:lstStyle/>
          <a:p>
            <a:pPr algn="ctr"/>
            <a:r>
              <a:rPr lang="en-GB" sz="4800" b="1" dirty="0">
                <a:latin typeface="Raleway" pitchFamily="2" charset="0"/>
              </a:rPr>
              <a:t>Pre-opening requirements – final preparations</a:t>
            </a:r>
          </a:p>
        </p:txBody>
      </p:sp>
      <p:sp>
        <p:nvSpPr>
          <p:cNvPr id="4" name="TextBox 3">
            <a:extLst>
              <a:ext uri="{FF2B5EF4-FFF2-40B4-BE49-F238E27FC236}">
                <a16:creationId xmlns:a16="http://schemas.microsoft.com/office/drawing/2014/main" id="{F37203BB-45F9-DF8E-AEDD-C948525EBDC6}"/>
              </a:ext>
            </a:extLst>
          </p:cNvPr>
          <p:cNvSpPr txBox="1"/>
          <p:nvPr/>
        </p:nvSpPr>
        <p:spPr>
          <a:xfrm>
            <a:off x="270455" y="1627965"/>
            <a:ext cx="6362163" cy="4154984"/>
          </a:xfrm>
          <a:prstGeom prst="rect">
            <a:avLst/>
          </a:prstGeom>
          <a:noFill/>
        </p:spPr>
        <p:txBody>
          <a:bodyPr wrap="square" rtlCol="0">
            <a:spAutoFit/>
          </a:bodyPr>
          <a:lstStyle/>
          <a:p>
            <a:r>
              <a:rPr lang="en-GB" sz="2400" dirty="0">
                <a:latin typeface="Raleway" pitchFamily="2" charset="0"/>
              </a:rPr>
              <a:t>Ensure that you:</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Obtain any potential feedback – trial run for friends/family?</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Adjust based on feedback.</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Conduct a stock count – do you have everything?</a:t>
            </a:r>
          </a:p>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Complete a final walk round to inspect.</a:t>
            </a:r>
          </a:p>
        </p:txBody>
      </p:sp>
      <p:pic>
        <p:nvPicPr>
          <p:cNvPr id="2" name="Picture 1" descr="Knife over folk on a napkin placed in white plate">
            <a:extLst>
              <a:ext uri="{FF2B5EF4-FFF2-40B4-BE49-F238E27FC236}">
                <a16:creationId xmlns:a16="http://schemas.microsoft.com/office/drawing/2014/main" id="{CF4EC606-43CE-64C6-E70E-54B8303C8E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3076" y="2073596"/>
            <a:ext cx="4895583" cy="3263722"/>
          </a:xfrm>
          <a:prstGeom prst="rect">
            <a:avLst/>
          </a:prstGeom>
        </p:spPr>
      </p:pic>
    </p:spTree>
    <p:extLst>
      <p:ext uri="{BB962C8B-B14F-4D97-AF65-F5344CB8AC3E}">
        <p14:creationId xmlns:p14="http://schemas.microsoft.com/office/powerpoint/2010/main" val="15488761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558F02-1E57-4E34-8F90-6B44DF61DF8B}"/>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55567BF3-84A0-6092-D80B-96E94953711B}"/>
              </a:ext>
            </a:extLst>
          </p:cNvPr>
          <p:cNvSpPr txBox="1"/>
          <p:nvPr/>
        </p:nvSpPr>
        <p:spPr>
          <a:xfrm>
            <a:off x="385960" y="1720840"/>
            <a:ext cx="4315854"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How to effectively launch a restaurant</a:t>
            </a:r>
          </a:p>
        </p:txBody>
      </p:sp>
      <p:sp>
        <p:nvSpPr>
          <p:cNvPr id="4" name="TextBox 3">
            <a:extLst>
              <a:ext uri="{FF2B5EF4-FFF2-40B4-BE49-F238E27FC236}">
                <a16:creationId xmlns:a16="http://schemas.microsoft.com/office/drawing/2014/main" id="{3820D203-325F-C04A-86A9-AA6F003B5F9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pic>
        <p:nvPicPr>
          <p:cNvPr id="6" name="Picture 5">
            <a:extLst>
              <a:ext uri="{FF2B5EF4-FFF2-40B4-BE49-F238E27FC236}">
                <a16:creationId xmlns:a16="http://schemas.microsoft.com/office/drawing/2014/main" id="{2BA50342-55F4-202D-7E4F-F0544107678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91880" y="1735745"/>
            <a:ext cx="5788747" cy="3429833"/>
          </a:xfrm>
          <a:prstGeom prst="rect">
            <a:avLst/>
          </a:prstGeom>
        </p:spPr>
      </p:pic>
    </p:spTree>
    <p:extLst>
      <p:ext uri="{BB962C8B-B14F-4D97-AF65-F5344CB8AC3E}">
        <p14:creationId xmlns:p14="http://schemas.microsoft.com/office/powerpoint/2010/main" val="2158195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2C34E8-44CC-0D21-5FB0-DFDEC6D76AC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D4129E-DE85-28B5-E672-48CA591AAEB6}"/>
              </a:ext>
            </a:extLst>
          </p:cNvPr>
          <p:cNvSpPr>
            <a:spLocks noGrp="1"/>
          </p:cNvSpPr>
          <p:nvPr>
            <p:ph type="title"/>
          </p:nvPr>
        </p:nvSpPr>
        <p:spPr>
          <a:xfrm>
            <a:off x="838200" y="232006"/>
            <a:ext cx="10515600" cy="1325563"/>
          </a:xfrm>
        </p:spPr>
        <p:txBody>
          <a:bodyPr anchor="ctr">
            <a:normAutofit/>
          </a:bodyPr>
          <a:lstStyle/>
          <a:p>
            <a:pPr algn="ctr"/>
            <a:r>
              <a:rPr lang="en-GB" sz="4800" b="1" dirty="0">
                <a:latin typeface="Raleway" pitchFamily="2" charset="0"/>
              </a:rPr>
              <a:t>Key components</a:t>
            </a:r>
          </a:p>
        </p:txBody>
      </p:sp>
      <p:sp>
        <p:nvSpPr>
          <p:cNvPr id="4" name="TextBox 3">
            <a:extLst>
              <a:ext uri="{FF2B5EF4-FFF2-40B4-BE49-F238E27FC236}">
                <a16:creationId xmlns:a16="http://schemas.microsoft.com/office/drawing/2014/main" id="{E51EC183-3C2F-7F70-E262-368783530293}"/>
              </a:ext>
            </a:extLst>
          </p:cNvPr>
          <p:cNvSpPr txBox="1"/>
          <p:nvPr/>
        </p:nvSpPr>
        <p:spPr>
          <a:xfrm>
            <a:off x="419099" y="2535803"/>
            <a:ext cx="6362163" cy="2246769"/>
          </a:xfrm>
          <a:prstGeom prst="rect">
            <a:avLst/>
          </a:prstGeom>
          <a:noFill/>
        </p:spPr>
        <p:txBody>
          <a:bodyPr wrap="square" rtlCol="0">
            <a:spAutoFit/>
          </a:bodyPr>
          <a:lstStyle/>
          <a:p>
            <a:pPr marL="285750" indent="-285750">
              <a:buFont typeface="Arial" panose="020B0604020202020204" pitchFamily="34" charset="0"/>
              <a:buChar char="•"/>
            </a:pPr>
            <a:r>
              <a:rPr lang="en-GB" sz="2800" dirty="0">
                <a:latin typeface="Raleway" pitchFamily="2" charset="0"/>
              </a:rPr>
              <a:t>Careful planning</a:t>
            </a:r>
          </a:p>
          <a:p>
            <a:endParaRPr lang="en-GB" sz="2800" dirty="0">
              <a:latin typeface="Raleway" pitchFamily="2" charset="0"/>
            </a:endParaRPr>
          </a:p>
          <a:p>
            <a:pPr marL="285750" indent="-285750">
              <a:buFont typeface="Arial" panose="020B0604020202020204" pitchFamily="34" charset="0"/>
              <a:buChar char="•"/>
            </a:pPr>
            <a:r>
              <a:rPr lang="en-GB" sz="2800" dirty="0">
                <a:latin typeface="Raleway" pitchFamily="2" charset="0"/>
              </a:rPr>
              <a:t>Strong marketing</a:t>
            </a:r>
          </a:p>
          <a:p>
            <a:endParaRPr lang="en-GB" sz="2800" dirty="0">
              <a:latin typeface="Raleway" pitchFamily="2" charset="0"/>
            </a:endParaRPr>
          </a:p>
          <a:p>
            <a:pPr marL="285750" indent="-285750">
              <a:buFont typeface="Arial" panose="020B0604020202020204" pitchFamily="34" charset="0"/>
              <a:buChar char="•"/>
            </a:pPr>
            <a:r>
              <a:rPr lang="en-GB" sz="2800" dirty="0">
                <a:latin typeface="Raleway" pitchFamily="2" charset="0"/>
              </a:rPr>
              <a:t>A great customer experience</a:t>
            </a:r>
          </a:p>
        </p:txBody>
      </p:sp>
      <p:pic>
        <p:nvPicPr>
          <p:cNvPr id="5" name="Picture 4" descr="Assortment of keys on ring">
            <a:extLst>
              <a:ext uri="{FF2B5EF4-FFF2-40B4-BE49-F238E27FC236}">
                <a16:creationId xmlns:a16="http://schemas.microsoft.com/office/drawing/2014/main" id="{4331715C-5193-E661-50DB-1EB3860F85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41354" y="1557569"/>
            <a:ext cx="2647680" cy="3971521"/>
          </a:xfrm>
          <a:prstGeom prst="rect">
            <a:avLst/>
          </a:prstGeom>
        </p:spPr>
      </p:pic>
    </p:spTree>
    <p:extLst>
      <p:ext uri="{BB962C8B-B14F-4D97-AF65-F5344CB8AC3E}">
        <p14:creationId xmlns:p14="http://schemas.microsoft.com/office/powerpoint/2010/main" val="5295578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057E0E-8875-8471-16FC-D5D72FE87C62}"/>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AFDD86-D8B3-7EBF-691D-789C3852D07C}"/>
              </a:ext>
            </a:extLst>
          </p:cNvPr>
          <p:cNvSpPr>
            <a:spLocks noGrp="1"/>
          </p:cNvSpPr>
          <p:nvPr>
            <p:ph type="title"/>
          </p:nvPr>
        </p:nvSpPr>
        <p:spPr>
          <a:xfrm>
            <a:off x="838200" y="-198280"/>
            <a:ext cx="10515600" cy="1325563"/>
          </a:xfrm>
        </p:spPr>
        <p:txBody>
          <a:bodyPr anchor="ctr">
            <a:normAutofit/>
          </a:bodyPr>
          <a:lstStyle/>
          <a:p>
            <a:pPr algn="ctr"/>
            <a:r>
              <a:rPr lang="en-GB" sz="4800" b="1" dirty="0">
                <a:latin typeface="Raleway" pitchFamily="2" charset="0"/>
              </a:rPr>
              <a:t>Ideas for launch</a:t>
            </a:r>
          </a:p>
        </p:txBody>
      </p:sp>
      <p:sp>
        <p:nvSpPr>
          <p:cNvPr id="4" name="TextBox 3">
            <a:extLst>
              <a:ext uri="{FF2B5EF4-FFF2-40B4-BE49-F238E27FC236}">
                <a16:creationId xmlns:a16="http://schemas.microsoft.com/office/drawing/2014/main" id="{019B37C6-D8E3-DD37-DCA5-D940EFA10313}"/>
              </a:ext>
            </a:extLst>
          </p:cNvPr>
          <p:cNvSpPr txBox="1"/>
          <p:nvPr/>
        </p:nvSpPr>
        <p:spPr>
          <a:xfrm>
            <a:off x="316068" y="797510"/>
            <a:ext cx="6362163" cy="5262979"/>
          </a:xfrm>
          <a:prstGeom prst="rect">
            <a:avLst/>
          </a:prstGeom>
          <a:noFill/>
        </p:spPr>
        <p:txBody>
          <a:bodyPr wrap="square" rtlCol="0">
            <a:spAutoFit/>
          </a:bodyPr>
          <a:lstStyle/>
          <a:p>
            <a:r>
              <a:rPr lang="en-GB" sz="2800" dirty="0">
                <a:latin typeface="Raleway" pitchFamily="2" charset="0"/>
              </a:rPr>
              <a:t>You have:</a:t>
            </a:r>
          </a:p>
          <a:p>
            <a:endParaRPr lang="en-GB" sz="2800" dirty="0">
              <a:latin typeface="Raleway" pitchFamily="2" charset="0"/>
            </a:endParaRPr>
          </a:p>
          <a:p>
            <a:pPr marL="571500" indent="-571500">
              <a:buFont typeface="Arial" panose="020B0604020202020204" pitchFamily="34" charset="0"/>
              <a:buChar char="•"/>
            </a:pPr>
            <a:r>
              <a:rPr lang="en-GB" sz="2800" dirty="0">
                <a:latin typeface="Raleway" pitchFamily="2" charset="0"/>
              </a:rPr>
              <a:t>developed your concept</a:t>
            </a:r>
          </a:p>
          <a:p>
            <a:endParaRPr lang="en-GB" sz="2800" dirty="0">
              <a:latin typeface="Raleway" pitchFamily="2" charset="0"/>
            </a:endParaRPr>
          </a:p>
          <a:p>
            <a:pPr marL="571500" indent="-571500">
              <a:buFont typeface="Arial" panose="020B0604020202020204" pitchFamily="34" charset="0"/>
              <a:buChar char="•"/>
            </a:pPr>
            <a:r>
              <a:rPr lang="en-GB" sz="2800" dirty="0">
                <a:latin typeface="Raleway" pitchFamily="2" charset="0"/>
              </a:rPr>
              <a:t>secured your funding</a:t>
            </a:r>
          </a:p>
          <a:p>
            <a:endParaRPr lang="en-GB" sz="2800" dirty="0">
              <a:latin typeface="Raleway" pitchFamily="2" charset="0"/>
            </a:endParaRPr>
          </a:p>
          <a:p>
            <a:pPr marL="571500" indent="-571500">
              <a:buFont typeface="Arial" panose="020B0604020202020204" pitchFamily="34" charset="0"/>
              <a:buChar char="•"/>
            </a:pPr>
            <a:r>
              <a:rPr lang="en-GB" sz="2800" dirty="0">
                <a:latin typeface="Raleway" pitchFamily="2" charset="0"/>
              </a:rPr>
              <a:t>obtained relevant licences &amp; permits</a:t>
            </a:r>
          </a:p>
          <a:p>
            <a:endParaRPr lang="en-GB" sz="2800" dirty="0">
              <a:latin typeface="Raleway" pitchFamily="2" charset="0"/>
            </a:endParaRPr>
          </a:p>
          <a:p>
            <a:pPr marL="571500" indent="-571500">
              <a:buFont typeface="Arial" panose="020B0604020202020204" pitchFamily="34" charset="0"/>
              <a:buChar char="•"/>
            </a:pPr>
            <a:r>
              <a:rPr lang="en-GB" sz="2800" dirty="0">
                <a:latin typeface="Raleway" pitchFamily="2" charset="0"/>
              </a:rPr>
              <a:t>designed your brand</a:t>
            </a:r>
          </a:p>
          <a:p>
            <a:endParaRPr lang="en-GB" sz="2800" dirty="0">
              <a:latin typeface="Raleway" pitchFamily="2" charset="0"/>
            </a:endParaRPr>
          </a:p>
          <a:p>
            <a:pPr marL="571500" indent="-571500">
              <a:buFont typeface="Arial" panose="020B0604020202020204" pitchFamily="34" charset="0"/>
              <a:buChar char="•"/>
            </a:pPr>
            <a:r>
              <a:rPr lang="en-GB" sz="2800" dirty="0">
                <a:latin typeface="Raleway" pitchFamily="2" charset="0"/>
              </a:rPr>
              <a:t>Promoted ahead of opening</a:t>
            </a:r>
          </a:p>
        </p:txBody>
      </p:sp>
      <p:sp>
        <p:nvSpPr>
          <p:cNvPr id="2" name="Rectangle 1">
            <a:extLst>
              <a:ext uri="{FF2B5EF4-FFF2-40B4-BE49-F238E27FC236}">
                <a16:creationId xmlns:a16="http://schemas.microsoft.com/office/drawing/2014/main" id="{06753DB1-8D3C-50EE-FDE8-88F98D5BE0B8}"/>
              </a:ext>
            </a:extLst>
          </p:cNvPr>
          <p:cNvSpPr/>
          <p:nvPr/>
        </p:nvSpPr>
        <p:spPr>
          <a:xfrm>
            <a:off x="6470364" y="2505670"/>
            <a:ext cx="5721636" cy="923330"/>
          </a:xfrm>
          <a:prstGeom prst="rect">
            <a:avLst/>
          </a:prstGeom>
          <a:noFill/>
        </p:spPr>
        <p:txBody>
          <a:bodyPr wrap="square" lIns="91440" tIns="45720" rIns="91440" bIns="45720">
            <a:spAutoFit/>
          </a:bodyPr>
          <a:lstStyle/>
          <a:p>
            <a:pPr algn="ctr"/>
            <a:r>
              <a:rPr lang="en-GB" sz="5400" b="1" dirty="0">
                <a:ln w="22225">
                  <a:solidFill>
                    <a:schemeClr val="accent2"/>
                  </a:solidFill>
                  <a:prstDash val="solid"/>
                </a:ln>
                <a:solidFill>
                  <a:schemeClr val="accent2">
                    <a:lumMod val="40000"/>
                    <a:lumOff val="60000"/>
                  </a:schemeClr>
                </a:solidFill>
              </a:rPr>
              <a:t>NOW WHAT?</a:t>
            </a:r>
            <a:endParaRPr lang="en-GB" sz="5400" b="1" cap="none" spc="0" dirty="0">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effectLst/>
            </a:endParaRPr>
          </a:p>
        </p:txBody>
      </p:sp>
    </p:spTree>
    <p:extLst>
      <p:ext uri="{BB962C8B-B14F-4D97-AF65-F5344CB8AC3E}">
        <p14:creationId xmlns:p14="http://schemas.microsoft.com/office/powerpoint/2010/main" val="154608192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11AEE9-6F1D-24E2-D2C1-AB0B6B26CEB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80CA1B-862D-F059-CA4F-4714CBC91F30}"/>
              </a:ext>
            </a:extLst>
          </p:cNvPr>
          <p:cNvSpPr>
            <a:spLocks noGrp="1"/>
          </p:cNvSpPr>
          <p:nvPr>
            <p:ph type="title"/>
          </p:nvPr>
        </p:nvSpPr>
        <p:spPr>
          <a:xfrm>
            <a:off x="838200" y="0"/>
            <a:ext cx="10515600" cy="1325563"/>
          </a:xfrm>
        </p:spPr>
        <p:txBody>
          <a:bodyPr anchor="ctr">
            <a:normAutofit/>
          </a:bodyPr>
          <a:lstStyle/>
          <a:p>
            <a:pPr algn="ctr"/>
            <a:r>
              <a:rPr lang="en-GB" sz="4800" b="1" dirty="0">
                <a:latin typeface="Raleway" pitchFamily="2" charset="0"/>
              </a:rPr>
              <a:t>Soft launch</a:t>
            </a:r>
          </a:p>
        </p:txBody>
      </p:sp>
      <p:sp>
        <p:nvSpPr>
          <p:cNvPr id="4" name="TextBox 3">
            <a:extLst>
              <a:ext uri="{FF2B5EF4-FFF2-40B4-BE49-F238E27FC236}">
                <a16:creationId xmlns:a16="http://schemas.microsoft.com/office/drawing/2014/main" id="{BFAFA8D6-5827-F93D-C337-504176B25806}"/>
              </a:ext>
            </a:extLst>
          </p:cNvPr>
          <p:cNvSpPr txBox="1"/>
          <p:nvPr/>
        </p:nvSpPr>
        <p:spPr>
          <a:xfrm>
            <a:off x="380463" y="1443841"/>
            <a:ext cx="6362163" cy="3970318"/>
          </a:xfrm>
          <a:prstGeom prst="rect">
            <a:avLst/>
          </a:prstGeom>
          <a:noFill/>
        </p:spPr>
        <p:txBody>
          <a:bodyPr wrap="square" rtlCol="0">
            <a:spAutoFit/>
          </a:bodyPr>
          <a:lstStyle/>
          <a:p>
            <a:r>
              <a:rPr lang="en-GB" sz="2800" dirty="0">
                <a:latin typeface="Raleway" pitchFamily="2" charset="0"/>
              </a:rPr>
              <a:t>Invite only preview for:</a:t>
            </a:r>
          </a:p>
          <a:p>
            <a:endParaRPr lang="en-GB" sz="2800" dirty="0">
              <a:latin typeface="Raleway" pitchFamily="2" charset="0"/>
            </a:endParaRPr>
          </a:p>
          <a:p>
            <a:pPr marL="571500" indent="-571500">
              <a:buFont typeface="Arial" panose="020B0604020202020204" pitchFamily="34" charset="0"/>
              <a:buChar char="•"/>
            </a:pPr>
            <a:r>
              <a:rPr lang="en-GB" sz="2800" dirty="0">
                <a:latin typeface="Raleway" pitchFamily="2" charset="0"/>
              </a:rPr>
              <a:t>Friends</a:t>
            </a:r>
          </a:p>
          <a:p>
            <a:endParaRPr lang="en-GB" sz="2800" dirty="0">
              <a:latin typeface="Raleway" pitchFamily="2" charset="0"/>
            </a:endParaRPr>
          </a:p>
          <a:p>
            <a:pPr marL="571500" indent="-571500">
              <a:buFont typeface="Arial" panose="020B0604020202020204" pitchFamily="34" charset="0"/>
              <a:buChar char="•"/>
            </a:pPr>
            <a:r>
              <a:rPr lang="en-GB" sz="2800" dirty="0">
                <a:latin typeface="Raleway" pitchFamily="2" charset="0"/>
              </a:rPr>
              <a:t>Family</a:t>
            </a:r>
          </a:p>
          <a:p>
            <a:endParaRPr lang="en-GB" sz="2800" dirty="0">
              <a:latin typeface="Raleway" pitchFamily="2" charset="0"/>
            </a:endParaRPr>
          </a:p>
          <a:p>
            <a:pPr marL="571500" indent="-571500">
              <a:buFont typeface="Arial" panose="020B0604020202020204" pitchFamily="34" charset="0"/>
              <a:buChar char="•"/>
            </a:pPr>
            <a:r>
              <a:rPr lang="en-GB" sz="2800" dirty="0">
                <a:latin typeface="Raleway" pitchFamily="2" charset="0"/>
              </a:rPr>
              <a:t>Local influencers</a:t>
            </a:r>
          </a:p>
          <a:p>
            <a:endParaRPr lang="en-GB" sz="2800" dirty="0">
              <a:latin typeface="Raleway" pitchFamily="2" charset="0"/>
            </a:endParaRPr>
          </a:p>
          <a:p>
            <a:pPr marL="571500" indent="-571500">
              <a:buFont typeface="Arial" panose="020B0604020202020204" pitchFamily="34" charset="0"/>
              <a:buChar char="•"/>
            </a:pPr>
            <a:r>
              <a:rPr lang="en-GB" sz="2800" dirty="0">
                <a:latin typeface="Raleway" pitchFamily="2" charset="0"/>
              </a:rPr>
              <a:t>Media &amp; business contacts</a:t>
            </a:r>
          </a:p>
        </p:txBody>
      </p:sp>
      <p:pic>
        <p:nvPicPr>
          <p:cNvPr id="2" name="Picture 1" descr="Man putting up sign for store opening">
            <a:extLst>
              <a:ext uri="{FF2B5EF4-FFF2-40B4-BE49-F238E27FC236}">
                <a16:creationId xmlns:a16="http://schemas.microsoft.com/office/drawing/2014/main" id="{E999770E-BFCA-6997-BA17-968BDF99F0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05683" y="1600199"/>
            <a:ext cx="5405854" cy="3657601"/>
          </a:xfrm>
          <a:prstGeom prst="rect">
            <a:avLst/>
          </a:prstGeom>
        </p:spPr>
      </p:pic>
    </p:spTree>
    <p:extLst>
      <p:ext uri="{BB962C8B-B14F-4D97-AF65-F5344CB8AC3E}">
        <p14:creationId xmlns:p14="http://schemas.microsoft.com/office/powerpoint/2010/main" val="40353515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B3AEC9-E044-8CA5-F324-281E28A8C6E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60A437-5DC2-03D7-6BFA-FD29B1BCFEDE}"/>
              </a:ext>
            </a:extLst>
          </p:cNvPr>
          <p:cNvSpPr>
            <a:spLocks noGrp="1"/>
          </p:cNvSpPr>
          <p:nvPr>
            <p:ph type="title"/>
          </p:nvPr>
        </p:nvSpPr>
        <p:spPr>
          <a:xfrm>
            <a:off x="838200" y="0"/>
            <a:ext cx="10515600" cy="1325563"/>
          </a:xfrm>
        </p:spPr>
        <p:txBody>
          <a:bodyPr anchor="ctr">
            <a:normAutofit/>
          </a:bodyPr>
          <a:lstStyle/>
          <a:p>
            <a:pPr algn="ctr"/>
            <a:r>
              <a:rPr lang="en-GB" sz="4800" b="1" dirty="0">
                <a:latin typeface="Raleway" pitchFamily="2" charset="0"/>
              </a:rPr>
              <a:t>Opening</a:t>
            </a:r>
          </a:p>
        </p:txBody>
      </p:sp>
      <p:sp>
        <p:nvSpPr>
          <p:cNvPr id="4" name="TextBox 3">
            <a:extLst>
              <a:ext uri="{FF2B5EF4-FFF2-40B4-BE49-F238E27FC236}">
                <a16:creationId xmlns:a16="http://schemas.microsoft.com/office/drawing/2014/main" id="{C1FAAA5D-1A52-593B-86EC-DE67050FE38B}"/>
              </a:ext>
            </a:extLst>
          </p:cNvPr>
          <p:cNvSpPr txBox="1"/>
          <p:nvPr/>
        </p:nvSpPr>
        <p:spPr>
          <a:xfrm>
            <a:off x="277433" y="1874727"/>
            <a:ext cx="6362163" cy="3108543"/>
          </a:xfrm>
          <a:prstGeom prst="rect">
            <a:avLst/>
          </a:prstGeom>
          <a:noFill/>
        </p:spPr>
        <p:txBody>
          <a:bodyPr wrap="square" rtlCol="0">
            <a:spAutoFit/>
          </a:bodyPr>
          <a:lstStyle/>
          <a:p>
            <a:r>
              <a:rPr lang="en-GB" sz="2800" dirty="0">
                <a:latin typeface="Raleway" pitchFamily="2" charset="0"/>
              </a:rPr>
              <a:t>Host a memorable launch with:</a:t>
            </a:r>
          </a:p>
          <a:p>
            <a:endParaRPr lang="en-GB" sz="2800" dirty="0">
              <a:latin typeface="Raleway" pitchFamily="2" charset="0"/>
            </a:endParaRPr>
          </a:p>
          <a:p>
            <a:pPr marL="571500" indent="-571500">
              <a:buFont typeface="Arial" panose="020B0604020202020204" pitchFamily="34" charset="0"/>
              <a:buChar char="•"/>
            </a:pPr>
            <a:r>
              <a:rPr lang="en-GB" sz="2800" dirty="0">
                <a:latin typeface="Raleway" pitchFamily="2" charset="0"/>
              </a:rPr>
              <a:t>Special offers</a:t>
            </a:r>
          </a:p>
          <a:p>
            <a:endParaRPr lang="en-GB" sz="2800" dirty="0">
              <a:latin typeface="Raleway" pitchFamily="2" charset="0"/>
            </a:endParaRPr>
          </a:p>
          <a:p>
            <a:pPr marL="571500" indent="-571500">
              <a:buFont typeface="Arial" panose="020B0604020202020204" pitchFamily="34" charset="0"/>
              <a:buChar char="•"/>
            </a:pPr>
            <a:r>
              <a:rPr lang="en-GB" sz="2800" dirty="0">
                <a:latin typeface="Raleway" pitchFamily="2" charset="0"/>
              </a:rPr>
              <a:t>Entertainment</a:t>
            </a:r>
          </a:p>
          <a:p>
            <a:endParaRPr lang="en-GB" sz="2800" dirty="0">
              <a:latin typeface="Raleway" pitchFamily="2" charset="0"/>
            </a:endParaRPr>
          </a:p>
          <a:p>
            <a:pPr marL="571500" indent="-571500">
              <a:buFont typeface="Arial" panose="020B0604020202020204" pitchFamily="34" charset="0"/>
              <a:buChar char="•"/>
            </a:pPr>
            <a:r>
              <a:rPr lang="en-GB" sz="2800" dirty="0">
                <a:latin typeface="Raleway" pitchFamily="2" charset="0"/>
              </a:rPr>
              <a:t>Incentives</a:t>
            </a:r>
          </a:p>
        </p:txBody>
      </p:sp>
      <p:pic>
        <p:nvPicPr>
          <p:cNvPr id="5" name="Picture 4">
            <a:extLst>
              <a:ext uri="{FF2B5EF4-FFF2-40B4-BE49-F238E27FC236}">
                <a16:creationId xmlns:a16="http://schemas.microsoft.com/office/drawing/2014/main" id="{16F37B2D-F7F9-A544-6A40-301EB59EF39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17637" y="1714081"/>
            <a:ext cx="5788747" cy="3429833"/>
          </a:xfrm>
          <a:prstGeom prst="rect">
            <a:avLst/>
          </a:prstGeom>
        </p:spPr>
      </p:pic>
    </p:spTree>
    <p:extLst>
      <p:ext uri="{BB962C8B-B14F-4D97-AF65-F5344CB8AC3E}">
        <p14:creationId xmlns:p14="http://schemas.microsoft.com/office/powerpoint/2010/main" val="3301021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70D948-A638-E3DB-1EA0-426847D362D8}"/>
            </a:ext>
          </a:extLst>
        </p:cNvPr>
        <p:cNvGrpSpPr/>
        <p:nvPr/>
      </p:nvGrpSpPr>
      <p:grpSpPr>
        <a:xfrm>
          <a:off x="0" y="0"/>
          <a:ext cx="0" cy="0"/>
          <a:chOff x="0" y="0"/>
          <a:chExt cx="0" cy="0"/>
        </a:xfrm>
      </p:grpSpPr>
      <p:pic>
        <p:nvPicPr>
          <p:cNvPr id="7" name="Online Media 6" title="3 EASY STEPS to Make Your Restaurant's Grand Opening a Huge SUCCESS!">
            <a:hlinkClick r:id="" action="ppaction://media"/>
            <a:extLst>
              <a:ext uri="{FF2B5EF4-FFF2-40B4-BE49-F238E27FC236}">
                <a16:creationId xmlns:a16="http://schemas.microsoft.com/office/drawing/2014/main" id="{0C982DAA-0A24-1339-14E7-8F9764A9F2CD}"/>
              </a:ext>
            </a:extLst>
          </p:cNvPr>
          <p:cNvPicPr>
            <a:picLocks noRot="1" noChangeAspect="1"/>
          </p:cNvPicPr>
          <p:nvPr>
            <a:videoFile r:link="rId1"/>
          </p:nvPr>
        </p:nvPicPr>
        <p:blipFill>
          <a:blip r:embed="rId4"/>
          <a:stretch>
            <a:fillRect/>
          </a:stretch>
        </p:blipFill>
        <p:spPr>
          <a:xfrm>
            <a:off x="1256305" y="294428"/>
            <a:ext cx="9679390" cy="5468868"/>
          </a:xfrm>
          <a:prstGeom prst="rect">
            <a:avLst/>
          </a:prstGeom>
        </p:spPr>
      </p:pic>
    </p:spTree>
    <p:extLst>
      <p:ext uri="{BB962C8B-B14F-4D97-AF65-F5344CB8AC3E}">
        <p14:creationId xmlns:p14="http://schemas.microsoft.com/office/powerpoint/2010/main" val="438750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A45410-5599-00C4-DEF4-F7366A23915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FEEB7F-FF41-443D-3639-061BB4065F12}"/>
              </a:ext>
            </a:extLst>
          </p:cNvPr>
          <p:cNvSpPr>
            <a:spLocks noGrp="1"/>
          </p:cNvSpPr>
          <p:nvPr>
            <p:ph type="title"/>
          </p:nvPr>
        </p:nvSpPr>
        <p:spPr>
          <a:xfrm>
            <a:off x="838200" y="0"/>
            <a:ext cx="10515600" cy="1325563"/>
          </a:xfrm>
        </p:spPr>
        <p:txBody>
          <a:bodyPr anchor="ctr">
            <a:normAutofit/>
          </a:bodyPr>
          <a:lstStyle/>
          <a:p>
            <a:pPr algn="ctr"/>
            <a:r>
              <a:rPr lang="en-GB" sz="4800" b="1" dirty="0">
                <a:latin typeface="Raleway" pitchFamily="2" charset="0"/>
              </a:rPr>
              <a:t>Assignment deadline reminder</a:t>
            </a:r>
          </a:p>
        </p:txBody>
      </p:sp>
      <p:sp>
        <p:nvSpPr>
          <p:cNvPr id="4" name="TextBox 3">
            <a:extLst>
              <a:ext uri="{FF2B5EF4-FFF2-40B4-BE49-F238E27FC236}">
                <a16:creationId xmlns:a16="http://schemas.microsoft.com/office/drawing/2014/main" id="{04CA175E-A8FE-CD04-F7F1-95F305855392}"/>
              </a:ext>
            </a:extLst>
          </p:cNvPr>
          <p:cNvSpPr txBox="1"/>
          <p:nvPr/>
        </p:nvSpPr>
        <p:spPr>
          <a:xfrm>
            <a:off x="213038" y="1659285"/>
            <a:ext cx="6362163" cy="3539430"/>
          </a:xfrm>
          <a:prstGeom prst="rect">
            <a:avLst/>
          </a:prstGeom>
          <a:noFill/>
        </p:spPr>
        <p:txBody>
          <a:bodyPr wrap="square" rtlCol="0">
            <a:spAutoFit/>
          </a:bodyPr>
          <a:lstStyle/>
          <a:p>
            <a:r>
              <a:rPr lang="en-GB" sz="2800" dirty="0">
                <a:latin typeface="Raleway" pitchFamily="2" charset="0"/>
              </a:rPr>
              <a:t>Assessment One – Friday 24</a:t>
            </a:r>
            <a:r>
              <a:rPr lang="en-GB" sz="2800" baseline="30000" dirty="0">
                <a:latin typeface="Raleway" pitchFamily="2" charset="0"/>
              </a:rPr>
              <a:t>th</a:t>
            </a:r>
            <a:r>
              <a:rPr lang="en-GB" sz="2800" dirty="0">
                <a:latin typeface="Raleway" pitchFamily="2" charset="0"/>
              </a:rPr>
              <a:t> April at 23:59pm</a:t>
            </a:r>
          </a:p>
          <a:p>
            <a:endParaRPr lang="en-GB" sz="2800" dirty="0">
              <a:latin typeface="Raleway" pitchFamily="2" charset="0"/>
            </a:endParaRPr>
          </a:p>
          <a:p>
            <a:r>
              <a:rPr lang="en-GB" sz="2800" dirty="0">
                <a:latin typeface="Raleway" pitchFamily="2" charset="0"/>
              </a:rPr>
              <a:t>Assessment Two – Upload slides Monday 04</a:t>
            </a:r>
            <a:r>
              <a:rPr lang="en-GB" sz="2800" baseline="30000" dirty="0">
                <a:latin typeface="Raleway" pitchFamily="2" charset="0"/>
              </a:rPr>
              <a:t>th</a:t>
            </a:r>
            <a:r>
              <a:rPr lang="en-GB" sz="2800" dirty="0">
                <a:latin typeface="Raleway" pitchFamily="2" charset="0"/>
              </a:rPr>
              <a:t> May at 23:59pm</a:t>
            </a:r>
          </a:p>
          <a:p>
            <a:endParaRPr lang="en-GB" sz="2800" dirty="0">
              <a:latin typeface="Raleway" pitchFamily="2" charset="0"/>
            </a:endParaRPr>
          </a:p>
          <a:p>
            <a:r>
              <a:rPr lang="en-GB" sz="2800" dirty="0">
                <a:latin typeface="Raleway" pitchFamily="2" charset="0"/>
              </a:rPr>
              <a:t>Presentation – Live, Tuesday 5</a:t>
            </a:r>
            <a:r>
              <a:rPr lang="en-GB" sz="2800" baseline="30000" dirty="0">
                <a:latin typeface="Raleway" pitchFamily="2" charset="0"/>
              </a:rPr>
              <a:t>th</a:t>
            </a:r>
            <a:r>
              <a:rPr lang="en-GB" sz="2800" dirty="0">
                <a:latin typeface="Raleway" pitchFamily="2" charset="0"/>
              </a:rPr>
              <a:t> May during class</a:t>
            </a:r>
          </a:p>
        </p:txBody>
      </p:sp>
      <p:pic>
        <p:nvPicPr>
          <p:cNvPr id="6" name="Picture 5">
            <a:extLst>
              <a:ext uri="{FF2B5EF4-FFF2-40B4-BE49-F238E27FC236}">
                <a16:creationId xmlns:a16="http://schemas.microsoft.com/office/drawing/2014/main" id="{7FE9CEB7-8631-BCD6-D128-D01EAEAE55E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86411" y="1325563"/>
            <a:ext cx="4393574" cy="4468041"/>
          </a:xfrm>
          <a:prstGeom prst="rect">
            <a:avLst/>
          </a:prstGeom>
        </p:spPr>
      </p:pic>
    </p:spTree>
    <p:extLst>
      <p:ext uri="{BB962C8B-B14F-4D97-AF65-F5344CB8AC3E}">
        <p14:creationId xmlns:p14="http://schemas.microsoft.com/office/powerpoint/2010/main" val="352960225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BF88C6-A738-FDDF-41E8-E85BE4636C4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4B4826A-4105-4E9E-7851-3977CE1F33FA}"/>
              </a:ext>
            </a:extLst>
          </p:cNvPr>
          <p:cNvSpPr txBox="1"/>
          <p:nvPr/>
        </p:nvSpPr>
        <p:spPr>
          <a:xfrm>
            <a:off x="-2693" y="191338"/>
            <a:ext cx="12194693" cy="923330"/>
          </a:xfrm>
          <a:prstGeom prst="rect">
            <a:avLst/>
          </a:prstGeom>
          <a:noFill/>
        </p:spPr>
        <p:txBody>
          <a:bodyPr wrap="square" rtlCol="0">
            <a:spAutoFit/>
          </a:bodyPr>
          <a:lstStyle/>
          <a:p>
            <a:pPr algn="ctr"/>
            <a:r>
              <a:rPr lang="en-GB" sz="5400" b="1" dirty="0">
                <a:latin typeface="Raleway" pitchFamily="2" charset="0"/>
              </a:rPr>
              <a:t>Next week</a:t>
            </a:r>
          </a:p>
        </p:txBody>
      </p:sp>
      <p:sp>
        <p:nvSpPr>
          <p:cNvPr id="2" name="TextBox 1">
            <a:extLst>
              <a:ext uri="{FF2B5EF4-FFF2-40B4-BE49-F238E27FC236}">
                <a16:creationId xmlns:a16="http://schemas.microsoft.com/office/drawing/2014/main" id="{47F57E25-3C7E-00AA-41CB-EE2424AE0E7A}"/>
              </a:ext>
            </a:extLst>
          </p:cNvPr>
          <p:cNvSpPr txBox="1"/>
          <p:nvPr/>
        </p:nvSpPr>
        <p:spPr>
          <a:xfrm>
            <a:off x="160192" y="2272567"/>
            <a:ext cx="6816737" cy="2308324"/>
          </a:xfrm>
          <a:prstGeom prst="rect">
            <a:avLst/>
          </a:prstGeom>
          <a:noFill/>
        </p:spPr>
        <p:txBody>
          <a:bodyPr wrap="square" rtlCol="0">
            <a:spAutoFit/>
          </a:bodyPr>
          <a:lstStyle/>
          <a:p>
            <a:r>
              <a:rPr lang="en-GB" sz="2400" dirty="0">
                <a:latin typeface="Raleway" pitchFamily="2" charset="0"/>
              </a:rPr>
              <a:t>Easter break – No classes until week beginning Monday 27</a:t>
            </a:r>
            <a:r>
              <a:rPr lang="en-GB" sz="2400" baseline="30000" dirty="0">
                <a:latin typeface="Raleway" pitchFamily="2" charset="0"/>
              </a:rPr>
              <a:t>th</a:t>
            </a:r>
            <a:r>
              <a:rPr lang="en-GB" sz="2400" dirty="0">
                <a:latin typeface="Raleway" pitchFamily="2" charset="0"/>
              </a:rPr>
              <a:t> April 2026</a:t>
            </a:r>
          </a:p>
          <a:p>
            <a:endParaRPr lang="en-GB" sz="2400" dirty="0">
              <a:latin typeface="Raleway" pitchFamily="2" charset="0"/>
            </a:endParaRPr>
          </a:p>
          <a:p>
            <a:r>
              <a:rPr lang="en-GB" sz="2400" dirty="0">
                <a:latin typeface="Raleway" pitchFamily="2" charset="0"/>
              </a:rPr>
              <a:t>1:1 appointments via Teams (invites already sent) instead of class for live presentation preparation</a:t>
            </a:r>
            <a:endParaRPr lang="en-GB" sz="2800" dirty="0">
              <a:latin typeface="Raleway" pitchFamily="2" charset="0"/>
            </a:endParaRPr>
          </a:p>
        </p:txBody>
      </p:sp>
      <p:pic>
        <p:nvPicPr>
          <p:cNvPr id="4" name="Picture 3" descr="Top view of a wooden fork and spoon at the edge of a white notebook">
            <a:extLst>
              <a:ext uri="{FF2B5EF4-FFF2-40B4-BE49-F238E27FC236}">
                <a16:creationId xmlns:a16="http://schemas.microsoft.com/office/drawing/2014/main" id="{A1220588-DF4B-979E-4062-F93ED643BE2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50101" y="1500856"/>
            <a:ext cx="5401403" cy="3851747"/>
          </a:xfrm>
          <a:prstGeom prst="rect">
            <a:avLst/>
          </a:prstGeom>
        </p:spPr>
      </p:pic>
    </p:spTree>
    <p:extLst>
      <p:ext uri="{BB962C8B-B14F-4D97-AF65-F5344CB8AC3E}">
        <p14:creationId xmlns:p14="http://schemas.microsoft.com/office/powerpoint/2010/main" val="19220933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215D14-D7C4-AB36-FCD1-39A2BE87BFFF}"/>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63B58A91-BCB3-828A-6704-CFABB6D5793D}"/>
              </a:ext>
            </a:extLst>
          </p:cNvPr>
          <p:cNvSpPr txBox="1"/>
          <p:nvPr/>
        </p:nvSpPr>
        <p:spPr>
          <a:xfrm>
            <a:off x="357785" y="154546"/>
            <a:ext cx="3248300"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Reference List</a:t>
            </a:r>
          </a:p>
        </p:txBody>
      </p:sp>
      <p:sp>
        <p:nvSpPr>
          <p:cNvPr id="4" name="TextBox 3">
            <a:extLst>
              <a:ext uri="{FF2B5EF4-FFF2-40B4-BE49-F238E27FC236}">
                <a16:creationId xmlns:a16="http://schemas.microsoft.com/office/drawing/2014/main" id="{91A6F586-B86F-15F8-B56F-477E23170D1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7" name="TextBox 6">
            <a:extLst>
              <a:ext uri="{FF2B5EF4-FFF2-40B4-BE49-F238E27FC236}">
                <a16:creationId xmlns:a16="http://schemas.microsoft.com/office/drawing/2014/main" id="{CC3A083B-7FB3-83D4-6C53-01E10DE396A6}"/>
              </a:ext>
            </a:extLst>
          </p:cNvPr>
          <p:cNvSpPr txBox="1"/>
          <p:nvPr/>
        </p:nvSpPr>
        <p:spPr>
          <a:xfrm>
            <a:off x="261870" y="785611"/>
            <a:ext cx="11668259" cy="3939540"/>
          </a:xfrm>
          <a:prstGeom prst="rect">
            <a:avLst/>
          </a:prstGeom>
          <a:noFill/>
        </p:spPr>
        <p:txBody>
          <a:bodyPr wrap="square">
            <a:spAutoFit/>
          </a:bodyPr>
          <a:lstStyle/>
          <a:p>
            <a:endParaRPr lang="en-GB" dirty="0"/>
          </a:p>
          <a:p>
            <a:r>
              <a:rPr lang="en-GB" sz="1400" dirty="0"/>
              <a:t>Dineline. (2024) 3 EASY STEPS to Make Your Restaurant’s Grand Opening a Huge SUCCESS!, [online], available at: </a:t>
            </a:r>
            <a:r>
              <a:rPr lang="en-GB" sz="1400" dirty="0">
                <a:hlinkClick r:id="rId3"/>
              </a:rPr>
              <a:t>3 EASY STEPS to Make Your Restaurant's Grand Opening a Huge SUCCESS! – YouTube</a:t>
            </a:r>
            <a:endParaRPr lang="en-GB" sz="1400" dirty="0"/>
          </a:p>
          <a:p>
            <a:endParaRPr lang="en-GB" sz="1400" dirty="0"/>
          </a:p>
          <a:p>
            <a:endParaRPr lang="en-GB" sz="1400" dirty="0"/>
          </a:p>
          <a:p>
            <a:r>
              <a:rPr lang="en-GB" sz="1400" dirty="0"/>
              <a:t>Hummus, S. (2023) What Is Marketing In 3 Minutes | Marketing For Beginners, [online], available at: </a:t>
            </a:r>
            <a:r>
              <a:rPr lang="en-GB" sz="1400" dirty="0">
                <a:hlinkClick r:id="rId4"/>
              </a:rPr>
              <a:t>What Is Marketing In 3 Minutes | Marketing For Beginners – YouTube</a:t>
            </a:r>
            <a:endParaRPr lang="en-GB" sz="1400" dirty="0"/>
          </a:p>
          <a:p>
            <a:endParaRPr lang="en-GB" sz="1400" dirty="0"/>
          </a:p>
          <a:p>
            <a:r>
              <a:rPr lang="en-GB" sz="1400" dirty="0"/>
              <a:t>Nando’s UK. (2023) Nando’s UK | This must be the place, [online], available at: </a:t>
            </a:r>
            <a:r>
              <a:rPr lang="en-GB" sz="1400" dirty="0">
                <a:hlinkClick r:id="rId5"/>
              </a:rPr>
              <a:t>Nando's UK | This must be the place – YouTube</a:t>
            </a:r>
            <a:endParaRPr lang="en-GB" sz="1400" dirty="0"/>
          </a:p>
          <a:p>
            <a:endParaRPr lang="en-GB" sz="1400" dirty="0"/>
          </a:p>
          <a:p>
            <a:r>
              <a:rPr lang="en-GB" sz="1400" dirty="0"/>
              <a:t>Ramsey, G. (2019) Gordon Ramsey: This Is My Philosophy On Restaurants, [online], available at: </a:t>
            </a:r>
            <a:r>
              <a:rPr lang="en-GB" sz="1400" dirty="0">
                <a:hlinkClick r:id="rId6"/>
              </a:rPr>
              <a:t>Gordon Ramsay: This Is My Philosophy On Restaurants - YouTube</a:t>
            </a:r>
            <a:endParaRPr lang="en-GB" sz="1400" dirty="0"/>
          </a:p>
          <a:p>
            <a:endParaRPr lang="en-GB" sz="1400" dirty="0"/>
          </a:p>
          <a:p>
            <a:r>
              <a:rPr lang="en-GB" sz="1400" dirty="0"/>
              <a:t>Starbucks Coffee. (2022) Starbucks: Looking to the Future, [online], available at: </a:t>
            </a:r>
            <a:r>
              <a:rPr lang="en-GB" sz="1400" dirty="0">
                <a:hlinkClick r:id="rId7"/>
              </a:rPr>
              <a:t>Starbucks: Looking to the Future – YouTube</a:t>
            </a:r>
            <a:endParaRPr lang="en-GB" sz="1400" dirty="0"/>
          </a:p>
          <a:p>
            <a:endParaRPr lang="en-GB" sz="1400" dirty="0"/>
          </a:p>
          <a:p>
            <a:r>
              <a:rPr lang="en-GB" sz="1400" dirty="0"/>
              <a:t>The Lounges. (2022) Why Do Our Customers Love Lounging? | Lounge Café Bars, [online], available at: </a:t>
            </a:r>
            <a:r>
              <a:rPr lang="en-GB" sz="1400" dirty="0">
                <a:hlinkClick r:id="rId8"/>
              </a:rPr>
              <a:t>Why Do Our Customers Love Lounging? | Lounge Café Bars - YouTube</a:t>
            </a:r>
            <a:endParaRPr lang="en-GB" sz="1400" dirty="0"/>
          </a:p>
        </p:txBody>
      </p:sp>
    </p:spTree>
    <p:extLst>
      <p:ext uri="{BB962C8B-B14F-4D97-AF65-F5344CB8AC3E}">
        <p14:creationId xmlns:p14="http://schemas.microsoft.com/office/powerpoint/2010/main" val="3536399470"/>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3162</Words>
  <Application>Microsoft Office PowerPoint</Application>
  <PresentationFormat>Widescreen</PresentationFormat>
  <Paragraphs>391</Paragraphs>
  <Slides>44</Slides>
  <Notes>42</Notes>
  <HiddenSlides>0</HiddenSlides>
  <MMClips>6</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44</vt:i4>
      </vt:variant>
    </vt:vector>
  </HeadingPairs>
  <TitlesOfParts>
    <vt:vector size="50" baseType="lpstr">
      <vt:lpstr>Arial</vt:lpstr>
      <vt:lpstr>Calibri</vt:lpstr>
      <vt:lpstr>Calibri Light</vt:lpstr>
      <vt:lpstr>Raleway</vt:lpstr>
      <vt:lpstr>Sub Title 1</vt:lpstr>
      <vt:lpstr>Accessible 2</vt:lpstr>
      <vt:lpstr>PowerPoint Presentation</vt:lpstr>
      <vt:lpstr>PowerPoint Presentation</vt:lpstr>
      <vt:lpstr>PowerPoint Presentation</vt:lpstr>
      <vt:lpstr>PowerPoint Presentation</vt:lpstr>
      <vt:lpstr>What is marketing?</vt:lpstr>
      <vt:lpstr>Restaurant marketing – an overview</vt:lpstr>
      <vt:lpstr>Key marketing tools</vt:lpstr>
      <vt:lpstr>PowerPoint Presentation</vt:lpstr>
      <vt:lpstr>Activity – 20 mins</vt:lpstr>
      <vt:lpstr>PowerPoint Presentation</vt:lpstr>
      <vt:lpstr>PowerPoint Presentation</vt:lpstr>
      <vt:lpstr>PowerPoint Presentation</vt:lpstr>
      <vt:lpstr>PowerPoint Presentation</vt:lpstr>
      <vt:lpstr>PowerPoint Presentation</vt:lpstr>
      <vt:lpstr>Let’s discuss</vt:lpstr>
      <vt:lpstr>Utilising campaign techniques effectively</vt:lpstr>
      <vt:lpstr>Restaurant campaign suggestions</vt:lpstr>
      <vt:lpstr>PowerPoint Presentation</vt:lpstr>
      <vt:lpstr>The 7P’s of marketing</vt:lpstr>
      <vt:lpstr>The 7P’s of marketing</vt:lpstr>
      <vt:lpstr>PowerPoint Presentation</vt:lpstr>
      <vt:lpstr>Market segmentation</vt:lpstr>
      <vt:lpstr>Market segmentation types</vt:lpstr>
      <vt:lpstr>Key points for market segmentation</vt:lpstr>
      <vt:lpstr>PowerPoint Presentation</vt:lpstr>
      <vt:lpstr>PowerPoint Presentation</vt:lpstr>
      <vt:lpstr>PowerPoint Presentation</vt:lpstr>
      <vt:lpstr>Let’s discuss</vt:lpstr>
      <vt:lpstr>Pre-opening requirements - concept</vt:lpstr>
      <vt:lpstr>Pre-opening requirements - legal</vt:lpstr>
      <vt:lpstr>Pre-opening requirements – suppliers &amp; menus</vt:lpstr>
      <vt:lpstr>Pre-opening requirements – interiors</vt:lpstr>
      <vt:lpstr>Pre-opening requirements – talent acquisition</vt:lpstr>
      <vt:lpstr>Pre-opening requirements – marketing</vt:lpstr>
      <vt:lpstr>Pre-opening requirements – final preparations</vt:lpstr>
      <vt:lpstr>PowerPoint Presentation</vt:lpstr>
      <vt:lpstr>Key components</vt:lpstr>
      <vt:lpstr>Ideas for launch</vt:lpstr>
      <vt:lpstr>Soft launch</vt:lpstr>
      <vt:lpstr>Opening</vt:lpstr>
      <vt:lpstr>PowerPoint Presentation</vt:lpstr>
      <vt:lpstr>Assignment deadline reminder</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Jessica Newport</cp:lastModifiedBy>
  <cp:revision>40</cp:revision>
  <dcterms:created xsi:type="dcterms:W3CDTF">2023-09-15T09:31:09Z</dcterms:created>
  <dcterms:modified xsi:type="dcterms:W3CDTF">2026-03-23T11:03:21Z</dcterms:modified>
</cp:coreProperties>
</file>